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5" r:id="rId31"/>
    <p:sldId id="306" r:id="rId32"/>
    <p:sldId id="307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42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 19635,'-14'-3'1345,"4"3"-96,6 0-929,4 18-864,0 7-1923,0 6-4291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41 224 8264,'0'0'6118,"0"-13"-4015,1 0-2031,1 0 1,0-1-1,1 1 0,1 0 1,0 0-1,11-22 0,-9 20 235,0 0-1,0 0 1,-2-1 0,4-19-1,-4 147 2753,-5-42-2674,0 56-123,2-109-246,1 1 0,0-1-1,2 0 1,9 32 0,-37-47-59,-78-11-1542,129 9 1769,0-1 0,0-1 0,-1-2 1,1-1-1,43-13 0,-65 16-583,-1 0-1,0-1 1,1 1-1,-1-1 1,0 0 0,0 0-1,-1-1 1,1 1-1,-1-1 1,5-5-1,12-18-5877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0 399 10090,'0'1'3243,"4"-4"-1468,1-6-1441,-1 0 0,1 0 1,-2 0-1,1-1 1,-1 1-1,-1-1 0,1 1 1,-2-1-1,1 0 0,-1-11 1,-1 20 615,0 5-587,-1 55-46,0-17-139,6 68 0,1-83-131,-6-26-109,0 0 0,1 0 1,-1 0-1,1 0 1,-1 0-1,1 0 0,0 0 1,-1 0-1,1 0 1,0 0-1,-1-1 1,1 1-1,0 0 0,0-1 1,0 1-1,0 0 1,0-1-1,0 1 1,0-1-1,0 1 0,1 0 1,-1-1-140,0-1 0,0 1 0,0 0 0,0-1 1,0 1-1,-1 0 0,1-1 0,0 1 0,0-1 0,0 1 1,-1-1-1,1 1 0,0-1 0,-1 0 0,1 1 0,0-1 1,-1 0-1,1 0 0,-1 1 0,0-1 0,1 0 0,-1 0 1,1 0-1,-1 0 0,0 0 0,0 1 0,1-1 1,-1 0-1,0 0 0,0 0 0,0 0 0,0-1 0,1-2-853,7-36-7109</inkml:trace>
  <inkml:trace contextRef="#ctx0" brushRef="#br0" timeOffset="1">162 1 14574,'0'0'3940,"0"11"-3332,0 20-448,0 12-160,0 12-544,0 5-2211,0 0-3715,0-5-2627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37 14574,'-22'1'1235,"16"0"-459,-1-1 1,0 0-1,1 0 1,-1 0-1,0-1 1,1 0 0,-1 0-1,1 0 1,-9-4-1,15 5-723,0 0 0,0 0 0,1 0 1,-1 0-1,0 0 0,0-1 0,0 1 0,0 0 0,1 0 0,-1 0 0,0 0 0,0 0 0,0 0 0,0-1 0,0 1 0,1 0 0,-1 0 0,0 0 0,0 0 0,0-1 0,0 1 0,0 0 0,0 0 1,0 0-1,0-1 0,0 1 0,0 0 0,0 0 0,0 0 0,0-1 0,0 1 0,0 0 0,0 0 0,0 0 0,0-1 0,0 1 0,0 0 0,0 0 0,0 0 0,0-1 0,0 1 0,0 0 0,0 0 1,0 0-1,-1 0 0,1-1 0,0 1 0,0 0 0,0 0 0,0 0 0,0 0 0,-1 0 0,1-1 0,0 1 0,0 0 0,0 0 0,0 0 0,-1 0 0,1 0 0,0 0 0,0 0 0,0 0 1,-1 0-1,1 0 0,20-4-728,-17 4 901,32-5-229,-5 0-435,0 1 0,0 2-1,0 1 1,52 5 0,-80-4 389,1 1-1,0 0 1,-1-1-1,1 1 1,-1 0-1,1 1 1,-1-1-1,0 0 1,1 1-1,-1-1 0,0 1 1,0 0-1,0-1 1,0 1-1,0 0 1,0 0-1,-1 0 1,2 3-1,-2-3 41,0 0 0,0-1 0,-1 1 0,1 0 0,-1 0 0,1-1 0,-1 1 0,0 0 1,0 0-1,0 0 0,0-1 0,0 1 0,0 0 0,0 0 0,0 0 0,-1 0 0,1-1 0,-1 1 0,0 0 0,1-1 0,-1 1 0,0 0 0,0-1 0,0 1 0,0-1 0,0 1 0,0-1 0,-2 2 0,-8 7-1,0-1 0,0 0 0,0 0-1,-1-2 1,0 1 0,-16 6 0,-81 31 319,106-44-290,-24 7 370,27-8-464,12 0-346,16 0 366,0 2 0,1 0 0,39 10-1,-60-11 46,-1 1 0,1 0 0,-1 0 0,1 1 0,-1 0 0,0 0 0,0 1 0,-1 0 0,1 0 0,-1 1 0,0 0 0,0 0 0,0 0 0,0 1 0,-1-1 0,0 2 0,7 11 0,-10-15 20,0 1 0,0-1 0,0 1 0,0 0 0,-1 0 0,0 0-1,0 0 1,0 0 0,0 0 0,-1 0 0,0 0 0,1 0 0,-1 0 0,-1 0-1,1 0 1,-1 1 0,1-1 0,-1 0 0,0 0 0,-1-1 0,1 1 0,-1 0-1,0 0 1,1-1 0,-2 1 0,1-1 0,0 1 0,-1-1 0,1 0-1,-1 0 1,0 0 0,0 0 0,0-1 0,-1 1 0,1-1 0,-1 0 0,-3 3-1,-6 1 105,-1 0-1,1-1 0,-1 0 0,0-1 0,0 0 0,0-1 0,0-1 0,-1 0 0,-19-1 0,19 0-72,11 0-126,-1-1 0,1 1 1,-1-1-1,1 0 0,-1 0 1,1-1-1,-1 1 0,1-1 0,-7-2 1,11 2-187,-1 1 1,1-1 0,0 1 0,0-1 0,0 1-1,0-1 1,0 1 0,0-1 0,0 0-1,0 1 1,0-1 0,0 1 0,0-1 0,1 1-1,-1-1 1,0 1 0,0-1 0,0 1-1,1-1 1,-1 1 0,0-1 0,1 1 0,-1-1-1,0 1 1,1 0 0,-1-1 0,0 1-1,1-1 1,-1 1 0,1 0 0,-1 0 0,1-1-1,-1 1 1,1 0 0,-1 0 0,1-1-1,-1 1 1,1 0 0,-1 0 0,1 0 0,0 0-1,31-14-9829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 16335,'-5'0'1023,"-18"-1"889,22 1-1787,1 0-1,-1 0 1,0 0-1,1 0 1,-1 0 0,1 0-1,-1 0 1,0 0-1,1 0 1,-1 1-1,1-1 1,-1 0-1,0 0 1,1 0-1,-1 1 1,1-1 0,-1 0-1,1 1 1,-1-1-1,1 0 1,-1 1-1,1-1 1,0 1-1,-2 0 1,20-1 206,240 0-139,-257 0-187,1 0 0,-1 0-1,1 0 1,-1 0 0,1 0 0,0 0-1,-1 0 1,1 1 0,-1-1 0,1 1-1,-1-1 1,1 1 0,-1-1 0,1 1-1,-1 0 1,0 0 0,1 0 0,-1 0-1,0 0 1,1 0 0,-1 0 0,0 0-1,0 0 1,0 0 0,0 1 0,0-1-1,-1 0 1,1 1 0,1 1 0,-1 3 80,0 0 1,0-1 0,-1 1-1,0 0 1,0 0 0,-1 10-1,0-11-16,-2 11 134,0-1-1,-1 0 1,0-1-1,-2 1 0,-12 24 1,-5 14 280,4 1-374,1 0 1,3 1-1,-10 72 1,23-115-7,0-2-2257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6662,'-2'0'12012,"12"0"-10219,9 0 65,3 4-897,11 1-192,0-1-769,0 0 160,4-4-1473,-5 0-1186,1 0-1665,2 0-5028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0 11627,'0'20'4068,"-2"4"-1089,-6 1-1025,-2 6-769,-1 4-545,5-4-95,-2 3-449,2 1-160,2-4-769,0-8-1281,4-12-1473,0-5-5862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0 15663,'-2'0'363,"0"0"0,0 1-1,-1-1 1,1 1 0,0-1 0,0 1 0,0 0 0,0-1 0,1 1 0,-1 0 0,0 0-1,0 1 1,0-1 0,-2 2 0,0 1-28,0 0 0,1 0-1,-1 1 1,1-1 0,-4 7 0,-2 7-255,0 1 1,-7 22-1,14-33 101,0-4-303,0 1 1,0 0 0,1-1-1,0 1 1,0 0-1,0 0 1,1 0-1,-1 0 1,1 0-1,0 0 1,2 9 0,2-13 26,0 0 0,0 0 0,0 0 0,0-1 0,-1 1 0,1-1 0,0 0 0,8-1 0,-6 1 58,6 0 0,1 0-1,-1 1 1,1 1-1,-1 0 1,1 1 0,21 7-1,-30-8 64,1 0-1,-1 0 1,0 0-1,0 0 1,0 1-1,0 0 1,-1 0-1,1 0 1,-1 0-1,1 1 1,-1-1-1,0 1 1,-1 0-1,1 0 1,-1 0-1,1 0 1,-1 0-1,0 0 1,-1 1-1,1-1 0,0 6 1,1 3 103,-2 0-1,0 0 1,0 0-1,-2 0 1,1 0-1,-2 0 1,1 0 0,-2 0-1,0-1 1,0 1-1,-1-1 1,-1 0-1,0 0 1,-1 0-1,0 0 1,0-1 0,-2 0-1,1-1 1,-1 0-1,-1 0 1,1 0-1,-2-1 1,-16 13 0,23-20-185,0-1 1,0 1-1,0-1 1,0 1-1,0-1 1,0 0-1,0 0 1,0-1-1,0 1 1,-4 0-1,6-1-139,0 0 0,0 0-1,0 0 1,0 0-1,-1 0 1,1-1-1,0 1 1,0 0-1,0-1 1,0 1 0,0 0-1,-1-1 1,1 1-1,0-1 1,0 0-1,0 1 1,0-1-1,0 0 1,1 1 0,-1-1-1,0 0 1,0 0-1,0 0 1,1 0-1,-1 0 1,0 0 0,1 0-1,-1-1 1,-5-24-6025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18802,'0'0'1793,"8"0"-319,5 0 223,3 0-768,5 0 609,5 0-449,7 0-513,0 0-512,0 0-288,-7 0-1441,-7 0-1987,7 0-3234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5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23 125 16528,'-1'1'118,"0"-1"0,0 0 0,1 0 0,-1 0 0,0 1 0,0-1 0,1 0 0,-1 0 0,0 0 0,0-1 0,1 1 0,-1 0 0,0 0 0,0 0 0,1 0 0,-1-1 0,0 1 0,1 0 0,-1-1 0,0 1 0,1-1 0,-1 1 0,0 0 0,1-1 0,-1 1 0,1-1 0,-1 0 1,1 1-1,-1-1 0,1 1 0,-1-1 0,1 0 0,0 1 0,-1-2 0,2 1-19,-1-1 0,1 1 0,0-1 0,-1 1 0,1 0 0,0-1 0,0 1 1,0 0-1,0-1 0,0 1 0,0 0 0,0 0 0,1 0 0,-1 0 0,0 0 0,1 0 0,1 0 1,16-11 148,0 0 0,32-12 1,-42 20-236,0 1 0,1 0 1,-1 1-1,1 0 0,0 0 1,0 1-1,-1 0 0,14 2 0,-22-1-5,0 0 0,0 0 0,-1 0 0,1 0 0,0 1 0,0-1 0,0 0-1,-1 1 1,1-1 0,0 1 0,0-1 0,-1 1 0,1-1 0,0 1 0,-1-1-1,1 1 1,0 0 0,-1-1 0,1 1 0,-1 0 0,1-1 0,-1 1 0,1 1-1,5 26 129,-6-20-92,-1 1 0,1-1 0,-1 1 0,-4 13 0,-6 5-38,-1 0 0,-2 0 0,0-1 0,-24 31-1,14-21 3,7-6 9,12-21-45,0 0 0,-1 0 1,0 0-1,0-1 0,-10 10 1,15-17-261,1-3 150,0 0 1,0 0 0,1 1 0,-1-1 0,0 0 0,1 0 0,-1 1 0,1-1-1,0 0 1,-1 1 0,1-1 0,0 0 0,0 1 0,0-1 0,0 1 0,0 0-1,2-2 1,4-6-368,123-168-4631,-95 136 6370,2 1-1,45-37 0,-41 36 1468,-48 49-2061,-9 11 115,-27 40-1,39-51-758,-1 0-1,1 1 1,1-1-1,0 1 1,0 0-1,0 0 1,1 0-1,-1 18 1,1-11 17,2-1 1,0 0 0,0 1-1,1-1 1,1 0-1,5 17 1,-5-26 16,0 0 0,0 0 1,1 0-1,0 0 0,0-1 1,1 1-1,0-1 0,0 0 1,0 0-1,0-1 0,1 1 1,-1-1-1,1 0 0,0 0 1,1 0-1,-1-1 0,7 4 1,0-3 256,-1 1 0,1-1 0,0-1 1,0 0-1,0-1 0,0 0 1,0-1-1,0 0 0,1-1 1,12-1-1,-22 1-270,-1-1 1,1 1-1,-1-1 1,1 0 0,-1 0-1,1 1 1,-1-2-1,1 1 1,-1 0-1,0 0 1,0-1-1,0 1 1,1-1-1,-2 0 1,1 0 0,0 1-1,0-1 1,2-4-1,3-15-5710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5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15214,'0'0'5483,"7"0"-4576,118-10 232,6 0-1114,-109 9-193,-16 0-421,0 0 1,0 1 0,0 0-1,0 1 1,0-1 0,8 2-1,-6 7-8043,-1-5-1217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9129,'-21'0'4932,"3"9"-2497,9 0-353,3 2-769,4 4-224,0 3-352,2 4 352,0 7-449,0 6 129,0-1-609,0 5 224,4-1-416,0-6 32,5-2-288,1-9-1057,4-2-1314,13-3-2850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7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168 220 17136,'0'0'109,"0"1"0,0-1-1,0 0 1,0 0 0,0 0 0,-1 0 0,1 0-1,0 0 1,0 1 0,0-1 0,0 0-1,-1 0 1,1 0 0,0 0 0,0 0-1,0 0 1,0 0 0,-1 0 0,1 0-1,0 0 1,0 0 0,0 0 0,-1 0 0,1 0-1,0 0 1,0 0 0,0 0 0,-1 0-1,1 0 1,0 0 0,0 0 0,0 0-1,0 0 1,-1-1 0,1 1 0,0 0-1,0 0 1,0 0 0,0 0 0,0 0-1,-1 0 1,1-1 0,0 1 0,0 0 0,0 0-1,0 0 1,0-1 0,3-11 875,14-15-1450,-17 26 573,12-19-30,-1-2 0,-1 1 1,-2-1-1,0-1 0,7-31 1,-10 38 285,-11 71 1506,-11 9-1843,3 1 1,2 1 0,4 0-1,0 132 1,8-198-37,-1 1-1,1-1 1,0 1 0,0-1-1,0 1 1,-1-1 0,1 1-1,0-1 1,-1 0 0,1 1-1,0-1 1,-1 1 0,1-1-1,-1 0 1,1 1 0,0-1-1,-1 0 1,1 1 0,-1-1-1,1 0 1,-1 0 0,1 0-1,-1 1 1,1-1 0,-1 0-1,1 0 1,-1 0 0,1 0-1,-1 0 1,0 0 0,1 0-1,-1 0 1,1 0 0,-1 0-1,1 0 1,-1 0 0,1-1-1,-1 1 1,1 0 0,-2-1-1,-28-7-1216,23 6 914,-12-4 426,0 0 0,0 2 0,-1 1 0,-32-2 0,176 2 768,98 3-683,-185 2-2837,-1-4-4630,-4-1-3926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8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89 13100,'-5'73'6897,"0"-16"-7214,5 110-1,0-166 318,1 0-1,-1 0 0,0 0 1,1 0-1,-1 0 0,1 0 0,-1 0 1,1 0-1,0 0 0,-1 0 1,1 0-1,0 0 0,0-1 1,0 1-1,-1 0 0,1 0 0,0-1 1,0 1-1,0-1 0,0 1 1,0-1-1,0 1 0,0-1 1,1 1-1,-1-1 0,0 0 0,0 0 1,0 0-1,0 1 0,0-1 1,0 0-1,2-1 0,0 1 14,0 0 0,0 0 0,0 0 0,0-1 0,0 1-1,-1-1 1,1 0 0,0 0 0,0 0 0,-1 0 0,1 0 0,3-3-1,2-4 44,0 0 0,-1 0-1,0 0 1,-1-1-1,0 0 1,0 0-1,-1-1 1,0 0-1,0 0 1,5-18 0,-3 3-22,0-1 0,-2 0 0,3-35 0,-6 24 41,-2-37-1,0 73-75,0 0 0,0-1-1,0 1 1,0 0-1,0 0 1,0 0 0,0 0-1,-1 0 1,1 0 0,0 0-1,-1 0 1,1 0 0,-1 0-1,1 0 1,-1 0-1,0 0 1,1 0 0,-1 0-1,0 0 1,0 0 0,0 1-1,1-1 1,-1 0 0,0 1-1,0-1 1,0 0-1,0 1 1,0-1 0,0 1-1,0 0 1,0-1 0,0 1-1,-1 0 1,1 0 0,0-1-1,0 1 1,0 0 0,0 0-1,0 0 1,0 0-1,0 1 1,-1-1 0,1 0-1,0 0 1,0 1 0,-1 0-1,-2 0-27,0 0 0,0 1 0,1-1 0,-1 1-1,0 0 1,1 0 0,0 0 0,-1 1 0,1-1 0,0 1 0,0 0-1,-2 3 1,-8 13 3,0 1 0,2 0-1,1 0 1,0 1 0,2 1 0,0 0-1,1 0 1,2 0 0,0 1-1,1 0 1,2 0 0,0 43 0,2-65 19,0 0 1,1 0-1,-1 0 1,1 0-1,-1 0 1,1-1-1,-1 1 1,1 0 0,-1 0-1,1-1 1,0 1-1,-1 0 1,1-1-1,0 1 1,0-1-1,0 1 1,-1-1-1,1 1 1,0-1 0,0 0-1,0 1 1,0-1-1,0 0 1,0 0-1,0 1 1,0-1-1,0 0 1,-1 0-1,3 0 1,-1 0-9,1 0-1,-1 0 1,1 0-1,-1 0 1,1 0-1,-1-1 1,1 1-1,-1-1 1,1 1-1,-1-1 1,3-1 0,2-5 34,0 1 0,0-1 0,0 0 0,-1-1 0,0 1 0,-1-1 0,8-15 0,0 2 5,28-47-42,-25 39 136,2 1 0,1 0 0,24-27-1,-42 53-108,0 1-1,1 0 0,-1-1 0,0 1 0,0 0 0,1 0 0,-1 0 0,1 0 1,-1 0-1,1 0 0,0 0 0,-1 0 0,1 1 0,0-1 0,0 0 1,3 0-1,-4 2-5,-1-1 0,1 0-1,0 0 1,0 1 0,0-1 0,-1 0 0,1 1 0,0-1 0,0 1 0,-1-1 0,1 1 0,0-1 0,-1 1 0,1-1 0,-1 1 0,1 0 0,0-1 0,-1 1 0,0 0 0,1 0-1,-1-1 1,1 1 0,-1 0 0,1 1 0,1 6 40,0 0 0,-1 0 0,1 0 0,-1 0 0,-1 12 0,-3 261 197,3-281-288,9-10-47,-1 0-1,0-1 0,0 0 1,-1 0-1,11-23 0,22-68-441,-16 37 351,-16 48 183,-1-3 160,1 1 1,1 0 0,1 1-1,16-23 1,-22 77 2255,-3-21-2023,3 18 140,1 0 0,2 0 0,12 33 1,-14-49-889,2 0 1,0 0 0,0-1 0,2 0 0,0-1-1,1 0 1,14 17 0,1-10-5296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26 3267,'-15'-8'20571,"32"3"-16538,45-1-7235,-56 6 4622,21-2-1456,-13 0-37,1 0 1,0 2 0,1 0-1,-1 1 1,22 3 0,-35-3 53,-1-1-1,0 1 1,0-1-1,0 1 1,0 0-1,0-1 1,0 1 0,0 0-1,0 0 1,0 0-1,0 0 1,-1 0 0,1 0-1,0 0 1,-1 0-1,1 0 1,0 0 0,-1 0-1,0 0 1,1 0-1,-1 0 1,1 1-1,-1-1 1,0 0 0,0 0-1,0 0 1,0 1-1,0-1 1,0 0 0,0 2-1,-1 1-25,1 0 0,-1 0 0,0 0 0,0 0 0,0 0 0,-1-1 0,1 1 0,-1 0 0,-2 3 0,-19 22-160,0-1 1,-2-2-1,-44 38 0,-18 19 250,84-80-39,-2 1 55,1 0-1,-1 0 1,1 1-1,0-1 1,1 1 0,-1 0-1,1 0 1,0 0-1,0 1 1,1-1-1,-1 1 1,1-1 0,0 1-1,1 0 1,-1 0-1,0 8 1,3-12-36,-1-1 0,1 1-1,-1-1 1,1 1 0,0-1 0,-1 1 0,1-1 0,0 0 0,0 1 0,0-1 0,0 0-1,0 0 1,0 0 0,0 0 0,1 0 0,-1 0 0,0 0 0,1 0 0,-1 0-1,1-1 1,1 2 0,34 13 165,-21-10-330,1-1 1,-1-1 0,1 0-1,33 0 1,-40-3-844,0 0-1,0-1 1,0 0-1,0-1 1,-1 0-1,10-4 1,15-9-5087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3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11787,'0'11'3235,"-2"4"32,-2 7-1281,2 3-1313,2 2 288,0 1-417,0-1-288,0-1-95,0-6-482,0-8-800,6-12-5573,18-1-2178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100 0 4100,'-3'0'1403,"0"0"-1,1 1 1,-1-1-1,0 1 1,0 0 0,1 0-1,-1 0 1,0 0-1,1 0 1,-4 2 0,-24 22 2667,26-20-3943,-1 1-1,1-1 1,1 0 0,-1 1 0,1 0-1,0 0 1,0 0 0,0 0-1,-2 10 1,6-15-138,-1 0-1,0 0 0,1 0 1,-1 0-1,0 0 0,1 0 1,-1 0-1,1 0 1,0 0-1,-1 0 0,1 0 1,0 0-1,-1 0 1,1 0-1,0-1 0,0 1 1,0 0-1,0-1 0,0 1 1,0 0-1,0-1 1,0 1-1,0-1 0,0 0 1,0 1-1,0-1 0,0 0 1,0 1-1,2-1 1,46 10 101,-37-8-115,7 2 15,-7-3 5,0 2 1,0-1-1,-1 2 0,20 7 0,-27-9 19,-1 0 0,0-1 0,0 1 0,-1 1-1,1-1 1,0 0 0,-1 1 0,1-1 0,-1 1 0,0 0-1,0 0 1,0 0 0,0 0 0,0 0 0,-1 0-1,1 0 1,-1 0 0,0 1 0,0-1 0,1 7-1,0-1 99,-1 1-1,0-1 0,0 0 0,-1 1 0,0-1 0,-1 1 0,0-1 0,0 0 0,-1 0 0,0 1 0,0-1 1,-1-1-1,-1 1 0,0 0 0,0-1 0,0 1 0,-1-1 0,0-1 0,-1 1 0,-6 7 0,7-9-111,0-1-1,0 1 0,-1-1 0,1 0 0,-1-1 1,0 0-1,-1 1 0,1-2 0,-10 5 0,9-6-463,0 0 0,1 0 0,-1-1 0,0 0 0,0 0 0,-9-1 0,9 0-386,-12-2-4669,13-9-913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15983,'0'0'4036,"8"0"-2242,14 0-65,7 0-223,8 0-97,6-4-736,-2 1-193,0-3-480,-6 3 64,-9 1-96,-9 0-833,-9 2-1409,-2 0-3908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63 183 15599,'-9'-9'1109,"2"2"-326,0 0 0,0 0 0,0-1-1,1 0 1,-7-11 0,12 17-755,0 0 1,0 1-1,1-1 1,-1 0-1,0 0 1,1 0-1,-1 0 1,1 0-1,0 0 1,0 0-1,0 0 1,0 0-1,0 0 1,0 0-1,0 0 0,0 1 1,1-1-1,-1 0 1,1 0-1,0 0 1,-1 0-1,1 0 1,0 1-1,0-1 1,0 0-1,0 1 1,0-1-1,1 0 1,-1 1-1,0 0 1,1-1-1,-1 1 1,4-2-1,4-4-74,1 0 1,0 1-1,1 1 0,-1-1 0,1 2 1,0 0-1,0 0 0,0 1 0,1 0 1,-1 1-1,1 0 0,-1 1 0,16 0 1,-25 1 45,0 0 0,0 0 0,0 0 0,0 1 0,-1-1 0,1 0 0,0 1 0,0 0 0,0-1 0,-1 1 0,1 0 0,0 0 0,-1 0 0,1 0 0,-1 0 0,1 0 0,-1 1 0,1-1 0,-1 0 0,0 1 0,0-1 0,0 1 0,0-1 0,0 1 0,0 0 0,0-1 1,0 1-1,0 0 0,-1 0 0,1 0 0,0 2 0,0 8 28,1-1 1,-1 0 0,-1 0 0,-1 16-1,1-7 4,-1-2-32,-1 0 0,-1 0 1,0-1-1,-1 1 0,-1-1 0,-1 0 1,-12 27-1,-2-4-12,-48 71 0,64-105-28,3-4 29,1 0 0,-1 0-1,0 0 1,0-1 0,0 1-1,-1 0 1,1-1 0,0 1-1,-1-1 1,1 1 0,-1-1-1,1 0 1,-1 0 0,1 1-1,-1-1 1,0 0 0,0-1-1,0 1 1,-3 1-1,13-23-2171,95-125-1508,-54 81 2951,40-47 6832,-89 122-5164,-2 14-1125,-7 7 413,5-20-55,0 1 1,1 0-1,1 1 1,0-1-1,-1 18 1,3-22-85,0 0 0,1 0 1,0 0-1,0 0 0,0 0 0,1 0 1,0 0-1,1-1 0,5 13 0,-5-16-82,-1 0-1,1 0 0,0-1 0,0 1 0,0-1 1,0 0-1,1 0 0,0 0 0,-1 0 0,1-1 1,0 0-1,0 1 0,0-1 0,0-1 0,0 1 1,1-1-1,-1 1 0,1-1 0,4 0 0,0 1-272,-1-1 0,1-1 0,-1 1-1,1-2 1,0 1 0,-1-1-1,11-2 1,-11 1-561,-1 0 1,1-1-1,-1 0 0,1 0 0,-1-1 1,0 0-1,12-9 0,17-20-9122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14478,'0'0'7591,"4"0"-7015,7 0-191,-1 0-321,6 0 128,-1 0-224,-3 0 224,-2 0-288,0 0-64,-2 0-1345,1 0-802,7 0-832,-8 3-3907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3235,'0'0'14958,"0"2"-13580,0 0 800,5 2-1826,9-3 289,15 1-353,1-2-128,3 0-384,6 0-1698,6 0-2370,0-2-3844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133 124 15599,'-6'-4'6111,"4"-7"-3872,2-17-2657,0 20 904,0 3-483,1 0 1,0 1-1,0-1 0,0 0 0,3-7 0,5-24 10,-9 35 19,0 2-59,1 0-1,-1-1 1,1 1-1,0 0 1,-1-1-1,1 1 1,-1 0-1,0 0 1,1-1-1,-1 1 1,0 0-1,1 0 1,-1 0-1,0 0 0,0-1 1,0 1-1,1 0 1,-1 0-1,0 0 1,0 0-1,0 0 1,-1 1-1,1 32 282,0-25-296,-1 28 100,1 1 1,2-1 0,2 0 0,1 0-1,2 0 1,20 59 0,-27-95-63,1 0-1,-1 0 1,1-1 0,-1 1 0,1 0 0,-1 0 0,0 0-1,0 0 1,1 0 0,-1 1 0,0-1 0,0 0 0,0 0-1,0 0 1,0 0 0,0 0 0,-1 0 0,1 0-1,0 0 1,0 0 0,-1 1 0,-1-1-72,1 0 0,-1-1 0,1 1-1,-1 0 1,1-1 0,-1 1 0,0-1 0,1 1 0,-1-1-1,0 0 1,-2 0 0,-2 1-141,-99 11-2100,45-8 6577,247-4-3835,-62 0-6076,-57 0-4561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15727,'-1'0'226,"-1"0"-1,1 0 1,-1 0 0,1 0-1,-1 0 1,1 0 0,-1 0-1,1 0 1,-1 1 0,1-1-1,-1 0 1,1 1-1,0 0 1,-1-1 0,1 1-1,0 0 1,-1-1 0,1 1-1,0 0 1,0 0 0,0 0-1,-1 2 1,0 0-220,1 0 0,0 0 0,0 1 0,1-1 0,-1 0 0,1 1 0,0-1 0,0 6-1,-1-2 138,-5 166-41,6-170-109,0 1 1,0-1 0,1 0-1,-1 1 1,1-1-1,0 0 1,0 1 0,0-1-1,0 0 1,0 0-1,1 0 1,-1 0 0,1 0-1,0 0 1,0-1-1,0 1 1,0-1 0,4 4-1,-2-3-2,0 0 0,0-1 0,0 1 0,1-1 0,-1 0 0,1 0 0,-1 0 0,1-1 0,0 1 1,0-1-1,7 1 0,-4-1 31,0-1 0,0 0 1,0 0-1,0 0 1,1-1-1,-1 0 0,0-1 1,0 0-1,-1 0 1,1 0-1,0-1 0,-1-1 1,1 1-1,12-9 1,-8 1-5,0 0 1,0-1-1,-1 0 1,-1-1-1,15-23 1,-20 27 0,0 0 1,0 0-1,-1 0 1,0-1-1,-1 1 1,0-1-1,0 0 1,-1 0-1,0 0 1,0-12-1,-2 21 253,0 7-234,3 270 642,-6 277-1029,3-533 314,-1 1 1,-1 0 0,-1-1-1,-1 0 1,-1 1-1,0-1 1,-2-1 0,-8 20-1,14-37 58,0-1-1,0 1 1,1 0 0,-1-1-1,0 1 1,0-1-1,0 1 1,-1-1 0,1 1-1,0-1 1,-1 0-1,1 0 1,0 0 0,-1 1-1,1-1 1,-1-1-1,0 1 1,1 0 0,-1 0-1,0-1 1,0 1-1,1 0 1,-1-1 0,0 0-1,0 0 1,0 1 0,1-1-1,-1 0 1,0 0-1,0 0 1,0-1 0,0 1-1,-3-1 1,2-1 26,0 1 1,-1-1 0,1 0 0,0 0-1,0 0 1,0-1 0,1 1 0,-1-1-1,0 1 1,1-1 0,0 0-1,0 0 1,-1 0 0,2 0 0,-3-5-1,-3-9 22,1 0 0,0-1-1,2 0 1,0 0 0,1 0-1,-1-20 1,2-8-78,5-60 0,-1 93 2,0-1 1,0 1-1,2-1 1,-1 1-1,2 0 0,0 0 1,0 0-1,1 1 1,1 0-1,0 0 1,0 1-1,2 0 1,-1 0-1,1 0 0,1 1 1,15-13-1,-12 13-1078,0 1 0,0 0 0,1 1 0,27-13 0,12-2-6332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19635,'0'0'3107,"2"0"-2499,2 0 609,2 0-640,6 0-97,11-2-224,6-1 161,3 1-545,-1 0 288,-6 2-1217,-9 0-673,0 2-2722,-11 21-3107</inkml:trace>
  <inkml:trace contextRef="#ctx0" brushRef="#br0" timeOffset="1">3 318 14638,'0'1'6726,"0"1"-5637,0 2 513,0 0-1154,16 3-128,11 0-63,10 0-65,10-1-384,8-6-3524,-10 0-9192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370 11 1441,'-5'-7'9209,"-7"4"-5823,-17 2-1510,23 1-646,-3 1-980,0 1 1,0-1-1,0 2 1,0-1-1,1 1 1,-1 0-1,1 1 1,0 0 0,0 0-1,0 1 1,0 0-1,1 0 1,-9 8-1,-8 9 108,1 1-1,-29 34 1,37-38-35,0 0 0,1 2-1,-12 24 1,22-39-284,1 1-1,0-1 1,0 1-1,1 0 1,-1 0-1,2 1 0,-1-1 1,1 0-1,0 0 1,0 1-1,1-1 1,0 1-1,1-1 1,2 13-1,-2-16-46,0-1-1,1 0 1,0 0-1,0 0 1,0 0-1,0 0 1,0 0 0,1-1-1,-1 1 1,1-1-1,0 1 1,-1-1-1,1 0 1,5 2-1,49 24-127,-43-22 106,14 6-219,1 2-1,-2 0 1,0 2 0,26 20 0,-46-31 122,0 1 1,-1 0 0,1 1-1,-1 0 1,-1-1 0,1 2-1,-1-1 1,0 1 0,-1 0-1,0 0 1,0 0 0,-1 0 0,0 1-1,0-1 1,-1 1 0,0 0-1,0 0 1,0 14 0,-2-17 73,0 1 0,0-1 1,-1 0-1,1 0 1,-1 1-1,-1-1 1,1 0-1,-1 0 0,0 0 1,0 0-1,-1-1 1,0 1-1,0-1 1,0 1-1,0-1 0,-1 0 1,0 0-1,0 0 1,-1-1-1,1 0 1,-1 0-1,0 0 0,0 0 1,0-1-1,-1 1 1,1-1-1,-1-1 1,0 1-1,1-1 0,-1 0 1,0 0-1,-10 1 1,-50 0 544,49-3 259,16 0-719,1 0-1,-1 0 0,1-1 1,-1 1-1,1 0 0,-1 0 1,1-1-1,-1 1 0,1 0 0,-1-1 1,1 1-1,0 0 0,-1-1 1,1 1-1,0-1 0,-1 1 1,1-1-1,0 1 0,-1-1 0,1 1 1,0-1-1,0 1 0,0-1 1,-1 1-1,1-1 0,0 1 1,0-1-1,0 1 0,0-1 0,0 1 1,0-1-1,0 1 0,0-1 1,0 0-1,0 1 0,0-1 0,1 1 1,-1-1-1,0 1 0,0-1 1,1 1-1,-1-1 0,0 1 1,0-1-1,1 0 0,0-1-30,0 0 0,-1 0 0,1 0 0,0 1 0,0-1 0,0 0 0,1 0 0,-1 1 0,0-1 0,1 0 0,-1 1 0,3-3 0,9 0 12,0 0 1,0 0 0,1 1 0,-1 1-1,1 0 1,0 1 0,-1 0 0,1 1-1,22 3 1,-17-2 16,1 0 1,-1-1-1,34-6 1,-46 5 20,-1-1 0,1 0 0,-1 0 0,0 0 0,1-1 0,-1 0 0,0-1 0,-1 1 0,1-1 0,-1 0 0,0 0 0,0-1 0,0 0 0,8-10 0,-5 4-9,-1-1-1,0-1 0,-1 0 1,-1 0-1,0 0 0,-1 0 0,0-1 1,-1 0-1,0 0 0,-1 0 1,-1 0-1,0 0 0,-1 0 0,-2-19 1,2 32-48,-1 0-1,1 1 1,0-1 0,0 1 0,-1-1 0,1 0-1,-1 1 1,1-1 0,0 0 0,-1 1 0,1-1-1,-1 1 1,1-1 0,-1 1 0,1-1 0,-1 1-1,0 0 1,1-1 0,-1 1 0,1 0 0,-1-1-1,0 1 1,1 0 0,-1 0 0,0 0-1,0-1 1,1 1 0,-1 0 0,0 0 0,1 0-1,-1 0 1,0 0 0,0 0 0,1 0 0,-1 1-1,0-1 1,1 0 0,-1 0 0,-1 1 0,0-1-20,0 1 0,0-1 0,-1 1 0,1 0 0,0 0 0,0 0 0,0 0 0,0 0 0,0 0 0,-3 4 0,0 2 32,0 0 0,1 1 0,1-1 1,-1 1-1,1 0 0,0 0 0,1 0 0,0 1 0,0-1 0,0 16 1,0-2 122,2-1 1,0 1 0,5 24 0,-4-39-104,0-1-1,1 1 1,0-1 0,0 1-1,1-1 1,0 0 0,6 10-1,-8-13-89,1 0 0,0 0 1,0-1-1,0 1 0,1-1 0,-1 1 0,1-1 0,-1 0 0,1 0 0,0 0 0,0 0 1,-1-1-1,1 1 0,1-1 0,-1 0 0,0 1 0,6 0 0,-8-2-63,1 0 0,-1 0 0,1 0 0,0 0 0,-1 0 0,1 0 0,-1 0 0,1 0 0,-1-1-1,1 1 1,0-1 0,-1 1 0,0-1 0,1 0 0,-1 1 0,1-1 0,-1 0 0,0 0 0,1 0 0,1-2 0,0-1-544,0 0 0,0 0 0,0-1 0,0 1 0,3-9 0,19-50-8522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0.4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6470,'0'0'7880,"9"0"-9354,11 0-1505,5 0-3459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3 10858,'-5'-2'4349,"-8"4"-2543,8 6-1567,0 0 0,0 1-1,1-1 1,1 1 0,-1 0-1,1 0 1,1 0-1,-3 16 1,-2 6 464,5-24-682,0 0 0,0 1 0,1-1 0,0 0 0,1 0 0,0 1 0,0-1 0,0 0 0,2 8 0,-1-11-17,0-1 0,0 1 0,1 0 0,-1-1 0,1 1 0,0-1 0,0 1 0,0-1 0,0 0 0,0 0 1,1 0-1,0 0 0,-1 0 0,1-1 0,0 1 0,0-1 0,7 4 0,23 12 26,-18-10 31,-1 0 0,1 1-1,-2 0 1,17 15 0,-26-20-46,0 0 1,-1 0-1,1 0 1,-1 1-1,0-1 1,0 1 0,-1 0-1,1 0 1,-1 0-1,0 0 1,-1 0-1,1 0 1,-1 1 0,0-1-1,0 1 1,-1-1-1,1 7 1,-1-3 116,-1 0 0,1 0 1,-1-1-1,-1 1 0,0-1 0,0 1 1,-1-1-1,0 0 0,-4 9 0,5-12-76,-1-1-1,0 0 1,0 0-1,0 0 0,0-1 1,0 1-1,-1-1 1,1 0-1,-1 0 1,0 0-1,0 0 1,0-1-1,-1 1 0,1-1 1,0 0-1,-1 0 1,0-1-1,-6 2 1,-47 4-620,20-11-3987,27-4-995,3-12-4368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13965,'0'-2'2338,"6"0"-1729,11 0 704,5-1-64,5-1-95,8-1-738,8-3-128,4-1-480,4 0-417,0 2-2177,0 5-2275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7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161 42 8456,'-13'9'2668,"0"1"-1,-15 15 1,17-13-1441,0 0 1,-11 17-1,13-16-1104,2 0 1,-1 0-1,2 0 0,0 1 0,0 0 1,2 1-1,-1-1 0,2 1 1,0 0-1,1-1 0,-1 27 0,3-37-125,0-1 0,0 0 1,1 0-1,-1 1 0,1-1 0,0 0 0,0 0 0,0 0 0,0 0 0,1 0 0,-1 0 0,1 0 0,0 0 0,0-1 0,0 1 0,0-1 0,0 1 0,3 2 0,0-2-9,0 1 1,0-1 0,0 0 0,0 0-1,0-1 1,1 0 0,-1 1-1,1-2 1,10 3 0,-8-2 42,0-1 1,1 0-1,-1 0 1,0-1-1,1-1 1,-1 1-1,0-1 1,1 0-1,-1-1 1,0 0-1,0 0 1,0-1-1,0 0 1,13-7-1,-14 5-13,-1-1 0,1 1 0,-1-1 0,0-1-1,0 1 1,0-1 0,-1 0 0,0 0-1,-1-1 1,1 0 0,-2 0 0,1 0-1,-1 0 1,4-14 0,-3 2 6,-1 0 0,-1 0 0,0-1 1,-2 1-1,-1-24 0,0 38 36,0 0 1,0-1-1,0 1 0,-1 0 1,0 0-1,0 0 1,0 1-1,-1-1 0,0 0 1,0 1-1,0 0 1,-1 0-1,0 0 0,0 0 1,0 0-1,0 1 1,-1 0-1,0 0 0,0 0 1,0 0-1,0 1 0,0 0 1,-1 0-1,0 0 1,1 1-1,-8-2 0,7 2-31,-1 0 0,1 0-1,0 1 1,0 0 0,-1 1-1,1 0 1,0 0 0,-1 0-1,1 0 1,-1 1 0,1 0-1,0 1 1,0-1 0,0 1-1,0 0 1,0 1 0,0-1-1,0 1 1,1 0 0,-1 1-1,1-1 1,0 1 0,0 0-1,0 1 1,-5 6 0,6-6-157,0 1 0,0 0 0,1 0 0,0 0-1,0 0 1,0 0 0,1 1 0,0-1 0,0 1 0,-1 10 0,3-14-186,0 1 1,0-1-1,0 1 1,0-1-1,0 0 1,1 1-1,0-1 1,-1 0-1,3 6 1,-2-7-69,0 0 1,0 0-1,0 0 1,1 0-1,-1-1 1,0 1-1,1 0 1,-1-1-1,1 1 1,0-1-1,-1 0 1,1 1-1,0-1 1,0 0-1,0 0 1,2 1-1,32 6-12847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3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218 97 11787,'-6'-2'1244,"1"0"-592,1 0 0,-1 0 0,0 0 0,-1 1 1,1 0-1,0 0 0,0 0 0,0 1 0,-1-1 1,1 1-1,-7 1 0,11 0-647,0 0 1,-1 0-1,1 1 0,0-1 0,0 0 0,0 1 1,0-1-1,0 0 0,0 1 0,0-1 1,0 1-1,1 0 0,-1-1 0,1 1 1,-1-1-1,1 1 0,-1 0 0,1-1 1,0 3-1,-2 36 114,2-37-108,-1-1-14,1 0 1,0 0-1,0 0 1,0-1-1,0 1 1,0 0-1,1 0 0,-1 0 1,1 0-1,-1 0 1,1 0-1,-1-1 1,1 1-1,0 0 0,0-1 1,0 1-1,0 0 1,0-1-1,0 1 1,0-1-1,3 3 0,-1-3 11,1 0 0,0 0-1,-1 0 1,1 0-1,0 0 1,0 0-1,-1-1 1,1 0 0,0 0-1,4 0 1,-6 0 41,0-1 0,0 1 0,0 0 0,0 0 0,0-1 0,-1 1 0,1-1 0,0 1 1,0-1-1,0 0 0,-1 0 0,1 0 0,0 0 0,-1 0 0,1 0 0,-1 0 0,1-1 0,1-2 1,0 1 34,-1 0 0,0-1-1,0 1 1,0-1 0,0 0 0,-1 0 0,1 1 0,0-8 0,1-6 251,-1-1 0,-1 1 0,0-24 0,-1 28-70,0 12-255,0-1-1,-1 0 0,1 0 1,0 1-1,0-1 0,-1 0 0,1 0 1,-1 1-1,0-1 0,1 1 0,-1-1 1,0 0-1,0 1 0,0-1 0,0 1 1,0 0-1,0-1 0,0 1 1,-1 0-1,1 0 0,0 0 0,-1-1 1,1 1-1,-1 1 0,1-1 0,-1 0 1,1 0-1,-1 1 0,0-1 1,0 1-1,1-1 0,-1 1 0,-2-1 1,-2 1-139,1-1-1,-1 1 1,1 0 0,-1 1 0,1-1 0,-1 1 0,1 0 0,0 1 0,-1-1 0,-8 5-1,1 1-801,1 0-1,0 1 1,-14 12-1,-48 40-6574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52 168 13933,'-3'-2'545,"-1"1"0,1-1 1,0 1-1,-1-1 0,1 0 0,0 0 0,0-1 0,0 1 0,0 0 1,0-1-1,1 0 0,-4-4 0,5 4-413,-1 1 0,1 0 0,0 0 0,1-1 1,-1 1-1,0 0 0,1-1 0,-1 1 0,1-1 0,0 1 0,-1 0 0,1-1 1,1 1-1,-1-1 0,0 1 0,0-1 0,1 1 0,0 0 0,-1-1 0,1 1 1,2-4-1,-1 1-147,1 1 1,-1-1-1,1 0 1,1 1-1,-1 0 1,0 0-1,1 0 1,0 0 0,0 1-1,0-1 1,1 1-1,-1 0 1,1 0-1,5-2 1,-2 1-157,-1 1 1,1 0-1,0 1 1,1-1 0,-1 2-1,0-1 1,1 1-1,11 0 1,-18 2 141,0-1 1,-1 1-1,1-1 1,-1 1-1,1 0 1,-1 0-1,0 0 1,1-1 0,-1 1-1,0 1 1,1-1-1,-1 0 1,0 0-1,0 0 1,0 1-1,0-1 1,0 0-1,0 1 1,-1-1 0,1 1-1,0-1 1,-1 1-1,1-1 1,-1 1-1,0 0 1,1-1-1,-1 4 1,8 49 40,-8-53-12,2 22 40,-1 0 0,-1 1-1,-1-1 1,-1 1 0,-1-1 0,-1 0-1,-1 0 1,-1 0 0,-1-1 0,-16 35 0,-5-4 34,31-79-1691,6 3 631,2 1 0,1 0-1,27-36 1,2-6-717,-9 4 736,-15 28 1301,25-37 0,-34 63 2048,-5 12-40,-4 16-1092,-19 47-732,14-50-240,0 0 1,1 1 0,1-1-1,-2 31 1,5-40-80,1 0 1,0 0-1,1 0 1,0 1 0,1-2-1,4 19 1,-4-24-176,0-1 0,-1 1 0,1-1 1,0 0-1,1 1 0,-1-1 0,1 0 1,-1-1-1,1 1 0,0 0 0,0-1 0,0 0 1,0 1-1,0-1 0,1-1 0,-1 1 1,1 0-1,-1-1 0,1 1 0,5 0 0,3 1-208,0-1 0,0 0-1,0 0 1,22-1-1,-26-2-473,1 1 0,-1-1 0,1 0 0,-1-1 0,1 0 0,-1-1-1,11-4 1,20-16-4408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16784,'0'0'3171,"0"2"-769,10-2-1825,4 0 223,11 0 225,1 0-512,-1 0-225,-2 0-384,-7-2 160,-4-1-1153,-2 3-576,-3 0-2083,1 0-1633,-8 16-8264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37 15503,'-2'2'4420,"2"-1"-2466,12 1-1378,9 2-95,5 0 95,5-1-608,4-3-64,8 0-1441,2-9-1762,10-7-1282,-4-12-4515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4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37 13036,'0'0'161,"-1"0"0,1 0 0,0 1 0,-1-1-1,1 0 1,0 0 0,0 0 0,-1-1 0,1 1-1,0 0 1,0 0 0,-1 0 0,1 0 0,0 0-1,0 0 1,-1 0 0,1 0 0,0 0 0,0-1 0,-1 1-1,1 0 1,0 0 0,0 0 0,0 0 0,-1-1-1,1 1 1,0 0 0,0 0 0,0-1 0,0 1-1,0 0 1,-1 0 0,1-1 0,0 1 0,0 0-1,0 0 1,0-1 0,0 1 0,0 0 0,0 0 0,0-1-1,0 1 1,0 0 0,0-1 0,0 1 0,0 0-1,0 0 1,0-1 0,0 1 0,0 0 0,1 0-1,-1-1 1,0 1 0,0 0 0,0 0 0,0-1-1,0 1 1,1 0 0,-1 0 0,0 0 0,0-1 0,0 1-1,1 0 1,-1 0 0,0 0 0,1 0 0,29-12 1586,45-1-2631,-63 12 855,15 2-244,-27-1 254,1 0 0,0 0 0,-1 1 1,1-1-1,-1 0 0,1 1 0,0-1 0,-1 1 0,1-1 0,-1 0 0,1 1 0,-1-1 0,1 1 0,-1-1 0,1 1 0,-1 0 0,0-1 0,1 1 1,-1-1-1,0 1 0,1 0 0,-1-1 0,0 1 0,0 0 0,0-1 0,0 1 0,0 0 0,1-1 0,-1 1 0,0 0 0,-1 1 0,1 8-107,-1 1-1,0 0 0,0 0 0,-2 0 1,1-1-1,-1 1 0,-1-1 0,0 0 0,0 0 1,-1 0-1,-10 16 0,-41 51-794,43-61 931,1-1 1,1 2-1,0-1 1,1 2-1,0-1 0,2 1 1,-7 21-1,14-37 4,0 0 0,1 0 1,-1 0-1,1-1 0,-1 1 0,1 0 0,0 0 1,0 0-1,0 0 0,0 0 0,0-1 0,0 1 1,0 0-1,1 0 0,-1 0 0,1 0 0,-1-1 1,1 1-1,0 0 0,0 0 0,-1-1 1,1 1-1,1-1 0,-1 1 0,0-1 0,0 1 1,0-1-1,1 0 0,-1 1 0,1-1 0,-1 0 1,3 1-1,3 1 81,0-1 1,0 0-1,0 0 1,0-1-1,1 0 1,-1 0 0,8-1-1,12 2 313,55 2 919,-73-4-796,0-1 1,0 0-1,0 0 1,0-1 0,0 0-1,14-6 1,-14 0 1351,9-16-5941,-11 14 238,4-8-6750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6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39 12396,'-4'-27'3183,"3"26"-2995,0 1 1,1-1-1,-1 0 1,0 0-1,1 0 1,-1 0-1,0 1 1,0-1-1,0 0 1,0 1-1,0-1 1,0 1-1,0-1 1,0 1-1,0 0 1,0-1-1,0 1 1,0 0-1,0 0 1,0-1-1,0 1 1,-1 0-1,1 0 1,-2 1-1,1 2-100,0 0 0,0 0-1,0 1 1,0-1 0,0 1 0,1-1-1,0 1 1,0 0 0,-2 7 0,1-3 11,-7 25-89,1 1 0,2 0 0,1 0 0,1 0 0,3 1 0,3 57 0,-1-86-30,0 1 0,1 0 1,-1-1-1,1 0 1,1 1-1,-1-1 0,1 0 1,0 0-1,1 0 1,-1-1-1,1 1 1,0-1-1,1 0 0,-1 0 1,1 0-1,0-1 1,0 1-1,0-1 1,1 0-1,0-1 0,-1 1 1,1-1-1,0-1 1,8 4-1,-7-4-40,0 1 0,0-1 0,0-1 0,1 1 0,-1-1 0,0-1 0,0 1 0,1-1 0,-1 0 0,0-1 0,1 0 0,-1 0 0,0-1 0,0 1 0,0-1 0,0-1 0,0 0 0,0 0 0,-1 0 0,1-1 0,10-7 0,-8 3-78,0-1 0,-1 0 1,1 0-1,-2-1 0,1 1 1,-2-2-1,1 1 0,-1-1 1,-1 0-1,6-16 1,-5 9 484,-1-1 1,-1 1-1,-1-1 1,0 0-1,0-38 759,-3 64-1090,-19 427 390,16-407-360,-1 23-369,-2 1 1,-2-1-1,-28 90 1,34-136 339,1 0 1,-1 0-1,0-1 1,-1 1-1,1 0 0,-1-1 1,1 0-1,-1 0 0,0 1 1,-6 3-1,9-6-3,-1-1-1,0 1 1,0-1-1,0 1 0,-1-1 1,1 1-1,0-1 1,0 1-1,0-1 1,0 0-1,0 0 0,0 1 1,-1-1-1,1 0 1,0 0-1,0 0 1,0 0-1,0-1 0,0 1 1,-1 0-1,1 0 1,0-1-1,0 1 1,0-1-1,0 1 0,0-1 1,0 1-1,0-1 1,0 0-1,0 1 1,0-1-1,0 0 0,1 0 1,-1 1-1,0-1 1,0 0-1,1 0 1,-1 0-1,0 0 0,1 0 1,-1 0-1,0-2 1,-3-6-31,1 1-1,-1-1 1,2 0 0,-1 0 0,1 0 0,0 0 0,0-15 0,1-73 268,2 57-82,-1 16 395,1-1 0,8-42 0,-8 59-458,1 0 1,0 1-1,0-1 0,1 0 1,0 1-1,1-1 0,0 1 1,0 0-1,0 0 0,1 1 1,0-1-1,8-7 1,-8 10-253,1 0 1,0 1-1,-1-1 1,2 1-1,-1 0 1,0 1-1,1-1 1,12-2-1,61-7-3841,-42 7 43,18-6-5308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14798,'0'4'1409,"0"78"632,15 318 1134,40 33-2091,-51-419-1436,1-16-530,0-23-1440,-5-15-1116,0-8-3395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15535,'-2'0'7527,"13"0"-7303,11 0-192,1 0 128,-3 0-320,-2 0-224,-1 0-1666,-3 4-1153,-6 16-2595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1249,'0'2'14542,"0"0"-13357,0 0-256,8 0-417,12-1 770,7-1-353,8 0-385,-7 0-384,7 0-224,-2 0-128,2 0-3043,-7-7-2050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223 185 9449,'0'-49'7790,"0"-65"-6841,0 113-946,0 0 0,0 1 0,0-1 0,0 0 1,-1 0-1,1 0 0,0 1 0,0-1 0,0 0 0,-1 0 0,1 1 1,0-1-1,-1 0 0,1 1 0,-1-1 0,1 0 0,-1 1 0,1-1 1,-1 1-1,0-1 0,1 0 0,-1 1 0,1 0 0,-1-1 0,0 1 1,0-1-1,1 1 0,-1 0 0,-1-1 0,0 0 7,-1 1 0,0-1 0,0 1 0,0 0 1,0 0-1,0 0 0,0 0 0,-4 1 0,0 0 76,-1 1 1,1 0-1,1 0 1,-1 1-1,0-1 1,-9 7-1,4-1-6,1 2-1,0-1 1,1 1 0,0 1-1,0 0 1,-14 23 0,19-27-30,1 1 0,0 0 0,0 0-1,1 0 1,0 0 0,1 0 0,-1 0 0,2 1 0,-1 0 0,1-1 0,0 1 0,1 15-1,1-21-54,0 1-1,0 0 0,0-1 0,1 1 1,-1-1-1,1 0 0,0 1 1,0-1-1,0 0 0,0 0 0,1 0 1,-1-1-1,1 1 0,0-1 0,-1 1 1,1-1-1,6 4 0,8 4 42,0 0 1,22 8-1,-18-8 22,1 0-68,55 30 13,-69-35-27,-1 0 1,1 1-1,-1-1 0,-1 1 0,1 1 0,-1-1 1,7 10-1,-11-13 3,0-1 0,-1 1 0,1-1 0,-1 1 0,0 0 1,1 0-1,-1-1 0,0 1 0,-1 0 0,1 0 0,-1 0 0,1 0 0,-1 0 0,0 0 0,0 0 0,0 0 0,0 0 1,-1 0-1,0 3 0,0-2-21,-1 0-1,0-1 1,0 1 0,0-1 0,0 0 0,0 1-1,-1-1 1,1 0 0,-1 0 0,0-1 0,0 1 0,-6 4-1,0-1-75,0-1 1,0 0-1,-1 0 0,0-1 0,0 0 0,0-1 0,0 0 0,-1-1 0,-17 3 0,24-5 126,0 1 0,-1-1 0,1 0 0,0 0 0,0-1 0,0 1 0,-1-1 0,-5-1 0,9 1 0,0 0 1,0 0-1,0 0 0,-1 0 0,1 0 0,0 0 1,0 0-1,0-1 0,0 1 0,1 0 0,-1 0 1,0-1-1,0 1 0,1-1 0,-1 1 0,1 0 1,-1-1-1,1 1 0,0-1 0,0 1 0,-1-1 1,1 1-1,0-1 0,0 0 0,0 1 0,1-2 1,-1-7 49,1 1 1,1 0 0,-1 0 0,2-1 0,-1 1 0,1 0 0,0 1 0,1-1 0,0 0 0,8-11 0,8-9 181,34-40 1,-24 33-127,2-5 17,1-2 73,52-52 1,-84 94-572,7-6 850,-8 7-573,0 0 0,0 0 0,0 0 0,0 0 0,0 0-1,0 0 1,1 0 0,-1 0 0,0 0 0,0 0 0,0 0 0,0 0 0,0 0 0,1 0-1,-1 0 1,0 0 0,0 0 0,0 0 0,0 0 0,0 0 0,1 0 0,-1 0 0,0 0 0,0 0-1,0 0 1,0 0 0,0 0 0,0 0 0,1 0 0,-1 0 0,0 1 0,0-1 0,0 0 0,0 0-1,0 0 1,0 0 0,0 0 0,0 0 0,1 1 0,-1-1 0,0 0 0,0 0 0,0 0-1,0 0 1,0 0 0,0 0 0,0 1 0,0-1 0,0 0 0,0 0 0,0 0 0,0 0 0,0 0-1,0 1 1,0-1 0,0 0 0,0 0 0,0 0 0,0 28-5884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56 96,'-21'-2'16581,"13"-4"-11061,8 4-5495,0 1 0,1 0 0,0 0 1,-1 0-1,1 0 0,-1 0 0,1 0 0,0 0 1,0 0-1,0 0 0,0 0 0,-1 1 0,1-1 1,0 0-1,0 0 0,1 1 0,-1-1 0,0 1 1,0-1-1,0 1 0,0-1 0,0 1 1,0 0-1,3-1 0,9-4-95,0 0 0,1 1 0,-1 0 0,1 1 0,0 1 0,0 0 0,0 1 0,0 0 1,22 2-1,-34 0 38,-1-1 1,1 1 0,0 0-1,-1-1 1,0 1 0,1 0-1,-1 0 1,0 0 0,1 0-1,-1 0 1,0 0 0,0 1-1,0-1 1,0 0 0,0 1-1,0-1 1,0 0 0,0 1-1,-1-1 1,1 1 0,0-1-1,-1 1 1,1 0 0,-1-1-1,0 1 1,0 0 0,1-1-1,-1 1 1,-1 2 0,2 9-62,-1 0 0,-3 22 1,3-28 44,-2 7-12,-1-1 0,0 0-1,-1 0 1,0 0-1,-1 0 1,0-1-1,-1 0 1,-9 13-1,-10 14-103,-34 37 0,35-46 480,1 1-1,-20 35 1,42-65-265,0 1 0,0-1 0,0 0 0,1 1 0,-1-1 0,0 0 0,1 1 0,-1-1 0,1 1 0,-1-1 0,1 1 0,0-1 0,0 1 0,0 0 0,-1-1 0,1 1 0,1-1 0,-1 1 0,0-1 0,0 1 0,1-1 0,-1 1-1,0-1 1,1 1 0,0-1 0,-1 1 0,1-1 0,0 0 0,0 1 0,0-1 0,0 0 0,0 0 0,0 1 0,0-1 0,0 0 0,0 0 0,0 0 0,1-1 0,-1 1 0,0 0 0,1 0 0,-1-1 0,1 1 0,-1 0 0,1-1 0,1 1 0,8 2 47,1-1 0,0 0 0,0 0 0,22-1 0,-28-1-74,8 0-121,71 0-2363,-28-7-2687,-19-2-906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10954,'2'0'3556,"5"0"-2595,-1 0 128,2 4 672,-2 12 1,2 6-769,-2 9-417,-2 2-479,1-1 31,-1-4-128,-2-8-64,2-9-737,2-10-1762,10-1-1056,5-5-5798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12268,'-2'0'6768,"-4"6"-5425,-4 7-1479,5-5 240,1 1-1,0 0 0,0 0 1,1 0-1,0 0 0,1 0 1,0 1-1,0-1 0,1 1 1,0 13-1,2-22-111,-1 0 0,0 1-1,1-1 1,0 1 0,-1-1-1,1 1 1,0-1-1,0 0 1,0 0 0,0 1-1,0-1 1,0 0 0,0 0-1,0 0 1,0 0 0,1 0-1,-1 0 1,0-1 0,1 1-1,-1 0 1,0-1 0,1 1-1,-1 0 1,1-1 0,-1 0-1,1 1 1,1-1 0,51 8-196,-46-7 198,15 1 1,-14-2-31,-1 0 1,1 1 0,-1 0 0,15 4 0,-21-4 44,-1-1 1,1 1-1,0 0 1,-1 0-1,1 0 1,0 0-1,-1 0 1,1 0-1,-1 0 1,0 0-1,1 0 1,-1 1 0,0-1-1,0 1 1,0-1-1,0 1 1,0-1-1,0 1 1,0 0-1,0-1 1,-1 1-1,1 0 1,-1 0-1,1-1 1,-1 1-1,0 0 1,1 2 0,-1 10 140,-1 0 0,0-1 1,0 1-1,-2 0 0,1-1 1,-2 1-1,0-1 0,0 0 1,-2 0-1,1 0 1,-2-1-1,1 0 0,-2 0 1,0 0-1,0-1 0,-1 0 1,-14 13-1,22-23-180,-1 1 0,1 0 0,-1-1 0,0 0 1,1 1-1,-1-1 0,0 0 0,0 0 0,0 0 0,0 0 0,0 0 0,0-1 0,0 1 0,0 0 0,0-1 1,0 0-1,-1 1 0,1-1 0,0 0 0,0 0 0,0 0 0,-4-1 0,4 0-176,0 0 0,0 0-1,1 0 1,-1 0 0,1 0-1,-1-1 1,1 1 0,-1 0-1,1-1 1,0 1 0,0-1 0,0 1-1,0-1 1,0 0 0,0 0-1,0 1 1,0-1 0,0 0-1,1 0 1,-1 0 0,1 0 0,0 0-1,-1 1 1,1-4 0,-2-32-4295,1-9-3597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15022,'6'-2'1538,"8"0"-353,7 2 96,4 0-224,3 0-545,5 0-383,2 0-129,4 0-865,4 6-2594,-8-6-5446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65 5125,'-21'3'9476,"8"6"-6174,11-7-3186,1 1 0,-1-1 0,1 1 0,0-1 0,0 1 0,0 0 0,1-1 0,-1 1-1,1 0 1,-1 0 0,1-1 0,0 5 0,-1 0-11,1 0 0,0 0-1,0 0 1,0 0 0,1 1-1,3 9 1,-4-15-87,1 0 0,0 0 0,0-1 0,0 1 0,0 0 0,0 0 0,1 0 0,-1-1 0,1 1 0,-1-1 0,1 1 0,-1-1 0,1 0 0,0 1 0,0-1 0,0 0 0,-1 0 0,1 0 0,0-1 0,0 1 0,0 0 0,1-1 0,-1 1 0,0-1 0,4 1 0,-3-1 10,1 1 0,0-1 0,0 1 0,0-1 0,-1-1-1,1 1 1,0 0 0,0-1 0,-1 0 0,1 0-1,0 0 1,-1 0 0,1-1 0,-1 1 0,1-1 0,-1 0-1,6-4 1,-5 2-8,-1 1 1,0-1-1,0 0 0,0 0 1,0-1-1,-1 1 0,0 0 1,0-1-1,0 0 0,0 1 0,-1-1 1,1 0-1,0-7 0,-1 4 22,1 0 0,-1 1 0,-1-1 0,1 0 0,-2 0 0,1 0 0,-1 0 0,0 0 0,-3-12 0,3 18-43,0 0 1,0 0 0,0 0 0,0 0-1,0 1 1,0-1 0,0 0 0,0 1-1,-1-1 1,1 1 0,-1 0 0,1-1-1,-1 1 1,1 0 0,-1 0-1,0 0 1,-2-1 0,1 1-79,0 0-1,-1 0 1,1 1 0,0 0 0,0-1-1,-1 1 1,1 1 0,0-1 0,0 0-1,-1 1 1,1-1 0,0 1 0,0 0-1,-4 2 1,-3 1-722,1 0 1,0 1-1,0 1 0,-13 9 0,-51 45-7361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4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60 378 12524,'-4'-2'595,"-1"-1"1,1 1-1,0-1 0,0 0 1,1-1-1,-1 1 0,1-1 1,0 1-1,0-1 0,0 0 1,-5-8-1,5 5-355,1 1 0,0-1 0,1 0 0,-1 0 0,1 1 0,1-1 1,-1 0-1,1-8 0,1 3-182,1 1 0,0 0 1,0 0-1,1 0 0,1 0 1,0 0-1,0 1 0,1-1 1,0 1-1,1 0 1,7-9-1,-2 3-22,1 0 1,1 1-1,1 0 0,0 1 1,26-21-1,-38 34-43,0-1 0,0 1 0,0 0 0,0 0 0,1-1 0,-1 1 0,0 1 1,1-1-1,-1 0 0,0 0 0,1 1 0,-1 0 0,1-1 0,4 1 0,-6 0-3,0 1 0,0-1 0,0 0 0,0 1 0,0-1 1,0 1-1,0 0 0,0-1 0,0 1 0,0 0 0,0-1 0,0 1 0,0 0 0,0 0 0,-1 0 0,1 0 0,0 0 0,-1 0 0,1 0 0,-1 0 0,1 0 1,-1 0-1,1 0 0,-1 0 0,0 0 0,1 0 0,-1 0 0,0 1 0,0-1 0,0 0 0,0 2 0,2 21 40,-2 0 0,0 0-1,-1 0 1,-2 0 0,0 0-1,-1 0 1,-2-1 0,0 0-1,-2 0 1,0 0 0,-2-1-1,0-1 1,-2 1 0,0-2 0,-23 30-1,24-41-463,8-10-635,5-9-316,8-8 471,0-1-1,1 1 1,2 1-1,20-24 1,-6 8 89,82-113 201,-39 48 3837,-69 98-3152,-1-1 0,0 0 0,0 1 0,1-1 0,-1 1 0,0-1 0,0 1 0,1-1 0,-1 0 0,1 1 0,-1 0 0,1-1 0,-1 1 0,0-1 0,1 1 0,-1-1-1,1 1 1,0 0 0,-1-1 0,1 1 0,-1 0 0,1 0 0,0-1 0,-1 1 0,1 0 0,-1 0 0,1 0 0,0 0 0,0 0 0,3 18 601,-12 32-137,-20 51-114,16-63-29,1 2-1,2-1 0,2 1 0,-3 67 0,9-96-298,1 0 0,1 1-1,0-1 1,1 0-1,0 0 1,4 12 0,-4-19-68,0 1 0,0-1 0,1 1 1,-1-1-1,1 0 0,0 0 1,0 0-1,1 0 0,-1 0 0,1-1 1,0 0-1,0 0 0,0 0 1,0 0-1,1 0 0,4 1 0,-3-1-83,1 0 0,0 0 0,0-1-1,0 0 1,0-1 0,0 1-1,0-1 1,0-1 0,0 1 0,1-1-1,-1-1 1,0 1 0,0-1 0,10-3-1,-11 3-360,1-1 0,-1-1-1,0 1 1,0-1 0,0 0 0,-1-1-1,1 1 1,-1-1 0,10-8-1,20-29-4748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0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 15022,'-6'-2'5606,"6"4"-7560,0 25-577,0 0-4964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1 348 16752,'0'0'2210,"10"0"-769,23-14 898,14-16-354,10-6-479,9-8-449,3-7-449,-1 0-447,-7 2-161,-14 11-385,-16 13-2594,-29 15-5188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13997,'0'0'3299,"0"2"-2306,0 2-512,0 3-994,-2 8-320,2 8-1857,0 8-3396</inkml:trace>
  <inkml:trace contextRef="#ctx0" brushRef="#br0" timeOffset="1">0 237 11755,'0'0'5189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28 15983,'-9'-11'4965,"9"9"-3364,13 0-1825,15-1 352,-1-3-224,-2 2 192,3 4-929,-9 0-1281,-7 0-1985,0 20-3621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16111,'0'0'2755,"4"2"-2595,17-2 160,16 0-63,10 0-289,8 0-1762,13-16-3043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0 11915,'-6'4'711,"0"1"0,1 0 0,-1 0 0,1 0 0,0 0 0,1 1 0,-6 7 0,7-8-569,0 0 0,0 0 0,1 0 0,-1 1-1,1-1 1,0 1 0,1 0 0,-1 0 0,1-1 0,1 1-1,-1 0 1,1 0 0,0 0 0,1 12 0,-1-17-137,1 0-1,-1 0 1,1-1 0,0 1 0,-1 0 0,1 0 0,0 0-1,-1-1 1,1 1 0,0 0 0,0 0 0,0-1 0,0 1-1,0-1 1,0 1 0,0-1 0,0 0 0,0 1 0,0-1-1,0 0 1,0 1 0,0-1 0,2 0 0,30 4 13,-25-4 8,24 3 9,-10-2-72,45 9 0,-62-9 30,0 0 1,0 1-1,0-1 0,0 1 0,0 1 0,0-1 1,-1 1-1,1-1 0,-1 1 0,1 1 1,-1-1-1,0 0 0,6 8 0,-8-7 37,0 0-1,0 1 0,0-1 1,0 0-1,-1 1 0,1-1 1,-1 1-1,-1-1 1,1 1-1,0 0 0,-1 4 1,-3 57 767,2-50-553,0-6-133,-1 1 1,0-1 0,0 1-1,-1-1 1,-6 14-1,6-18-108,1-1 0,0 0 0,-1 0 0,0 0 0,-1 0 0,1-1 0,-1 1 0,1-1 0,-1 0 0,-1 0-1,-7 6 1,11-9-188,-1 0-1,0-1 1,0 1-1,1 0 0,-1-1 1,0 1-1,0-1 1,0 1-1,0-1 0,0 0 1,1 0-1,-1 0 1,0 0-1,-3 0 1,4 0-287,0-1 0,0 1 1,0 0-1,0-1 0,-1 1 1,1-1-1,0 0 1,0 1-1,0-1 0,0 0 1,0 0-1,0 1 0,0-1 1,1 0-1,-3-2 1,-10-20-10158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7.0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11563,'8'-13'6502,"6"8"-5381,11-5 513,3 1-97,7 0-416,8 0 64,0 2-352,6-2-416,1 2-578,-1 3-671,-6 2-3204,-17 2-10890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8 14414,'0'0'117,"0"0"1,0-1 0,0 1-1,0 0 1,0-1 0,0 1-1,0 0 1,0-1 0,0 1-1,0 0 1,-1 0 0,1-1-1,0 1 1,0 0 0,0 0-1,-1-1 1,1 1 0,0 0-1,0 0 1,0 0 0,-1-1-1,1 1 1,0 0 0,0 0-1,-1 0 1,1 0 0,0-1-1,-1 1 1,1 0 0,0 0-1,0 0 1,-1 0 0,1 0-1,0 0 1,-1 0 0,1 0-1,0 0 1,-1 0 0,-8 11 1649,-3 20-1375,12-31-366,-10 33 51,3 0 1,0 1-1,-2 55 0,5 106 12,5-134-55,-1-50-44,0-1 0,1 1 0,0-1-1,1 0 1,0 1 0,1-1 0,5 16-1,-6-23-8,0 1-1,-1-1 1,1 0-1,1 0 1,-1 1-1,0-2 1,1 1-1,-1 0 0,1 0 1,0-1-1,0 1 1,0-1-1,0 0 1,0 0-1,0 0 0,1 0 1,-1-1-1,1 1 1,-1-1-1,1 0 1,0 0-1,-1 0 0,1-1 1,5 1-1,-4-1-19,0 1 0,0-1 0,0-1 0,0 1-1,0-1 1,0 0 0,0 0 0,0 0 0,0 0 0,-1-1 0,1 0-1,4-3 1,-2 1-19,-1 0 1,0-1-1,-1 0 0,1-1 0,-1 1 0,0-1 0,6-9 1,6-11 16,-1-1 0,-1 0 1,-2-2-1,-1 1 0,-1-1 0,-1-1 1,7-36-1,-17 66 74,-1-1 1,1 1-1,0 0 1,0-1-1,0 1 0,0 0 1,0-1-1,0 1 1,0 0-1,0 0 1,0-1-1,0 1 0,0 0 1,0-1-1,0 1 1,1 0-1,-1-1 0,0 1 1,0 0-1,0 0 1,0-1-1,0 1 0,1 0 1,-1 0-1,0-1 1,0 1-1,0 0 1,1 0-1,-1 0 0,0-1 1,0 1-1,1 0 1,-1 0-1,0 0 0,0 0 1,1 0-1,-1-1 1,0 1-1,1 0 0,-1 0 1,1 0-1,6 15 242,3 31-339,-10-45 132,12 93-38,-4 0 0,-7 138 0,-2-125-190,2-82 89,-1 1 0,-2-1 0,0 0-1,-2 0 1,-9 34 0,12-56 73,0 0 0,0 0 0,-1-1-1,1 1 1,-1 0 0,0-1 0,-3 5 0,5-7 9,0 1 1,-1-1-1,1 0 1,-1 1 0,1-1-1,0 0 1,-1 1-1,1-1 1,-1 0-1,1 0 1,-1 0 0,1 1-1,-1-1 1,1 0-1,-1 0 1,1 0-1,-1 0 1,1 0 0,-1 0-1,1 0 1,-1 0-1,1 0 1,-1 0 0,1 0-1,-1 0 1,1-1-1,-1 1 1,1 0-1,0 0 1,-1 0 0,1-1-1,-1 1 1,1 0-1,-1-1 1,1 1-1,0 0 1,-1-1 0,1 1-1,0 0 1,-1-1-1,1 1 1,0-1 0,-1 1-1,1 0 1,0-1-1,0 1 1,0-1-1,0 1 1,-1-1 0,1 1-1,0-1 1,0 1-1,0-1 1,0 0-1,-4-11-54,0 1 1,1-1-1,0 0 0,1 0 0,-1-24 0,4-68-106,1 45 160,-2 34 213,1 1 0,6-37 0,-6 54-80,1-1 0,0 0-1,0 1 1,1 0 0,0-1 0,0 1 0,1 0-1,0 1 1,0-1 0,1 1 0,9-12-1,-10 16-377,-1 0-1,1 0 1,0 0-1,0 0 0,0 1 1,0-1-1,0 1 1,0 0-1,0 0 1,0 1-1,1-1 0,-1 1 1,0 0-1,0 0 1,9 2-1,2-2-2252,10 0-4549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4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17424,'0'0'4709,"4"0"-4325,4 0-192,11 0-159,1-5 127,3 1-353,-5 1-735,1 3-1250,-5 0-1570,-8 1-4772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13196,'0'0'6246,"17"0"-5733,5 2 544,11-2-417,2 2-287,0-2-353,-2 0-288,-3 0-2883,-11 0-5798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2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129 323 13645,'-1'0'223,"0"0"1,0 1 0,0-1-1,1 0 1,-1 0-1,0 0 1,0 0-1,0 0 1,0 0 0,0 0-1,1 0 1,-1 0-1,0 0 1,0 0 0,0 0-1,0 0 1,1-1-1,-1 1 1,0 0-1,0-1 1,0 1 0,1-1-1,-2 0 1,1 0-109,0 0 1,1 0 0,-1 0-1,0-1 1,1 1 0,-1 0-1,1 0 1,-1 0 0,1-1-1,0 1 1,0 0 0,-1-1-1,1 1 1,0-2 0,1-7-195,0 0 1,0 0-1,4-15 0,-3 17 382,38-229-255,-39 338-334,0-35 295,-3 170-62,4 239-247,-15-479 364,4-6-292,0 0-1,1 0 1,-8-12-1,9 13 203,0-1-1,0 1 1,-1 0-1,0 1 1,-15-13-1,18 18 293,0-1-1,0 1 0,0 0 0,-1 0 0,-5-1 0,46 3 707,-13 0-865,16 0-310,1-1 1,69-13 0,-78 8-1639,0-2 1,30-12-1,11-11-4042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97 11819,'-7'-10'937,"1"0"0,-1 1 0,-1 0 0,1 0 1,-14-11-1,17 16-885,0 1 1,-1 0-1,1 0 1,-1 1 0,0-1-1,0 1 1,0 0-1,0 1 1,0-1 0,0 1-1,0 0 1,-1 0-1,1 0 1,-7 1 0,-2 0 31,-1 0 1,1 2-1,0-1 1,0 2-1,1 0 1,-23 8 0,32-10-63,0 1 0,0 0 0,0 0 0,0 0 1,0 0-1,1 1 0,-1-1 0,1 1 0,-1 0 1,1 0-1,0 0 0,0 1 0,0-1 0,1 1 1,-1 0-1,1-1 0,0 1 0,0 0 0,0 0 1,1 1-1,0-1 0,-1 0 0,1 0 0,0 1 1,0 6-1,1-6-24,0 0 0,0 0 0,0 0 0,1 0 1,0 0-1,0 0 0,0-1 0,1 1 0,-1 0 0,1-1 1,3 6-1,1 1-19,1-2-1,1 1 1,11 11 0,-13-15 10,12 15 27,-1 0-1,0 0 0,20 37 0,-30-46-85,-1 1-1,-1 1 0,0-1 0,0 0 0,-2 1 0,0 0 0,0 0 1,1 22-1,-4-21-154,1 0 1,-2-1 0,0 1-1,-1 0 1,0-1 0,-8 25-1,9-35 220,0 0 0,-1-1-1,0 1 1,0 0 0,0 0-1,0-1 1,0 1 0,-1-1-1,1 0 1,-1 0 0,0 0 0,0 0-1,0 0 1,-1-1 0,1 1-1,0-1 1,-1 0 0,0 0-1,1 0 1,-1 0 0,0-1-1,0 1 1,0-1 0,0 0 0,0-1-1,-1 1 1,1-1 0,-6 1-1,9-1 34,0 0-1,0-1 1,-1 1-1,1 0 0,0 0 1,-1-1-1,1 1 0,0-1 1,0 1-1,0-1 1,0 1-1,-1-1 0,1 0 1,0 0-1,0 1 0,0-1 1,0 0-1,0 0 1,1 0-1,-1 0 0,0 0 1,0 0-1,1 0 0,-1 0 1,0-1-1,1 1 1,-1 0-1,1 0 0,0 0 1,-1-1-1,1 1 0,0-2 1,-2-6 117,2 1 1,-1-1 0,1 1-1,1-9 1,0 7 21,0-4-113,1 0-1,1 1 0,0-1 1,1 1-1,0 0 0,1 0 0,1 0 1,8-14-1,65-96 321,-60 96-304,-2 3-134,1 1-1,38-39 1,-8 25-2871,-17 19-2014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1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1 8776,'-15'19'454,"1"1"0,1 1 0,1 0-1,1 1 1,1 0 0,0 0 0,2 1-1,1 1 1,-7 33 0,14-54-357,-1 0 1,1 0-1,0 0 1,0 0-1,0 0 1,0 0-1,1 0 1,-1-1-1,1 1 1,-1 0-1,1 0 1,0 0-1,0-1 1,0 1-1,1 0 1,-1-1-1,1 1 1,-1-1-1,1 1 1,0-1-1,3 3 1,0-1-80,0 0 0,0 0 0,1 0-1,-1-1 1,1 0 0,0 0 0,0-1 0,12 4 0,-12-4 1,1 0 0,-1-1 0,0 0 0,1-1 0,-1 1 0,1-1 0,-1 0 0,1-1 1,-1 0-1,1 0 0,-1 0 0,0-1 0,0 0 0,1 0 0,-1 0 0,0-1 0,-1 0 0,1 0 0,5-4 0,-3 1 32,0-1-1,-1 1 1,1-1-1,-2-1 1,1 1-1,-1-1 1,0-1-1,-1 1 1,0-1 0,0 0-1,6-17 2611,-13 27-2631,0-1 0,1 1 1,-1 0-1,0-1 0,0 1 0,1 0 0,-1 0 0,0 0 1,1 0-1,-1 1 0,1-1 0,-1 0 0,1 1 0,0-1 0,-1 1 1,1-1-1,0 1 0,0-1 0,0 1 0,0 0 0,1 0 1,-1-1-1,0 1 0,1 0 0,-1 0 0,0 3 0,-9 53 352,10-56-382,-1 4-24,0 1 1,1 0-1,0-1 1,0 1-1,0 0 1,3 9-1,-2-14 17,-1 0 1,1 0-1,0 0 0,0-1 0,0 1 1,0 0-1,0-1 0,1 1 0,-1-1 1,0 1-1,1-1 0,-1 0 0,1 1 1,-1-1-1,1 0 0,0 0 0,0 0 1,-1 0-1,1-1 0,0 1 0,0 0 1,0-1-1,0 1 0,0-1 0,0 0 1,3 1-1,0 0-2,0 0 1,0-1-1,1 0 0,-1 0 0,0 0 1,1 0-1,-1-1 0,0 0 0,1 0 1,7-3-1,-10 3 16,0-1 0,0 0 1,0 0-1,0 0 0,0-1 0,-1 1 0,1-1 1,-1 1-1,0-1 0,1 0 0,-1 0 1,-1 0-1,1 0 0,0 0 0,-1 0 0,2-6 1,3-7 25,-2-1 1,0 0 0,-1 0 0,-1 0 0,0 0 0,-2 0-1,0-1 1,-3-23 0,3 39-8,0 0 0,-1 0 0,1-1 0,-1 1 0,0 0 0,1 0 0,-1 0 0,0 0 0,0 1 0,-1-1 0,1 0 0,0 0 0,-1 1 0,1-1 0,-1 0 0,1 1 0,-1 0 0,0-1 0,1 1 0,-1 0 0,0 0 0,0 0 0,0 0 0,0 0 0,-3-1 0,2 1-3,0 1 1,0-1-1,1 1 0,-1-1 1,0 1-1,0 0 0,0 0 1,1 0-1,-1 1 0,0-1 1,0 0-1,1 1 0,-1 0 0,0 0 1,1 0-1,-1 0 0,0 0 1,1 0-1,-5 4 0,2 0-21,0-1 0,0 2 0,1-1 0,-1 0 0,1 1 0,0 0 0,1 0 0,0 0 0,0 1 1,0-1-1,0 1 0,-1 8 0,0 1-57,1 1 1,0-1 0,2 0-1,-1 21 1,3-36 40,0-1 0,0 1 1,0 0-1,-1-1 0,1 1 0,0-1 1,0 1-1,0-1 0,0 1 0,0-1 1,0 0-1,0 1 0,0-1 0,0 0 1,0 0-1,0 0 0,0 0 0,0 0 1,0 0-1,0 0 0,0 0 0,2 0 1,29-3-200,-20-1 211,-1-1 0,1 0 0,-1-1 0,0 0 1,-1-1-1,1 0 0,-2-1 0,12-10 0,11-8-13,-1 2 15,-21 15-13,0 1-1,1 0 0,1 1 0,23-12 0,-35 19 24,1 0 0,-1 0 0,1 0 0,0 0 0,-1 0 0,1 0 0,0 0 0,-1 0 0,1 0-1,0 0 1,-1 0 0,1 1 0,0-1 0,-1 0 0,1 1 0,-1-1 0,1 0 0,-1 1 0,1-1 0,-1 0 0,1 1 0,-1-1 0,1 1 0,-1-1 0,1 1 0,-1-1 0,0 1 0,1 0 0,-1-1 0,0 1 0,0-1 0,1 1 0,-1 0-1,0-1 1,0 1 0,0 0 0,0-1 0,0 1 0,0-1 0,0 1 0,0 0 0,0 1 0,2 37 303,-2-30-264,0 9-25,0-14-35,-1 1 0,1-1 0,0 0 0,1 1 0,-1-1 0,1 0 0,0 1 0,1 4 0,1-8-47,0-1 0,0 0-1,-1 1 1,1-1 0,0 0-1,0-1 1,-1 1 0,1 0-1,0-1 1,-1 1 0,1-1-1,4-2 1,5-7-73,1-1 0,-1-1 0,-1 0 1,0 0-1,-1-1 0,14-24 0,-2 6-10,11-13 205,-33 43 518,0 16-192,4 95-245,-3-95-135,1 1-1,0-1 1,2 0-1,-1 0 1,8 16 0,-11-30-19,0-1 1,1 1 0,-1 0-1,1-1 1,-1 1 0,0-1 0,1 1-1,-1 0 1,1-1 0,0 1-1,-1-1 1,1 1 0,-1-1-1,1 1 1,0-1 0,-1 0-1,1 1 1,0-1 0,-1 0-1,1 0 1,0 1 0,0-1 0,-1 0-1,1 0 1,0 0 0,0 0-1,-1 0 1,1 0 0,0 0-1,0 0 1,0 0 0,-1 0-1,1 0 1,0-1 0,-1 1-1,1 0 1,0-1 0,0 1 0,-1 0-1,1-1 1,0 1 0,-1-1-1,1 1 1,0-1 0,3-2-8,0 0 1,-1 0 0,1 0 0,-1-1 0,0 1-1,3-5 1,66-109-1033,-48 76 1193,1 0 0,33-39-1,-57 79 694,-1 10-540,-1 12 219,2 0-1,0 1 0,7 32 0,-7-48-551,1 0 0,0 0 0,0 0 0,1 0 0,-1 0 0,1-1 0,1 0 0,-1 1 0,1-1 0,0 0 0,0-1 0,0 1 0,0-1 0,1 0-1,0 0 1,10 6 0,-13-8-236,1 0 1,0-1-1,0 1 0,0-1 0,0 0 0,0 0 0,0 0 0,0-1 0,0 1 0,0-1 0,0 1 0,0-1 0,0 0 0,1 0 0,-1 0 0,0-1 0,0 1 0,0-1 0,0 0 0,0 0 0,0 0 0,0 0 0,0 0 0,0-1 0,0 1 0,-1-1 0,1 0 0,4-4 0,25-34-8355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25 12460,'0'0'193,"0"0"0,-1 0 0,1 0 0,0 0 0,0-1 0,-1 1 0,1 0 0,0 0 1,-1 0-1,1-1 0,0 1 0,0 0 0,0 0 0,-1-1 0,1 1 0,0 0 0,0 0 0,0-1 0,0 1 1,-1 0-1,1-1 0,0 1 0,0 0 0,0 0 0,0-1 0,0 1 0,0 0 0,0-1 0,0 1 0,0-1 1,9-4 1429,22 0-2749,-25 4 1770,10-1-619,-1 0 1,1 1 0,-1 1 0,1 0 0,20 4-1,-34-4-23,0 1 0,0 0 0,0 0-1,0 0 1,-1 0 0,1 0-1,0 0 1,-1 1 0,1-1 0,-1 0-1,1 1 1,-1-1 0,1 1-1,-1 0 1,0-1 0,0 1 0,0 0-1,0 0 1,0 0 0,0 0-1,-1 0 1,1 0 0,-1 0 0,1 0-1,-1 3 1,2 8 31,-1 0 1,0 0-1,-2 13 0,1-9-29,-20 238 282,1 4 704,18-244-910,0-12-112,1 1 0,0 0 1,-1-1-1,1 1 0,0 0 1,1-1-1,-1 1 0,1-1 1,-1 1-1,1 0 0,0-1 1,1 1-1,-1-1 0,3 5 1,-2-7-453,-2-8-12053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1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1537,'0'-11'9898,"10"2"-8713,17 0 32,4 0-224,6 2-673,0 1-160,1 4-480,5 2-1794,-6 0-4740</inkml:trace>
  <inkml:trace contextRef="#ctx0" brushRef="#br0" timeOffset="1">375 195 9929,'-6'31'2979,"0"7"-1089,4 8-705,0-3-512,2-3-737,0-9 224,0-9-929,4-11-1601,14-11-2787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2 13068,'-1'-1'210,"0"1"0,0 0 0,0-1 0,0 1 0,0 0-1,0 0 1,-1 0 0,1 0 0,0 0 0,0 0 0,0 0-1,0 1 1,0-1 0,0 0 0,0 1 0,-1-1 0,1 1-1,0-1 1,0 1 0,0-1 0,1 1 0,-1 0 0,0-1-1,0 1 1,0 0 0,-1 1 0,0 1-67,0 0-1,0 0 1,0 0 0,1 1-1,-1-1 1,1 1 0,0-1-1,-1 6 1,-1 7-235,1 1 0,0 28-1,2-44 92,1 0-1,-1 0 0,1 0 1,-1 0-1,1 0 0,-1-1 1,1 1-1,0 0 1,-1 0-1,1-1 0,0 1 1,0 0-1,-1-1 0,1 1 1,0-1-1,0 1 0,0-1 1,0 1-1,0-1 0,0 0 1,0 1-1,0-1 1,0 0-1,0 0 0,0 1 1,0-1-1,1 0 0,38 4 14,-29-4 1,5 1-2,0 1 1,-1 1-1,1 0 1,26 9-1,-38-10-9,0-1 0,-1 1 0,1 0 0,0 1 0,-1-1 0,1 1-1,-1-1 1,0 1 0,1 0 0,-1 0 0,-1 1 0,1-1 0,0 0 0,-1 1 0,0 0 0,0-1 0,0 1 0,0 0 0,-1 0 0,1 0 0,-1 0-1,1 7 1,0-1 72,-1-1-1,0 1 1,0-1 0,-1 1-1,0 0 1,-1-1-1,0 1 1,0-1-1,-1 1 1,-1-1-1,1 1 1,-2-1-1,1 0 1,-1 0-1,0-1 1,-1 1-1,0-1 1,0 0-1,-1 0 1,0-1-1,-9 9 1,2-3 45,0 0 0,-22 16 0,30-25-168,0-1 1,0 0 0,0 0-1,0-1 1,0 1-1,0-1 1,-1 0 0,1 0-1,-1-1 1,0 0-1,1 0 1,-8 0 0,11-1-146,1 0 82,1 0 0,0 1 0,-1-1 0,1 0 0,-1 0 0,1 0 0,-1 0 0,1-1 0,0 1-1,-1 0 1,1 0 0,-1 0 0,1 0 0,-1 0 0,1 0 0,0-1 0,-1 1 0,1 0 0,0 0 0,-1-1 0,1 1-1,-1 0 1,1 0 0,0-1 0,0 1 0,-1 0 0,1-1 0,0 1 0,0-1 0,-1 1 0,1 0 0,0-1 0,0 1 0,0-1-1,0 1 1,0 0 0,-1-1 0,1 1 0,0-1 0,0 1 0,0-1 0,0 1 0,0-1 0,0 1 0,1 0 0,-1-1 0,-2-27-7426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14093,'2'-6'1922,"14"6"-865,9-2 801,7-1-1185,9 1-1,0-3-576,9-1 64,3 4-1505,-2 0-2691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1 217 4676,'0'5'9577,"0"-3"-9128,12 2 640,12 0-609,7-3-384,4-1-128,4 0-32,0 0-2786,-2 0-5254</inkml:trace>
  <inkml:trace contextRef="#ctx0" brushRef="#br0" timeOffset="1">171 0 13773,'-5'15'2691,"1"7"-1602,2 11 192,0 10-32,2 12-737,0 3-127,0 2-353,0-7-128,13-17-1346,13-12-1536,7-17-1955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143 236 15727,'-2'-11'697,"0"0"1,0 1-1,1-1 1,1 0-1,0 0 1,0 0-1,3-12 1,2-7-364,11-34 0,-9 38-27,0 9-183,-4 25-236,-2 33-115,-1-35 293,0 640 163,0-645-266,-34-1-729,-1-2 0,1-1 0,-40-10 0,145 9 3275,-48 4-2661,0-1 0,1 0 0,33-9-1,-43 7-863,0-2 0,0 0-1,-1 0 1,14-8-1,16-13-4620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12940,'7'-4'5256,"16"0"-5269,-20 3 578,8 0-444,17-4 306,-1 2-1,1 0 0,0 2 1,36 4-1,-64-3-429,1 1-1,-1-1 1,1 1-1,-1-1 1,1 1-1,-1-1 1,0 1-1,1-1 1,-1 1-1,0-1 1,1 1-1,-1 0 1,0-1-1,0 1 1,0 0-1,1-1 1,-1 1-1,0 0 1,0-1-1,0 1 1,0 0-1,0-1 1,0 1-1,0 0 1,-1 0-1,-1 20-86,-2-7 84,-1-1 0,0 0 1,-1 0-1,0 0 0,-1-1 1,0 0-1,-16 18 0,-6 14-221,7-9-335,9-16 523,1 1-1,0 0 1,2 1 0,0 0-1,1 0 1,-9 37-1,17-55 165,0 1-1,1-1 0,-1 1 0,1-1 1,0 1-1,0-1 0,0 1 0,1 0 1,-1-1-1,1 1 0,0-1 0,2 7 1,-1-8-89,-1 0 1,1 0-1,-1-1 0,1 1 1,0 0-1,-1-1 1,1 1-1,0-1 0,0 0 1,0 0-1,0 1 1,0-1-1,0-1 0,1 1 1,-1 0-1,0 0 1,0-1-1,1 0 0,3 1 1,7 1-183,0-1 0,0 0 0,0-1-1,14-2 1,23-10-4115,-9-6-2230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14061,'-10'19'3075,"4"4"-1409,-3 8-257,3 6-544,0-1-353,2 2-576,2-3 289,2-8-514,0-9-1088,0-9-1762,12-9-2114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8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0 7623,'-24'33'6347,"22"-28"-5900,0 0 1,0 0-1,0 0 0,1 0 1,0 1-1,0-1 1,0 0-1,0 1 1,1 5-1,1-10-433,-1 1 1,1-1-1,-1 0 0,1 0 1,0 0-1,-1 0 0,1 0 0,0 0 1,0-1-1,0 1 0,-1 0 1,1 0-1,0-1 0,0 1 1,0 0-1,0-1 0,1 1 0,-1-1 1,0 1-1,0-1 0,0 0 1,0 1-1,0-1 0,2 0 0,38 8 170,-31-6-132,-1-1-47,0 1 0,0 1 0,0-1 0,0 1 0,0 1 0,0 0 0,-1 0 0,0 1 0,0 0 0,8 6 0,-12-7 14,0 0 0,0 0 0,0 1 0,0 0 0,-1-1-1,0 1 1,0 1 0,0-1 0,-1 0 0,0 1 0,0-1 0,0 1-1,0-1 1,-1 1 0,0 0 0,-1 0 0,1 9 0,0-2 184,-1 1 1,-1-1 0,0 1 0,-1-1-1,-1 0 1,0 0 0,0 0-1,-1 0 1,-1 0 0,0-1-1,-1 0 1,0 0 0,-1 0 0,0-1-1,-1 0 1,0 0 0,-1-1-1,-12 11 1,19-19-256,0 1 1,-1-1-1,1 1 0,-1-1 1,1 0-1,-1 0 0,0 0 1,0 0-1,0-1 0,0 1 1,0-1-1,0 0 0,0 0 0,0 0 1,-1 0-1,1 0 0,0-1 1,-1 0-1,1 1 0,0-1 1,-5-1-1,7 1-165,1-1-1,-1 1 1,0-1 0,0 1-1,1-1 1,-1 0 0,0 1-1,1-1 1,-1 0 0,1 0 0,-1 1-1,1-1 1,-1 0 0,1 0-1,-1 0 1,1 0 0,0 0-1,0 1 1,-1-1 0,1 0-1,0 0 1,0 0 0,0 0-1,0 0 1,0 0 0,0 0 0,0 0-1,1-2 1,-1-1-1019,-1-33-7946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7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14862,'11'-9'2787,"1"5"-930,11 2 289,-1 0-960,5 0-386,-1 2 482,3 0-994,0 0-64,3 0-512,3 0-449,16 0-2210,-1-3-4868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2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0 10666,'-19'33'1460,"3"1"-1,0 0 1,2 1-1,2 0 1,-11 52-1,-20 190 1491,24 116-1471,20-443-1672,2 1-1,2-1 1,3 1-1,2 0 1,1 0 0,3 1-1,2 1 1,28-59 0,-36 91 184,0 0 1,1 1-1,14-19 0,-20 30-2,-1-1 0,1 1-1,0 0 1,1 0-1,-1 0 1,0 1 0,1-1-1,0 1 1,-1 0-1,1 0 1,0 0 0,0 0-1,0 0 1,0 1-1,1 0 1,-1 0 0,0 0-1,6 0 1,-8 2 8,-1-1 0,1 0 0,0 1 0,0 0 0,-1-1 0,1 1 0,0 0 0,-1 0 0,1 0 0,-1 0 0,1 0 0,-1 1 0,0-1 0,1 0 0,-1 0 0,0 1 0,0-1 0,0 1 0,0-1 0,0 1 0,0 0 0,0-1 0,-1 1 0,1 0 0,-1 0 0,1-1 0,-1 1 0,0 0 0,1 0 0,-1 2 0,2 10 166,-1-1-1,0 25 1,-1-33-121,0-1-38,0 0-1,0 0 0,0-1 0,-1 1 0,0 0 0,1-1 0,-1 1 0,-1-1 0,1 1 0,-1-1 0,1 1 0,-1-1 0,0 0 1,0 0-1,-3 4 0,-3 0-424,1 0 0,-1-1 0,0 0 0,-14 8 0,14-6-753,10-2 541,28 1 505,-14-6 436,1-1 1,22-2 0,-33 0-247,1 0-1,0 0 1,-1-1-1,1 0 0,-1 0 1,0-1-1,0 1 1,0-1-1,0 0 1,-1-1-1,1 0 1,-1 0-1,-1 0 1,9-10-1,-8 9 23,-1-1 1,1 0-1,-1 0 0,0 0 1,-1-1-1,0 1 0,0-1 1,0 0-1,-1 0 0,0 0 0,-1 0 1,1-11-1,-2 18 850,0 13-859,-4 130-331,4-141 235,0 0 0,0-1 1,0 1-1,0 0 0,0 0 1,1 0-1,-1-1 0,0 1 0,0 0 1,1 0-1,-1-1 0,0 1 1,1 0-1,-1-1 0,1 1 0,-1 0 1,1-1-1,-1 1 0,1-1 0,0 1 1,-1 0-1,1-1 0,0 0 1,-1 1-1,1-1 0,1 1 1,0 0-38,0 0 1,1-1 0,-1 1 0,0-1 0,1 0-1,-1 1 1,0-1 0,1 0 0,3-1 0,-2 1-6,0-1 1,1 0 0,-1 0 0,0 0 0,1 0 0,-1-1-1,0 1 1,0-1 0,0 0 0,5-4 0,-3 0 87,-1 1 1,1-1-1,-1-1 1,-1 1 0,1-1-1,-1 1 1,0-1-1,0-1 1,-1 1-1,0 0 1,-1-1-1,1 0 1,0-8-1,-3 14 979,9 22-545,54 97 70,-61-113-670,1 0 0,-1 0 0,1-1 0,0 1 1,0-1-1,6 6 0,-8-8-42,0-1 0,-1 1 0,1-1 0,0 1 0,0-1-1,-1 0 1,1 1 0,0-1 0,0 0 0,-1 1 0,1-1 0,0 0 0,0 0 0,0 0 0,-1 0-1,1 0 1,0 0 0,0 0 0,0 0 0,0 0 0,-1 0 0,1-1 0,0 1 0,0 0 0,0 0-1,-1-1 1,1 1 0,0 0 0,-1-1 0,1 1 0,0-1 0,-1 1 0,1-1 0,0 0-1,-1 1 1,1-1 0,-1 1 0,1-1 0,-1 0 0,1 1 0,-1-1 0,0 0 0,1 0 0,-1 1-1,0-1 1,0 0 0,1-1 0,10-35-8641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19 12780,'0'-1'140,"-1"0"1,1 1-1,0-1 0,0 0 1,0 0-1,-1 0 1,1 0-1,0 1 0,-1-1 1,1 0-1,-1 0 0,1 1 1,-1-1-1,1 0 0,-1 1 1,1-1-1,-1 1 0,0-1 1,1 0-1,-1 1 0,0 0 1,1-1-1,-1 1 1,0-1-1,0 1 0,0 0 1,1-1-1,-1 1 0,0 0 1,0 0-1,0 0 0,0 0 1,1 0-1,-2 0 0,0 0-92,0 0 0,0 0-1,0 1 1,0-1 0,0 1-1,1 0 1,-1-1 0,0 1-1,0 0 1,1 0 0,-1 0-1,1 0 1,-1 0 0,1 0-1,-1 1 1,-1 2 0,-11 14 95,1 1 0,0 0-1,2 1 1,0 0 0,2 1 0,0 0 0,-10 37 0,10-22-87,2-1 1,1 1-1,2 0 1,0 43-1,4-75-56,0-1 0,0 1 0,1 0 0,-1 0 0,1-1 0,0 1 0,0 0 0,0-1 0,0 1 0,1-1 0,-1 0 0,1 1 0,0-1 0,0 0 0,0 0 0,1 0 0,-1 0 1,1 0-1,-1-1 0,1 1 0,0-1 0,0 1 0,0-1 0,0 0 0,1-1 0,-1 1 0,0 0 0,1-1 0,6 2 0,7 1-8,-1-1 0,0-1-1,1 0 1,0-1 0,22-2 0,-35 1-17,0 0 0,1-1 1,-1 1-1,0-1 0,0 0 0,0 0 0,0 0 1,0-1-1,0 1 0,-1-1 0,1 0 0,0 0 0,-1 0 1,1-1-1,-1 1 0,0-1 0,0 0 0,0 0 0,0 0 1,0 0-1,-1 0 0,1-1 0,-1 1 0,2-5 1,0-2 238,0 1 0,-1-1 0,0 0 1,-1 0-1,0-1 0,0 1 0,-1 0 1,-1-18-1,13 52-524,-10-4 565,-1 1 0,-1-1-1,-1 0 1,-1 1 0,0-1-1,-2 0 1,-5 24 0,-2 21-189,0 51-56,-5 46-38,11-138 27,-1 0 1,-1-1-1,-1 1 0,-16 34 0,23-56 3,-1-1-1,0 1 0,0 0 0,0-1 0,0 1 0,0 0 0,0-1 1,-1 1-1,1-1 0,0 0 0,-1 1 0,1-1 0,-1 0 0,0 0 1,1 0-1,-1 0 0,0 0 0,1 0 0,-1-1 0,0 1 0,0 0 1,0-1-1,0 0 0,0 1 0,0-1 0,1 0 0,-1 0 0,0 0 1,0 0-1,-3-1 0,3 1-21,-1-1 0,1 0 0,-1 0 1,1 0-1,-1 0 0,1-1 0,0 1 0,0 0 1,0-1-1,0 0 0,0 1 0,0-1 0,0 0 0,1 0 1,-1 0-1,0 0 0,1 0 0,0-1 0,-1 1 1,1 0-1,-1-4 0,-1-5 22,0 0-1,1 0 1,0 0-1,1 0 1,1-1-1,-1 1 1,2 0-1,-1 0 1,2 0-1,-1 0 1,2 0-1,-1 0 1,1 0-1,1 0 1,0 1-1,1 0 1,0 0-1,0 0 1,1 0 0,9-11-1,1 1 139,1 1-1,0 1 0,1 1 1,1 0-1,1 2 1,29-19-1,-33 25-1058,1 0 0,0 1 0,1 1 0,0 1 0,26-7 0,4 4-4547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17424,'0'0'4997,"0"-2"-4612,14 2-129,11-3-256,7-3 224,1 1-352,-4 1 256,-7 1-1313,-1 3-1410,-3 0-1665,-11 3-5765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38 14702,'0'0'3587,"16"0"-2818,19 0-128,8 0 95,15 0-640,1-7-64,7-4-1024,1 2-3557,-14-2-7430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62 15343,'0'-2'339,"0"0"1,0-1-1,0 1 1,0 0-1,0-1 1,1 1 0,-1 0-1,1 0 1,-1-1-1,1 1 1,0 0-1,0 0 1,0 0 0,0 0-1,3-3 1,-2 2-159,1 1 1,0 0 0,0 1-1,1-1 1,-1 0 0,0 1-1,0 0 1,1-1-1,5 0 1,-3 1-150,0-1 0,0 1 0,0 0 0,0 1 0,0-1 0,0 1 0,7 1 0,-12 0-51,0-1 0,0 1 0,0 0 0,0-1 0,-1 1 1,1 0-1,0 0 0,-1 0 0,1 0 0,0-1 0,-1 1 0,1 0 0,-1 0 0,1 0 0,-1 0 0,0 0 0,0 0 0,1 0 0,-1 0 0,0 1 0,0-1 0,0 0 0,0 0 0,0 0 0,0 0 0,0 0 0,-1 1 0,-3 34-389,2-26 382,-1 0 0,-1-1 0,0 1 0,0-1 0,-1 1 0,0-1 0,-8 10 0,-52 60 43,45-57 84,1 1 0,-17 25 0,33-43-49,1 0 0,-1 1 0,1-1 0,0 0 0,0 1 0,0-1 0,-1 12 0,3-15-50,0-1 0,0 1 0,0 0 0,0-1 0,0 1 0,0-1 0,0 1 0,0-1 0,0 1 0,1-1-1,-1 1 1,1-1 0,-1 1 0,1-1 0,0 1 0,-1-1 0,1 0 0,0 0 0,0 1 0,0-1 0,0 0 0,0 0 0,0 0 0,1 0 0,-1 0 0,0 0 0,0 0 0,1 0 0,-1 0-1,0-1 1,1 1 0,2 0 0,10 2-254,1 0 0,0-1 0,0-1 0,-1 0 0,1-2 0,0 1 0,0-2 0,0 0-1,-1 0 1,1-2 0,-1 1 0,0-2 0,0 0 0,0-1 0,-1 0 0,1-1 0,21-16 0,-14 8-867,0-2 0,28-28 1,-42 38 1199,0-1 1,-1 0-1,0 0 1,0 0-1,-1 0 1,0-1-1,0 0 1,-1 0-1,5-18 1,-8 26 124,-1 1 0,0-1 0,0 1 1,0-1-1,0 1 0,1-1 1,-1 1-1,0-1 0,0 1 0,0-1 1,0 1-1,0-1 0,0 1 0,0-1 1,0 1-1,-1-1 0,1 1 1,0-1-1,0 1 0,0-1 0,0 1 1,-1-1-1,1 1 0,0-1 0,-1 1 1,1-1-1,0 1 0,-1-1 1,-12 4 1405,-14 19-1546,21-13-45,1 0-1,0 0 1,1 0 0,0 1-1,1 0 1,0 0-1,0 0 1,1 0-1,0 0 1,1 0 0,0 0-1,1 1 1,0 14-1,1-21-24,-1 0 0,1 0 0,0 0 0,0 0 0,1 0 0,-1 0 0,1 0 0,-1-1 0,1 1 0,1 0 0,-1-1 0,0 1 0,1-1 0,-1 0 0,1 0 0,0 0 0,0 0 0,1-1 0,-1 1 0,0-1 0,1 0 0,0 0 0,-1 0 0,1 0 0,0-1 0,0 1 0,0-1 0,6 1 0,-3 0-4,1 0 0,0-1 0,-1 0 0,1 0 1,0-1-1,-1 0 0,1-1 0,0 1 0,-1-2 0,1 1 0,0-1 0,-1 0 0,0 0 0,13-6 1,-12 2-13,1 0 1,-1 0 0,0 0 0,-1-1 0,0 0 0,0-1 0,0 0 0,-1 0-1,0 0 1,-1-1 0,7-13 0,-9 15 19,1 0 1,-2-1-1,1 1 0,-1-1 1,0 0-1,0 0 0,-1 0 1,0 0-1,0 0 0,-1 0 1,0 0-1,-1 0 0,0 0 1,0 0-1,-3-8 0,3 11 10,-1 1-1,0 0 1,0 0-1,-1 0 1,1 0-1,-1 0 1,0 0-1,0 1 1,0-1-1,-1 1 1,1 0-1,-1 0 1,1 0 0,-1 0-1,0 1 1,0 0-1,-1-1 1,1 2-1,-5-3 1,-3 0 62,0 1-1,1 0 1,-1 1 0,0 0 0,-1 1 0,-13 0 0,22 1-63,-1 1-1,1-1 0,0 1 1,0 0-1,0 0 1,-1 0-1,1 1 0,0-1 1,0 1-1,1 0 1,-1 0-1,0 1 0,1-1 1,-1 1-1,1-1 0,0 1 1,0 0-1,0 1 1,0-1-1,0 0 0,1 1 1,-1-1-1,1 1 1,0 0-1,-2 7 0,-1 0-160,1 1 0,1-1-1,0 1 1,0 0 0,1 0-1,1 0 1,0 0 0,1 13-1,0-22-60,0 0-1,1 0 0,-1 0 0,1 0 1,0 0-1,-1 0 0,1 0 1,0-1-1,1 1 0,-1 0 1,0-1-1,1 1 0,0-1 0,-1 1 1,1-1-1,0 0 0,0 1 1,1-1-1,-1 0 0,0-1 1,1 1-1,-1 0 0,1-1 1,-1 1-1,1-1 0,0 0 0,0 0 1,-1 0-1,1 0 0,0 0 1,0-1-1,4 1 0,43 5-4841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0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52 5413,'-7'11'14036,"-8"12"-10104,-13 25-6268,20-29 3723,5-8-1366,0-1 1,0 1 0,1 0-1,0 0 1,1-1-1,1 1 1,-1 0 0,2 0-1,2 17 1,-2-22-22,0 0 0,1 0 0,-1 0 0,1-1 1,1 1-1,-1-1 0,1 1 0,0-1 0,0 0 0,0 0 0,1 0 1,0-1-1,0 1 0,0-1 0,0 0 0,1 0 0,0 0 1,8 5-1,-1-4-114,0 0 0,0 0 0,0-1 0,1-1-1,-1 0 1,1 0 0,0-2 0,0 1 0,0-2 0,0 1 0,0-2 0,0 0 0,-1 0 0,1-2 0,0 1 0,-1-2 0,1 1 0,-1-2 0,0 1-1,0-2 1,-1 0 0,1 0 0,-1-1 0,-1 0 0,1-1 0,-1 0 0,-1-1 0,1 0 0,8-12 0,-11 12-10,-1 0 1,-1-1-1,1 1 1,-2-1-1,1 0 1,-1-1-1,-1 1 1,0-1-1,0 1 1,2-22-1,-5 26 197,1 0-1,-1 0 1,0 0 0,0 0-1,0 1 1,-1-1 0,0 0-1,0 0 1,-1 0 0,1 0 0,-1 1-1,-1-1 1,1 1 0,-1 0-1,0-1 1,0 1 0,0 0-1,-1 1 1,0-1 0,0 1-1,-5-5 1,1 3 6,-1 1 1,0 0-1,-1 0 1,1 1-1,-1 0 1,1 1-1,-1 0 0,0 1 1,-1 0-1,1 0 1,-12 0-1,-14 1-88,-68 6-1,64 1-1282,-1 2 1,1 2-1,-52 19 0,-32 14-6417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1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25 11627,'-7'278'5429,"-22"137"-3667,14-227-1506,10-115-211,7 122 1,-1-191-46,0 1 0,0-1 1,1 1-1,0-1 0,0 1 0,0-1 1,0 0-1,1 0 0,-1 0 0,1 0 1,0-1-1,0 1 0,1-1 0,-1 0 1,1 0-1,-1 0 0,6 3 0,9 6 47,1-1 0,26 12 0,-42-22-64,17 8 51,1-1-1,0-2 1,1 0 0,36 6-1,93 1 298,-88-8-221,579 8 254,-543-14-248,480-23 220,-1-1-208,-418 26-146,168 23-1,-157-6 70,269-5-1,-405-14-33,0-2 0,1-2-1,-1-1 1,-1-1-1,1-2 1,-1-2 0,-1-1-1,41-21 1,-70 31 26,-1 0 1,0 0-1,0 0 1,0 0-1,0-1 1,0 1-1,0-1 1,-1 0-1,0 0 1,1 0-1,-1 0 0,0 0 1,0 0-1,-1-1 1,1 1-1,-1-1 1,1 1-1,-1-1 1,0 0-1,-1 1 1,1-1-1,-1 0 1,1 0-1,-1-4 1,3-17-5,13-104 18,-5 0-1,-7-137 0,-4 227-32,-1 2-27,-1 1 0,-2-1 1,-2 1-1,-13-50 1,13 66 17,-1 0 0,0 1 0,-2 0 0,0 0 1,-1 0-1,-1 2 0,0-1 0,-1 1 0,-18-18 0,18 24 37,-1 0 0,-1 1 0,0 1 0,0 0 0,-1 0 0,0 2 0,0 0-1,-1 0 1,1 2 0,-21-5 0,-22-3 192,-89-7-1,113 16-244,-711-42 630,-3 45-301,355 3 87,355-2-403,0-2-7,0 3 0,1 1 0,-1 2 0,-50 11 1,1 10 52,-90 23 288,140-41-241,0-1 1,-73 2-1,81-7 164,1-1 0,0-2-1,0-1 1,0-1 0,-39-11 0,15-5-74,-32-8 277,76 26-701,0 0 0,-1 1 0,1-1 0,-1 2 0,1-1 0,-1 1 1,-15 3-1,0 8-2809,-6 14-2364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9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0 224,'-16'105'2546,"5"-26"225,7-64-2094,0 1-1,-13 28 0,11-30-357,1 0 0,0 1 0,-5 23 0,5 22 132,2 1 0,8 95 0,0-12-320,-3-34-105,31 200 1,14-66-70,-45-230 44,0-2-9,-1 0 1,2 0-1,6 18 1,-8-26 14,0-1 1,1 0 0,0 0 0,0 0-1,0 0 1,0 0 0,0 0-1,1 0 1,-1 0 0,1-1 0,0 0-1,-1 1 1,1-1 0,0 0-1,0 0 1,5 2 0,13 2 299,0 0 0,-1 0 0,2-2 0,-1-1 0,0-1 0,1-1 0,41-2 0,37 3-238,6 8 26,126 5 45,515-46 631,-449 13 59,319-51-52,-492 51-766,279-7 35,-42 6 3,-260 7-53,336-29 288,-317 31-122,200-44-1,-204 31 21,18 4-73,209-3 1,-24 5-87,395-6-156,-311 19-56,-83-27-142,48-1-1193,-351 32 1463,7-1-332,-1 1-1,1 1 1,-1 1 0,1 1 0,-1 1 0,0 1 0,35 13 0,-33-7 50,-7-2 430,1-1 0,1 0 1,-1-1-1,1-1 0,0-2 0,1 0 0,24 2 0,54-5 1334,163-20 1,-186 10-1047,148 0 1,-214 10-372,0 0 0,1 1 1,-1 0-1,0 1 0,18 7 1,-27-9-72,1 0 0,0 1 1,0-1-1,-1 1 0,1-1 1,-1 1-1,1 0 0,-1 0 0,0 0 1,0 0-1,4 6 0,-6-7-66,1 1-1,0-1 0,-1 1 0,1-1 0,-1 1 0,1 0 0,-1-1 1,0 1-1,0 0 0,0-1 0,0 1 0,0 0 0,0 0 0,0-1 0,-1 1 1,1 0-1,0-1 0,-1 1 0,0-1 0,1 1 0,-1-1 0,0 1 1,-1 1-1,-17 17-4608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11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0 363 8488,'49'-3'614,"0"-3"0,-1-1-1,0-3 1,64-21 0,-47 12 702,91-13 0,-64 24-765,134 7-1,-187 2-428,208 16 312,12 0-260,-168-15-77,1-4-1,-1-3 0,122-24 0,100-45 866,97-20 174,9 31-554,241 47-338,-499 17-205,276 19 726,1 0-57,69-33 685,314 5-1115,-373 43-232,-226-14-33,75 12 0,73 6 6,85-26 77,-453-13-100,0 0 0,0-1 1,1 1-1,-1 0 0,0 1 1,0-1-1,0 0 0,0 1 0,0-1 1,0 1-1,0-1 0,0 1 1,2 1-1,-3 0 19,0 0-1,0-1 1,0 1 0,-1 0 0,1 0-1,0 0 1,-1 0 0,0-1 0,1 1-1,-1 0 1,0 0 0,0 0 0,0 2-1,0 5 67,3 74 307,-4 0 0,-4 1 1,-23 126-1,13-117-170,1 3 266,-4-1 1,-50 150-1,67-242-543,0-1 0,0 1 0,0-1 1,0 1-1,0-1 0,1 1 0,-1-1 0,1 1 0,0 0 0,0-1 1,0 1-1,0 2 0,0-4-17,1-1 0,-1 1 0,0 0-1,1-1 1,-1 0 0,0 1 0,1-1 0,-1 1 0,1-1 0,-1 1 0,1-1 0,-1 0-1,1 1 1,-1-1 0,1 0 0,-1 0 0,1 1 0,-1-1 0,1 0 0,-1 0 0,2 0 0,23 1-2039,-15-3 1001,0 1-1,0-1 0,0-1 1,16-6-1,65-40-11521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4.3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12396,'4'27'5187,"3"7"-3503,9 47-820,22 776 1012,-27-484-1873,16 878-2197,-27-1250 2096,-1-1-1,1 0 1,0 1-1,1-1 1,-1 1 0,0-1-1,0 0 1,0 1-1,0-1 1,0 0-1,0 1 1,0-1 0,0 0-1,1 1 1,-1-1-1,0 0 1,0 1 0,1-1-1,-1 0 1,0 1-1,0-1 1,1 0-1,-1 0 1,0 1 0,1-1-1,-1 0 1,0 0-1,1 0 1,-1 1-1,0-1 1,1 0 0,-1 0-1,0 0 1,1 0-1,-1 0 1,0 0 0,1 0-1,-1 0 1,1 0-1,-1 0 1,0 0-1,1 0 1,-1 0 0,0 0-1,1 0 1,-1 0-1,1 0 1,-1-1-1,0 1 1,1 0 0,-1 0-1,0 0 1,1-1-1,-1 1 1,16-8-6105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5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94 10090,'-13'-16'2391,"12"16"-2363,1 0 0,0-1 1,0 1-1,0 0 1,0-1-1,0 1 0,0-1 1,0 1-1,1 0 1,-1-1-1,0 1 1,0-1-1,0 1 0,0 0 1,0-1-1,1 1 1,-1 0-1,0-1 0,0 1 1,0 0-1,1 0 1,-1-1-1,0 1 0,1 0 1,-1-1-1,0 1 1,1 0-1,-1 0 1,0 0-1,1-1 0,-1 1 1,0 0-1,1 0 1,-1 0-1,0 0 0,1 0 1,-1 0-1,1 0 1,-1 0-1,0 0 0,1 0 1,-1 0-1,1 0 1,-1 0-1,0 0 0,1 0 1,-1 0-1,0 0 1,1 1-1,79-2 636,0 4 0,97 17-1,-29 2 633,156 5 0,152-25-984,-274-16-182,208-42-1,116-10 66,-481 64-193,11-1 15,1 2 0,57 5 1,-89-3 20,0 0 0,0 0 0,0 0 0,0 1 0,0 0 1,0 0-1,-1 0 0,1 0 0,-1 1 0,1-1 0,-1 1 0,0 0 1,0 1-1,0-1 0,-1 1 0,1 0 0,-1 0 0,0 0 0,0 0 1,0 0-1,0 1 0,-1-1 0,0 1 0,0 0 0,0 0 1,0-1-1,-1 1 0,0 0 0,0 0 0,0 1 0,-1-1 0,0 0 1,0 7-1,-5 645 370,2 276-410,25-630-3,1 18 100,-23-320-4,-22-3-118,1 0-1,0-2 1,0 0 0,-36-12-1,27 6-24,-41-6 1,9 10-93,-106 3-1,99 4 87,-68 6 70,1 6 0,-143 32-1,51-6 189,-625 106 1824,571-94-386,272-49-1686,-1 1 62,-1-1 0,0 0 0,0-1-1,0 0 1,0-1 0,0 0 0,0 0 0,0-2 0,-19-3 0,30 4-195,0 1 0,0-1 0,0 1 0,0-1-1,0 0 1,0 1 0,1-1 0,-1 0 0,0 0 0,0 0 0,1 1 0,-1-1 0,0 0 0,1 0 0,-1 0 0,1 0 0,-1 0 0,1 0 0,0 0 0,-1 0 0,1 0 0,0 0 0,0 0 0,0 0 0,0 0 0,0-1 0,0 1 0,0 0 0,0 0 0,0 0 0,1-2 0,-1 0-481,0-23-6806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14286,'0'4'2049,"0"51"-182,-1 46 96,18 153 0,-3-145-1648,13 72-919,-23-170-763,-1-15-1460,0-19-1712,-3-11-3666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23 720 14702,'-4'0'418,"-11"-3"2630,12-16-968,4-13-1963,2 0 0,1 1-1,1-1 1,2 1-1,18-54 1,56-132-105,-58 163 121,58-99-1,-79 150-120,0 0-1,1-1 0,-1 1 0,1 0 1,-1 0-1,1 1 0,5-5 1,-7 7-15,-1-1 1,1 1 0,0 0 0,-1 0 0,1-1 0,0 1 0,0 0 0,-1 0-1,1 0 1,0 0 0,0 0 0,-1 0 0,1 0 0,0 0 0,0 0 0,-1 0-1,1 0 1,0 0 0,-1 1 0,1-1 0,0 0 0,0 0 0,-1 1 0,1-1 0,-1 1-1,1-1 1,0 1 0,-1-1 0,1 1 0,-1-1 0,1 1 0,-1-1 0,1 1-1,-1-1 1,1 1 0,-1 0 0,0-1 0,1 1 0,-1 0 0,0-1 0,0 1-1,1 0 1,-1 0 0,0 1 0,12 32 83,-2 1 1,-2 0-1,-1 1 0,4 45 0,-2-11-12,33 238-1110,-42-306 711,1-1-43,-1-19-11090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12908,'0'-2'3652,"2"2"-3268,25 0 129,13 0 191,10 0-95,7 0-545,4 2 32,5-2-1409,6 0-1250,-1-22-3394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0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8456,'0'0'6790,"-2"18"-5508,-11 13-97,-1 11 480,-4 9-672,-5 12 224,-3 15-320,-5 23-256,-2 17-577,-2 15 160,0-2-320,7-16 224,9-28-544,7-27-417,10-24-448,2-17-1250,18-18-11882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116 64 14221,'0'1'4002,"0"9"-3284,-4 51 1014,-17 97 1,5-50-1430,-29 178-212,42-305-3410,2-21 2426,8-10-612,2 1 0,17-59-1,-5 27 721,-4 7 750,-4 11 904,29-81 0,-42 143-794,18-37 1347,-17 36-1317,0 1-1,0-1 1,0 1 0,0 0 0,0 0-1,0-1 1,0 1 0,0 0-1,1 0 1,-1 0 0,0 0 0,1 0-1,-1 1 1,1-1 0,-1 0 0,1 1-1,-1-1 1,1 1 0,0-1 0,-1 1-1,3 0 1,0 1 12,-1-1-1,0 1 1,0 1-1,1-1 1,-1 0-1,0 1 1,0 0 0,0 0-1,0 0 1,0 0-1,-1 0 1,1 0-1,-1 1 1,1-1-1,-1 1 1,0 0 0,0-1-1,0 1 1,0 0-1,1 4 1,8 13-112,15 37-1,-23-49 75,14 35-59,-1 1 0,-2 1 0,-3 0 0,-1 1 0,-3 0 0,-1 1 0,-1 53 0,-5-96-14,0 1 1,-1-1-1,0 0 1,1 1-1,-1-1 1,-1 0-1,1 1 1,-1-1-1,0 0 0,0 0 1,0 0-1,0-1 1,-4 6-1,0-3 56,1 1-1,-1-2 0,-1 1 1,1-1-1,-1 1 0,-11 5 1,-7 2 396,-1-1 1,0-1 0,-31 8 0,56-19-428,-9 3-99,-88 25 2198,83-25-3634,1-1 0,-24 1 0,32-3-5601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8.3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17 5862,'-2'0'9305,"-2"0"-6327,219 13-1174,-86-2-1547,943 4-51,-984-16-204,315-10 86,-169 4-43,-76-4 863,-119 3-3239,-2-4-6244,-22 7 2030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28 11082,'0'3'3965,"0"13"-3344,-2 21 452,-2-1-1,-10 47 0,7-47-900,2 0-1,-2 47 1,7-82-274,13-69-2434,-8 49 1646,-1 1 0,-1-1 0,1-26 0,-3 2 423,0-32-84,-1 68 999,-1 0 1,0 1 0,0-1 0,0 0 0,-1 0 0,0 1 0,-1-1-1,-3-6 1,6 13-378,0 0-1,0 0 0,0 0 0,0 0 1,0 0-1,0-1 0,0 1 0,0 0 1,0 0-1,0 0 0,-1 0 0,1 0 1,0 0-1,0 0 0,0-1 0,0 1 0,0 0 1,0 0-1,0 0 0,0 0 0,0 0 1,0 0-1,1 0 0,-1-1 0,0 1 1,0 0-1,0 0 0,0 0 0,0 0 1,0 0-1,0 0 0,0 0 0,0-1 1,0 1-1,0 0 0,0 0 0,0 0 1,0 0-1,1 0 0,-1 0 0,0 0 1,0 0-1,0 0 0,0 0 0,0 0 1,0 0-1,0 0 0,1 0 0,-1 0 1,0 0-1,0 0 0,11 0 779,17 6-1654,-23-5 1160,44 9-313,51 4 1,-53-9-5,65 15-1,-110-19-50,0-1 0,0 1 0,0 0 0,0 0 0,0-1 0,0 1 0,0 1 0,0-1 0,0 0 0,0 0 0,2 3 0,-3-3 11,-1 0-1,1 0 1,-1 0-1,0 0 0,1-1 1,-1 1-1,0 0 1,0 0-1,0 0 1,0 0-1,0 0 1,0 0-1,0 0 1,0 0-1,0 0 0,0 0 1,0 0-1,0 0 1,-1-1-1,1 1 1,0 0-1,-1 0 1,1 0-1,-1 0 0,1 0 1,-1-1-1,1 1 1,-1 0-1,1 0 1,-1-1-1,0 1 1,-1 0-1,-22 23 513,-2-1-1,-1-1 1,-58 36-1,-8 7-139,35-10-1757,28-24-6985,14-20-3895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55 12011,'-7'0'362,"0"1"0,0-1 0,0 1 0,0 1 0,1-1 0,-1 1-1,0 1 1,1-1 0,-1 1 0,1 0 0,0 1 0,0-1-1,0 1 1,1 0 0,-1 1 0,-5 5 0,6-4-201,0-1 0,0 1 0,1 0 0,0 0 0,0 1 1,0-1-1,1 1 0,0 0 0,0 0 0,1 0 0,0 0 0,0 0 0,1 1 0,-2 14 0,3-17-159,-1 0 0,1 0 0,0 0 0,0 0 0,1-1 0,-1 1 0,1 0 0,0 0 0,1 0 0,-1 0 0,1-1 0,0 1-1,0-1 1,0 1 0,1-1 0,-1 0 0,1 0 0,0 0 0,0 0 0,1 0 0,-1-1 0,1 1 0,0-1 0,4 3 0,2 0-6,1 0 0,0-1 0,1 0 1,-1-1-1,1 0 0,0-1 1,0 0-1,0-1 0,1 0 1,-1-1-1,0 0 0,21-2 0,-27 0-11,0 1-1,0-1 0,0 0 1,0 0-1,0-1 0,0 0 0,0 0 1,-1 0-1,1-1 0,-1 1 1,0-1-1,1-1 0,-1 1 0,0-1 1,-1 0-1,1 0 0,-1 0 1,0-1-1,0 1 0,0-1 0,0 0 1,-1 0-1,0-1 0,0 1 1,-1-1-1,1 1 0,-1-1 0,1-6 1,0 3 1,-1 1 1,0-1 0,0 0 0,-1 1-1,-1-1 1,1 0 0,-1 0 0,-1 0-1,1 0 1,-2 1 0,1-1 0,-1 0 0,-1 1-1,1-1 1,-1 1 0,-1 0 0,1 0-1,-2 0 1,-5-9 0,3 9 95,-1 1 0,1 0 0,-1 0 0,0 1 1,0 0-1,-1 1 0,0 0 0,0 0 0,0 1 0,0 0 0,-1 0 1,0 1-1,1 0 0,-19-2 0,22 4-56,0 0 0,-1 0 0,1 1 1,0 0-1,0 0 0,0 0 0,0 1 0,0-1 0,-1 2 0,1-1 0,1 1 0,-1 0 1,0 0-1,0 0 0,1 1 0,-1 0 0,1 0 0,0 0 0,0 1 0,0 0 0,0 0 0,1 0 1,0 0-1,-1 1 0,-2 5 0,5-7-153,0 0 0,1 0 1,-1 0-1,1 0 0,0 0 0,0 1 0,0-1 0,0 0 1,1 1-1,-1-1 0,1 0 0,0 1 0,0-1 1,0 1-1,1-1 0,0 4 0,0-4-282,0 0 0,0 0 0,0 0 1,0 0-1,1 0 0,-1-1 0,1 1 0,0 0 0,0-1 0,0 0 0,2 3 0,35 23-7924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2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16079,'8'6'2787,"9"1"-2499,9 0 481,9 1 288,6-5-577,4 1 33,2-2-385,0-2-224,-4 0 32,-4 0-1890,-2 0-1698,-10-2-5572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5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0 3555,'-16'13'8652,"2"1"-4733,-2 1-2524,2 1 1,-17 24 0,30-40-1382,1 1 1,-1-1-1,1 1 1,0 0 0,-1-1-1,1 1 1,-1 0-1,1-1 1,0 1 0,0 0-1,-1-1 1,1 1-1,0 0 1,0-1 0,0 1-1,0 0 1,0 0-1,0-1 1,0 1 0,0 0-1,0-1 1,0 1-1,0 0 1,1 0 0,-1-1-1,0 1 1,1 0-1,0 0-9,0 0 0,0 0 0,0 0 0,0 0 0,0 0 0,0 0 0,0-1 0,1 1 0,-1 0 0,0-1 0,1 1 0,-1-1 0,2 1 0,52 4-205,-46-5 210,11 1-134,-1 1 0,0 1 0,0 1 0,0 1 0,0 0 0,22 11 0,-36-14 116,1 0 1,-1 1 0,0 0 0,0 0-1,0 0 1,-1 0 0,1 1-1,-1 0 1,0 0 0,0 0 0,0 0-1,0 1 1,-1-1 0,0 1 0,0 0-1,0 0 1,0 0 0,-1 0 0,0 1-1,0-1 1,0 1 0,-1-1 0,0 1-1,0 0 1,0 7 0,-1-6 147,0 0 0,0 0 0,-1 0 0,-1 0 0,1 0 1,-1-1-1,0 1 0,0-1 0,-1 1 0,0-1 0,0 0 0,0 0 1,-1 0-1,0 0 0,0-1 0,-1 1 0,1-1 0,-1 0 0,0-1 0,0 1 1,-1-1-1,0 0 0,-6 4 0,6-4-142,-1 0-1,0 0 1,1-1 0,-1 1 0,-1-1-1,1-1 1,0 0 0,-1 0-1,1 0 1,-1-1 0,0 0 0,1 0-1,-10-1 1,15 0-119,1-1 0,-1 1-1,1 0 1,-1-1 0,0 1 0,1-1-1,0 1 1,-1-1 0,1 1 0,-1-1-1,1 0 1,0 0 0,-1 0 0,1 0-1,0 0 1,0 0 0,0 0 0,0-1 0,0 1-1,0 0 1,0 0 0,0-1 0,0 1-1,1-1 1,-1 1 0,1-1 0,-1 1-1,1-1 1,-1 1 0,1-3 0,-11-34-5255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9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13805,'25'0'2114,"8"0"737,1 4-929,3 1-929,2-1-801,0 1-64,2 1-705,0 1-1697,-10 0-4260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2 200 2274,'-2'0'20435,"8"0"-19890,19-11 256,6-9-289,5-3-352,3-5-224,2 1-480,-2-2-1826,0 2-1378,-8 7-2914,-9 5-4677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1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13229,'0'0'4900,"9"7"-3437,-5 3-1242,0-1 1,-1 1-1,0 0 1,-1 0-1,0 0 0,0 1 1,-1 11-1,-1 81-7,-1-53-96,1 189 32,0-235-158,0-1 0,1 1 0,-1-1 0,1 1 0,-1-1 0,1 0 0,1 1 0,-1-1 0,0 0 0,1 0 0,-1 0 0,4 5 0,-4-7 3,0 0 0,1 0 0,-1 0 0,0 0 0,0 0 0,1 0 0,-1 0 0,0 0 0,1-1 0,-1 1 1,1-1-1,-1 1 0,1-1 0,-1 1 0,1-1 0,-1 0 0,1 0 0,-1 0 0,1 0 0,-1 0 0,1 0 1,-1 0-1,1 0 0,0-1 0,-1 1 0,0-1 0,1 1 0,-1-1 0,1 1 0,1-2 0,6-4-7,-1 0 0,-1 0-1,1-1 1,-1 0-1,0 0 1,-1-1 0,0 1-1,0-2 1,8-14-1,1 2-1,204-321 996,-214 333-804,0 1 131,0 0 0,-1 0 1,0 0-1,5-14 0,-9 20-629,0 8-4164,-2 12-1415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4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22 929,'-27'11'1186,"22"-9"-360,0 0 0,0 0 0,0 0 0,0-1 1,0 0-1,0 0 0,0 0 0,-9 0 0,13-1 114,10 2 8300,31 3-9079,375 1 495,-237-8-640,53 1-20,497 13-88,-650-8 114,88-7-1,-125-1 106,1-1 0,-1-2 0,72-23-1,-92 22-257,11-3 507,-10 8-5650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121 188 13997,'0'0'77,"-1"0"-1,1 0 0,0-1 0,0 1 1,0 0-1,-1 0 0,1 0 1,0 0-1,0 0 0,-1 0 1,1 0-1,0-1 0,0 1 0,0 0 1,0 0-1,-1 0 0,1-1 1,0 1-1,0 0 0,0 0 1,0 0-1,0-1 0,0 1 0,0 0 1,-1 0-1,1 0 0,0-1 1,0 1-1,0 0 0,0 0 1,0-1-1,0 1 0,0 0 0,0 0 1,0-1-1,0 1 0,0 0 1,0 0-1,1-1 0,-1 1 1,1-11 4,0 1 0,1-1 1,0 1-1,1 0 0,0 0 1,7-16-1,-6 16 98,0 0-1,0 0 1,-1-1 0,-1 0 0,1 0-1,0-17 1,-3 27 531,2 13-761,-1-1 12,0 0-1,-1 1 0,-2 20 0,0 6 68,2 317-92,0-354 48,-31-1-795,-99-6 373,159 4 1152,41-9-1,-16 2-624,112-21-1303,-131 21-2396,37-15 0,-20 0-3805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89 2530,'-28'3'12310,"8"8"-9579,17-7-2668,0 0 0,-1 0 0,1 0 1,1 0-1,-1 0 0,0 1 0,1-1 1,-2 8-1,-2 4 20,1 0 1,1 0-1,0 1 0,1-1 1,1 1-1,1 0 1,1 23-1,0-38-83,0 0 1,0 0-1,0 0 0,1 0 1,-1 0-1,1 0 0,0 0 1,0 0-1,-1 0 0,1 0 1,0 0-1,1 0 0,-1-1 1,0 1-1,0-1 0,1 1 1,-1-1-1,1 1 0,1 1 0,1-1 3,0 1 0,0-1 0,0 1-1,1-1 1,-1 0 0,0-1-1,1 1 1,6 1 0,-6-2-1,0 0 0,0 0 0,0-1 0,0 1 1,0-1-1,0 0 0,0 0 0,0-1 0,0 1 0,0-1 0,0 0 1,0-1-1,0 1 0,-1-1 0,1 0 0,0 0 0,4-4 1,-1-2 2,0 0 1,0-1-1,-1 0 1,0-1-1,-1 0 1,0 0-1,0 0 1,-1-1 0,-1 0-1,0 0 1,4-15-1,-4 8 12,0 0-1,-2 0 0,0 0 1,-1 0-1,-1-1 1,-3-27-1,3 43 15,-1 0 0,0 0 0,0 1 0,0-1 0,0 0 0,-1 0 0,1 1 0,-1-1 0,1 1 0,-1 0 0,0-1 0,0 1 0,0 0 0,0 0 0,0 0 0,-1 0 0,1 0 0,-1 1 0,1-1 0,-1 1 0,0 0 0,1-1 0,-1 1 0,0 1 0,-5-2 0,4 1-2,0 0 0,0 0 0,0 0 0,0 1 0,0 0 0,0 0 0,0 0 0,0 0 0,0 1 0,0 0 0,0-1-1,0 2 1,0-1 0,0 0 0,0 1 0,1-1 0,-1 1 0,-6 4 0,5 0-202,-1 0-1,0 0 1,1 1 0,0 0-1,1 0 1,0 0 0,0 0-1,0 0 1,1 1 0,0 0 0,-4 14-1,5-12-888,0-1-1,1 1 0,0 0 0,0 0 1,2 16-1,4 5-6219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8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2 15310,'-2'-1'253,"0"1"-1,0-1 0,-1 1 0,1 0 0,0 0 0,0 0 0,0 1 0,0-1 0,0 0 0,-1 1 0,1-1 1,0 1-1,0 0 0,0 0 0,0 0 0,1 0 0,-1 0 0,-2 2 0,0 0-128,0 0 0,0 1 0,1-1 0,0 1-1,0 0 1,0 0 0,-4 8 0,-2 7-352,1 0 0,-11 40-1,16-50 531,-16 53-387,4-17-58,2 1 0,2 0-1,2 0 1,-6 84 0,23-143-103,135-149 389,-115 133-110,-26 26-35,0 1-1,0 0 0,1 0 1,0 0-1,-1 0 0,1 0 1,0 1-1,0-1 0,-1 1 1,1 0-1,1 0 0,-1 0 1,0 0-1,0 0 0,0 1 1,0-1-1,7 1 0,-9 0-4,-1 1-1,1-1 0,0 1 1,0-1-1,0 1 1,0-1-1,0 1 0,0 0 1,-1-1-1,1 1 0,0 0 1,-1 0-1,1-1 1,0 1-1,-1 0 0,1 0 1,-1 0-1,1 0 0,-1 0 1,0 0-1,1 0 0,-1 0 1,0 0-1,0 0 1,0 0-1,0 0 0,1 0 1,-1 0-1,-1 2 0,2 40-2,-1-34 79,-1 2-71,0 1 1,-1 0 0,0-1 0,-1 1 0,-1-1 0,1 0 0,-2 0 0,0 0 0,0-1-1,-1 0 1,0 0 0,0 0 0,-1-1 0,-11 11 0,13-13-22,-1-1-1,0 0 1,0-1 0,0 1-1,-1-1 1,0 0-1,0-1 1,-1 0 0,1 0-1,-1 0 1,1-1 0,-1 0-1,0-1 1,-1 0 0,1 0-1,0 0 1,0-1-1,-1-1 1,1 1 0,-15-2-1,22 0 21,0 1 0,0-1-1,-1 1 1,1-1-1,0 0 1,0 1-1,0-1 1,1 0 0,-1 0-1,0 1 1,0-1-1,0 0 1,0 0-1,1 0 1,-1 0 0,1 0-1,-1 0 1,0-1-1,1 1 1,0 0 0,-1 0-1,1 0 1,0 0-1,-1-1 1,1 1-1,0 0 1,0-2 0,0-41-74,0 31 68,1 13 9,-1-1 1,1 0-1,0 0 0,-1 1 1,1-1-1,0 0 0,0 1 1,-1-1-1,1 1 1,0-1-1,0 1 0,0-1 1,0 1-1,0 0 0,0-1 1,0 1-1,0 0 1,0 0-1,-1-1 0,1 1 1,0 0-1,0 0 0,0 0 1,0 0-1,0 1 0,0-1 1,0 0-1,2 1 1,32 4 41,-12 3 17,-14-4-27,0 0 0,0-1-1,0 0 1,0-1-1,1 0 1,-1-1 0,1 1-1,-1-2 1,1 1 0,-1-1-1,1-1 1,-1 0-1,16-3 1,-13-1-9,-1-1 0,1 0-1,-1 0 1,-1-1 0,1 0 0,-1-1 0,0-1-1,-1 1 1,11-13 0,1-3-8,-2-1 0,27-43-1,-45 66 6,2-1 46,-1-1 0,1 0-1,-1 0 1,0 0 0,0-1-1,-1 1 1,1 0-1,-1-1 1,0 1 0,1-8-1,-2 11 725,0 10-138,-1-3-590,0 1 0,-1-1 1,1 1-1,-1-1 1,-1 0-1,1 0 0,-4 7 1,-7 18 126,8-12-314,1 0 0,0 0-1,1 1 1,2-1-1,0 22 1,0-40-23,1 0 0,0 0 1,0-1-1,0 1 0,0 0 1,0 0-1,0 0 0,0-1 0,0 1 1,1 0-1,-1 0 0,0 0 1,0-1-1,1 1 0,-1 0 1,0 0-1,1-1 0,-1 1 0,1 0 1,-1-1-1,1 1 0,-1 0 1,1-1-1,-1 1 0,1-1 1,0 1-1,-1-1 0,1 1 1,0-1-1,-1 0 0,1 1 0,0-1 1,0 0-1,-1 1 0,2-1 1,20 1-5779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0 13517,'-11'0'2018,"3"0"-1250,2 9-768,2 13-576,4 4-2243,0-6-4259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281 1 4901,'-4'1'11016,"1"5"-7607,-1 13-5048,2-11 2604,-37 166-439,-40 153-416,14-131-111,-19 75-1146,85-284-2187,-1 4 2251,0-1 0,1 1 0,1-1-1,3-13 1,14-21-4335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97 5541,'-16'0'14478,"34"0"-14414,13 0 384,16-6 33,14-3-65,7-5-416,-1-6 0,-3 1-736,-9 5-1667,-4 5-1216,-4 3-3428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0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0 305 3363,'2'5'14054,"5"-5"-11692,10-6-2971,-1-2 877,-1 0-1,0-2 1,-1 0-1,0 0 1,22-22-1,56-71 306,-62 66-100,48-44-1,-78 81-479,1 0 0,-1-1 1,0 1-1,1 0 0,-1-1 0,1 1 0,-1 0 0,0-1 1,1 1-1,-1 0 0,1 0 0,-1-1 0,1 1 0,-1 0 0,1 0 1,-1 0-1,1 0 0,-1 0 0,1 0 0,-1 0 0,1 0 1,0 0-1,-1 0 0,1 0 0,-1 0 0,1 0 0,-1 0 0,1 1 1,-1-1-1,1 0 0,-1 0 0,1 1 0,-1-1 0,0 0 1,1 0-1,-1 1 0,1-1 0,-1 0 0,1 2 0,1 0-10,0 1 0,-1 0 0,1-1 0,-1 1 0,0 0 0,0 0 0,2 5 0,8 58 85,-9-38-17,-1 0-1,-1 0 0,-1 0 0,-8 41 0,6-57-87,0 0 0,-1 0 0,0 0 0,0-1 1,-2 1-1,1-1 0,-1-1 0,-1 1 0,0-1 0,0 0 0,-1-1 0,-17 17 0,-20 13-6994,14-18-4169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1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77 12684,'-15'-1'965,"13"0"-781,1 1 1,0 0-1,-1 0 0,1-1 0,-1 1 0,1 0 1,0 0-1,-1 0 0,1 0 0,-1 1 1,1-1-1,0 0 0,-1 1 0,1-1 0,-1 1 1,1-1-1,0 1 0,0-1 0,-1 1 0,1 0 1,0 0-1,0 0 0,0-1 0,0 1 0,0 0 1,0 0-1,0 1 0,0-1 0,-1 2 0,-19 32 172,-25 57-1,39-78-221,2 1-1,0 0 0,0 1 1,2-1-1,0 1 0,-2 31 1,5-44-131,0 0 1,1 0 0,-1 0 0,1 0-1,-1-1 1,1 1 0,0 0 0,0 0-1,0-1 1,0 1 0,1 0 0,-1-1-1,1 1 1,0-1 0,0 0-1,-1 1 1,1-1 0,1 0 0,-1 0-1,0-1 1,0 1 0,1 0 0,-1-1-1,1 1 1,-1-1 0,1 0 0,0 0-1,0 0 1,-1 0 0,5 1-1,8 1 16,1 0-1,-1-2 0,1 1 0,21-2 1,-30 0-7,3 0-8,-1-1 0,1 0 0,-1 0 0,1-1 0,-1-1 0,0 1 0,0-1 0,0-1 0,0 0 0,-1 0 0,1-1 0,-1 0 0,0 0 0,-1-1 0,1 0 0,-1 0 0,0 0 0,0-1 0,-1-1 0,9-12 0,-8 9-23,0-1-1,-1 0 1,0 0-1,-1 0 1,0-1-1,-1 0 1,0 0-1,-1 0 1,-1 0-1,0-1 0,-1 1 1,0-1-1,-1 1 1,-2-17-1,1 25 59,0-1-1,-1 1 0,1 0 1,-1-1-1,-1 1 1,1 0-1,-1 0 0,1 1 1,-1-1-1,-1 0 0,1 1 1,-1 0-1,0 0 0,1 0 1,-2 0-1,1 1 0,0-1 1,-1 1-1,0 0 0,1 0 1,-1 1-1,0 0 1,-10-3-1,0-1 216,-1 2 1,0 0-1,0 0 0,0 2 1,0 0-1,-31 1 1,42 1-310,0 0 0,1 1 0,-1 0 0,0 0 0,1 0 0,-1 1 0,1-1 0,-1 1 0,1 0 0,0 0 0,0 1 0,0-1 0,0 1 0,0 0 0,0 0 0,1 0 0,0 1 0,-1-1 0,1 1 1,0 0-1,1-1 0,-1 1 0,1 1 0,0-1 0,0 0 0,0 0 0,0 1 0,1 0 0,0-1 0,-1 1 0,2-1 0,-1 1 0,0 7 0,1-10-193,1 0-1,-1 0 0,0 0 1,1 0-1,-1 0 1,1 0-1,-1 0 1,1 0-1,0 0 1,0 0-1,0 0 1,0 0-1,0-1 0,1 1 1,-1 0-1,0-1 1,1 1-1,-1-1 1,1 1-1,0-1 1,-1 0-1,1 0 0,0 0 1,3 2-1,31 15-6616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1 308 4004,'6'6'11054,"11"-4"-7360,19-3-3057,-30 1 580,-1 0-1107,-1-1 0,1 1 0,0-1 0,-1 0 0,1 0-1,-1-1 1,1 1 0,-1-1 0,0 0 0,1 0 0,-1-1 0,0 1 0,-1-1-1,1 0 1,4-4 0,-3 2-14,0-1 0,0 0-1,-1 0 1,1-1 0,-2 1-1,1-1 1,-1 0 0,4-12-1,0-2-351,-2-1 0,-1 0 1,-1-1-1,0 1 0,-2-31 0,-1 50 60,0-1 0,0 1 0,0-1-1,0 1 1,-1 0 0,0-1 0,0 1 0,0 0 0,-3-7 0,4 9 169,-1 0 0,0 1-1,0-1 1,1 0 0,-1 0 0,0 0 0,0 1 0,0-1 0,0 0 0,0 1 0,0-1-1,0 1 1,0-1 0,0 1 0,0 0 0,-1-1 0,1 1 0,0 0 0,0 0 0,0 0 0,0 0-1,-1 0 1,1 0 0,0 0 0,0 0 0,0 0 0,0 1 0,0-1 0,0 0 0,-1 1-1,1-1 1,0 1 0,-1 0 0,0 1 25,0-1 1,0 0-1,0 1 0,1-1 0,-1 1 1,0-1-1,1 1 0,0 0 0,-1-1 1,1 1-1,0 0 0,0 0 1,0 0-1,0 0 0,0 0 0,0 0 1,1 1-1,-2 3 0,-5 45 128,7-44-101,-2 14 51,0 0 0,2 0 0,0 0 1,2 0-1,5 34 0,-5-50-65,-1 0 0,0-1 0,1 1 0,0-1 0,0 1 1,0-1-1,0 0 0,1 0 0,-1 0 0,1 0 0,0 0 0,1-1 0,-1 1 0,1-1 0,-1 0 0,1 0 0,0 0 0,0 0 0,0-1 1,1 0-1,-1 1 0,0-2 0,1 1 0,0 0 0,-1-1 0,1 0 0,0 0 0,0 0 0,-1-1 0,8 0 0,-7 1 19,-1-1 0,1 0 0,-1-1 0,1 1 0,0-1 0,-1 0 0,1 0 0,-1 0 1,0-1-1,1 1 0,6-5 0,-6 3 24,0-1 0,0 0 1,-1-1-1,1 1 1,-1-1-1,0 0 0,6-10 1,0 0 16,0 0 0,-2-1 0,0 0 0,0-1 0,-2 0 0,0 0 0,-1 0 0,-1-1 0,0 1 0,-1-1 0,-1 0 0,-1-24 0,-1 42-77,0 0 0,-1-1 0,1 1-1,0 0 1,-1 0 0,1 0 0,-1-1 0,1 1-1,0 0 1,-1 0 0,1 0 0,-1 0-1,1 0 1,0 0 0,-1 0 0,1 0 0,-1 0-1,1 0 1,-1 0 0,1 0 0,-1 0 0,1 0-1,0 0 1,-1 0 0,1 0 0,-1 1-1,1-1 1,0 0 0,-1 0 0,1 1 0,-1-1-1,-13 6-183,14-6 192,0 0 0,0 1 0,-1-1 0,1 0 0,0 0 0,0 0 0,0 0 0,0 0 0,-1 0 0,1 0 0,0 1 0,0-1 0,0 0 0,0 0 0,0 0 0,0 0 0,-1 1 0,1-1 0,0 0 0,0 0 0,0 0 0,0 0 0,0 1 0,0-1 0,0 0 0,0 0 0,0 0 0,0 1 0,0-1 0,0 0 0,0 0 0,0 0 0,0 1 1,0-1-1,0 0 0,0 0 0,0 0 0,0 1 0,0-1 0,1 0 0,-1 0 0,0 0 0,0 0 0,0 1 0,0-1 0,0 0 0,0 0 0,1 0 0,-1 0 0,0 0 0,0 1 0,14-6 236,15-12 161,-27 15-391,0 0 0,0 1 0,1-1 1,-1 1-1,0-1 0,1 1 0,-1 0 1,1 0-1,-1 0 0,1 0 1,0 1-1,-1-1 0,1 1 0,0 0 1,0-1-1,-1 1 0,1 0 0,3 1 1,-3 0 60,-1 1 0,0-1 1,1 1-1,-1 0 0,0-1 0,0 1 1,0 0-1,0 0 0,-1 1 0,1-1 1,0 0-1,-1 0 0,0 1 1,1-1-1,-1 1 0,0-1 0,1 5 1,21 62 1027,-18-49-719,1-1 1,1-1-1,1 1 1,15 26-1,-22-43-583,0 0 0,1-1 0,-1 1 0,1 0 1,0 0-1,-1-1 0,1 1 0,0-1 0,3 2 0,-4-2-154,0-1 0,-1 0 0,1 1 0,0-1 0,0 0 0,0 0 0,0 1 0,0-1 0,0 0 0,0 0 0,0 0 0,0 0 0,0 0 0,-1 0 0,1-1 0,2 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2.3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14574,'0'0'136,"0"0"0,-1 1 0,1-1 1,0 0-1,0 0 0,0 0 0,-1 1 0,1-1 1,0 0-1,0 0 0,0 1 0,-1-1 1,1 0-1,0 0 0,0 1 0,0-1 0,0 0 1,0 0-1,0 1 0,0-1 0,0 0 0,-1 1 1,1-1-1,0 0 0,0 1 0,0-1 1,1 0-1,-1 0 0,0 1 0,0-1 0,0 0 1,0 1-1,9 5 1048,18-2-1226,-25-3 320,287 7 2085,-210-9-1988,-49 0-54,36-7 0,20-1-536,-30 12-4034,-43 0-2728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144 313 15471,'3'-87'5538,"-1"63"-5206,2-1-1,0 1 1,9-28 0,-12 49-291,7-21 310,-2 1 0,4-28 0,-2 76-709,5 141 618,-7-68-258,0-38 71,2 50 335,-14-109-264,-77 8-884,50-7 727,0 2-1,-46 12 1,78-15 670,19-1-791,177-15 235,8 1-351,-198 13-399,-1 0 0,1 0-1,0 0 1,0-1 0,-1 1 0,1-1 0,-1 0 0,1-1-1,-1 1 1,7-6 0,-2 3-1056,25-17-6564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66 12300,'-3'0'559,"1"1"0,0-1 0,-1 0 0,1 1 1,0 0-1,-1 0 0,1-1 0,0 1 0,0 1 1,0-1-1,-1 0 0,1 0 0,-1 2 0,-2 2 15,0-1-1,0 1 0,1 0 0,-7 9 0,5-6-367,1 0 0,0 1-1,1-1 1,0 1 0,0 0-1,-3 16 1,5-15-146,0-1 0,1 1 1,0-1-1,1 18 0,0-24-61,1-1 1,-1 1-1,1-1 0,-1 1 0,1-1 0,0 1 1,0-1-1,0 0 0,0 1 0,0-1 0,0 0 1,1 0-1,-1 0 0,1 0 0,-1 0 0,1 0 1,0-1-1,0 1 0,0 0 0,0-1 0,0 1 1,4 1-1,13 4 19,-1-2 1,1 0 0,1-1-1,-1-1 1,0 0 0,1-2 0,-1 0-1,1-1 1,33-5 0,-45 3-18,0 0 0,0 0 1,0-1-1,-1 0 1,1 0-1,-1-1 1,0 0-1,0 0 0,0-1 1,0 0-1,-1 0 1,0 0-1,0-1 0,0 0 1,-1 0-1,0-1 1,0 1-1,-1-1 1,1 0-1,-1-1 0,-1 1 1,0 0-1,0-1 1,0 0-1,-1 0 1,0 0-1,0 0 0,-1 0 1,0-9-1,0 11 28,-1 1 0,0 0 0,-1-1 0,1 1 0,-1 0 0,0 0 0,0-1 0,-1 1 0,1 0 0,-1 0 0,-1 0 0,1 0 0,0 1 0,-1-1 0,0 1 0,0-1 0,-1 1 0,1 0 0,-1 0 0,0 1 0,0-1 0,0 1 0,0-1 0,0 1 0,-1 1 0,0-1 0,-8-3 0,0 1 194,-1 1 1,1 1 0,-1 0-1,0 0 1,0 2-1,0-1 1,0 2 0,-25 2-1,34-2-255,0 1 0,0 0-1,0 0 1,0 0 0,0 1 0,1 0-1,-1 0 1,1 0 0,-1 0 0,1 1-1,0 0 1,0 0 0,0 0-1,0 0 1,0 1 0,1-1 0,-1 1-1,-4 7 1,5-7-227,1 0 0,0 0-1,0 0 1,0 0 0,0 0-1,1 0 1,0 0 0,0 1 0,-1 7-1,1-9-184,1 1-1,0-1 0,1 1 0,-1-1 0,1 1 1,-1-1-1,1 0 0,0 1 0,0-1 0,0 0 1,1 1-1,-1-1 0,3 3 0,21 18-7995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1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13325,'38'-1'5631,"107"3"-5342,-143-2-292,0 0 1,-1 0 0,1 1-1,-1-1 1,1 1-1,-1-1 1,1 1-1,-1-1 1,1 1-1,-1 0 1,1 0 0,-1 0-1,0 0 1,0 0-1,1 0 1,-1 0-1,0 0 1,0 1-1,0-1 1,0 0 0,0 1-1,0-1 1,-1 1-1,1-1 1,0 0-1,-1 1 1,1 0-1,-1-1 1,0 1 0,1-1-1,-1 1 1,0 0-1,0-1 1,0 1-1,0 0 1,0-1-1,0 1 1,-1-1 0,0 3-1,1 2 35,-2 0-1,1 0 1,-1 0 0,1-1-1,-2 1 1,1-1 0,0 1-1,-1-1 1,-6 8 0,-12 11 7,-1-2 1,-2-1 0,-29 21-1,28-23 279,0 1-1,-41 46 0,65-66-284,0 1-1,1-1 1,-1 1 0,0 0 0,1-1-1,-1 1 1,0 0 0,1-1-1,-1 1 1,1 0 0,-1 0-1,1 0 1,-1-1 0,1 1-1,0 0 1,-1 0 0,1 0-1,0 0 1,0 0 0,0 0-1,0 0 1,0 0 0,0 0-1,0 0 1,0-1 0,0 1-1,0 0 1,0 0 0,0 0-1,1 0 1,-1 0 0,0 0 0,1 0-1,-1-1 1,1 1 0,-1 0-1,1 0 1,-1 0 0,1-1-1,0 1 1,-1 0 0,1-1-1,0 1 1,-1-1 0,1 1-1,0 0 1,0-1 0,0 0-1,-1 1 1,1-1 0,0 0-1,0 1 1,2-1 0,6 3 65,1-1 0,0 0 1,0-1-1,12 0 1,-11 0 223,227 3-1710,-226-5 160,0 0 0,0 0 0,0-1 0,0-1 0,0 0 1,15-6-1,21-16-9380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7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2 16111,'-16'0'7896,"24"0"-7715,23-1-264,38 1 179,-64 0-125,1 1-1,-1-1 1,1 1-1,-1 1 0,1-1 1,-1 1-1,0 0 1,0 0-1,8 5 0,-12-6-6,1 0-1,-1 0 0,1 0 1,-1 0-1,0 1 1,1-1-1,-1 0 0,0 1 1,0-1-1,0 1 1,0-1-1,0 1 0,-1 0 1,1-1-1,0 1 0,-1 0 1,1-1-1,-1 1 1,1 0-1,-1 0 0,0 0 1,0-1-1,0 1 1,0 0-1,0 0 0,0 0 1,-1-1-1,1 1 1,-1 0-1,1 0 0,-1-1 1,1 1-1,-1 0 0,0-1 1,0 1-1,0 0 1,-1 1-1,-4 6-55,-1-1 0,0 1 0,0-1 1,-14 12-1,18-17 85,-93 73 65,96-75 305,12 6-592,18 5 265,-5-3-5,34 19 0,-52-24-34,-1-1 0,0 1-1,0 1 1,-1-1 0,1 1 0,-1 0 0,0 0 0,0 0 0,-1 1 0,6 8 0,-8-11 6,-1 0 1,0 0-1,0 0 0,0 0 1,0 0-1,0 0 1,0 0-1,-1 0 0,1 0 1,-1 1-1,0-1 1,0 0-1,0 0 0,-1 0 1,1 0-1,-1 1 1,0-1-1,1 0 0,-1 0 1,-1 0-1,1 0 1,0 0-1,-1-1 0,0 1 1,1 0-1,-1-1 1,0 1-1,0-1 0,0 0 1,-1 1-1,1-1 1,-1 0-1,-3 2 0,-5 4 171,0-1-1,-1 0 1,0 0-1,0-1 0,-1-1 1,-21 7-1,14-7 392,0-1 0,0 0 1,-1-2-1,1 0 0,-1-1 0,1-1 0,-26-4 1,40 2-418,0 1 1,1-1-1,-1-1 0,0 1 1,-7-6-1,-6-2-1343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1.3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33 3972,'-3'-7'3996,"3"6"-3702,0 0-1,-1 0 1,1 0 0,0 0 0,-1 0 0,1 1 0,0-1 0,-1 0 0,1 0 0,-1 0 0,0 0 0,1 1 0,-1-1-1,0 0 1,1 1 0,-1-1 0,0 0 0,0 1 0,1-1 0,-1 1 0,0-1 0,0 1 0,0 0 0,0-1 0,-1 1-1,63-4 3016,-35 2-3352,0 1-1,0 1 0,47 5 0,-47 1 84,-9-2 421,1 0 0,0-2 0,24 2 1,-24-4-319,-8 0-4813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3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8552,'0'0'8583,"-2"0"-7681,10 1-5086,19 2-28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56 286 11307,'0'4'513,"-1"-1"-1,0 1 1,1-1 0,-1 0 0,-1 1 0,1-1 0,-2 4-1,-8 25 580,6 153 883,3-43-1457,1-98-460,-4 36 103,1-84 525,1-8-657,-12-373-845,15 348 650,1 20 163,0 0 1,1 1-1,1-1 1,1 1-1,0 0 0,1 0 1,1 0-1,11-22 1,-5 15 108,1 1 0,1 0 0,1 1 0,32-33 0,-44 49-95,1 1 1,0 0-1,1 0 0,-1 0 0,1 0 1,-1 1-1,1 0 0,0 0 0,0 0 0,1 1 1,-1 0-1,0 0 0,1 0 0,0 0 1,-1 1-1,1 0 0,0 0 0,6 0 1,-12 1-13,1 1 0,0-1 0,-1 0 0,1 0 0,0 1 0,-1-1 0,1 0 0,-1 1 0,1-1 0,0 1 0,-1-1 0,1 1 1,-1-1-1,1 1 0,-1-1 0,0 1 0,1-1 0,-1 1 0,1 0 0,-1-1 0,0 1 0,0 0 0,1-1 0,-1 1 0,0 0 1,0-1-1,0 1 0,0 0 0,0-1 0,0 1 0,0 1 0,1 29 49,-1-23-18,1 8-4,-1 1 0,-1-1 0,-1 0 0,0 0 0,-1 1 0,0-1 0,-9 21 0,-11 16 87,-3-1 1,-2-1-1,-62 85 1,90-135-126,0-1 0,0 1 0,0-1 0,0 0 0,0 1 0,1-1 0,-1 1 0,0-1 0,0 0 0,0 1 0,1-1 0,-1 0 0,0 1 0,0-1 0,1 0 0,-1 1 0,0-1 0,1 0 0,-1 1 0,0-1 0,1 0 0,-1 0 0,1 1 1,-1-1-1,0 0 0,1 0 0,-1 0 0,1 0 0,-1 0 0,1 0 0,0 1 0,20 6-25,-16-5 14,8 4-44,0 1 1,-1 0-1,0 1 1,0 0-1,0 1 1,-1 1-1,16 17 1,32 25-59,-55-49 121,-1 0-1,1-1 1,0 0 0,0 0-1,0 0 1,0 0 0,0-1-1,0 1 1,1-1-1,-1 0 1,0 0 0,1-1-1,-1 1 1,1-1 0,-1 0-1,1 0 1,-1-1 0,0 1-1,1-1 1,-1 0 0,5-1-1,-2-1 1,-1 0-1,1-1 1,0 1-1,-1-1 1,0-1-1,0 1 1,0-1-1,-1 0 1,1 0-1,-1-1 1,7-9-1,-4 3 38,0 0 0,0-1 0,-1 0 0,-1 0-1,0 0 1,-1-1 0,-1 0 0,0 0 0,-1-1-1,0 1 1,-1 0 0,-1-1 0,0-22 0,-9 37 314,5 2-344,0 0 1,0 0 0,0 0 0,1 0 0,-1 1 0,0-1-1,1 1 1,0-1 0,-1 1 0,1 0 0,0 0 0,1 0-1,-1 0 1,-2 7 0,-19 51-29,21-57 30,-4 19-13,1 1 0,1-1 0,1 1 0,1 0 0,1 30 0,1-53 2,0 0-1,0 1 1,1-1 0,-1 0 0,1 1-1,-1-1 1,1 0 0,-1 1 0,1-1-1,0 0 1,0 0 0,-1 0 0,1 0-1,0 0 1,0 0 0,0 0 0,0 0-1,0 0 1,0 0 0,1 0 0,-1-1-1,0 1 1,0 0 0,0-1 0,1 1-1,-1-1 1,0 1 0,1-1-1,-1 0 1,1 0 0,-1 1 0,0-1-1,1 0 1,-1 0 0,2-1 0,4 1-6,-1 0 1,0 0 0,0-1 0,0 0 0,0 0-1,0 0 1,8-4 0,-3 0 5,0-1 1,0 0-1,-1-1 0,0 0 1,-1-1-1,1 0 1,10-12-1,57-72-39,-67 79 44,8-15 10,11-14 19,-27 39-27,0 1 1,0-1 0,0 1-1,1 0 1,-1 0 0,0 0 0,1 0-1,0 0 1,-1 1 0,1-1-1,0 1 1,3-1 0,-5 2-11,-1 0-1,1 0 1,0 0 0,-1 0-1,1 0 1,0 0 0,-1 0-1,1 1 1,0-1 0,-1 0-1,1 0 1,0 1 0,-1-1-1,1 0 1,0 1 0,-1-1-1,1 1 1,-1-1 0,1 1-1,-1-1 1,1 1 0,-1-1-1,1 1 1,-1 0 0,0-1 0,1 1-1,-1 0 1,0-1 0,0 1-1,1 0 1,-1-1 0,0 1-1,0 0 1,0-1 0,0 1-1,0 0 1,0 0 0,0-1-1,0 1 1,0 1 0,0 39 39,0-29 39,0-7-59,-1 32 43,-4 38 1,4-64-43,-1-1 0,0 0 1,0 1-1,-1-1 0,-1 0 1,0 0-1,0 0 0,-9 13 1,82-66-882,-47 27 894,-2-1 1,0 0 0,-1-1-1,0-1 1,-2-1 0,0-1-1,15-25 1,-22 32 45,7-14 490,-26 129-189,5-76-363,2 0 0,0 1 0,2-1 0,3 38 0,-2-62-11,-1 1 0,1 0-1,0 0 1,-1-1 0,1 1-1,0 0 1,0-1 0,0 1-1,0-1 1,0 1 0,0-1-1,1 1 1,-1-1 0,0 0-1,1 0 1,-1 1 0,1-1 0,-1 0-1,1-1 1,0 1 0,-1 0-1,1 0 1,0-1 0,3 2-1,1-1-5,0 0-1,0 0 1,-1 0-1,1-1 1,0 0-1,11-1 1,-15 0 10,1 0 1,0 0-1,-1-1 1,1 1 0,-1-1-1,0 0 1,1 1-1,-1-1 1,0 0 0,0 0-1,0-1 1,0 1-1,-1 0 1,1 0 0,-1-1-1,1 1 1,-1-1-1,0 0 1,0 1-1,2-6 1,2-6 6,-1-1 1,5-23-1,-5 17-63,-2 0 0,0 0 0,-1-1 0,-2 1 0,-4-38-1,4 55 45,-1 0 0,1 0 0,-1 1 0,0-1 0,1 1 0,-2-1 0,1 1 0,0-1 0,-1 1 0,1 0 0,-1 0 0,0 1 0,0-1 0,0 0 0,-1 1 0,1 0 0,-5-3 0,6 4 6,1 0 1,-1 1-1,0-1 1,0 0-1,0 1 1,0-1 0,1 1-1,-1-1 1,0 1-1,0 0 1,0 0 0,0 0-1,0 0 1,0 0-1,0 0 1,0 1 0,0-1-1,0 1 1,0-1-1,0 1 1,0 0-1,1 0 1,-1 0 0,0 0-1,1 0 1,-1 0-1,0 0 1,1 0 0,-1 1-1,1-1 1,0 0-1,-1 1 1,1 0 0,0-1-1,-2 4 1,-2 7-12,0 1 0,0-1 0,1 1 0,1 0 0,0 0 0,1 0 0,0 0 0,1 0 0,0 0 0,3 25 0,-2-35-22,0-1 1,1 0-1,-1 1 1,1-1-1,0 0 1,-1 1-1,1-1 1,0 0-1,0 0 1,1 0-1,-1 0 1,0 0-1,1 0 1,-1 0-1,1 0 1,-1-1-1,1 1 1,0 0-1,0-1 1,0 0-1,0 1 1,0-1-1,0 0 1,0 0-1,0 0 1,1 0-1,-1 0 1,3 0-1,-1 0-32,1 0 0,0 0 0,-1-1 1,1 0-1,0 1 0,0-2 0,-1 1 0,1 0 0,0-1 0,-1 0 1,1 0-1,-1 0 0,1-1 0,5-2 0,2-3-29,-1-1-1,0 0 0,0-1 0,-1 0 1,0-1-1,-1 0 0,0 0 1,14-22-1,55-100-1437,-50 78 1664,-2 0 0,-2-2 0,-3-1 0,14-62 0,-32 101 307,-4 15 513,-13 28-246,13-25-722,-18 41 27,2 1-1,2 0 1,1 1 0,2 1 0,-7 55 0,8-9-395,1 145 1,10-229 386,0 0 1,0-1-1,1 1 0,-1-1 1,1 1-1,1-1 0,-1 1 1,1-1-1,0 0 1,0 1-1,1-1 0,4 7 1,-4-9-11,-1 0 1,1 0 0,0-1 0,-1 1 0,1-1-1,1 0 1,-1 0 0,0 0 0,0 0-1,1 0 1,-1-1 0,1 1 0,-1-1 0,1 0-1,0 0 1,0-1 0,-1 1 0,1-1-1,6 1 1,-5-1 27,1-1-1,0 1 0,0-1 1,0 0-1,0 0 0,-1-1 1,1 0-1,0 0 0,-1 0 1,0 0-1,1-1 1,5-4-1,-2 1-4,-1-1 0,0 0 0,0-1 0,0 1 0,-1-1 0,8-12 0,-1-2 25,-1 0 1,0-1-1,-2-1 1,15-45-1,0-31 2970,-38 149-2920,4-24-61,2 0 1,1 1-1,1-1 1,0 29-1,3-34-68,0-14-13,1-1 0,0 1 0,0 0 0,1 0 0,-1-1-1,3 9 1,-2-13 39,-1 1 0,1-1 0,-1 0 0,1 1 0,0-1 0,0 0-1,0 0 1,0 0 0,0 0 0,0 0 0,0 0 0,0 0 0,0 0-1,1 0 1,-1 0 0,0 0 0,1-1 0,-1 1 0,0-1 0,1 1-1,-1-1 1,1 1 0,-1-1 0,1 0 0,-1 0 0,0 0 0,1 0-1,-1 0 1,3 0 0,-1 0-18,1 0 1,-1 0-1,0 0 0,1 0 0,-1-1 0,0 0 1,1 1-1,-1-1 0,0 0 0,0-1 0,0 1 1,0 0-1,0-1 0,0 0 0,0 0 0,0 0 1,-1 0-1,1 0 0,-1 0 0,0-1 0,1 1 1,-1-1-1,0 0 0,0 0 0,-1 1 0,3-6 1,11-17-12,-1-1 0,-2-1 0,0 0 0,11-43 0,-23 69 500,2 3-346,-1-1 0,0 1 1,0 0-1,0-1 0,0 1 1,0 0-1,0 0 0,0 0 1,0 0-1,-1 0 0,1 0 1,-1 0-1,0 0 0,1 3 1,1 3 65,5 15 94,1-1 1,0 0-1,18 31 0,-19-42-479,-1-1 0,2 0 0,11 12-1,-14-16-417,1-1-1,-1 0 0,1 0 0,1-1 0,-1 0 1,9 5-1,13 1-4975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6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159 465 10474,'0'0'206,"0"-1"0,0 1 1,0-1-1,0 1 0,0 0 1,-1-1-1,1 1 0,0-1 0,0 1 1,0-1-1,0 1 0,-1 0 1,1-1-1,0 1 0,-1 0 0,1-1 1,0 1-1,0 0 0,-1-1 1,1 1-1,-1 0 0,1 0 0,0-1 1,-1 1-1,1 0 0,-1 0 1,1 0-1,0 0 0,-1-1 0,1 1 1,-1 0-1,0 0 0,-21 1 1741,17 0-1910,-1 0-1,1 1 1,-1-1-1,1 1 1,-7 4 0,5-2-14,1 0-1,0 1 1,0-1 0,0 1 0,1 1 0,0-1-1,0 1 1,0-1 0,1 2 0,-1-1 0,1 0-1,1 1 1,-1 0 0,1 0 0,1 0 0,-1 0-1,1 0 1,0 0 0,1 1 0,0-1 0,-1 14 0,2-16-115,0 1 1,0 0 0,0 0-1,1 0 1,0 0 0,0-1-1,1 1 1,-1 0 0,1-1-1,0 1 1,1-1 0,0 0-1,-1 0 1,1 0 0,1 0-1,-1 0 1,1-1 0,0 1-1,0-1 1,0 0 0,1 0-1,-1-1 1,1 1 0,0-1-1,0 0 1,0 0 0,7 2-1,-6-2-491,1-1-1,0 1 1,1-1-1,-1-1 0,0 0 1,0 0-1,1 0 1,-1-1-1,0 0 0,1 0 1,-1-1-1,1 0 1,-1 0-1,0-1 0,0 0 1,0 0-1,0 0 1,0-1-1,0 0 0,-1-1 1,1 0-1,-1 0 1,0 0-1,0 0 0,-1-1 1,1 0-1,8-11 1,45-61 1960,-46 58 918,-1-1 1,-1 0-1,-1-1 1,10-30-1,-20 51-2124,1 0 0,-1-1-1,0 1 1,0 0-1,0-1 1,1 1-1,-1-1 1,0 1 0,0 0-1,0-1 1,0 1-1,0-1 1,0 1-1,0-1 1,0 1 0,0 0-1,0-1 1,0 1-1,0-1 1,0 1-1,-1-1 1,1 1 0,0 0-1,0-1 1,0 1-1,0-1 1,-1 1-1,1 0 1,0-1 0,-1 1-1,1 0 1,0 0-1,0-1 1,-1 1-1,1 0 1,0-1 0,-1 1-1,1 0 1,-1 0-1,1 0 1,0-1-1,-1 1 1,-24 4 1070,17-2-1350,0 1 1,1 1 0,-1 0 0,-9 6 0,10-4 107,0 1 1,1-1 0,0 1-1,0 0 1,1 0 0,0 1-1,0 0 1,1-1-1,0 2 1,0-1 0,1 0-1,0 1 1,-3 13 0,2 6-47,1-1 0,0 1 0,3 29 0,0-53 42,0-2-24,0-1-1,0 0 0,0 1 1,1-1-1,-1 0 0,0 1 1,1-1-1,-1 0 0,1 1 1,-1-1-1,1 0 0,-1 0 1,1 0-1,0 1 0,0-1 1,0 0-1,-1 0 1,1 0-1,0 0 0,0 0 1,0-1-1,1 1 0,-1 0 1,0 0-1,0-1 0,0 1 1,1-1-1,-1 1 0,0-1 1,0 1-1,1-1 0,-1 0 1,1 1-1,-1-1 0,0 0 1,1 0-1,-1 0 0,0 0 1,1 0-1,-1-1 1,0 1-1,2-1 0,2 1-10,-1-1 1,0 0-1,0 0 0,0-1 1,0 1-1,0-1 0,0 1 0,-1-1 1,1-1-1,0 1 0,-1 0 1,0-1-1,5-4 0,7-12-37,-1-2 0,-1 0 0,19-39 1,21-73 300,-48 120-114,-2 128 349,-4-88-550,0-13 142,0 0-1,2 0 1,-1 0 0,5 18 0,-5-30-102,1 1 0,-1-1-1,1 1 1,0-1 0,0 0 0,0 1-1,0-1 1,0 0 0,0 0 0,1 0-1,-1 0 1,1 0 0,-1 0 0,1 0-1,0-1 1,0 1 0,0 0 0,0-1 0,0 0-1,0 1 1,0-1 0,0 0 0,0 0-1,1 0 1,-1 0 0,0-1 0,1 1-1,-1-1 1,1 1 0,3-1 0,-3 1-93,1-1 1,0 0 0,-1 0-1,1-1 1,0 1 0,-1-1 0,1 1-1,-1-1 1,1 0 0,-1-1-1,1 1 1,-1-1 0,0 1 0,4-3-1,-3 0-4,0 0-1,0 0 1,-1 0-1,1 0 1,-1-1-1,0 1 1,0-1-1,4-9 1,8-16-72,-6 14 613,-1-1 0,-1 1 0,0-2 0,6-25 0,-7 99 1647,-5-47-2004,0 1 0,0-1 0,1 0 1,6 18-1,-7-23-31,1 0 1,-1 0-1,1 0 0,1 0 1,-1 0-1,0 0 0,1-1 1,0 1-1,0-1 0,0 1 1,0-1-1,5 3 0,-7-5-3,-1-1-1,1 1 1,-1-1 0,1 0-1,0 1 1,-1-1-1,1 0 1,0 1-1,-1-1 1,1 0-1,0 0 1,0 0-1,-1 1 1,1-1-1,0 0 1,0 0-1,-1 0 1,1 0-1,0 0 1,0-1-1,-1 1 1,1 0-1,0 0 1,-1 0-1,1-1 1,0 1-1,-1 0 1,1-1-1,1 1 1,-1-2 8,0 1 1,0-1-1,0 1 1,0-1-1,0 1 0,0-1 1,0 1-1,0-1 1,0 0-1,-1 0 1,2-2-1,5-50-124,-7 54 95,2-36-310,-1 1 0,-2-1 0,-2 1 0,-1-1 0,-2 1 0,-1 1 0,-16-47 0,16 62 454,-43-111-1892,41 112 1725,0 0 0,-1 1 0,0 0 0,-24-28 0,32 43 265,1 0 22,0 1-1,0 0 0,0 0 1,0 0-1,0 0 1,0 0-1,0 0 1,-1 0-1,1 0 1,0 0-1,-1 0 1,1 1-1,-4-2 967,17 0-1377,-2 0 206,0 0-1,0-1 0,0-1 0,0 1 0,-1-1 0,0-1 1,0 0-1,0 0 0,0-1 0,-1 0 0,13-12 0,-12 12-3621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18129,'0'1'2851,"0"1"-1602,0 4-416,0 3-32,0 5-641,4 10 128,4 5-288,-1 6 32,-1 3-352,0 2-1346,6 4-1729,0-13-7079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7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5926,'-2'4'10117,"0"6"-5712,2 34-5633,0-34 2513,0 391-314,21-435-1195,76-123-1025,-96 156 1272,0 0 1,-1 1-1,1-1 1,-1 1-1,1-1 1,0 0-1,0 1 1,-1 0-1,1-1 1,0 1-1,0-1 1,0 1-1,0 0 1,-1 0-1,1-1 0,0 1 1,0 0-1,0 0 1,0 0-1,0 0 1,0 0-1,0 0 1,-1 0-1,1 0 1,0 0-1,0 1 1,0-1-1,0 0 1,0 1-1,-1-1 0,1 0 1,0 1-1,0-1 1,0 1-1,-1-1 1,1 1-1,0-1 1,0 2-1,31 29 652,-25-24-573,5 4 134,0 0 0,1-1 0,0 0 0,20 10 0,16 1-879,-42-19-309,0 0 0,0-1 0,0 0 0,14 1 1,-6-2-10628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5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83 231 6086,'-2'-3'-268,"-3"-7"1089,0 0 0,1 0 0,-5-17 0,4-1 927,1 28 2869,-9 8-2318,7 4-2274,1 0 0,0 0 0,0 1 0,1 0 0,1 0 0,0 0 0,1 0-1,1 0 1,0 1 0,0-1 0,3 14 0,-2-24-28,0-1 1,1 0-1,0 0 1,-1 0-1,1 0 0,0 0 1,0 0-1,0-1 0,0 1 1,0 0-1,1 0 0,-1-1 1,0 1-1,1-1 1,-1 1-1,1-1 0,0 0 1,0 1-1,-1-1 0,1 0 1,0 0-1,0 0 1,0 0-1,0-1 0,0 1 1,0 0-1,0-1 0,0 0 1,3 1-1,9 1-30,0 0 1,0-1-1,18-1 0,-21 0 14,-6 0 4,0-1 1,0 1 0,1-1 0,-1 0 0,0 0 0,0 0-1,0-1 1,0 0 0,0 0 0,0 0 0,-1-1 0,1 0 0,-1 1-1,1-1 1,-1-1 0,0 1 0,0-1 0,-1 0 0,1 0 0,-1 0-1,0 0 1,0 0 0,0-1 0,0 1 0,-1-1 0,0 0-1,0 0 1,2-7 0,2-8 10,-1-1-1,-1 0 1,-1 0-1,-1 0 0,0-35 1,-3 51 96,0-1 0,0 1-1,0 0 1,-1 0 0,1 0 0,-1-1 0,0 1 0,-1 1 0,1-1 0,-1 0-1,0 1 1,0-1 0,0 1 0,-1 0 0,0 0 0,0 0 0,0 1 0,0-1-1,0 1 1,-1 0 0,1 0 0,-1 0 0,0 1 0,0 0 0,0 0 0,0 0-1,0 0 1,0 1 0,-1 0 0,1 0 0,0 0 0,-1 1 0,1 0 0,-1 0-1,1 0 1,0 1 0,-10 1 0,11 0-74,1 0 0,-1 0 0,0 0 0,1 1 0,0 0 0,-1-1 0,1 1 0,0 0 0,0 0 0,1 1 0,-1-1 0,1 0 0,-1 1 0,1 0 0,0 0 0,-1 4 0,-4 7-134,1 1 0,-7 27-1,10-33-302,1 1 0,0-1 0,0 1 0,1 0 0,0-1 0,1 1 0,1 0 0,-1-1 0,5 21 0,-2-25-356,0-1-1,0 0 1,0 1 0,8 8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1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130 521 13677,'1'-30'7124,"0"0"-5637,-1 30-1151,0-14 59,3 3-314,-1-1 1,0 0-1,-1 0 0,0 1 0,-1-1 1,-1 0-1,0 0 0,-3-18 0,3 29-107,1 0 0,0 0 0,-1 0 0,0 0-1,1 0 1,-1 0 0,0 0 0,1 0-1,-1 0 1,0 0 0,0 0 0,0 0-1,0 1 1,0-1 0,0 0 0,0 1-1,0-1 1,0 1 0,0-1 0,0 1-1,0-1 1,-1 1 0,1 0 0,0-1 0,0 1-1,0 0 1,-1 0 0,1 0 0,0 0-1,0 0 1,-1 0 0,1 0 0,0 1-1,0-1 1,-2 1 0,-1 0-33,1 0 0,0 0 1,0 1-1,0-1 0,0 1 0,0 0 1,1 0-1,-1 0 0,1 0 0,-1 0 1,-3 5-1,-1 3 34,0 0 0,1 1 1,1 0-1,0 0 0,0 1 0,1-1 0,0 1 1,-3 20-1,3-1 5,1 0 0,1 37 0,2-66 14,0 0 1,0 0-1,0 0 1,0-1-1,0 1 1,1 0-1,-1 0 1,0 0-1,1-1 1,0 1-1,-1 0 0,1-1 1,0 1-1,0 0 1,0-1-1,0 1 1,0-1-1,1 0 1,-1 1-1,0-1 1,0 0-1,1 0 0,-1 1 1,1-1-1,-1 0 1,1-1-1,0 1 1,-1 0-1,1 0 1,0-1-1,0 1 1,-1-1-1,1 1 0,0-1 1,0 0-1,0 0 1,0 0-1,2 0 1,1 0 3,0-1 0,-1 1 0,1-1 0,-1 0 0,1 0 0,-1 0 0,0-1 0,1 0 0,-1 0 0,0 0 0,0 0 0,0 0 0,0-1 0,6-5 0,5-10-33,-1 0-1,0-1 0,-1 0 0,-1-1 0,-1 0 0,15-38 1,37-139-734,-55 168 763,1-2 167,-2 0-1,0 0 0,-2-1 0,1-42 0,-6 72 59,-1 18-272,-21 55 106,13-44-112,-9 44 1,10-17 95,2 1 0,3 107 1,3-157-30,1 0 1,-1-1 0,0 1-1,1 0 1,0 0-1,0-1 1,1 1 0,-1-1-1,1 1 1,0-1-1,0 0 1,1 1 0,-1-1-1,1 0 1,0 0-1,0-1 1,0 1 0,0-1-1,1 1 1,-1-1-1,1 0 1,0-1 0,0 1-1,0 0 1,0-1-1,1 0 1,-1 0 0,1-1-1,-1 1 1,1-1-1,-1 0 1,1 0 0,0 0-1,0-1 1,6 1-1,-4-1 0,0 0-1,0 0 0,0-1 1,0 0-1,0 0 0,0-1 1,-1 0-1,1 0 0,0 0 1,-1-1-1,1 0 0,-1 0 0,0-1 1,0 0-1,0 0 0,-1 0 1,1 0-1,-1-1 0,0 0 1,-1 0-1,1-1 0,-1 1 1,0-1-1,0 0 0,0 0 1,4-12-1,0 2-13,-1 1-1,-1-1 1,0-1 0,-1 1 0,-1-1 0,0 0-1,-2 0 1,0 0 0,0-1 0,-2 1-1,-2-30 1,2 47 21,0 0 0,0-1 0,0 1 0,-1 0 0,1 0 0,0 0 0,0-1 0,0 1-1,0 0 1,0 0 0,-1 0 0,1-1 0,0 1 0,0 0 0,0 0 0,0 0 0,-1 0 0,1 0 0,0-1 0,0 1 0,-1 0 0,1 0-1,0 0 1,0 0 0,-1 0 0,1 0 0,0 0 0,0 0 0,-1 0 0,1 0 0,0 0 0,0 0 0,-1 0 0,1 0 0,0 0 0,0 0-1,0 0 1,-1 0 0,1 0 0,0 0 0,0 0 0,-1 1 0,1-1 0,0 0 0,0 0 0,0 0 0,-1 0 0,1 1 0,0-1 0,0 0-1,0 0 1,0 0 0,-1 1 0,1-1 0,0 0 0,0 0 0,0 0 0,0 1 0,0-1 0,0 0 0,0 0 0,0 1 0,-11 14 144,6 0-83,1 0 1,1 0-1,0 0 1,1 0-1,-1 19 0,4 81 426,0-91-432,-1-12-55,2 1 1,-1-1-1,1-1 0,1 1 0,0 0 0,1-1 1,6 14-1,-7-18-375,0 0 0,1-1 0,0 0 0,0 1 0,1-2 0,0 1-1,0 0 1,0-1 0,1 0 0,-1 0 0,1-1 0,12 8 0,27 4-8411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3203,'0'2'4612,"2"-2"-4644,0 0-224,2 0 0,2-2 32,1-1-1634,1 1-2690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 7527,'-3'4'11220,"-10"31"-7687,-9 36-4620,15-14 1087,41-55-53,-15-3 74,0-1 0,0-1 1,0-1-1,28-9 0,-26 6-2,0 2 0,1 0 0,26-2-1,-43 7-20,4-1-4,0 1 1,-1 0-1,1 0 1,0 1-1,13 2 1,-19-2 4,-1 0 0,1 0 0,-1 0 1,0 0-1,0 0 0,1 0 0,-1 1 1,0-1-1,0 1 0,0 0 1,-1 0-1,1 0 0,0-1 0,-1 1 1,1 1-1,-1-1 0,0 0 0,1 0 1,-1 0-1,0 1 0,0-1 1,-1 1-1,2 3 0,0 4 149,0 0 1,0 1-1,-1-1 0,-1 0 1,0 1-1,-2 20 0,1-26-65,0 1-1,0-1 0,0 1 0,-1-1 0,0 1 0,0-1 1,0 0-1,-1 0 0,0 0 0,0 0 0,0 0 0,-1-1 1,-6 8-1,4-7-46,0-1 0,0 0 0,-1 0 0,1 0 0,-1-1 1,0 0-1,0-1 0,0 1 0,0-1 0,0 0 0,-1-1 0,1 0 0,-14 1 0,13-2-433,1-1 0,0 1 0,0-1 0,0-1 0,0 1 0,-9-4 0,11 3-620,0 0 1,0 0-1,1-1 0,-1 1 0,0-1 1,1 0-1,0-1 0,-7-6 1,-11-15-11017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5926,'2'-4'10153,"5"4"-8615,3 0-802,12 0 353,11 0 32,8 4 193,8-3-578,2-1-415,3 0-257,-7 0-64,-8-5 0,-2-4-1185,-17 5-1282,-10 4-3234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3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13164,'190'5'7150,"119"12"-5864,8 0-1175,406-8 563,-603-9-638,-89 0-3,-8 1 78,0-1 0,-1-1 0,1-1 0,-1 0 0,37-11 1,-52 9 476,-14 2-633,-16 1-876,21 1 786,-36 1-3282,-10 5-2578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184 242 8360,'-5'-10'9480,"5"-20"-8493,0 24-270,0-190 2294,0 196-2824,1 3-310,27 295 678,-20-251-431,-3-26-103,-2 0 0,2 39 0,-25-60-213,-189-17-1196,591 16 2605,-372 0-1609,0 1 0,0-1 0,1-1 0,-1 0 1,0 0-1,18-7 0,26-20-8418,-37 18 3195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12 209 3619,'-1'-1'10374,"-1"7"-4328,-1 22-2868,2-23-3467,1 0 1,0 0-1,0 0 1,1 0 0,0 0-1,-1 0 1,4 8-1,6 0 1769,-3-7-1451,0-2 0,0 1 0,1-1 0,0 0 0,-1-1 0,1 0-1,1 0 1,-1-1 0,11 2 0,-1-1 3,0-2 0,0 0 0,25-2 0,-38 0-34,-1 1 0,0-1 0,1-1 0,-1 1 0,0 0 0,0-1 0,0 0 0,0 0 0,0 0 0,0 0 0,0-1 0,-1 0 0,1 1 0,-1-1 0,1-1 0,-1 1 0,0 0 0,-1-1 0,1 1 0,-1-1 0,1 0 0,-1 0 0,0 0 0,-1 0 0,1 0 0,-1-1 0,2-5 0,2-9-29,-1 0 1,-1-1-1,-1 0 1,0-35-1,-2 50 58,0 0 0,0-1-1,-1 1 1,0 0 0,0-1 0,0 1-1,-1 0 1,1 0 0,-1 0-1,0 0 1,-1 0 0,1 1-1,-1-1 1,0 1 0,0-1-1,-1 1 1,1 0 0,-1 0 0,0 0-1,0 1 1,0-1 0,0 1-1,-1 0 1,1 1 0,-1-1-1,0 1 1,0-1 0,0 1-1,0 1 1,0-1 0,0 1 0,-6-1-1,1 1 184,-1 1-1,0 0 1,1 0-1,-1 1 1,-15 3 0,20-2-167,1 0 0,-1 0 1,1 1-1,-1 0 0,1-1 1,0 2-1,0-1 0,0 1 1,1-1-1,-1 1 1,-4 5-1,3-2-121,0 0 0,0 0 0,1 0 0,0 0 0,0 1 0,1 0 0,0 0 0,0 0 0,1 0 0,0 1 0,0 0 0,1-1 0,0 1 0,1 0 0,0 0 0,0 0 0,1 11 0,1-17-274,-1 0-1,0-1 1,1 1 0,0-1-1,0 1 1,0 0 0,0-1-1,0 0 1,0 1 0,1-1-1,-1 0 1,1 1 0,-1-1-1,1 0 1,0 0 0,0-1-1,0 1 1,0 0 0,0 0-1,3 1 1,27 15-8350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35 167 15471,'-1'0'229,"-1"1"1,1-1 0,-1 0 0,1 0 0,-1-1-1,1 1 1,-1 0 0,1 0 0,-1-1 0,1 1-1,-1-1 1,1 1 0,-1-1 0,1 0-1,0 0 1,-1 1 0,1-1 0,0 0 0,0 0-1,-2-2 1,2 1-211,1 1-1,-1-1 0,1 0 0,-1 0 1,1 1-1,0-1 0,0 0 0,0 0 1,-1 1-1,2-1 0,-1 0 1,0 0-1,0 0 0,1 1 0,-1-1 1,1 0-1,-1 0 0,2-2 1,6-9-35,0 0 1,1 0-1,0 1 1,1 1 0,0 0-1,1 0 1,12-9 0,-22 18 10,0 1 0,1-1-1,0 1 1,-1 0 0,1 0 0,-1 0 0,1 0 0,0 0 0,0 0 0,0 0-1,0 0 1,-1 1 0,1-1 0,0 1 0,0 0 0,0-1 0,0 1 0,0 0 0,0 0-1,0 0 1,0 0 0,0 1 0,0-1 0,0 0 0,0 1 0,0 0 0,0-1 0,0 1-1,0 0 1,-1 0 0,1 0 0,0 0 0,-1 0 0,1 0 0,0 1 0,-1-1-1,0 0 1,1 1 0,-1-1 0,0 1 0,0 0 0,1-1 0,-1 1 0,-1 0 0,1 0-1,0 0 1,1 2 0,1 15 47,0 1 1,-1 0-1,-2-1 0,1 1 0,-2 0 1,-1-1-1,0 1 0,-2-1 0,0 0 0,-7 20 1,6-26-115,-1 1 0,0-1 0,-1 0 1,-1 0-1,0-1 0,0 0 0,-1-1 0,-16 16 1,24-26 49,0 0 1,0 1-1,0-1 1,-1 0-1,1 0 1,-1 0-1,1 0 1,-1 0 0,1 0-1,-1-1 1,1 1-1,-1 0 1,0-1-1,1 1 1,-1-1-1,0 0 1,1 0-1,-1 1 1,0-1-1,0 0 1,1 0 0,-1-1-1,0 1 1,1 0-1,-1 0 1,0-1-1,-2 0 1,3 0-35,-1-1 0,1 1 0,-1-1 0,1 1 0,0-1 0,-1 1 0,1-1 0,0 0 1,0 0-1,0 1 0,0-1 0,1 0 0,-1 0 0,0 0 0,1 0 0,-1 0 0,1 0 0,0 0 0,0 0 0,0 0 1,0-4-1,-1 2 78,1-1 0,0 1 0,1 0 1,-1 0-1,1-1 0,0 1 0,0 0 1,2-8-1,-2 11 37,1-1 1,-1 1-1,0 0 1,0-1-1,1 1 1,-1 0-1,0 0 1,1 0-1,-1 0 0,1 0 1,0 0-1,-1 1 1,1-1-1,-1 0 1,1 1-1,0-1 1,0 1-1,-1 0 1,1 0-1,0-1 1,0 1-1,0 0 1,-1 1-1,3-1 1,3 1 152,0-1 0,0 2 0,0-1 0,0 1 0,0 0 0,0 0 0,-1 1 0,1 0 0,-1 0 0,0 1 0,0-1 1,0 1-1,0 1 0,8 7 0,5 3-110,-15-13-138,0 1 0,0 0 1,0-1-1,0 0 0,1 1 0,-1-2 1,1 1-1,-1-1 0,1 1 1,6 0-1,-8-2-259,-1 0 1,1 0-1,0 0 1,-1 0-1,1-1 1,0 1-1,-1-1 1,1 0-1,0 1 1,-1-1-1,1 0 1,-1-1-1,0 1 1,1 0-1,-1-1 0,0 1 1,0-1-1,0 0 1,4-3-1,16-21-5828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11115,'0'0'6000,"0"12"-3480,-1 10-2250,0 0 0,-1-1 0,-1 0 1,-1 1-1,-1-2 0,-1 1 0,-10 25 1,15-47-1145,0 0 862,1 0-1,-1 1 0,1-1 0,0 0 1,-1 1-1,1-1 0,-1 0 1,1 0-1,0 1 0,0-1 1,-1 0-1,1 0 0,0 1 0,0-1 1,0 0-1,0 0 0,0 0 1,0 0-1,0 1 0,0-1 1,0 0-1,1 0 0,-1 1 1,0-1-1,0 0 0,1 0 0,-1 1 1,0-1-1,1 0 0,-1 0 1,1 1-1,-1-1 0,1 1 1,-1-1-1,1 0 0,-1 1 0,1-1 1,0 1-1,-1-1 0,1 1 1,0 0-1,0-1 0,-1 1 1,1 0-1,1-1 0,15-1 116,0 1 1,0 1-1,22 2 0,-16 0-48,38-3 1,-55 1-47,0-1 0,-1 0 0,1 0-1,0 0 1,-1-1 0,1 0 0,-1 0 0,0-1 0,1 1-1,-1-1 1,6-5 0,-8 6 10,-1-1 0,0 0 0,0 0 0,0 0 0,-1-1 0,1 1 0,-1 0 0,1 0-1,-1-1 1,0 1 0,0-1 0,-1 1 0,1-1 0,-1 0 0,1 1 0,-1-1 0,-1 1 0,1-1 0,-1-6 0,0-5 168,-5 40 149,1 45 527,3-1-1,2 1 0,14 86 0,-2-106-520,-12-50-478,1 1 0,-1-1 1,1 0-1,-1 0 0,1 1 0,-1-1 1,1 0-1,-1 0 0,1 0 1,-1 0-1,1 0 0,-1 0 1,1 0-1,-1 0 0,1 0 0,0 0 1,-1 0-1,1 0 0,-1-1 1,1 1-1,-1 0 0,1 0 1,-1 0-1,1-1 0,-1 1 0,1 0 1,-1-1-1,0 1 0,1 0 1,0-2-1,11-19-4535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6.8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15983,'0'-8'3139,"2"8"-1890,2 0 97,5 0-610,5 0 129,2 2-64,3 5-481,-1 3-96,-1-3-288,-3-2 224,-2-3-352,-2 0-352,-3-2-1250,-3 0-640,-4 11-10058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14 126 11819,'-1'0'166,"1"1"0,-1-1 0,1 0-1,-1 0 1,0 1 0,1-1 0,-1 0 0,1 1 0,-1-1-1,1 1 1,-1-1 0,1 0 0,-1 1 0,1-1-1,0 1 1,-1-1 0,1 1 0,0 0 0,-1-1 0,1 1-1,0-1 1,0 1 0,-1 0 0,1-1 0,0 1 0,0-1-1,0 1 1,0 0 0,0-1 0,0 1 0,0 1-1,0 28-865,1-19 1123,-2 60-33,-1-25-283,2-1-1,11 76 1,-7-108-452,-1-15-932,0-22 102,-3-183-407,0 117 3815,2 91-2206,1-1 0,-1 1 1,0-1-1,0 1 0,0 0 0,0 0 0,1 0 1,-1 0-1,3 2 0,11 12 84,-1 1 0,0 0-1,14 21 1,21 22-137,-46-55 21,1 0 0,-1-1 0,1 0 0,0 0 0,0 0 0,1 0 0,7 2 0,-12-4 15,1-1 1,-1 1-1,0 0 0,0-1 0,1 1 0,-1-1 0,0 0 0,1 1 1,-1-1-1,0 0 0,1 0 0,-1 0 0,0 0 0,1 0 1,-1 0-1,0 0 0,1-1 0,-1 1 0,0 0 0,1-1 0,-1 1 1,0-1-1,0 1 0,1-1 0,-1 0 0,0 0 0,0 1 1,0-1-1,0 0 0,0 0 0,0 0 0,0 0 0,0 0 0,0 0 1,-1 0-1,2-2 0,3-18 143,-1 0 1,-1-1-1,-1 1 0,-1-1 1,-3-35-1,1 11 75,1 36-120,-1 0 0,0 0 0,0 1 1,-4-14-1,4 20-18,0-1 0,0 0 0,-1 0 1,0 0-1,0 1 0,0-1 0,0 1 1,0-1-1,-1 1 0,1 0 0,-1 0 1,0 0-1,-3-3 0,5 6-132,1 0 0,0 0-1,0 0 1,0-1 0,0 1 0,0 0-1,0 0 1,0 0 0,0 0 0,0 0 0,-1 0-1,1 0 1,0-1 0,0 1 0,0 0 0,0 0-1,0 0 1,-1 0 0,1 0 0,0 0-1,0 0 1,0 0 0,0 0 0,0 0 0,-1 0-1,1 0 1,0 0 0,0 0 0,0 0 0,0 0-1,0 0 1,-1 0 0,1 0 0,0 0-1,0 0 1,0 0 0,0 0 0,0 0 0,-1 0-1,1 1 1,0-1 0,0 0 0,0 0 0,0 0-1,0 0 1,0 0 0,0 0 0,-1 0-1,1 1 1,0-1 0,0 0 0,0 0 0,0 0-1,0 0 1,0 0 0,0 1 0,0-1 0,0 0-1,0 0 1,0 0 0,0 0 0,0 0-1,0 1 1,0-1 0,1 11-3535,6 6-2220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7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10346,'0'5'3747,"6"1"-1985,13 1 256,5-2-545,7-1-352,4-4-608,-1 0-289,-1 0-160,-6 0-1697,-11 0-4677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101 113 7303,'-12'7'3001,"4"-3"-2295,1 0 1,-1 0-1,1 1 0,0 1 0,0-1 0,0 1 0,1 0 0,0 1 1,-9 11-1,13-10-467,0 0 1,0 0-1,1 0 0,0 1 1,1-1-1,0 10 1,0-2 91,-1-8-200,0 3-15,1 0 1,0 0 0,0 0-1,1 0 1,4 18-1,-4-26-106,0 0-1,0-1 0,0 1 0,0 0 0,1-1 0,-1 0 0,1 1 0,-1-1 0,1 0 0,0 0 0,0 1 0,0-1 0,0-1 0,1 1 0,-1 0 0,0-1 0,1 1 0,-1-1 0,1 1 0,0-1 0,-1 0 0,1 0 0,0-1 1,-1 1-1,1 0 0,0-1 0,3 0 0,1 2 20,0-2 1,0 1 0,0-1-1,0 0 1,0-1 0,-1 0-1,1 0 1,0 0 0,0-1-1,-1 0 1,1 0 0,-1-1-1,1 1 1,-1-1 0,0-1-1,0 1 1,0-1 0,-1 0-1,0-1 1,1 1-1,-1-1 1,-1 0 0,1 0-1,-1-1 1,0 1 0,4-8-1,2-2-14,-1-1 0,-1 0 0,-1 0 0,0-1-1,-1 0 1,0 0 0,-2-1 0,0 1-1,-1-1 1,-1 0 0,0 0 0,-2-20 0,0 34 3,0 1 0,0 0 0,0-1 0,-1 1 0,0 0 0,1 0 0,-1-1 1,-1 1-1,1 0 0,0 0 0,-1 0 0,1 0 0,-1 0 0,0 1 0,0-1 1,0 0-1,0 1 0,-1-1 0,1 1 0,-1 0 0,1 0 0,-1 0 0,0 0 0,0 0 1,0 1-1,0-1 0,0 1 0,-6-2 0,-3 0 126,0 0 0,0 1-1,-1 1 1,1-1 0,0 2 0,-21 1 0,28 0-141,0 0 1,0-1 0,1 2-1,-1-1 1,0 1 0,1-1-1,-1 1 1,1 0-1,0 1 1,-1-1 0,1 1-1,0 0 1,1 0 0,-7 6-1,4-2-26,0-1-1,1 1 0,0 0 1,1 0-1,0 0 0,0 1 1,0-1-1,-3 13 0,4-11-353,1-1 0,0 1 0,1 0 0,-1 0 0,2 0 0,-1 0 0,2 16 0,0-20-220,0 0 0,0 0 1,0 0-1,0 0 0,1 0 0,0 0 0,0-1 0,0 1 0,0-1 0,1 1 0,0-1 1,0 0-1,5 6 0,31 21-9861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16528,'-14'16'1441,"-1"15"-736,-1 11 256,0 2-961,5-1 128,5-4-288,6-12-161,0-4-1633,10-4-1825,17-18-3268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9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26 12524,'-3'0'254,"0"1"0,0 0 0,0 0 0,0 0 0,0 0 0,0 0 0,0 1-1,0 0 1,1-1 0,-1 1 0,1 0 0,-1 0 0,1 0 0,0 1 0,0-1 0,0 1 0,0-1 0,0 1 0,0-1 0,0 1 0,1 0 0,0 0 0,0 0 0,-2 5 0,-3 7 72,2 0 1,-1 0-1,-3 28 1,5-19-270,1 0-1,1 1 1,1-1-1,4 34 1,-4-55-55,1 0-1,0-1 0,0 1 1,0 0-1,1-1 1,-1 1-1,0-1 1,1 1-1,0-1 1,0 0-1,-1 0 1,1 1-1,1-1 1,-1-1-1,0 1 1,0 0-1,1 0 1,-1-1-1,1 0 1,-1 1-1,1-1 1,0 0-1,-1 0 1,1 0-1,0-1 1,3 1-1,-1 0 5,-1 0 0,0-1 0,0 1-1,1-1 1,-1 0 0,0 0 0,1-1-1,-1 0 1,0 1 0,0-1 0,0-1 0,1 1-1,-1 0 1,0-1 0,-1 0 0,1 0-1,5-4 1,-1-1-19,0-1 0,-1 0 0,0 0 0,0-1-1,-1 0 1,0 0 0,0 0 0,-1-1 0,0 0 0,-1 0-1,6-18 1,-5 5-40,0 1 1,-1-1-1,-2 0 0,1-36 0,-3 55 94,-1 0-1,1 1 0,-1-1 1,0 1-1,0-1 0,0 1 1,0 0-1,-1-1 0,1 1 1,-1 0-1,0 0 0,0 0 1,0 0-1,0 0 0,0 0 1,-1 1-1,1-1 0,-1 1 1,0-1-1,0 1 1,0 0-1,0 0 0,0 1 1,0-1-1,0 1 0,-1-1 1,1 1-1,-1 0 0,1 0 1,-1 0-1,-6 0 0,3 0 32,0 0-1,0 0 0,0 1 1,0 0-1,1 1 0,-1-1 1,0 1-1,0 0 0,0 1 1,1 0-1,-1 0 0,1 0 1,-1 1-1,1 0 0,0 0 1,-7 5-1,7-3-84,0 1-1,1-1 1,0 1-1,0 0 1,0 1-1,1-1 1,0 1-1,0 0 1,1 0-1,-5 12 1,7-16-280,-1 1 0,1 0 0,1 0 0,-1 0 0,0 0 0,1 0 0,0 0 0,0 0 0,0 1 0,0-1 0,1 0 0,-1 0 0,1 0 0,0 0 0,0 0 0,1-1 0,-1 1 0,1 0 0,0-1 1,0 1-1,0-1 0,3 4 0,25 20-5131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3.4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52 14061,'-6'0'639,"1"-1"0,-1 0 0,1 1-1,-1 0 1,1 1 0,-1-1 0,-5 2 0,9-1-541,0 0 0,0 0 1,0 0-1,0 0 1,0 0-1,0 0 1,1 1-1,-1-1 0,0 1 1,1 0-1,-1-1 1,1 1-1,0 0 1,-1 0-1,1 0 0,0 0 1,0 0-1,0 0 1,-1 4-1,-4 14-78,1 1 0,2-1 0,0 1 0,0 1 0,2-1 0,1 0 0,2 23 0,-1-39-20,-1-1-2,0 0-1,1 0 1,-1 1-1,1-1 1,0 0-1,1 0 1,-1 0-1,1-1 1,-1 1-1,1 0 1,0 0 0,1-1-1,-1 0 1,0 1-1,1-1 1,0 0-1,0 0 1,0 0-1,0 0 1,0-1-1,1 0 1,-1 1-1,1-1 1,0 0-1,-1 0 1,7 1-1,3 1-3,0 0 0,0-1-1,0-1 1,0 0 0,0 0-1,1-2 1,14 0 0,-25 0 16,1-1 0,0 1 0,-1-1 0,1 0 0,-1 0 0,1 0 0,-1 0 0,1 0 0,-1-1 0,0 0 0,0 0 0,0 0 0,0 0 0,0 0 0,3-3 0,-2 0 2,1 0 1,-1 0-1,0 0 1,0-1-1,-1 0 1,0 1-1,5-12 1,-3 2 10,0-1 1,-1 1 0,-1-1 0,0 1 0,-1-1 0,-1-20 0,-1 23 97,0 1 1,-1-1-1,0 1 1,-1-1-1,-1 1 0,-7-21 1,9 28-6,-1 1 1,-1 0-1,1-1 0,0 1 1,-1 0-1,0 0 0,0 1 1,0-1-1,-1 1 1,1-1-1,-1 1 0,0 0 1,1 0-1,-2 1 0,1-1 1,0 1-1,0 0 0,-1 0 1,1 0-1,-9-2 1,8 3-82,1 0 0,-1 0 0,0 1 1,1-1-1,-1 1 0,0 0 0,0 1 1,0-1-1,1 1 0,-1 0 0,0 0 1,1 0-1,-1 0 0,1 1 0,-1 0 1,1 0-1,0 0 0,0 1 0,0-1 1,-7 6-1,4 0-207,-1-1 0,2 1 0,-1 0 1,1 1-1,0 0 0,1 0 0,0 0 0,-5 15 0,6-14-277,1-1 0,0 1 0,1-1-1,0 1 1,-1 11 0,2-18 44,1 0-1,0 0 1,0 0 0,0 0 0,0 1-1,0-1 1,1 0 0,0 0 0,-1 0 0,1 0-1,0 0 1,0 0 0,1-1 0,-1 1 0,0 0-1,1 0 1,0-1 0,0 1 0,0-1-1,2 3 1,26 9-7682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0 13389,'-1'9'1559,"0"0"1,0 0 0,-1 0-1,-3 12 1,-30 70-1724,20-56 687,-1 2-509,11-27-120,0 0 0,0 0 0,1 1 0,1-1 0,-1 1 1,2 0-1,-3 20 0,5-31-305,47 1 153,-32 1 271,1-1 0,0-1 1,-1-1-1,1 0 0,0-1 0,-1-1 1,0 0-1,27-9 0,-13-2 72,37-24-1,-58 33-63,-1 1 0,0-2 0,0 1 0,-1-1 0,0 0 0,0 0 0,0-1 0,-1 0 0,0 0 0,6-11 0,-22 41 3199,3-7-3163,0 0 0,-8 29-1,7 0-124,2 2-1,2-1 1,3 87-1,2-124-4,-1-5-107,1 1 0,1-1-1,-1 1 1,1-1 0,-1 1 0,1-1-1,1 0 1,-1 1 0,3 4 0,-3-6-68,1-2 0,-1 1 0,0 0 0,1 0 0,0 0 0,-1-1 0,1 1 0,0-1 0,0 1 1,0-1-1,0 0 0,0 0 0,0 1 0,1-2 0,-1 1 0,0 0 0,0 0 0,4 0 1,34 2-5668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5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63 13741,'0'-2'262,"0"-1"-1,0 1 1,-1-1-1,1 1 1,-1-1-1,0 1 1,1-1 0,-1 1-1,0-1 1,-1 1-1,1 0 1,0 0-1,-1-1 1,1 1 0,-1 0-1,0 0 1,0 1-1,1-1 1,-1 0-1,-1 1 1,1-1 0,0 1-1,0-1 1,0 1-1,-3-1 1,-3 0-15,1 0 0,-1 0 0,1 1 0,-1 0 0,0 1-1,1 0 1,-11 1 0,13-1-245,1 1-1,0 0 0,0 0 1,0 0-1,0 1 0,1 0 0,-1-1 1,0 1-1,1 0 0,-1 1 1,1-1-1,-1 1 0,1-1 1,0 1-1,0 0 0,0 0 1,1 0-1,-1 1 0,1-1 1,0 1-1,0-1 0,-3 8 0,1-3-24,0 1 0,1-1 0,0 1-1,1 0 1,0 1 0,0-1-1,1 0 1,0 0 0,1 12-1,1-17 20,0 0-1,0 0 0,0 0 0,0-1 1,1 1-1,0 0 0,0-1 0,0 0 1,0 1-1,0-1 0,1 0 0,4 5 0,40 35-24,-40-37 24,4 3-5,4 3-31,-1 1 0,0 1 0,13 16 0,-24-26 25,0 0 1,0 0-1,-1 0 1,1 0-1,-1 0 1,0 0-1,0 1 1,-1-1-1,0 1 0,1-1 1,-1 1-1,-1 0 1,1-1-1,-1 1 1,1 0-1,-2 0 1,1-1-1,-1 6 1,0-7 1,0-1 0,0 0 1,0 0-1,0 0 1,-1 0-1,1 0 0,-1 0 1,1 0-1,-1 0 1,0 0-1,0-1 1,0 1-1,0-1 0,0 1 1,0-1-1,0 0 1,0 0-1,0 0 0,0 0 1,-1 0-1,1 0 1,-4 0-1,-4 1 2,0 0 0,0 0-1,1-1 1,-13 0 0,21-1 20,-1-1 0,0 1 0,1 0 0,-1 0 0,1-1 1,-1 1-1,1-1 0,-1 0 0,1 1 0,-1-1 0,1 0 0,-1 0 0,1 0 1,0 0-1,0 0 0,-1 0 0,1 0 0,0 0 0,0-1 0,0 1 0,0 0 0,0-1 1,1 1-1,-1 0 0,0-1 0,1 1 0,-1-1 0,1 1 0,-1-1 0,1 0 1,0 1-1,0-1 0,-1-2 0,0-7 70,0-1-1,1 0 1,2-19-1,-1 16-55,1 4-23,0-1-1,0 1 1,1 0-1,0 0 1,1 0-1,1 0 1,-1 0-1,2 1 1,8-14-1,11-12-45,33-37 0,-41 53 12,-9 11-482,0-1-1,1 2 0,15-14 0,-17 17-753,0 1-1,0 0 1,1 0 0,-1 0 0,1 1-1,9-3 1,16-3-8541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5.1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32 705,'-14'-11'13771,"0"2"-7653,-7 1-3717,17 7-2428,0 0-1,0 0 1,-1 1 0,1-1-1,0 1 1,0 0 0,0 1-1,0-1 1,-1 1-1,1-1 1,-6 3 0,5 0 32,-1-1 1,1 1 0,0 0-1,0 0 1,0 1-1,0 0 1,1 0-1,-1 0 1,1 0-1,0 1 1,0-1 0,-6 11-1,3-3 13,0 0-1,0 1 1,1-1-1,-6 21 1,8-18-67,1-1 1,1 0-1,0 1 0,1-1 1,0 1-1,2 0 0,-1-1 1,2 1-1,0-1 1,0 1-1,2-1 0,0 0 1,0 0-1,1 0 0,1-1 1,0 0-1,14 21 0,-3-8-531,34 38-1,-13-19 520,-37-44 48,0 0-1,0 0 1,0 0-1,0 0 1,0 0 0,0 0-1,-1 1 1,1-1 0,0 0-1,-1 0 1,1 1 0,-1-1-1,1 1 1,-1-1-1,0 0 1,1 1 0,-1-1-1,0 1 1,0-1 0,0 0-1,0 1 1,0-1 0,0 1-1,-1-1 1,1 0-1,0 1 1,-1-1 0,1 1-1,-1-1 1,1 0 0,-1 0-1,0 1 1,0-1-1,1 0 1,-1 0 0,0 0-1,0 0 1,0 0 0,0 0-1,0 0 1,-1 0 0,1 0-1,0 0 1,0-1-1,0 1 1,-1 0 0,1-1-1,-2 1 1,-5 2-60,0 0 1,0-1-1,0 0 0,-1 0 1,1-1-1,-16 0 0,22-1 92,0 0 1,1 0-1,-1-1 0,0 1 1,1-1-1,-1 1 0,1-1 0,-1 0 1,1 0-1,-1 0 0,1 0 0,0 0 1,-1 0-1,1 0 0,0 0 0,0 0 1,0 0-1,0-1 0,0 1 1,0 0-1,0-1 0,0 1 0,1-1 1,-1 1-1,0-1 0,1 1 0,-1-1 1,1 0-1,0 1 0,-1-3 1,-1-7 173,1 0 0,0 0 0,0-15 0,1 23-159,1-9 28,0-1-1,1 1 0,0 0 1,1-1-1,0 1 1,1 1-1,11-23 0,48-78 286,-32 62 43,-10 14-123,56-90 341,-77 125-755,0 1 0,0 0-1,1-1 1,-1 1-1,0 0 1,0-1-1,1 1 1,-1 0 0,0 0-1,1-1 1,-1 1-1,0 0 1,1 0-1,-1-1 1,0 1-1,1 0 1,-1 0 0,1 0-1,-1 0 1,0 0-1,1-1 1,-1 1-1,1 0 1,-1 0-1,1 0 1,0 0-504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8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33 118 16720,'-2'-6'213,"1"1"1,-1-1-1,1 0 1,0 0-1,0 0 1,1 0-1,0-9 1,1 13-157,-1-1 1,1 1 0,-1 0 0,1-1-1,0 1 1,0 0 0,0 0 0,1 0 0,-1 0-1,0 0 1,1 0 0,-1 0 0,1 0-1,0 1 1,-1-1 0,1 1 0,0-1 0,0 1-1,0 0 1,0-1 0,3 0 0,1-1-55,0 0 0,1 0 1,-1 1-1,1 0 1,0 0-1,0 0 1,0 1-1,0 0 1,-1 1-1,1-1 0,0 1 1,0 1-1,13 1 1,-19-1-18,0-1 1,0 1-1,0-1 1,0 1-1,0 0 1,-1-1-1,1 1 1,0 0-1,0 0 1,-1-1-1,1 1 1,-1 0-1,1 0 0,-1 0 1,1 0-1,-1 0 1,1 0-1,-1 0 1,0 0-1,0 0 1,1 0-1,-1 0 1,0 2-1,0 28 105,-1-23-60,0 4-11,0-1 1,-2 0-1,1 0 1,-1 0 0,-1 0-1,0-1 1,-1 1-1,0-1 1,-9 14-1,-66 87 188,59-85-61,11-14 28,8-10-93,-1 0 0,1 1 0,0-1 0,0 0 0,0 1 0,1-1 0,-1 1 0,1 0 0,-1 0 0,1 0-1,0 0 1,0-1 0,0 1 0,0 7 0,2-9-68,1 0 0,0 0-1,-1 1 1,1-1 0,0 0-1,0-1 1,0 1 0,0 0-1,0 0 1,0-1 0,0 1-1,0-1 1,0 0 0,0 1-1,4-1 1,-6 0-14,20 2-1,1 0 0,0-2 0,-1 0 0,1-1 0,27-5 0,-33 2-1518,1 0 0,-1-1 0,-1 0 0,23-11-1,-2-5-7128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179 132 5797,'0'-2'6628,"0"-12"-4800,0-79 2486,-1 91-4253,1 1 1,-1 0-1,1 0 1,-1-1-1,0 1 0,0 0 1,1 0-1,-1 0 1,0 0-1,0 0 1,0 0-1,0 0 0,-1 0 1,1 0-1,0 0 1,0 1-1,0-1 0,-1 0 1,1 1-1,0-1 1,-1 1-1,1-1 1,0 1-1,-1 0 0,1 0 1,-1 0-1,1-1 1,0 1-1,-1 0 0,1 1 1,-1-1-1,-2 1 1,0-1-47,-1 0 0,1 1 0,-1-1 0,0 1 0,1 0 0,0 1 1,-1-1-1,1 1 0,-7 3 0,2 2-22,1 0 0,-1 0 0,1 1 0,0 0-1,1 1 1,-8 10 0,12-14 0,0 0 0,0 0 0,1 0 0,0 0 0,0 0 0,0 1 0,0-1 0,1 1 0,0-1 0,0 1 0,0-1 0,1 1 0,0 0 0,1 9 0,0-11 9,1 0-1,1-1 1,-1 1-1,0-1 1,1 0-1,-1 1 1,1-1-1,0 0 1,0 0-1,1-1 1,-1 1-1,0-1 1,1 1-1,-1-1 1,7 3-1,14 10-25,-11-5 41,-1 0-1,0 1 0,-1 0 1,-1 1-1,16 22 0,-22-27-82,0-1-1,0 1 1,-1 0-1,0 0 1,-1 1-1,0-1 1,0 1-1,0-1 1,-1 1-1,0-1 1,0 1-1,-1 0 1,-1 13-1,0-19-28,0 0-1,1 0 0,-1 0 0,0 0 0,0 0 0,-1 0 1,1 0-1,0 0 0,-1-1 0,1 1 0,-1-1 1,1 1-1,-1-1 0,0 1 0,1-1 0,-1 0 1,0 0-1,0 0 0,0 0 0,0 0 0,0 0 0,0-1 1,0 1-1,0-1 0,0 1 0,-1-1 0,1 0 1,0 0-1,0 0 0,-5 0 0,4 0 68,0 0-1,-1 0 1,1 0-1,-1 0 1,1-1-1,-1 1 1,1-1-1,0 0 1,0 0 0,-1 0-1,1 0 1,0-1-1,0 1 1,0-1-1,0 0 1,0 0-1,0 0 1,1 0-1,-4-4 1,3 1 55,1 0 1,-1-1-1,1 1 0,0-1 1,0 0-1,1 0 0,0 0 1,0 0-1,0 0 0,1 0 0,0 0 1,0 0-1,0 0 0,1 0 1,2-10-1,0 5 111,0 0 0,1 0 0,0 0 1,1 0-1,1 0 0,12-19 0,2 2 698,42-45 1,-53 63-884,1 1 0,0 0 0,1 1 0,0 0 0,0 0 0,1 1 0,20-9 0,-27 15-876,0-1 1,1 1-1,-1 0 0,0 0 0,1 1 1,6 0-1,9 0-8750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7399,'-6'22'4740,"2"5"-4003,4 6 673,0 2-546,0-1-607,4-1 255,7 1-384,-1-1 64,-4-2-288,0-2 128,0-3-480,0-8-769,5-5-2018,-3-10-3812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7944,'0'0'7334,"0"5"-6533,0 15 705,0 8 447,0 6-575,0 8-417,0 9-353,0 4-159,-4-4-513,0-8 224,4-10-288,0-11 32,0-7-801,0-8-384,17-2-2275,11-5-3875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17264,'67'-2'5104,"35"2"-5120,-102 1-2,1-1 1,-1 0-1,0 0 0,1 1 1,-1-1-1,1 0 0,-1 1 1,0-1-1,0 0 0,1 1 1,-1-1-1,0 1 0,1-1 1,-1 0-1,0 1 1,0-1-1,0 1 0,0-1 1,0 1-1,1-1 0,-1 1 1,0-1-1,0 0 0,0 1 1,0-1-1,0 1 1,0-1-1,0 1 0,0-1 1,-1 1-1,1 0 0,-3 18-346,-3-6 301,-1 0 1,0 0-1,-1 0 1,0-1-1,-1 0 0,0-1 1,-14 13-1,-18 25-18,35-41 144,1-1 0,-1 1 0,1 0 0,1 1-1,0 0 1,0-1 0,0 1 0,1 0 0,1 1 0,-1-1 0,1 0 0,1 1-1,0-1 1,0 1 0,1-1 0,1 1 0,1 12 0,-1-18-44,-1-1 1,2 1-1,-1-1 1,0 1-1,1-1 0,0 0 1,-1 1-1,1-1 1,0 0-1,1 0 1,-1-1-1,1 1 1,-1 0-1,1-1 1,0 1-1,0-1 0,0 0 1,0 0-1,0 0 1,0 0-1,1-1 1,-1 0-1,1 1 1,4 0-1,2 1-333,-1-1 0,1 0 1,0-1-1,-1 0 0,1-1 0,0 0 0,0 0 0,12-3 1,26-11-3665,5-15-2839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1 15791,'-2'0'249,"0"1"0,0 0-1,0 0 1,0 0 0,0 0 0,0 0 0,0 0-1,0 1 1,0-1 0,0 0 0,1 1-1,-1 0 1,1-1 0,-1 1 0,1 0 0,0 0-1,-1 0 1,1 0 0,0 0 0,0 0 0,0 2-1,-20 49 1037,19-44-1236,0 0 0,1-1-1,0 1 1,0 0 0,1 0-1,0 1 1,1-1-1,1 11 1,-1-19-58,-1 0 0,1 0-1,0 0 1,-1 0 0,1 0 0,0 0 0,0 0-1,-1 0 1,1-1 0,0 1 0,0 0 0,0-1-1,0 1 1,0-1 0,0 1 0,0-1 0,0 1-1,0-1 1,0 0 0,1 1 0,-1-1 0,2 0-1,29 3 58,-24-3-65,1 0 29,0 0 0,0 1 1,0 0-1,0 1 0,0 0 1,16 6-1,-22-7-19,0 1 1,0 0 0,0 0-1,-1 0 1,1 1-1,0-1 1,-1 0 0,0 1-1,1 0 1,-1-1 0,0 1-1,0 0 1,-1 0-1,1 0 1,-1 1 0,1-1-1,-1 0 1,0 1-1,0-1 1,1 7 0,0 3 42,-1 0 1,0 0 0,-1 1 0,-1-1 0,0 0 0,0 0 0,-1 0 0,-1 0-1,0 0 1,-1 0 0,0-1 0,-1 1 0,-1-1 0,0 0 0,0-1 0,-1 1 0,-1-2-1,0 1 1,0-1 0,-1 0 0,-17 15 0,25-24-80,-1 1-1,0-1 1,0 0-1,0 1 1,0-1 0,0 0-1,0 0 1,0 0 0,-1-1-1,1 1 1,0 0-1,0-1 1,0 0 0,-1 1-1,1-1 1,0 0 0,-4 0-1,5-1-201,-1 1-1,1-1 1,0 1 0,0-1-1,0 1 1,0-1 0,0 1-1,-1-1 1,1 0 0,0 0-1,1 0 1,-1 0 0,0 1-1,0-1 1,0 0-1,0 0 1,1-1 0,-1 1-1,0 0 1,1 0 0,-1 0-1,1 0 1,0-1 0,-1 1-1,1 0 1,0 0 0,-1-1-1,1 1 1,0 0-1,0 0 1,0-2 0,0-33-7709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8008,'19'-12'9577,"9"3"-7880,5-2 802,2 0-1122,0 3-993,-3-1 129,1 8-513,-2-3 160,2 4-1121,6 0-1762,-15 0-5636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0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6 14958,'-1'-6'4051,"-1"9"-1646,-5 23-1052,-8 44-2100,13-65 1148,-16 97-278,3 2 0,-1 181 0,16-284-278,1-3-118,18-24 323,0 0-1,2 2 0,1 0 0,41-35 0,-59 56-78,0 1 1,1-1-1,-1 1 0,0 0 1,1 0-1,-1 0 0,1 1 1,-1 0-1,1 0 0,0 0 0,0 0 1,0 1-1,-1-1 0,1 1 1,7 1-1,-11 0 19,0-1 1,0 0-1,1 1 1,-1-1-1,0 1 0,0 0 1,0-1-1,0 1 1,0 0-1,0 0 0,0 0 1,0 0-1,0 0 0,0 0 1,0 0-1,0 0 1,-1 0-1,1 0 0,0 0 1,-1 0-1,1 1 1,-1-1-1,1 0 0,-1 0 1,0 1-1,0-1 1,1 0-1,-1 1 0,0 0 1,2 48 78,-2-42-74,0 2 0,-1 0 0,0 0 0,0 0 1,-1-1-1,-1 1 0,0-1 0,0 1 1,-1-1-1,0 0 0,0 0 0,-1 0 1,0-1-1,-9 12 0,9-14-46,0 0 0,-1-1 1,1 1-1,-1-1 0,0-1 0,0 1 0,-1-1 0,1 0 0,-1 0 0,0-1 1,0 0-1,0 0 0,-1-1 0,1 1 0,-1-2 0,1 1 0,-15 0 0,17-2 56,-5 1-29,0-1 0,0 0 0,-17-3 0,27 3 30,-1 0-1,0 0 1,0 0-1,0 0 1,0 0-1,0-1 1,0 1-1,0 0 0,0 0 1,0-1-1,0 1 1,0-1-1,0 1 1,1 0-1,-1-1 1,0 0-1,0 1 0,1-1 1,-1 0-1,0 1 1,1-1-1,-1 0 1,0 1-1,1-1 1,-1 0-1,1 0 0,-1 0 1,1 0-1,0 0 1,-1 0-1,1 1 1,0-1-1,0 0 1,0 0-1,-1 0 1,1 0-1,0 0 0,0 0 1,0 0-1,1 0 1,-1 0-1,0 0 1,0 0-1,0 0 1,1 0-1,-1 0 0,0 0 1,1 1-1,-1-1 1,1 0-1,0-1 1,0 1-15,0 0 1,0 1-1,0-1 1,1 0-1,-1 0 1,0 1-1,0-1 0,0 1 1,1-1-1,-1 1 1,0-1-1,1 1 1,-1 0-1,0 0 1,1 0-1,-1 0 1,3 0-1,31 0-43,-22 1-9,42 3 160,18 0 74,-67-4-153,1-1 0,-1 1-1,0-1 1,0-1 0,0 1 0,-1-1-1,1 0 1,0 0 0,7-4 0,1-3-16,-1-1 1,0 0 0,-1 0 0,0-2 0,0 1 0,-1-1 0,-1-1 0,14-21 0,-17 23 154,0-1 1,0 0-1,-2-1 1,0 1-1,0-1 1,-1 0-1,0 0 1,-1 0-1,-1-1 1,1-23 928,-2 38-1062,0-1-1,-1 1 0,1 0 1,-1 0-1,1-1 0,-1 1 1,0 0-1,1 0 0,-1 0 1,0 0-1,0 0 0,1 0 1,-1 0-1,0-1 0,0 1 1,0 0-1,0 0 0,0 0 1,0 0-1,0 0 0,-1 0 0,1 1 1,-1 4 75,1 38 1,-1-14-703,3 38 0,-2-67 455,0 0-1,0 0 0,1 0 1,-1-1-1,0 1 1,0 0-1,1 0 1,-1-1-1,0 1 1,1 0-1,-1-1 1,0 1-1,1 0 1,-1-1-1,1 1 1,0 0-1,-1-1 1,1 1-1,-1-1 1,1 1-1,0-1 1,-1 0-1,1 1 0,0-1 1,0 0-1,-1 1 1,1-1-1,1 1 1,22-1-5438,-23-1 5290,24-3-7334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4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 13933,'-8'24'-45,"2"0"-1,1 0 0,1 1 1,1 0-1,0 45 1,1-20-1177,-3 71-3113,4-41 6887,14-82-251,1-10-1921,-1-1-1,0 0 0,0 0 1,-2-1-1,20-30 1,-9 13-292,-2 2 25,18-22 1643,-38 51-1708,0 0 0,0-1 0,1 1 0,-1-1 0,0 1 0,0 0 0,1 0 0,-1-1 0,0 1 0,1 0 0,-1-1 0,0 1 0,1 0 0,-1 0 1,0 0-1,1-1 0,-1 1 0,1 0 0,-1 0 0,0 0 0,1 0 0,-1 0 0,1 0 0,-1 0 0,0 0 0,1 0 0,-1 0 0,1 0 0,-1 0 0,1 0 0,-1 0 1,0 0-1,1 0 0,-1 1 0,1-1 0,-1 0 0,0 0 0,1 0 0,-1 1 0,0-1 0,1 0 0,-1 0 0,0 1 0,1-1 0,-1 0 0,0 1 0,0-1 1,1 0-1,-1 1 0,0-1 0,0 0 0,0 1 0,1-1 0,-1 1 0,0-1 0,0 0 0,0 1 0,0-1 0,0 1 0,0-1 0,0 0 0,0 1 0,0 0 1,3 29 595,-3-29-585,0 160 1068,-1-160-1147,1 0 1,0-1 0,0 1-1,0 0 1,0 0 0,0-1-1,1 1 1,-1 0 0,0 0-1,0-1 1,0 1 0,1 0-1,-1-1 1,0 1 0,1 0-1,-1-1 1,0 1 0,1 0 0,-1-1-1,1 1 1,-1-1 0,1 1-1,-1-1 1,1 1 0,0-1-1,-1 1 1,2 0 0,-1-1-47,0 0 0,1 0 0,-1 0 0,1 0 0,-1 0 0,0 0 0,1 0 0,-1 0 1,0 0-1,1 0 0,-1-1 0,0 1 0,3-2 0,1 0-117,-1 0-1,1-1 1,-1 0-1,1 1 1,-1-2 0,0 1-1,4-5 1,43-60-1519,12-14 1274,-62 80 530,0 1 1,0 0 0,0-1-1,0 1 1,1 0-1,-1 0 1,0 0 0,1 0-1,-1 0 1,0 0-1,1 1 1,0-1 0,-1 0-1,1 1 1,-1-1-1,1 1 1,0-1 0,-1 1-1,3 0 1,-2 0-14,-1 0 1,0 1-1,0-1 1,0 1-1,1-1 0,-1 1 1,0 0-1,0-1 1,0 1-1,0 0 1,0 0-1,0 0 1,0 0-1,-1 0 1,1 0-1,0 0 1,0 0-1,-1 0 0,2 2 1,2 6 323,-1 0-1,0 1 1,0 0 0,3 18-1,-6-24-364,4 17 124,-3-8-189,1-1 0,1 0 0,-1 0-1,2 0 1,0 0 0,0 0 0,1-1 0,1 0-1,9 15 1,-13-24-320,0 0 0,1 0 0,-1-1 0,1 1 0,-1-1 0,1 0 0,0 0 0,0 0 0,0 0 0,-1 0 0,1 0 0,0-1-1,0 0 1,0 1 0,0-1 0,0 0 0,0 0 0,0-1 0,0 1 0,0-1 0,5-1 0,28-7-5081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9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97 4068,'0'0'8162,"0"-6"-850,0-11-5527,-1 14-1752,1-1 0,0 1 0,-1-1 0,0 1 0,0 0 0,0-1-1,0 1 1,-1 0 0,1 0 0,-1 0 0,0 0 0,0 0 0,0 0 0,0 0 0,0 1 0,0-1 0,-1 1 0,0 0 0,1-1 0,-6-2 0,6 4-9,0 0 0,0 0 1,0 0-1,-1 0 1,1 0-1,0 0 1,0 1-1,-1-1 0,1 1 1,-1-1-1,1 1 1,0 0-1,-1 0 1,1 0-1,0 1 0,-1-1 1,1 0-1,0 1 1,-1-1-1,1 1 1,0 0-1,0 0 0,-1 0 1,1 0-1,0 0 1,0 1-1,0-1 1,0 0-1,1 1 0,-1-1 1,-3 4-1,-5 8-33,0 1 0,0 0 1,1 0-1,1 0 0,0 1 0,1 1 0,1-1 0,0 1 0,1 0 0,1 0 0,1 1 0,0-1 1,1 1-1,0 33 0,2-50 0,0 1 1,0 0-1,0 0 0,0-1 1,0 1-1,0 0 0,0 0 1,0-1-1,0 1 0,1 0 1,-1-1-1,0 1 1,0 0-1,1-1 0,-1 1 1,0 0-1,1-1 0,-1 1 1,1-1-1,-1 1 0,1-1 1,-1 1-1,1-1 1,0 1-1,-1-1 0,1 1 1,-1-1-1,1 0 0,0 1 1,-1-1-1,1 0 0,0 1 1,0-1-1,-1 0 1,1 0-1,0 0 0,-1 0 1,1 0-1,0 0 0,0 0 1,1 0-1,0 0-2,0-1 0,1 1 0,-1-1 0,0 0 0,0 0 0,1 1 0,-1-2-1,0 1 1,0 0 0,0 0 0,0 0 0,0-1 0,1-1 0,9-13 6,0-1 0,-2 0 0,0 0 0,-1-1 0,0 0 0,7-25 0,6-11 93,-13 39-32,-8 15-54,-1 0 0,0 0 0,1 0-1,-1 0 1,1 0 0,-1 0 0,0 0 0,1 0 0,-1 0-1,1 0 1,-1 0 0,0 0 0,1 0 0,-1 1 0,1-1 0,-1 0-1,0 0 1,1 0 0,-1 1 0,0-1 0,1 0 0,-1 0 0,0 1-1,1-1 1,-1 0 0,0 1 0,0-1 0,1 0 0,-1 1 0,0-1-1,0 0 1,0 1 0,0-1 0,1 1 0,-1-1 0,0 0 0,0 1-1,0-1 1,0 1 0,0-1 0,0 1 0,9 24 461,-2 0 0,8 42 0,-10-40-777,1-1 1,15 41-1,-13-56-1422,-8-10 1489,1-1 0,0 0 0,-1 0-1,1 0 1,-1 1 0,1-1 0,-1 0-1,1 0 1,0 0 0,-1 0 0,1 0-1,0 0 1,-1 0 0,1 0 0,-1-1 0,1 1-1,-1 0 1,1 0 0,0 0 0,-1-1-1,1 1 1,-1 0 0,1 0 0,0-1-1,17-13-4690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99 10122,'2'-24'5829,"4"6"-3427,2 3-63,3 3-1218,1 1-673,0 0-512,1 5 128,-1 4-705,2 2-1889,3 0-1730,-7 19-4452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1 291 13229,'0'0'1772,"0"-13"1847,3-5-3378,0 0 0,2 1 0,0-1-1,11-26 1,5-16-297,-7 0 272,-9 38-3160,-6 24 2910,1-1 0,0 0 0,0 1 0,0-1 0,0 0 0,0 1 0,1-1 0,-1 0-1,0 0 1,1 1 0,-1-1 0,0 0 0,1 0 0,0 0 0,-1 1 0,1-1 0,0 0 0,-1 0 0,1 0 0,0 0 0,0 0-1,0 0 1,0-1 0,0 1 0,0 0 0,0 0 0,0-1 0,0 1 0,3 1 0,0-2 100,1 1 0,0 0 1,0-1-1,-1 0 0,1 0 1,9-2-1,-11 2 8,1-1 1,-1 1 0,1-1-1,-1 1 1,1 0-1,-1 0 1,1 1-1,-1-1 1,1 1-1,-1 0 1,0 0 0,6 2-1,-7-2-8,-1 1-1,0-1 1,0 1-1,1-1 1,-1 1-1,0 0 0,0-1 1,-1 1-1,1 0 1,0 0-1,0 0 1,-1-1-1,1 1 1,-1 0-1,0 0 1,1 3-1,0 35 661,-1-30-691,-1 18 90,3 60 47,-1-81-151,0 0-1,0-1 1,1 1-1,-1-1 1,1 1-1,1-1 1,-1 0-1,1 0 1,0 0 0,6 7-1,-9-11-16,1-1 1,0 0-1,0 0 0,0-1 0,0 1 1,0 0-1,0 0 0,0 0 0,0 0 1,0-1-1,1 1 0,-1-1 0,0 1 1,0-1-1,1 1 0,-1-1 0,0 0 1,0 1-1,1-1 0,-1 0 0,0 0 1,1 0-1,-1 0 0,0 0 0,1-1 1,-1 1-1,0 0 0,1 0 0,-1-1 1,0 1-1,0-1 0,1 1 0,-1-1 1,2-1-1,1-1 52,0 1 1,-1-1-1,1 0 1,-1-1-1,0 1 0,0 0 1,0-1-1,4-5 1,13-30 44,-2 0 1,-1-1-1,-3-1 0,17-69 1,-29 98 246,-2 11-269,0 0 1,-1 0-1,1 0 1,0-1 0,1 1-1,-1 0 1,0 0 0,0-1-1,0 1 1,1 0-1,-1 0 1,1 0 0,-1 0-1,1 0 1,-1 0-1,1 0 1,0 0 0,-1 0-1,1 0 1,0 0 0,0 0-1,0 0 1,0 0-1,1-1 1,-1 10 449,-3 105 330,0 6-3854,7-124-2065,4-2 2326,11-19-5129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3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7944,'-2'17'9857,"-7"21"-7743,-3 16-2912,9-34 635,-15 89-3462,11-59-1640,1 65 0,6-106 4736,-1-6 329,1 0 0,0 1-1,0-1 1,1 0 0,-1 1 0,1-1-1,-1 0 1,3 5 0,-3-7 159,1-1 0,0 1-1,-1 0 1,1 0 0,0-1 0,0 1 0,-1 0 0,1-1 0,0 1-1,0-1 1,0 1 0,0-1 0,0 0 0,0 1 0,0-1 0,0 0 0,0 0-1,0 0 1,0 1 0,0-1 0,0 0 0,0 0 0,0-1 0,0 1-1,0 0 1,0 0 0,0 0 0,0-1 0,0 1 0,0 0 0,0-1 0,1 0-1,1 0 58,0 0 0,-1-1-1,1 1 1,0-1 0,-1 0-1,1 0 1,-1 0 0,0 0-1,0 0 1,1 0 0,-1-1-1,-1 1 1,3-4 0,21-40 486,-16 29 63,16-41 4333,-13 16 3150,-12 42-7923,0 1 1,0-1 0,0 0 0,0 0 0,1 0 0,-1 0 0,0 0 0,0 0 0,0 0 0,0 0 0,0 0 0,0 0-1,0 0 1,0 0 0,2-1 2519,-2 1-2520,0 0 1,0 0 0,0 0 0,0 0 0,0-1 0,0 1 0,0 0 0,0 0 0,0 0 0,0 0 0,0 0-1,0 0 1,0 0 0,0 0 0,0 0 0,0-1 0,0 1 0,0 0 0,0 0 0,2 12 1015,-1 19-1593,-2 20 519,0-23-22,1 0 1,4 34-1,-4-59-39,1-1 0,-1 1 0,1 0 0,0-1 0,0 1 0,0-1 0,0 1 0,0-1 1,1 0-1,-1 0 0,1 1 0,-1-1 0,1 0 0,0 0 0,0 0 0,0-1 0,0 1 0,0 0 0,0-1 0,1 1 0,-1-1 0,1 0 0,-1 0 0,1 0 0,-1 0 1,1 0-1,-1-1 0,1 1 0,0-1 0,-1 1 0,1-1 0,0 0 0,-1 0 0,1 0 0,0-1 0,-1 1 0,1 0 0,0-1 0,-1 0 0,1 0 0,-1 0 0,1 0 0,-1 0 1,1 0-1,-1-1 0,0 1 0,0-1 0,0 1 0,0-1 0,0 0 0,2-2 0,2-5-34,0 0 1,-1-1-1,0 1 0,0-1 0,-1 0 1,-1-1-1,0 1 0,0-1 0,-1 1 1,2-19-1,-2 1-959,-1 0-1,-5-54 1,3 79 963,1 0 1,-1 0-1,1 0 0,-1 0 1,0 0-1,0 0 0,-1 1 1,1-1-1,-1 0 0,1 1 1,-1-1-1,0 1 1,0 0-1,0-1 0,0 1 1,0 0-1,0 0 0,-1 0 1,1 1-1,-1-1 0,1 0 1,-1 1-1,0 0 0,1 0 1,-1 0-1,0 0 1,0 0-1,0 0 0,0 1 1,0-1-1,0 1 0,0 0 1,0 0-1,-4 0 0,6 1 126,-1-1-1,1 1 0,-1-1 0,0 1 1,1 0-1,-1 0 0,1 0 0,0 0 1,-1 0-1,1 0 0,0 0 1,0 0-1,-1 0 0,1 1 0,0-1 1,0 0-1,0 1 0,1-1 0,-1 1 1,0-1-1,0 1 0,1-1 0,-1 1 1,1-1-1,-1 1 0,1 0 0,0-1 1,0 4-1,-6 50 1174,6-51-1247,0 0 0,0 1-1,0-1 1,1 0 0,-1 0 0,1 0-1,0 0 1,0 1 0,1-1-1,-1 0 1,1-1 0,0 1-1,0 0 1,0 0 0,0-1-1,1 1 1,0-1 0,-1 0-1,1 0 1,0 0 0,1 0-1,-1-1 1,0 1 0,1-1-1,-1 1 1,7 2 0,-1 0-525,0 0-1,1-1 1,-1 0 0,1 0 0,0-1-1,18 4 1,28-4-5786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8680,'0'-4'6182,"2"4"-5157,11 0-64,3 0 32,4-2-609,-1 1-256,1-3-192,-1 0-64,-1 1-737,1-3-1121,5 4-2049,-7-1-6599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4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289 453 10954,'-3'-2'374,"1"1"-1,0-1 1,0 1-1,0-1 1,0 0-1,0 0 1,0 0-1,0 0 0,1 0 1,-1-1-1,1 1 1,-1 0-1,1-1 1,0 1-1,0-1 1,0 1-1,0-1 1,1 0-1,-1 1 0,0-5 1,-4-14 1152,4 20-1450,0 0 0,0 0 0,0 0-1,0 0 1,1 0 0,-1 0 0,-1 0-1,1 0 1,0 1 0,0-1 0,0 0-1,0 1 1,0-1 0,-1 1 0,1-1-1,0 1 1,-1 0 0,1-1 0,0 1 0,-1 0-1,1 0 1,0 0 0,-2 0 0,-36 1 1634,36 0-1689,-3 0-22,0 0 0,0 1-1,0 0 1,0 1 0,1-1-1,-1 1 1,1 0 0,0 0-1,-1 1 1,-7 7 0,-46 46-22,53-50 24,-1 0-1,2 1 1,-1 0 0,1 0 0,-7 15-1,10-19-31,0 1 1,1-1-1,-1 1 0,1 0 0,0 0 0,1 0 1,-1 0-1,1 0 0,0 0 0,0-1 0,0 1 0,0 0 1,2 5-1,-1-8 6,-1-1-1,1 1 1,-1-1 0,1 0-1,0 1 1,-1-1 0,1 0 0,0 1-1,0-1 1,0 0 0,0 0 0,0 0-1,0 0 1,1 0 0,-1 0-1,0 0 1,0 0 0,1 0 0,-1-1-1,3 2 1,0-1-64,0 0 0,0 0 0,0 0 0,0 0-1,0-1 1,0 0 0,8 0 0,-4-1-9,1 0 0,-1-1 0,0 0 0,0 0 0,0 0-1,0-1 1,13-7 0,-4-2 77,1-1 0,-2-1-1,0-1 1,0 0 0,-2-1-1,0-1 1,0 0 0,20-37-1,-9 9-214,-3 0-1,29-84 0,-42 103 497,-1 0 0,-2-1-1,0 0 1,-2 0 0,2-46 0,-6 73-240,0 0 1,0-1-1,-1 1 1,1 0-1,0 0 1,0-1-1,-1 1 1,1 0-1,0 0 1,-1 0-1,1-1 1,0 1-1,0 0 1,-1 0-1,1 0 1,0 0-1,-1 0 1,1 0-1,0 0 1,-1 0-1,1-1 1,0 1-1,-1 0 1,1 0-1,0 0 1,-1 1-1,1-1 1,0 0-1,-1 0 1,1 0-1,0 0 1,-1 0-1,1 0 1,-1 1-1,-13 3 5,8 1-40,1 0 0,0-1 0,0 2 0,0-1 0,1 1 1,-1-1-1,1 1 0,-5 11 0,-24 54-59,24-50 65,1 1 0,1 0 0,2 0 1,0 0-1,1 1 0,1 0 1,1-1-1,1 1 0,1 0 0,3 24 1,-2-43-32,0 1 0,1-1 1,-1 1-1,1-1 0,0 0 1,1 0-1,-1 0 1,1 0-1,0 0 0,0-1 1,0 1-1,0-1 1,0 0-1,1 0 0,0 0 1,-1 0-1,1 0 0,0-1 1,0 0-1,1 0 1,-1 0-1,0 0 0,1-1 1,-1 0-1,1 0 0,-1 0 1,1 0-1,0-1 1,-1 1-1,1-1 0,0 0 1,-1-1-1,1 1 0,0-1 1,-1 0-1,1 0 1,-1-1-1,1 1 0,-1-1 1,0 0-1,0 0 0,0 0 1,0-1-1,7-5 1,0-3 27,0-1 0,0-1 1,-2 0-1,0 0 1,0-1-1,12-27 1,-11 17 39,0-1 0,-2 0 0,8-39 1,-14 54 30,0-2 871,-2 17 354,-1 28-1000,0 15-223,0-17-9,5 57 1,-3-78-75,0-1 0,1 0 0,1 0 0,0 0 0,0 0 0,0 0 0,1-1 1,1 0-1,-1 1 0,10 10 0,-6-9-384,0-1 0,1 0 0,0-1 0,15 11-1,21 6-4961,9-8-8998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5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70 258 15695,'0'0'153,"-1"-1"0,0 1 0,0 0 1,1 0-1,-1-1 0,0 1 0,1 0 1,-1-1-1,0 1 0,0-1 0,1 1 0,-1-1 1,1 1-1,-1-1 0,1 1 0,-1-1 0,1 1 1,-1-1-1,1 0 0,-1 1 0,1-1 1,0 0-1,-1 0 0,1 1 0,0-1 0,0 0 1,-1 0-1,1 1 0,0-1 0,0 0 0,0 0 1,0 0-1,0 0 0,0-38-270,1 22 454,0 0-247,1-1 0,1 1 0,0-1 0,7-19 0,5-26 405,-11 52-199,1 13-62,1 17-97,-7 100 396,3 131-431,-2-237-86,1 0 0,0 0 0,5 16 1,-10-28-48,0-1 0,0 0 0,0 0 0,1 0 0,-1 0 1,0 0-1,0-1 0,-5-1 0,5 1 10,-65-1-188,69 2 231,2 3-38,9 0 26,0 0 0,0 0 1,0-1-1,0-1 0,0 0 1,0 0-1,0-1 0,14-2 1,1 2-3,-14-1-166,1-1 0,0 0 0,-1-1 0,0 0 0,1 0 0,-1-2 0,-1 1 0,1-2 0,-1 0 0,0 0 0,15-11 0,-6 2-121,-1 0 0,0-1-1,-2-1 1,0 0 0,15-21 0,-27 32 320,0-1 0,-1 1 0,0-1 0,0 0 0,0 0 1,4-13-1,-4-10 3525,-20 33-2322,13 0-1245,0 0 0,0 0 0,1 0 0,0 0 0,-1 1 0,1-1 0,0 1 1,1-1-1,-1 1 0,1 0 0,0 0 0,-2 7 0,0 0 0,1 1 0,1 0 0,-1 14 0,2-19 0,0 0-10,0 1 0,0 0-1,1 0 1,0-1 0,0 1-1,3 8 1,-3-13 6,0-1-1,1 1 1,0 0 0,-1-1-1,1 1 1,0-1 0,0 0-1,0 0 1,1 1 0,-1-1-1,0-1 1,1 1 0,-1 0-1,1-1 1,0 1-1,-1-1 1,1 0 0,4 2-1,0-1 6,0 1 1,0-1-1,0 0 0,0-1 0,0 0 0,1 0 0,-1-1 0,0 0 0,0 0 0,1 0 0,-1-1 0,0 0 0,0-1 0,0 1 0,0-1 0,0-1 0,0 1 0,0-1 0,-1 0 0,0-1 1,1 0-1,-1 0 0,0 0 0,-1-1 0,7-6 0,-4 3 2,-1 0 1,0-1 0,0 0-1,-1 0 1,0 0-1,-1-1 1,0 0-1,-1 0 1,0-1 0,0 1-1,-1-1 1,0 0-1,-1 0 1,-1 0 0,2-21-1,-3 28 10,0 0-1,0 0 1,0 0 0,-1 0 0,1 0-1,-1 0 1,0 0 0,0 0-1,-1 1 1,1-1 0,-1 0-1,0 1 1,0-1 0,-3-5-1,2 6 4,-1 1 0,1-1 0,0 1 0,-1-1 0,1 1 0,-1 0 0,0 0 0,0 0 0,0 1 0,0 0 0,0-1 0,0 1 0,0 1 0,-5-1 0,-3-1 36,0 1-1,1 0 1,-1 1-1,0 0 1,0 1-1,0 1 1,1 0-1,-1 0 1,1 1-1,-17 7 1,23-8-160,-1 0 0,1 1 0,0 0 0,0 0 0,0 0 0,1 0 0,-1 1 0,1 0 0,-1 0 0,1 0 0,1 1 0,-1-1 0,0 1 0,1 0 0,0 0 0,0 0 0,1 0 0,0 1 0,-1-1 0,2 1 0,-1-1 0,1 1 0,-2 7 0,3-11-345,0 1-1,-1 0 1,1-1 0,0 1-1,0 0 1,0-1 0,1 1-1,-1 0 1,1-1 0,0 1-1,-1-1 1,1 1 0,0-1-1,0 1 1,1-1 0,-1 0-1,0 1 1,3 1 0,21 11-12124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2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11 14798,'-2'-2'357,"0"1"1,1 0-1,-1 0 0,0 0 1,0 0-1,0 0 0,1 1 0,-1-1 1,0 1-1,0-1 0,0 1 1,0-1-1,0 1 0,0 0 1,-3 0-1,4 1-314,-1-1 0,1 1 1,-1 0-1,1 0 0,0 0 0,-1 0 1,1 0-1,0 0 0,0 0 1,-1 0-1,1 0 0,0 1 0,0-1 1,0 0-1,1 1 0,-1-1 0,0 1 1,0-1-1,0 3 0,-14 36 142,1 1 0,-9 42-1,-2 10-70,12-54-85,-1 4 102,1 1 0,-13 83-1,71-176 799,-38 39-928,1 1-1,1 0 1,-1 0-1,19-13 1,-23 19-13,0 1 0,1 0-1,-1 0 1,1 0 0,-1 0 0,1 1 0,-1-1-1,1 1 1,0 1 0,0-1 0,0 1 0,0 0 0,-1 0-1,1 0 1,6 1 0,-9 0 1,0-1 1,-1 1-1,1-1 1,0 1-1,0 0 0,0 0 1,-1 0-1,1 0 1,0 0-1,-1 0 0,1 1 1,-1-1-1,1 0 1,-1 1-1,0-1 0,0 1 1,1 0-1,-1-1 1,0 1-1,-1 0 0,1 0 1,0-1-1,0 1 1,-1 0-1,1 0 0,-1 0 1,1 3-1,1 7 95,-1 0-1,0 0 0,-1 18 1,-1-16-9,1-8-61,0 1 0,0-1 0,-1 0 0,0 0 0,0 1 0,-1-1 0,0 0 0,0 0 0,0 0 0,-1-1 0,-6 11 0,7-13-20,-1 0 1,1 0 0,-1 0 0,0 0 0,1-1 0,-1 1-1,-1-1 1,1 0 0,0 0 0,0 0 0,-1-1-1,1 1 1,-1-1 0,0 1 0,1-1 0,-1-1 0,0 1-1,0 0 1,1-1 0,-8 0 0,8 1 3,0-1 0,0-1 0,0 1 0,0 0 0,0-1 0,0 1 0,0-1 0,0 0 1,0 0-1,0 0 0,1 0 0,-1-1 0,0 1 0,1-1 0,-1 1 0,1-1 0,0 0 0,-1 0 0,1 0 0,0 0 1,0-1-1,0 1 0,1 0 0,-1-1 0,0 1 0,1-1 0,0 0 0,0 0 0,-1 1 0,2-1 0,-1 0 0,0 0 1,1 0-1,-1 0 0,1 0 0,0 0 0,0 0 0,0-6 0,0 8 11,0-1 0,0 1 0,0-1 0,0 0 0,0 1 0,0-1 0,0 0 0,0 1 0,1-1 0,-1 1 0,0-1 0,1 0 0,0 1 0,-1-1 0,1 1 0,0 0 0,0-1 0,0 1 0,0-1 0,0 1 0,2-2 0,0 2-4,1 0-1,-1 0 1,0 0-1,0 0 1,1 1-1,-1 0 1,1-1-1,-1 1 0,5 1 1,-2-1-8,137 2 110,-139-3-80,0 0 0,1 0 0,-1-1 0,0 1 0,0-1 0,0 0 0,0 0 0,0 0 1,0 0-1,-1-1 0,1 1 0,-1-1 0,0 0 0,1 0 0,-1 0 0,0-1 0,-1 1 0,1-1 0,-1 0 0,0 1 0,4-9 0,-1 2 59,-1 1 0,0-1-1,-1 0 1,0 0 0,0 0 0,-1 0-1,-1-1 1,1-13 0,8 26 933,-9 7-978,1 0-1,-2 0 1,1 0-1,-1 0 0,-2 12 1,1 6 31,0-6-69,1-9-317,0-1-1,0 0 1,3 15 0,-3-26 245,0 1 1,0-1 0,0 0-1,1 0 1,-1 0 0,0 0 0,0 0-1,0 0 1,0 0 0,0 0-1,1 1 1,-1-1 0,0 0-1,0 0 1,0 0 0,0 0-1,1 0 1,-1 0 0,0 0-1,0 0 1,0 0 0,0 0 0,1 0-1,-1 0 1,0 0 0,0 0-1,0 0 1,0 0 0,1 0-1,-1 0 1,0 0 0,0-1-1,0 1 1,0 0 0,1 0-1,-1 0 1,0 0 0,0 0 0,0 0-1,0 0 1,0 0 0,0-1-1,0 1 1,1 0 0,-1 0-1,0 0 1,0 0 0,0-1-1,0 1 1,0 0 0,0 0-1,0 0 1,0-1 0,36-52-8116,-10 8-1003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1 140 10922,'0'-1'11755,"0"10"-11723,0 7 161,0 2-321,0-1-513,0-7-2722,4-2-2691</inkml:trace>
  <inkml:trace contextRef="#ctx0" brushRef="#br0" timeOffset="1">167 0 3491,'0'0'11643,"0"10"-9459,-34 375 1079,0 5-2015,33-471-10041,6 38-15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9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4 5733,'-7'-3'9674,"7"4"-8746,15 12 738,7-2-417,5 2-640,6-4-97,1-4-255,-1-3-129,2-2-353,0 0-1248,2-2-2531,2-10-2082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1 322 15599,'0'0'2018,"7"-10"1574,79-127-1678,4-6-1826,-88 140-56,0 1-1,0-1 1,0 1 0,1 0-1,-1 0 1,0 0-1,1 0 1,-1 0 0,1 1-1,0-1 1,0 1-1,0-1 1,-1 1-1,1 0 1,0 0 0,0 1-1,0-1 1,1 1-1,-1-1 1,0 1 0,0 0-1,0 0 1,5 1-1,-7-1-31,1 0-1,-1 0 0,0 1 1,1-1-1,-1 1 0,0-1 0,0 1 1,1-1-1,-1 1 0,0 0 1,0-1-1,0 1 0,0 0 0,0 0 1,0 0-1,0 0 0,0 0 1,0 0-1,-1 0 0,1 0 0,0 0 1,0 1-1,-1-1 0,1 0 1,-1 0-1,1 1 0,-1-1 0,0 0 1,0 1-1,1 1 0,2 46 188,-3-43-218,0 10 84,1-1 4,0 0 1,-2 0-1,1 0 0,-2 0 0,0-1 0,-1 1 0,-1-1 0,0 1 0,-10 23 0,-1-12 316,-24 31-1,15-23-3337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11 833,'-28'-11'19981,"47"13"-17472,-6 4-2220,-1 0-1,0 1 0,0 0 0,-1 0 0,0 2 1,12 10-1,-3-3-69,86 70 305,46 36-733,-145-118-406,10 10-351,-11-2-7553,-6-8 3058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1 509 11947,'0'-6'363,"1"1"0,-1 0-1,1-1 1,1 1-1,-1 0 1,1 0-1,0 0 1,0 0 0,0 0-1,1 0 1,-1 0-1,6-6 1,5-4 375,0 0 1,17-15-1,-11 11 170,75-68 1690,-59 57-1577,-1-2 0,-2-1 0,-1-1 0,35-52 0,-63 82-936,-1 1 0,1-1 0,-1 0 0,-1 1 0,1-1 0,0 0 0,-1 0 0,0 0 0,0 0 0,0-1 0,1-5 0,-2 9-336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2 11147,'-3'0'358,"1"-1"1,-1 1 0,0 0-1,0-1 1,1 1 0,-1 1-1,0-1 1,0 0 0,1 1-1,-1-1 1,0 1 0,1 0-1,-1 0 1,1 0 0,-1 0 0,1 1-1,-3 1 1,0 0-115,0 1 0,1 0 1,0 0-1,0 0 0,0 1 0,0 0 0,-4 8 1,-3 6 12,1 1 1,2 0 0,-9 27-1,17-45-174,-6 19 44,1-1-1,1 1 0,1 0 1,1 1-1,1 29 0,1-50-129,0 0 0,0 0 0,0 0-1,0 0 1,0 0 0,1 0 0,-1 0-1,0 0 1,1 0 0,-1 0 0,1 0 0,-1 0-1,1 0 1,-1-1 0,1 1 0,0 0-1,-1 0 1,1-1 0,0 1 0,0 0-1,0-1 1,-1 1 0,1 0 0,0-1 0,0 1-1,0-1 1,0 0 0,0 1 0,0-1-1,0 0 1,1 1 0,37 1 105,-32-2-74,288-5 260,-292 5-289,1 0 0,-1 1 0,0 0 0,0-1 0,1 1-1,-1 0 1,0 1 0,0-1 0,0 1 0,0-1 0,-1 1 0,1 0-1,0 0 1,-1 0 0,1 0 0,-1 0 0,1 1 0,-1-1-1,0 1 1,0-1 0,0 1 0,-1 0 0,1 0 0,-1 0 0,1 0-1,-1 0 1,0 0 0,0 0 0,0 1 0,-1-1 0,1 4 0,1 1 73,-1 0 0,-1 1 0,1-1 0,-1 0 1,0 0-1,-1 0 0,0 0 0,0 1 1,-1-1-1,0 0 0,0-1 0,-4 9 0,1-6-58,-1-1-1,0 0 1,0 0-1,-1 0 1,0-1-1,0 0 1,-1 0-1,0-1 1,0 0-1,-1 0 0,0-1 1,0 0-1,0-1 1,-1 0-1,0 0 1,0-1-1,0 0 1,-1-1-1,1 0 0,-1-1 1,0 0-1,0 0 1,1-1-1,-12-1 1,17 0-104,-5 0-411,0 0 1,0-1-1,-1 0 0,-10-2 1,18 2 27,-1-1 0,0 1 0,1-1-1,-1 1 1,1-1 0,-1 0 0,1 0 0,0-1 0,0 1 0,0-1 0,0 1 0,1-1 0,-1 0 0,-3-5 0,-11-23-6990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 9961,'0'-1'236,"0"1"-1,0-1 0,1 1 0,-1-1 0,0 1 0,0-1 1,1 1-1,-1-1 0,0 1 0,1-1 0,-1 1 0,0 0 0,1-1 1,-1 1-1,1 0 0,-1-1 0,0 1 0,1 0 0,-1-1 1,1 1-1,-1 0 0,1 0 0,-1 0 0,1-1 0,0 1 0,-1 0 1,1 0-1,-1 0 0,1 0 0,-1 0 0,1 0 0,0 0 1,25 0 477,-17 1 241,310-11 4035,1 0-4949,-269 10-340,21 0-1003,-24 0-4333,-44 1 1445,-3 3-2903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0 139 7207,'0'-13'6438,"0"-3"-6150,6-8 385,11 1-97,7 1-351,-3 4-161,-5 7-128,-1 3-321,-3 5-351,-6 3-1603,0 0-2017,-6 13-2530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17072,'93'-4'5272,"67"-12"-3270,24-2-1418,27 6-225,175-15 76,-264 13-512,138-34 1,-241 41-1527,-41 8-371,15 1 1147,-1 0 0,1 0 1,0 1-1,0 0 0,0 1 0,1 0 0,-1 0 0,-9 8 0,-33 21-7767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8 14029,'-10'-7'3652,"6"7"-1570,0 0-545,0 14-640,-3 19-577,5 12-288,0 12 193,2 7-290,0 5 162,0 0-290,0-7-639,11-15-1699,15-12-1793,5-24-4676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4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55 112 11787,'-1'0'366,"-1"0"0,1 1 0,-1-1 0,1 0 0,-1 1-1,1-1 1,-1 0 0,1 1 0,-1 0 0,1-1 0,0 1 0,-1 0-1,1 0 1,0 0 0,0 0 0,0 0 0,0 0 0,0 0 0,0 0 0,-2 2-1,1 1-157,0-1 0,0 1 0,0 0 0,0 0-1,1 1 1,-1-1 0,0 5 0,-1 7-135,1 0 1,0 32 0,2-42-22,0 0 0,0 0 0,0 0 0,1 0 1,0 0-1,0 0 0,4 10 0,-4-14-46,1 0 0,-1 0-1,0 0 1,1 0 0,-1 0 0,1 0-1,0-1 1,0 1 0,0-1 0,-1 1-1,1-1 1,1 0 0,-1 1 0,0-1-1,0 0 1,0 0 0,1-1 0,-1 1-1,0 0 1,1-1 0,-1 1 0,4-1-1,-1 1 6,1 0 1,-1-1-1,1 0 0,0 0 0,-1-1 0,1 1 0,0-1 0,-1 0 0,1-1 0,-1 1 0,1-1 0,-1 0 0,0 0 1,0-1-1,0 0 0,0 0 0,0 0 0,-1 0 0,1-1 0,-1 0 0,0 0 0,0 0 0,-1 0 0,1 0 0,-1-1 1,0 0-1,0 0 0,4-7 0,-2-1-72,1 0 1,-2 0 0,0-1 0,0 1-1,-1-1 1,-1 0 0,-1 0 0,0 0-1,0 0 1,-3-22 0,2 33 61,-1-1 0,1 0 1,-1 1-1,0-1 0,0 1 0,0-1 1,0 1-1,-1-1 0,0 1 0,1 0 1,-1 0-1,0 0 0,-1 0 1,1 0-1,0 0 0,-1 0 0,0 1 1,1 0-1,-1-1 0,0 1 0,-6-3 1,3 2 2,0 1 0,0 0 1,0 0-1,0 0 0,-1 1 1,1 0-1,0 0 0,-1 1 1,1 0-1,-1 0 0,-10 1 1,12 1-117,1-1 0,-1 0 0,1 1 0,-1 0 0,1 0 0,0 0 0,0 0-1,0 1 1,0 0 0,0 0 0,0 0 0,1 0 0,0 0 0,-1 1 0,1-1 0,0 1 0,1 0 0,-1 0 0,1 0 0,-3 6 0,2-3-272,0-1 1,0 1-1,1 0 0,0 1 1,0-1-1,0 0 0,1 1 1,0-1-1,1 1 0,-1-1 1,2 1-1,0 7 1,9 16-6008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 18417,'0'0'3123,"9"0"-2306,30-1-591,-22 0-270,0 0 1,0 1-1,0 1 0,0 1 1,0 0-1,18 5 0,-34-6 4,0 0-1,0-1 1,0 1-1,0 0 1,-1 0-1,1-1 1,0 1 0,0 0-1,-1 0 1,1 0-1,0 0 1,-1 0-1,1 0 1,-1 0 0,1 0-1,-1 0 1,1 0-1,-1 0 1,0 0-1,0 1 1,1-1 0,-1 0-1,0 0 1,0 0-1,0 0 1,0 0-1,0 1 1,-1-1 0,1 2-1,-1 1-18,0 1-1,0 0 1,0-1 0,-1 1 0,0-1-1,-3 7 1,-12 14 53,-1 0 1,-1-2 0,-29 28-1,-31 39 1411,77-88-1355,1 0 1,-1 0 0,1 0 0,0 0 0,-1 0 0,1 0 0,0 0 0,0 1 0,0-1 0,1 0 0,-1 0 0,1 1 0,-1-1-1,1 1 1,0-1 0,0 4 0,0-5-46,1 0 0,-1 0 1,1 0-1,0 1 0,0-1 0,0 0 0,0 0 0,0 0 0,0 0 0,0 0 0,0 0 1,0-1-1,0 1 0,0 0 0,1-1 0,-1 1 0,0 0 0,1-1 0,-1 0 0,0 1 1,1-1-1,-1 0 0,0 1 0,1-1 0,-1 0 0,3 0 0,9 1-432,0 0 0,0-1 1,0 0-1,0-1 0,24-4 0,-26 2-1032,0-1 0,0 0 0,0 0 0,0-1 0,-1-1-1,16-10 1,8-9-6751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39 6342,'0'-27'8388,"0"15"-521,2 26-5032,-16 116-2659,14-65-485,0-65 270,0 1 0,1-1 1,-1 1-1,0-1 1,0 1-1,1-1 1,-1 1-1,0-1 0,1 1 1,-1-1-1,1 0 1,-1 1-1,0-1 0,1 0 1,-1 1-1,1-1 1,-1 0-1,1 0 0,-1 1 1,1-1-1,-1 0 1,1 0-1,-1 0 1,1 0-1,-1 0 0,1 0 1,-1 0-1,1 0 1,0 0-1,-1 0 0,1 0 1,-1 0-1,1 0 1,-1 0-1,1 0 1,-1 0-1,1-1 0,-1 1 1,1 0-1,0-1 1,24-10-361,-17 3 362,0-2-1,0 1 1,0-1 0,-2 0-1,1-1 1,-1 0-1,-1 0 1,0 0 0,0 0-1,-1-1 1,3-15 0,-7 27 74,0 0 1,0 0-1,1 0 1,-1 0-1,0 0 0,0 1 1,0-1-1,0 0 1,0 0-1,0 0 1,0 0-1,1 0 1,-1 0-1,0 0 1,0 0-1,0 0 1,0 0-1,0 0 1,0 0-1,1 0 0,-1 0 1,0 0-1,0 0 1,0 0-1,0 0 1,0 0-1,0 0 1,0 0-1,1 0 1,-1 0-1,0-1 1,0 1-1,0 0 1,0 0-1,0 0 0,0 0 1,0 0-1,0 0 1,0 0-1,1 0 1,-1 0-1,0-1 1,0 1-1,0 0 1,0 0-1,0 0 1,0 0-1,0 0 1,0 0-1,0 0 0,0-1 1,0 1-1,0 0 1,0 0-1,0 0 1,3 12 277,5 302 1771,-4-189-2016,-4-117-288,0 19-226,4-17-3357,-4-10 3606,0 0 0,1 0 0,-1 0-1,1 0 1,-1 0 0,0 0-1,1 0 1,-1 0 0,0 0 0,1 0-1,-1 0 1,0-1 0,1 1-1,-1 0 1,0 0 0,1 0 0,-1 0-1,0-1 1,0 1 0,1 0 0,-1 0-1,0 0 1,0-1 0,1 1-1,-1 0 1,0-1 0,0 1 0,0 0-1,1 0 1,-1-1 0,12-28-11699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8168,'0'0'9342,"15"6"-6064,0 4-2748,0-1 0,1-1 1,0-1-1,1 0 1,0-1-1,31 7 0,-16-7-603,1-2-1,59 0 0,-62-4 247,-17 0-7964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14894,'6'0'4132,"17"0"-2659,-1 0 1282,3 0-1282,3 0-576,1 0 96,-2 0-801,-3 0 65,-3 0-418,-7 0 193,-6 0-480,-4 0-833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10954,'0'3'7367,"8"1"-6406,21 1 1506,8 1-642,10-1-800,4-5 192,5 0-608,-7 0-257,-8 0-384,-9 0-32,-5 0-1729,-4 0-2115,-15 0-8007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4.0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19 306 18065,'-3'-5'182,"1"1"1,-1-1-1,1 1 0,0-1 0,1 0 1,-1 0-1,1 1 0,0-1 0,0 0 0,1 0 1,-1 0-1,1 0 0,0 0 0,2-10 1,0 7-88,0-1 0,0 1-1,1 0 1,0 0 0,1 0 0,-1 1 0,2-1 0,5-8 0,2 1-98,0 0 1,1 1-1,1 0 0,0 1 0,1 1 1,0 0-1,21-12 0,11 2-81,-22 20-45,-24 2 120,0 0 0,-1 0 0,1 1 0,0-1 1,0 0-1,-1 1 0,1-1 0,0 1 0,0-1 0,-1 0 1,1 1-1,-1 0 0,1-1 0,0 1 0,-1-1 0,1 1 1,-1 0-1,0-1 0,1 1 0,-1 0 0,1 0 0,-1-1 1,0 1-1,0 0 0,1 1 0,3 24 148,-1 1-1,-2 0 0,0 0 1,-4 28-1,1 11-51,2-35-26,-1-18-15,0-1 1,1 1 0,1 0-1,0-1 1,6 25-1,-6-34-37,1 1-1,-1-1 0,1 0 1,-1 0-1,1-1 1,0 1-1,0 0 1,0 0-1,0-1 1,1 0-1,-1 1 1,1-1-1,0 0 1,-1 0-1,1 0 0,0 0 1,0-1-1,0 1 1,0-1-1,0 0 1,1 0-1,-1 0 1,0 0-1,0-1 1,1 1-1,-1-1 1,5 0-1,3 1 11,-1-1 1,1 0-1,-1 0 0,1-2 0,-1 1 1,1-1-1,-1-1 0,0 1 1,0-2-1,12-5 0,-10 3 1,-1-1-1,1-1 1,-1 0-1,0 0 1,-1-1-1,0-1 1,13-15-1,-13 13-46,0-1-1,-1 0 0,0-1 1,-1 0-1,0 0 0,-1 0 0,-1-1 1,-1 0-1,0-1 0,0 1 1,-2-1-1,0 0 0,-1 0 1,0 0-1,-1-17 0,-1 32 51,0 0 0,0 0 0,0 0-1,0 0 1,-1 1 0,1-1 0,0 0 0,0 0-1,-1 0 1,1 0 0,0 0 0,-1 1-1,1-1 1,-1 0 0,1 0 0,-1 1 0,1-1-1,-1 0 1,0 1 0,1-1 0,-1 1 0,0-1-1,1 1 1,-1-1 0,0 1 0,0-1-1,0 1 1,1 0 0,-1-1 0,0 1 0,0 0-1,0 0 1,0-1 0,0 1 0,0 0 0,1 0-1,-1 0 1,0 0 0,0 0 0,0 0 0,-1 1-1,-1-1 56,0 1 1,0-1-1,0 1 0,0 0 0,0 0 0,0 0 1,0 0-1,1 1 0,-1-1 0,1 1 0,-5 3 0,1 2-61,0 0 0,0 1-1,1 0 1,0 0 0,1 1-1,0-1 1,0 1 0,1 0-1,0 0 1,0 0-1,1 1 1,0-1 0,1 1-1,0-1 1,1 1 0,0 11-1,0-18-83,0 0 0,1 0-1,-1-1 1,1 1 0,-1 0 0,1-1-1,0 1 1,0 0 0,0-1-1,0 1 1,1-1 0,-1 0-1,1 1 1,0-1 0,-1 0 0,1 0-1,0 0 1,0 0 0,0 0-1,0 0 1,1-1 0,-1 1-1,0-1 1,1 1 0,-1-1 0,1 0-1,0 0 1,5 1 0,6 2-1119,1-1 0,-1 0 0,1-2 0,18 1 0,-28-2 718,51 3-4651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5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308 652 8616,'-1'-7'394,"1"1"1,-1-1-1,-1 1 0,1-1 0,-1 1 0,0 0 0,-1 0 1,1 0-1,-1 0 0,0 0 0,-1 0 0,0 1 1,1-1-1,-2 1 0,1 0 0,-1 1 0,1-1 1,-1 1-1,0 0 0,-1 0 0,-5-4 0,7 6-182,0 0 1,0 0-1,0 0 0,-1 0 0,1 0 0,0 1 0,-1 0 0,1 0 0,-1 0 0,1 0 0,-1 1 0,1 0 0,-1-1 0,1 2 0,-1-1 1,1 1-1,-1-1 0,1 1 0,-1 0 0,1 1 0,0-1 0,-1 1 0,1 0 0,0 0 0,0 0 0,0 1 0,1-1 0,-1 1 0,0 0 1,-5 6-1,-3 4-243,0 1 1,1 1 0,1 0 0,-15 28 0,21-34 11,0 0 0,1 1 0,-1-1 1,2 1-1,-1 0 0,2-1 0,-1 1 0,1 0 1,1 0-1,0 11 0,1-20-2,-1 1 1,1-1-1,0 0 1,0 0 0,-1 0-1,1 0 1,0 0-1,0-1 1,0 1-1,0 0 1,0 0-1,1-1 1,-1 1-1,0 0 1,0-1-1,0 1 1,0-1-1,1 1 1,-1-1-1,0 0 1,1 0-1,-1 1 1,0-1 0,0 0-1,1 0 1,-1 0-1,0-1 1,3 1-1,2 0-19,0 0 0,0-1 1,0 1-1,0-1 0,8-2 0,-6-1-15,0-1 0,0 1-1,-1-1 1,1 0 0,-1-1-1,-1 1 1,1-2 0,-1 1-1,9-11 1,-1-2-236,0 0 1,16-32-1,-24 41 292,-1 0 0,-1 0 0,0 0 0,-1-1 0,0 0 0,0 1 0,-1-1 0,0 0 0,0-22 0,-4 34 31,0-1 0,1 1-1,-1 0 1,1 0-1,-1-1 1,1 1 0,-1 0-1,1 0 1,0 1-1,-1-1 1,0 2-1,-4 4-31,1 1-1,1 0 1,-1 0-1,1 0 1,1 1-1,-1-1 0,2 1 1,-1 0-1,1 0 1,0 0-1,1 0 0,0 1 1,1-1-1,0 0 1,0 0-1,1 1 0,2 9 1,-2-16-13,0 0 1,0-1-1,0 0 1,1 1-1,-1-1 1,1 0-1,0 1 1,0-1-1,0 0 1,0 0-1,0-1 0,0 1 1,0 0-1,1-1 1,-1 1-1,1-1 1,-1 0-1,1 0 1,-1 0-1,1 0 1,0 0-1,-1 0 1,1-1-1,0 1 1,0-1-1,0 0 1,4 0-1,1 0-4,0 0 0,-1-1-1,1 0 1,-1 0 0,1-1 0,-1 1-1,0-2 1,1 1 0,8-5 0,1-4-80,0 0-1,-1-1 1,0-1 0,-1 0 0,-1-1 0,0-1 0,12-17 0,1-4-610,-2-1-1,23-45 1,-30 48 670,-2-1-1,-1 0 1,-1-1-1,-2 0 1,-2-1 0,-1-1-1,-2 1 1,-1-1 0,0-46-1,-6 84 69,0-1 0,0 1 0,0-1 1,-1 1-1,1 0 0,0-1 0,0 1 0,0-1 0,0 1 0,-1 0 0,1-1 0,0 1 0,0 0 0,-1-1 0,1 1 1,0 0-1,0-1 0,-1 1 0,1 0 0,0 0 0,-1-1 0,1 1 0,-1 0 0,1 0 0,0-1 0,-1 1 0,1 0 1,-1 0-1,1 0 0,0 0 0,-1 0 0,1 0 0,-1 0 0,1 0 0,-1 0 0,1 0 0,0 0 0,-1 0 0,1 0 1,-1 0-1,1 0 0,-1 0 0,1 1 0,0-1 0,-1 0 0,1 0 0,-1 0 0,1 1 0,0-1 0,-1 0 0,1 1 1,0-1-1,0 0 0,-1 1 0,-23 17 640,10-1-589,1 1 0,1 1 0,1 0 0,0 1 1,-11 30-1,5-4-88,-16 72 0,24-70 3,2 1 0,2 0 1,3 99-1,2-142-11,0 1 1,1 0-1,0 0 0,0 0 1,1 0-1,0 0 1,0-1-1,0 1 0,1-1 1,7 12-1,-8-15-2,1 1-1,0-1 0,0 0 1,0 0-1,0 0 1,1 0-1,-1-1 1,1 1-1,0-1 0,0 0 1,0 0-1,0 0 1,0 0-1,0-1 1,0 0-1,1 0 1,-1 0-1,5 0 0,-2 0-8,0 0-1,0 0 0,0-1 1,0 0-1,0-1 0,1 0 0,-1 0 1,0 0-1,-1-1 0,1 0 0,0 0 1,8-5-1,-7 3 21,0-2 0,0 1 0,-1-1 0,0 0 0,0-1 0,0 1 0,-1-1 0,10-15 0,-10 15 25,-1 0 10,0 1 1,0-1-1,-1 1 1,0-1-1,0 0 0,0-1 1,-1 1-1,0-1 1,0 0-1,-1 1 0,2-12 1,-13 22 663,4 1-647,0 1 1,0-1-1,1 1 0,0 1 1,0-1-1,0 0 1,1 1-1,0 0 0,0 0 1,0 0-1,1 0 0,-3 9 1,2-3-15,0 0 1,0 0-1,1 1 1,1-1-1,0 23 1,2-33-33,-1 0 0,0 0 0,0 0 1,1 0-1,-1 0 0,1 0 0,0-1 1,0 1-1,-1 0 0,1 0 1,0-1-1,0 1 0,1-1 0,-1 1 1,0-1-1,0 1 0,1-1 0,-1 0 1,3 2-1,-1-1 18,1 0 0,0 1 0,1-2-1,-1 1 1,0 0 0,0-1 0,1 0 0,4 1 0,6 0 143,0-1 0,1 0 0,28-3 0,-39 1-140,0 0 1,0-1-1,-1 1 1,1-1-1,0 0 0,-1 0 1,1 0-1,-1 0 0,0-1 1,0 0-1,0 0 1,0 0-1,0-1 0,0 1 1,-1-1-1,0 0 0,0 0 1,0 0-1,0 0 1,-1 0-1,1-1 0,-1 1 1,0-1-1,1-4 1,3-7-49,-2 1 0,0 0 0,-1-1 0,0 1 1,-1-1-1,-1-22 0,-1 30 17,0 1-1,0 0 1,-1 0-1,0 0 1,-1 0-1,0 0 1,0 0-1,0 0 1,-1 0-1,0 1 1,0-1-1,-4-5 1,4 8 1,0 1 1,0-1-1,0 1 0,0 0 1,-1 0-1,1 0 1,-1 1-1,0-1 0,1 1 1,-1 0-1,0 0 1,-1 0-1,1 1 0,0-1 1,0 1-1,-1 0 0,1 0 1,0 1-1,-1-1 1,-7 1-1,8 0-9,1 0 0,0 0 0,0 1 0,0-1 0,-1 1 0,1-1-1,0 1 1,0 0 0,0 0 0,0 1 0,0-1 0,0 0 0,1 1 0,-1 0 0,0 0 0,1 0 0,-1 0 0,1 0-1,-3 3 1,3-2 10,-1 1-1,1 0 1,0 0-1,0 0 0,1 0 1,-1 0-1,1 1 0,0-1 1,0 0-1,0 1 1,0-1-1,1 1 0,0 7 1,0-4 3,0 0 0,0 0 0,1 0 0,0 0 1,1 1-1,0-1 0,0-1 0,1 1 0,6 14 0,-6-18-1,-1-1 0,0 0-1,1 1 1,0-1 0,0 0 0,0 0-1,0-1 1,0 1 0,1-1-1,-1 0 1,1 1 0,-1-2 0,1 1-1,0 0 1,0-1 0,0 1-1,0-1 1,0 0 0,0-1-1,0 1 1,7 0 0,-3-1-22,0 0 1,0 0-1,0-1 0,0 0 0,0 0 1,0-1-1,0 0 0,0-1 1,-1 1-1,1-1 0,-1-1 1,0 1-1,0-1 0,0-1 0,0 1 1,-1-1-1,0 0 0,0-1 1,0 1-1,0-1 0,5-8 1,-5 7 9,0 1 0,-1-1 0,0 0 0,0-1 0,0 1 0,-1-1 0,0 0 0,-1 0 0,1-1-1,-2 1 1,1-1 0,-1 1 0,0-1 0,-1 0 0,0-12 0,1 20 30,-1 0 0,1 0 0,-1 0 0,1 0-1,-1 0 1,1 0 0,0 0 0,-1 0 0,1 1-1,0-1 1,0 1 0,-1-1 0,1 1-1,0 0 1,4 0 0,0-2-52,11-2 113,0 0 0,1 1 0,0 1 0,0 1 0,0 0 0,0 2 0,24 2 0,-40-2 0,1 0-1,-1 0 1,1 1-1,-1-1 1,0 0-1,0 1 1,1 0-1,-1-1 1,0 1-1,0 0 1,-1 0-1,1 0 1,0 0-1,-1 0 1,1 1-1,-1-1 1,0 0-1,0 1 0,1-1 1,-2 1-1,1 0 1,0-1-1,0 1 1,-1 3-1,3 8 313,-1 0-1,-1 1 0,-1 16 0,0-27-298,0 214 815,0-214-965,0-1-166,-1 1 1,1-1 0,0 1 0,0 0-1,1-1 1,-1 1 0,1-1 0,0 1-1,0-1 1,0 1 0,0-1 0,0 0-1,1 1 1,0-1 0,2 4 0,-2-6-224,0 1-1,0-1 1,1 0 0,-1 0 0,0 0 0,1 0 0,-1 0-1,1 0 1,3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84 8232,'0'0'2114,"4"0"-1378,13 0 1282,3 0-800,5-5-193,-1-3-289,3 1-223,0 2-353,-5-1-160,-1-1-96,-7-4-321,4-2-864,3-9-3523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6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1 354 384,'3'0'1210,"0"0"0,0-1-1,0 1 1,0-1-1,0 0 1,0 1 0,0-2-1,0 1 1,0 0 0,-1 0-1,1-1 1,4-2-1,-2 0-607,0-1-1,0 1 0,-1-1 0,0 0 0,7-8 0,0-6-534,0 0 0,13-32 0,-22 45 457,6-10-267,-1-1 0,-1 0 1,-1 0-1,-1-1 0,0 0 1,-1 0-1,-1 0 0,0 0 0,-2-23 1,0 41-247,0-1 1,-1 0 0,1 1 0,0-1-1,0 1 1,-1-1 0,1 1-1,-1-1 1,1 0 0,-1 1 0,1 0-1,-1-1 1,1 1 0,-1-1-1,1 1 1,-1-1 0,1 1-1,-1 0 1,0 0 0,1-1 0,-1 1-1,1 0 1,-1 0 0,0 0-1,1-1 1,-1 1 0,0 0 0,0 0-1,1 0 1,-1 0 0,0 0-1,1 0 1,-1 1 0,0-1 0,1 0-1,-1 0 1,1 0 0,-1 1-1,0-1 1,1 0 0,-1 1-1,0 0 1,-3 0-41,0 0 0,0 1 0,1 0-1,-1 0 1,1 0 0,-6 4 0,0 3 1,1 0 1,1 0-1,0 1 1,0 0-1,1 0 1,0 0-1,1 1 1,0 0-1,1 0 1,-6 22-1,5-9 13,1 1 0,1-1-1,2 1 1,1 31 0,-1-53-1,2 0 1,-1-1 0,0 1 0,1 0 0,-1-1-1,1 1 1,-1-1 0,1 1 0,0-1-1,0 1 1,1-1 0,-1 0 0,0 1-1,1-1 1,-1 0 0,1 0 0,0 0 0,0 0-1,0 0 1,0 0 0,0-1 0,0 1-1,3 1 1,-2-2-21,1 1 0,-1-1-1,1 0 1,-1 0 0,1-1-1,0 1 1,-1-1 0,1 1 0,0-1-1,-1 0 1,1-1 0,0 1 0,0-1-1,-1 1 1,1-1 0,4-2-1,1 0 36,-1-1-1,1 0 0,-2-1 1,1 0-1,0 0 1,11-11-1,41-43-198,-44 42 70,36-42-505,-26 29 806,33-30-1,-58 62-17,0 1 0,-1 0-1,1-1 1,0 1 0,-1 0 0,1-1 0,-1 1-1,0 0 1,0 0 0,0-1 0,-1 4-1,1-4-42,-12 210 221,12-211-339,0-1 0,0 1 0,0-1-1,0 0 1,0 1 0,1-1-1,-1 1 1,0-1 0,0 1 0,0-1-1,1 0 1,-1 1 0,0-1 0,1 0-1,-1 1 1,0-1 0,1 0 0,-1 1-1,0-1 1,1 0 0,-1 0-1,0 1 1,1-1 0,-1 0 0,1 0-1,-1 0 1,1 0 0,-1 1 0,0-1-1,1 0 1,-1 0 0,1 0 0,-1 0-1,1 0 1,0 0 0,0 0-9,1 0 1,-1-1-1,1 1 1,-1 0-1,0 0 1,1-1-1,-1 1 1,1 0-1,-1-1 0,0 0 1,0 1-1,3-2 1,8-10-131,0-1 0,0-1 0,-1 1 0,-1-2 0,12-21 0,12-16-615,-10 18 429,-12 16 380,1 0 0,0 1 0,21-21 0,-31 78 1085,-18 161-972,34-202-838,-14-1 549,0 0 0,0-1 0,0 1-1,-1-1 1,1 0 0,-1 0 0,0-1-1,7-6 1,32-39-1392,-26 29 1109,29-42-1037,-36 47 1263,1 0 1,0 1 0,0 0 0,20-17 0,-30 30 266,-1 1 1,1-1 0,-1 1 0,1 0 0,-1-1-1,1 1 1,-1-1 0,1 1 0,0 0 0,-1-1-1,1 1 1,-1 0 0,1-1 0,0 1-1,-1 0 1,1 0 0,0 0 0,-1 0 0,1 0-1,0 0 1,-1 0 0,1 0 0,0 0 0,0 0-1,-1 0 1,1 0 0,0 0 0,-1 1 0,1-1-1,0 0 1,-1 0 0,1 1 0,-1-1 0,1 1-1,-1-1 1,1 0 0,0 1 0,-1-1 0,1 1-1,-1-1 1,0 1 0,1-1 0,-1 1 0,1 0-1,-1-1 1,0 1 0,0-1 0,1 1 0,-1 0-1,0-1 1,0 1 0,0 0 0,1-1 0,-1 1-1,0 0 1,0-1 0,0 2 0,5 49 874,-5-41-448,0 98 865,-2-76-1324,2 1 0,1 0 0,9 53 1,-9-82-242,0-1 0,0 1 0,0 0 0,1-1 0,-1 0 0,1 1 0,-1-1 0,1 0 0,4 6 0,-4-8-201,-1 1-1,1-1 1,0 0-1,-1 1 1,1-1-1,0 0 1,0 0-1,0 0 1,0 0 0,0 0-1,3 0 1,27 2-10898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26 884 5894,'-16'-3'10039,"8"-4"-4898,8 6-4989,0 0 0,-1 0-1,1 0 1,0-1 0,0 1 0,0 0 0,0 0-1,0 0 1,0-1 0,0 1 0,1 0-1,-1 0 1,0 0 0,1 0 0,-1-1 0,0 1-1,2-1 1,2-7-369,2 1 1,-1 0-1,13-15 0,-7 10 254,-1 1 1,2 0-1,0 1 1,0 0-1,1 1 0,0 0 1,1 1-1,15-8 0,-27 16-34,0 1-1,0-1 0,0 0 0,0 1 0,0-1 1,0 1-1,0-1 0,0 1 0,0 0 0,0 0 1,4 0-1,-6 1-4,1-1 1,0 0 0,0 0-1,0 1 1,-1-1-1,1 0 1,0 1-1,0-1 1,-1 1 0,1-1-1,0 1 1,-1 0-1,1-1 1,-1 1-1,1-1 1,-1 1-1,1 0 1,-1 0 0,1 1-1,1 3 20,-1 0-1,0-1 0,0 1 1,-1 0-1,1 0 1,-1 0-1,-1 8 0,1 0 135,-16 200-152,15-213-10,1 1 0,0 0 1,0 0-1,1-1 1,-1 1-1,0 0 0,0 0 1,0-1-1,0 1 1,1 0-1,-1-1 0,0 1 1,1 0-1,-1-1 0,0 1 1,1 0-1,-1-1 1,1 1-1,-1-1 0,1 1 1,-1-1-1,1 1 1,-1-1-1,1 1 0,0-1 1,-1 0-1,1 1 1,0-1-1,-1 0 0,1 1 1,0-1-1,-1 0 0,1 0 1,0 0-1,0 0 1,-1 0-1,1 0 0,0 0 1,0 0-1,-1 0 1,1 0-1,0 0 0,0 0 1,-1 0-1,1 0 1,0-1-1,-1 1 0,1 0 1,1-1-1,2 0-54,0-1 0,0 0 0,-1 0 0,1 0 0,0 0 0,-1 0 0,7-5 0,15-22-528,0-1 0,-2-1 0,-1-1 0,28-56 1,-42 74 678,-12 43 1845,-1-13-1909,0 0 0,1 0 1,1 1-1,0-1 0,0 26 0,3-39-35,-1-1 1,1 0-1,0 1 0,1-1 1,-1 0-1,0 1 0,1-1 1,-1 0-1,1 1 0,-1-1 1,1 0-1,0 0 0,0 0 1,0 0-1,2 3 0,-1-4-59,0 0 0,0 0 0,0 0 0,0 0 0,0 0 0,0 0 0,0 0 0,1-1 0,-1 1-1,0-1 1,0 0 0,1 1 0,-1-1 0,0 0 0,4-1 0,1 1-119,0 0 0,0-1 0,0 0 0,0-1 0,0 1-1,-1-1 1,1 0 0,0-1 0,-1 0 0,0 0 0,0 0 0,0-1 0,0 0 0,0 0 0,-1 0 0,0-1-1,0 0 1,0 0 0,0 0 0,-1 0 0,0-1 0,4-6 0,-2 3 42,0-1 0,0 0-1,-1 0 1,-1 0 0,5-13 0,-7 15 706,0 1 0,-1-1 0,0 0-1,0-14 1,-9 212 1594,8-188-2135,1 1 1,-1-1-1,1 1 1,-1-1-1,1 1 1,0-1-1,0 1 1,0-1-1,0 1 1,1-1-1,-1 0 1,1 0-1,-1 0 1,1 0-1,0 0 1,-1 0-1,1 0 1,0-1-1,0 1 1,1 0-1,-1-1 1,0 0-1,0 0 1,1 1-1,-1-1 1,5 1-1,-4-1 10,0 0-1,0 0 1,0-1-1,0 1 1,-1-1 0,1 0-1,0 1 1,0-1-1,0 0 1,0-1-1,0 1 1,0-1 0,0 1-1,0-1 1,0 0-1,-1 0 1,1 0 0,0 0-1,-1 0 1,1-1-1,-1 0 1,1 1 0,3-4-1,1-4-78,0 1 0,-1-1 0,0-1 0,0 1 0,-1-1 0,0 0 0,-1 0 0,0 0 0,3-16 0,-2 4-317,-2 0 0,0-1 0,-1-35 0,-2 55 348,0 0 0,-1 1 0,1-1 0,-1 1 0,0-1 0,0 0 0,0 1 1,0-1-1,0 1 0,0 0 0,-1-1 0,1 1 0,-1 0 0,0 0 0,0 0 1,0 0-1,0 0 0,0 0 0,0 1 0,0-1 0,0 1 0,-1-1 0,1 1 1,0 0-1,-1 0 0,-5-1 0,6 1 27,-1 0-1,1 0 1,-1 0 0,0 1-1,1-1 1,-1 1-1,0 0 1,0 0 0,1 0-1,-1 0 1,0 0 0,1 1-1,-1-1 1,0 1 0,1 0-1,-1 0 1,1 0 0,-1 0-1,1 0 1,-1 0 0,1 1-1,0-1 1,-1 1 0,1 0-1,0 0 1,-2 2-1,1 0-3,0 1 0,1 0 0,-1 0-1,1 0 1,0 0 0,1 0-1,-1 0 1,1 0 0,0 1-1,0 5 1,1 54-15,0-62 18,1 0 1,0 0-1,0 1 1,0-1-1,0 0 0,0 0 1,1 0-1,-1 0 1,1 0-1,0-1 0,0 1 1,0 0-1,0-1 1,0 1-1,0-1 1,1 0-1,-1 0 0,1 0 1,0 0-1,0 0 1,0-1-1,-1 1 1,1-1-1,1 1 0,-1-1 1,0 0-1,0-1 1,0 1-1,1 0 0,-1-1 1,6 0-1,-1 1 7,0-1 1,-1 1-1,1-2 0,0 1 0,0-1 0,0-1 0,-1 1 0,1-1 0,0-1 0,-1 1 1,0-1-1,11-6 0,-1-3-187,-2-1 1,1-1 0,-2 0-1,0-1 1,-1 0 0,0-1-1,18-30 1,-1-7-551,30-71-1,-39 72 822,-2 0-1,-2-1 0,-3-1 0,8-58 0,-14 47 2115,0-94 0,-8 158-1500,0 13-411,-3 40-302,-16 91 0,1-23 158,-11 567 678,28-668-943,2 31-187,-1-47 228,0-1 1,1 1 0,-1-1 0,1 1-1,-1-1 1,1 1 0,0-1-1,0 0 1,0 1 0,0-1-1,0 0 1,1 0 0,-1 0-1,1 0 1,1 2 0,-2-3-45,1 0 0,-1-1 0,0 1 1,0 0-1,0-1 0,0 0 0,0 1 1,1-1-1,-1 0 0,0 1 0,0-1 0,1 0 1,-1 0-1,0 0 0,0 0 0,0 0 0,1 0 1,-1-1-1,0 1 0,0 0 0,1-1 0,-1 1 1,0 0-1,1-2 0,25-16-2656,5-14-1977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8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1 16303,'0'0'2883,"0"11"-715,-15 138-1270,-42 175 1,-9 80-807,64-377-208,2-16-264,-1-1-1,0 1 1,-1-1 0,-5 19-1,7-75-8165,10 7-3556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60 15054,'18'-3'2915,"15"-1"-256,10-1-545,4-1-1025,9-1-705,-3-2 32,-2 0-480,-8 0 0,-6 1-1826,-2 8-2370,-15 0-6053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123 167 13196,'1'-2'2435,"4"-7"-1407,0 0 1,0 1 0,10-11 0,46-45-680,-35 39 178,-23 22-354,-1 0 0,1 1 0,0-1 0,0 1-1,1 0 1,-1 0 0,0 0 0,1 0 0,-1 0 0,1 1 0,-1-1-1,1 1 1,0 0 0,0 0 0,7 0 0,-9 1-138,0 0 0,0 1-1,-1-1 1,1 1 0,0-1 0,0 1 0,0 0 0,0 0 0,0 0-1,-1 0 1,1 0 0,0 0 0,-1 0 0,1 1 0,-1-1-1,1 0 1,-1 1 0,0-1 0,0 1 0,0 0 0,1-1 0,-2 1-1,1 0 1,0 0 0,0 0 0,0-1 0,-1 1 0,1 0 0,-1 0-1,0 0 1,1 4 0,1 8 91,-1 0 0,0 0 0,0 1 0,-2-1 0,0 0 0,-1 1 0,0-1 0,-1 0 0,0 0 0,-1-1 0,-1 1 0,0-1 1,-1 0-1,-1 0 0,0 0 0,-15 21 0,4-11-482,0 0 0,-38 35 0,-49 29-5353,21-30-7530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3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10 14478,'9'-9'2609,"-7"12"-35,-9 22 370,3-12-3656,-5 16 836,1 1-1,2 0 1,0 0 0,0 36 0,7-65-136,1-1-1,-1 1 1,0 0-1,1 0 1,-1-1 0,1 1-1,0-1 1,-1 1-1,1-1 1,-1 0 0,1 1-1,0-1 1,-1 0-1,1 0 1,0 0 0,-1-1-1,1 1 1,1 0 0,2-1 28,61 0 6,-25-1-6,65 6-1,-103-3-7,0 0-1,0-1 0,0 1 1,-1 1-1,1-1 0,0 0 1,-1 1-1,1-1 0,-1 1 0,0 0 1,1-1-1,-1 1 0,0 0 1,0 1-1,0-1 0,0 0 0,0 0 1,-1 1-1,1-1 0,-1 1 1,0 0-1,0-1 0,1 1 1,-2 0-1,1 0 0,0 0 0,0 5 1,2 9 86,-2-1 0,1 1-1,-3 27 1,1-34-49,-1 0 22,-1 1 0,0-1 0,0 0-1,-1 0 1,-1 0 0,1 0 0,-2-1 0,1 1-1,-1-1 1,-1 0 0,1-1 0,-1 1 0,-8 7 0,6-6 2,-1-1 1,0-1 0,0 1 0,0-1-1,-1-1 1,0 0 0,-1 0 0,0-1-1,0-1 1,-20 8 0,27-12-177,-1 1-1,0-1 1,0 0-1,0-1 1,1 1-1,-1-1 1,0 0-1,0 0 1,0-1-1,-5 0 1,7 0-21,1 0 1,-1 0 0,1 0 0,0 0 0,-1 0-1,1 0 1,0-1 0,0 1 0,0-1 0,0 1 0,0-1-1,0 0 1,0 0 0,1 0 0,-1 0 0,1 0-1,-1 0 1,1-1 0,-2-2 0,-28-73-10379,13 28 865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71 10346,'4'-3'4356,"4"1"-2755,6 0 385,11-3-96,6-1-737,8-3-32,6 2-544,4-1-353,4 1-192,2-2-160,3 0-1313,-11 5-2179,-10 4-4580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142 266 8648,'2'0'533,"-1"-1"0,0 1 1,1 0-1,-1 0 0,0-1 0,1 1 0,-1-1 0,0 1 0,0-1 1,0 1-1,1-1 0,-1 0 0,0 1 0,0-1 0,0 0 0,1-2 1,15-22 2536,3-39-3559,-15 49 1384,2-10-722,-1 6 86,0 0 0,-2 0 0,0-1 0,2-29 0,24 606 2053,-30-536-2195,0-20-37,-5-1-32,-30 2-777,0 2-1,1 2 1,-56 15-1,20-4 1422,84-19-68,-1 1 0,0 1 0,14 0 0,47-2-376,52-23 15,-83 14-600,1 3 0,49-4 1,-63 13-2264,-19 3-1975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15983,'-6'-4'2755,"6"24"-2307,0 15 225,0 12 63,2 10 33,4 6-384,-2 3-161,-2-6-352,-2-11 256,0-13-128,0-14-32,0-14-224,2-8-1218,-2-6-7879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12716,'0'-8'4484,"4"5"-3299,4 1-160,9 0-640,11-1 127,11-1 225,8 0 320,1 1-897,-3-1 0,-9 2-256,-5 0-96,-8 2-801,-11 0-609,-8 0-512,-12 2-7783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9673,'-2'33'641,"2"-2"864,0 3-416,0-1-256,0 4-481,10-3 65,9-5-417,-3-1 64,-3-10-352,-3-7 63,0-4-383,-2-5-1795,3-2-1953,-7 0-1729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11947,'22'0'993,"1"0"1666,3 0-994,3 0-351,-2 0-257,1 0-161,-1 0-639,-2 0-65,-9 0-288,-4 0-225,-8 0-1120,-4 18-8168,-30 10 96</inkml:trace>
  <inkml:trace contextRef="#ctx0" brushRef="#br0" timeOffset="1">0 250 14029,'29'5'673,"8"2"1633,8 2-897,6-1-191,13-3-482,5 2-447,5-3-193,-7 0-769,-5-1-1857,-19-3-3973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6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15791,'4'9'1762,"10"5"-1186,3 3 1090,1 5-481,5 1-673,8 3 65,-1 1-417,3 0-32,-4 1-96,-5-5-160,-3 1-288,-7-2-994,-8 0-928,-6 3-3075,-2 1-3491</inkml:trace>
  <inkml:trace contextRef="#ctx0" brushRef="#br0" timeOffset="1">21 352 10570,'18'-31'3043,"9"-4"-1474,9-8 353,7-3-1313,5-1-97,-1-2-480,2 3 128,-10 13-1249,-15 12-5573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85 167 13965,'-18'1'762,"-23"2"5219,43-30-5325,1 19-645,0 1 0,1-1 0,0 1 0,0 0 0,1 0 1,0 0-1,0 1 0,12-12 0,-7 8 10,0 2 1,0-1 0,1 1 0,22-12-1,-29 18-29,1 0-1,-1 0 1,0 0-1,0 1 1,1 0-1,-1 0 1,1 0-1,-1 0 1,1 1-1,-1 0 1,1 0-1,5 1 1,-7-1 2,-1 0 0,0 1 0,0 0 0,0 0 1,0-1-1,0 1 0,0 0 0,-1 0 1,1 1-1,0-1 0,0 0 0,-1 1 0,1-1 1,-1 1-1,1-1 0,-1 1 0,0 0 0,1-1 1,-1 1-1,0 0 0,0 0 0,0 0 1,0 0-1,-1 0 0,1 0 0,0 4 0,2 14-20,0 0-1,-2 0 0,0 0 0,-1 0 0,-1 0 0,-1 0 0,-1 0 0,-1-1 0,0 1 0,-9 21 0,1-8-188,-1 0 0,-1-1 0,-2-1 0,-40 57 0,54-85 191,-42 52-604,41-52 524,1 0 0,-1-1-1,0 1 1,0-1 0,-1 1 0,1-1-1,0 0 1,-1 0 0,0 0-1,1-1 1,-1 1 0,0-1 0,0 0-1,-4 1 1,7-2-31,0 0-1,0 0 1,0 0 0,0-1-1,0 1 1,0 0 0,0-1-1,0 1 1,1 0 0,-1-1-1,0 1 1,0-1 0,0 1-1,0-1 1,1 0 0,-1 1-1,0-1 1,1 0 0,-1 0-1,0 1 1,1-1-1,-1 0 1,1 0 0,-1 0-1,1 0 1,0 1 0,-1-1-1,1 0 1,0 0 0,0 0-1,-1 0 1,1 0 0,0-2-1,-2-37-3081,2 32 2687,0-5-21,0 0 379,0-1-1,1 1 1,4-23 0,-5 33 307,1 0 0,0 0 0,0 0 0,0 0 0,1 0 0,-1 0 0,1 0 1,-1 0-1,1 1 0,0-1 0,0 1 0,0-1 0,0 1 0,1 0 0,-1-1 0,1 1 0,-1 0 0,1 1 0,0-1 0,5-2 0,-6 3 42,-1 1 0,1-1 0,0 1 0,0 0 0,0-1 0,0 1 0,0 0 0,0 0 0,0 0 0,0 0 0,0 1 0,0-1 0,0 1 0,0-1 0,0 1 0,0-1 1,0 1-1,-1 0 0,1 0 0,0 0 0,0 0 0,-1 0 0,1 0 0,-1 1 0,2 1 0,5 5 410,-1 0 0,0 0-1,10 16 1,0 0 326,-6-10-733,1-1 0,0-1 0,1 0 0,1-1 0,-1 0 0,2-1 0,0-1 0,0 0 0,0-1 0,1 0 0,0-2 0,1 0 0,0 0 0,-1-2-1,2 0 1,31 3 0,-25-6 6849,9-1-10881,-18 0 1732,7 0-4777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6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17905,'0'15'1986,"0"10"-1217,0 12 352,0 8-417,0 8 257,0 7-673,0 4-159,0 0-65,8-8-160,7-9-897,-1-16-1121,0-7-993,3-19-4068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79 15407,'0'0'2525,"0"2"-865,-1 7-1435,-1-1 1,1 0 0,-1 0-1,-1 0 1,-4 11-1,-8 27 498,12-25-597,0 0 0,2 0 0,0 0 0,3 25 0,-1-43-114,-1-1 0,1 0-1,0 1 1,-1-1 0,1 0-1,0 0 1,0 0 0,1 0-1,-1 0 1,0 0 0,1 0-1,-1 0 1,1 0 0,-1 0-1,1-1 1,0 1 0,0-1-1,0 1 1,0-1 0,0 0-1,0 0 1,0 0 0,0 0-1,1 0 1,-1 0 0,0-1-1,1 1 1,-1-1 0,0 0-1,1 1 1,2-1 0,2 0 42,-1 1 1,1-1-1,-1-1 0,1 1 1,0-1-1,-1 0 0,1 0 1,-1-1-1,0 0 1,10-4-1,-8 1-16,0 0 0,0-1 0,-1 0 1,0 0-1,0 0 0,0-1 0,-1 0 0,0-1 0,0 1 0,-1-1 1,0 0-1,0 0 0,7-18 0,-6 10-139,-1-1-1,0 1 1,-1-1-1,-1 0 1,-1 0-1,1-32 1,-3 45 103,0 0-1,-1 1 1,1-1-1,-1 1 1,0-1 0,0 0-1,0 1 1,0 0 0,-1-1-1,1 1 1,-1 0 0,0-1-1,0 1 1,0 0 0,0 1-1,-1-1 1,1 0 0,-1 1-1,0-1 1,1 1 0,-1 0-1,0 0 1,0 0 0,-1 0-1,1 0 1,0 1 0,-1-1-1,-4 0 1,3 0 0,-1 1 0,0-1 0,0 2 0,0-1 0,0 1 0,0-1 0,0 2 1,0-1-1,0 1 0,0-1 0,0 2 0,1-1 0,-1 1 0,0 0 0,0 0 0,1 0 0,-7 5 0,5-3-6,0 1-1,0 1 0,0 0 0,1 0 1,0 0-1,0 0 0,0 1 1,1 0-1,0 0 0,0 1 1,1-1-1,0 1 0,0 0 1,-2 9-1,4-9-428,0 0 0,0 0-1,0 1 1,1-1 0,1 11 0,2 1-2551,12-6-2787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64 15599,'-3'-2'7944,"10"-4"-6546,10-3-1921,-2 2 635,-4 1-89,0 0 1,0 1 0,1 0 0,0 1-1,0 0 1,0 1 0,0 1 0,19-2-1,-30 4-30,0 0 0,0 1 0,0-1 0,-1 1 0,1-1-1,0 1 1,0-1 0,-1 1 0,1 0 0,0-1 0,-1 1 0,1 0-1,-1 0 1,1-1 0,-1 1 0,1 0 0,-1 0 0,0 0 0,1 0-1,-1-1 1,0 1 0,0 0 0,1 0 0,-1 0 0,0 0-1,0 0 1,0 0 0,0 0 0,0 0 0,-1-1 0,1 1 0,0 0-1,0 0 1,0 0 0,-1 1 0,1 4-29,-1 4 15,0 0 1,-1-1-1,0 0 1,0 1-1,-1-1 1,0 0-1,-1 0 1,0-1-1,-7 14 1,-55 74-242,49-73 254,-16 18-4,20-26 121,1 0 0,-12 21 0,24-36-103,0 0 0,0 1 0,0-1 0,0 0 0,0 0 0,0 0 0,0 1 0,0-1 0,0 0 0,0 0 0,0 1 0,0-1 1,0 0-1,0 0 0,0 0 0,0 1 0,0-1 0,0 0 0,0 0 0,1 0 0,-1 1 0,0-1 0,0 0 0,0 0 0,0 0 0,0 0 0,1 1 1,-1-1-1,0 0 0,0 0 0,0 0 0,1 0 0,-1 0 0,0 0 0,0 1 0,0-1 0,1 0 0,-1 0 0,0 0 0,1 0 0,16 4 155,18-2 33,0-1-154,47-3-1926,-74 2 1011,-1-2 0,0 1 0,0-1 0,0 0-1,0 0 1,0-1 0,-1 0 0,1 0 0,6-5 0,17-16-8905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8648,'-2'7'9028,"-2"6"-3952,-2 10-2854,-12 57-4477,15-48 3649,3-31-1392,-1 1 0,1-1 0,0 1-1,0-1 1,0 1 0,0 0-1,1-1 1,-1 1 0,0-1-1,1 1 1,-1-1 0,1 1-1,-1-1 1,1 1 0,0-1-1,0 1 1,-1-1 0,1 0 0,0 0-1,0 1 1,0-1 0,1 0-1,0 1 1,2-1-5,-1 1 0,1-2 0,-1 1 0,1 0 0,0-1 0,0 1 0,-1-1 0,8-1 0,-8 1 5,0 0-61,1 0 0,0-1 0,-1 1-1,1-1 1,-1 0 0,1 0-1,-1 0 1,1-1 0,-1 1 0,1-1-1,-1 0 1,0 0 0,0 0-1,0 0 1,0 0 0,0-1 0,-1 0-1,4-3 1,3-6-141,-1 1 0,0-2-1,8-18 1,-2 5 264,-14 26 534,-1 10-292,0 0 0,-1 0-1,0 0 1,0 0 0,-5 13 0,-8 32 85,10-3 76,2 81-1,5-55-3074,-1-48 274,-1-2-4974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16976,'14'0'2691,"-7"0"-1859,3 0-95,6-2-32,7-3 31,3-1-159,1 1-225,-2 1-448,-3 2 224,-6 2-352,-1 0-384,-7 0-1122,-4 0-993,-4 4-3266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9993,'11'2'6759,"-1"5"-5862,10 0 224,11 2-224,8-5-673,14-4-320,11 0-897,3-14-3171,3-17-1441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39 15695,'0'-1'198,"0"-1"-1,1 1 1,-1 0 0,1 0 0,0-1 0,-1 1-1,1 0 1,0 0 0,0 0 0,0 0 0,0 0-1,0 0 1,0 0 0,0 0 0,0 1-1,0-1 1,0 0 0,0 0 0,0 1 0,1-1-1,-1 1 1,0-1 0,0 1 0,1 0 0,-1-1-1,2 1 1,45-8 414,-39 6-126,34-1-175,46 1 0,-83 2-319,-5 0-6,1 0 1,-1 0-1,0 1 1,1-1 0,-1 1-1,0-1 1,1 1-1,-1 0 1,0-1-1,0 1 1,1 0-1,-1 0 1,0 0-1,0 0 1,0 0-1,0 0 1,0 0-1,0 0 1,-1 0-1,1 0 1,0 1 0,0-1-1,-1 0 1,1 1-1,-1-1 1,1 0-1,-1 1 1,0-1-1,0 0 1,1 1-1,-1-1 1,0 1-1,0-1 1,0 1-1,-1 0 1,2 5-129,-2-1 1,1 1-1,-1-1 1,0 0-1,0 1 0,0-1 1,-4 8-1,-3 4-399,-1-1-1,-1-1 0,-1 0 1,0 0-1,-16 17 0,-73 69-1487,67-71 2355,18-19 665,1 1 0,0 0 0,1 2 0,1-1 0,-13 20 0,25-33-903,-1 0 0,1-1 0,-1 1-1,1 0 1,0 0 0,-1 0 0,1-1 0,0 1-1,0 0 1,0 0 0,-1 0 0,1 0 0,0 0-1,0-1 1,0 1 0,0 0 0,1 0-1,-1 0 1,0 0 0,0 0 0,0-1 0,1 1-1,-1 0 1,0 0 0,1 0 0,1 1-10,-1-1 0,0 0 0,0 1 0,1-1 0,-1 0 0,1 0 0,-1 0 1,1 0-1,0 0 0,-1-1 0,4 2 0,7 1 11,-1 0 0,1-1 1,14 1-1,-14-2 178,149 10-738,-53-10-5019,-70-1 1105,-9 0-4541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1 246 12940,'0'-6'1666,"0"-1"-1058,8-2-479,19-11 223,7-6 545,5 1 288,2-1-641,-6 5-191,-6 4-481,-7 6 63,-3 4-511,-3 5-1474,-2 2-3427</inkml:trace>
  <inkml:trace contextRef="#ctx0" brushRef="#br0" timeOffset="1">394 0 10570,'-2'0'2146,"2"13"-1473,0 12 800,0 3-256,2 4-64,6 5-192,2 1-448,1-2-353,1-3-192,-2-7 0,0-10-705,5-5-1441,5-6-1602,-3-5-5156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13036,'2'3'3396,"0"14"-2243,0 7 1057,-2 6-417,0 3-992,2 5-224,-2 4-513,2-5 32,0-8-833,2-13-640,1-7-1666,1-9-3107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14574,'0'0'6742,"0"11"-5066,-2 87-565,3-97-1107,-1-1 1,1 1-1,-1 0 0,1-1 1,-1 1-1,1-1 1,0 1-1,0-1 0,-1 1 1,1-1-1,0 0 1,0 1-1,-1-1 0,1 0 1,0 1-1,0-1 1,0 0-1,0 0 0,-1 0 1,1 0-1,0 0 0,0 0 1,1 0-1,28 1-6,-27-1 6,36-2 55,-27 1-80,1 0-1,-1 1 1,0 0-1,0 1 1,0 0-1,22 5 1,-30-4 25,-1 0 0,1 0 1,-1 1-1,0-1 0,1 1 0,-1 0 1,0 0-1,0 0 0,-1 0 0,1 0 1,-1 1-1,0-1 0,0 1 0,0-1 1,0 1-1,0 0 0,-1 0 0,0 0 1,1 0-1,-2 0 0,1 0 0,0 0 1,-1 0-1,0 0 0,0 5 0,0 1 101,0 0 0,0 0 0,-1 0-1,-1 0 1,0 0 0,0 0 0,-1 0 0,0 0-1,-6 11 1,3-10 24,0 0 0,-1 0 0,0-1 0,-1 0-1,0-1 1,-11 11 0,17-19-284,0 1 1,0 0-1,0-1 0,0 1 0,0-1 0,-1 0 1,1 0-1,-1 0 0,1 0 0,-1 0 0,1 0 1,-1-1-1,0 1 0,-5-1 0,6 0-331,0 0 0,-1-1-1,1 0 1,0 1 0,0-1-1,-1 0 1,1 0 0,0-1-1,0 1 1,0 0 0,0-1-1,0 1 1,1-1 0,-1 1-1,0-1 1,1 0 0,-1 0-1,1 0 1,-3-4 0,-12-22-10410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0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16464,'9'-4'2594,"3"4"-832,6 0 320,5 0-833,1 0 96,1 0-544,4 0-321,-3 0-287,-1 0-322,-3 0-703,-3 0-1987,-9 0-1697,0 7-7175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4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1922,'11'3'11419,"-2"7"-5589,2 21-1681,-4 44-5943,-7-62 3255,3 75-941,-2-23-325,2-1 0,15 76 0,-6-107-167,-12-33-24,1 1 1,-1 0-1,0-1 1,1 1-1,-1-1 0,1 1 1,-1-1-1,0 1 1,1-1-1,-1 1 0,1-1 1,0 1-1,-1-1 1,1 0-1,-1 1 0,1-1 1,0 0-1,-1 1 1,1-1-1,0 0 1,-1 0-1,1 0 0,0 1 1,-1-1-1,1 0 1,0 0-1,-1 0 0,1 0 1,0 0-1,0-1 1,-1 1-1,1 0 0,0 0 1,-1 0-1,1 0 1,0-1-1,-1 1 0,1 0 1,-1-1-1,1 1 1,0 0-1,-1-1 0,1 1 1,-1-1-1,1 1 1,-1-1-1,5-6 66,0 1 0,-1-1 0,0 1 1,0-1-1,0 0 0,-1-1 0,-1 1 0,4-13 0,3-4-71,41-105 78,30-81 834,-71 170-289,-7 23-3156,-17 17-15349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17 15503,'-19'20'920,"1"1"1,-19 28-1,32-41-734,0 1 0,0 0 0,1 0 1,0 0-1,1 0 0,0 0 0,0 1 0,1 0 1,-2 17-1,4-15-153,-1 0 1,1 0 0,1 0-1,1 1 1,-1-1 0,2 0-1,-1-1 1,2 1 0,7 17-1,-8-22-26,1 0 0,0 0 0,0-1 0,0 0 0,1 1 0,0-2 0,1 1 0,-1 0-1,1-1 1,0 0 0,0-1 0,1 1 0,0-1 0,-1 0 0,1-1 0,9 4-1,-5-3 12,1 0 0,0-1 0,0 0 0,0 0-1,0-2 1,0 1 0,1-2 0,-1 1-1,0-2 1,17-2 0,-21 2 6,-1-1 0,0 0 1,-1 0-1,1-1 0,0 0 1,-1 0-1,1 0 0,-1-1 0,0 0 1,0 0-1,-1 0 0,1-1 0,-1 0 1,0 0-1,0-1 0,0 1 1,-1-1-1,6-11 0,-5 7-19,0 0 0,-1 0 0,0 0 0,-1-1 0,-1 0 0,1 0 0,-2 0 0,1 0 0,-1 0 0,-1 0 0,0 0 0,-1 0 0,0 0 0,-1 0 0,0 0 0,0 1 0,-1-1 0,-1 0 0,0 1 0,0 0 0,-1 0 0,0 0 0,-1 1 0,0-1 0,0 1 0,-1 1 0,0-1 0,-1 1 0,-13-11 0,12 12 88,-1 0 1,1 1 0,-1 0-1,0 1 1,-1 0 0,1 1 0,-1 0-1,0 0 1,-14-2 0,-1 2 465,-1 1 1,-47 0-1,69 3-576,0 1 0,-1-1 0,1 1 0,0 0 0,-1 0 0,1 0 0,0 1 0,0 0 0,0 0 0,0 0-1,0 0 1,1 1 0,-1 0 0,1 0 0,-1 0 0,1 1 0,0-1 0,0 1 0,1 0 0,-1 0 0,1 0 0,0 1-1,0-1 1,0 1 0,1 0 0,-1 0 0,1-1 0,0 2 0,1-1 0,-1 0 0,1 0 0,0 0 0,0 1 0,1-1-1,0 0 1,0 1 0,0-1 0,0 1 0,2 4 0,-2-8-129,1-1 0,-1 1 0,1-1 0,-1 0-1,1 1 1,-1-1 0,1 1 0,0-1 0,0 0 0,0 0 0,0 0-1,0 0 1,0 1 0,0-1 0,0 0 0,0-1 0,1 1 0,-1 0-1,0 0 1,0 0 0,1-1 0,-1 1 0,1-1 0,1 1 0,39 5-6216,1-5-3674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14125,'1'2'6118,"-1"-2"-5943,18 4 958,30 1-1309,631-23 2445,-645 17-2130,-25 2-36,0-1 0,0-1 1,-1 0-1,1 0 0,14-4 0,-19 4 25,-1 0 1,1 1-1,-1-1 0,1 1 1,-1-1-1,1 1 1,6 0-1,24 9-6398,-14-1-2575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4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67 277 19859,'0'0'90,"-1"0"0,1 0 0,0 0 1,-1 0-1,1-1 0,0 1 0,-1 0 0,1 0 1,0-1-1,-1 1 0,1 0 0,0 0 0,0-1 1,-1 1-1,1 0 0,0-1 0,0 1 0,0 0 1,-1-1-1,1 1 0,0 0 0,0-1 0,0 1 1,0 0-1,0-1 0,0 1 0,0-1 1,0 1-1,0 0 0,0-1 0,0 0 0,0-18 480,0 12-327,2-15-24,0-1-1,2 1 0,1 0 1,0 0-1,13-32 0,0-2-76,-13 36 356,-7 46-291,2 40-130,17 127 1,15-48-1,-11-53-47,-19-72-132,-2-19-218,-3-1-604,-184-16 252,481 16 1969,-284 0-1588,0 0 0,0-1 0,0 0 0,-1 0 0,1-1 0,0 0 0,-1-1 0,0 0 0,1-1 0,-1 0 1,9-5-1,14-14-5107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5093,'-2'0'-673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16 101 2979,'1'0'215,"0"0"1,0-1-1,0 1 1,-1 0-1,1 0 1,0 0-1,0 0 1,0 0-1,0 0 1,0 0-1,0 0 1,0 1-1,0-1 1,-1 0-1,1 0 1,0 1 0,0-1-1,0 0 1,0 1-1,-1-1 1,1 1-1,1 0 1,-7 18 2344,-3 1-1280,2 7-91,0 0 0,2 1 0,1 0 0,1-1-1,3 33 1,-1-51-997,-1-6-130,1 1 0,0-1 0,0 1 0,1-1 0,-1 1-1,1-1 1,-1 0 0,1 1 0,0-1 0,0 0 0,1 1 0,-1-1 0,1 0 0,-1 0 0,1 0 0,0 0 0,0 0 0,1-1 0,-1 1 0,0 0 0,1-1 0,0 0 0,-1 0 0,1 0 0,0 0 0,0 0-1,0 0 1,0-1 0,1 1 0,-1-1 0,0 0 0,1 0 0,-1 0 0,0-1 0,1 1 0,-1-1 0,6 0 0,-1 1 6,-1-1 0,0 0 0,0-1 0,1 1 0,-1-1 0,0-1 0,0 0 0,0 0 0,13-5 0,-16 4-53,0 0 1,0 1-1,0-2 1,0 1-1,0 0 1,-1-1 0,0 0-1,1 0 1,-1 0-1,-1 0 1,1 0 0,-1-1-1,1 1 1,-1-1-1,2-6 1,3-13-70,-2 0 0,0 0 0,-1-1 0,-1 0 0,-1 1 0,-2-1-1,-4-43 1,3 62 62,0 0 0,-1 0 0,0 0-1,0 0 1,-1 0 0,0 0 0,0 1-1,0-1 1,0 1 0,-1 0 0,0 0-1,0 0 1,0 0 0,-1 1-1,1 0 1,-1 0 0,0 0 0,-7-3-1,9 4 28,0 1-1,-1 0 0,1 0 0,-1 1 0,0-1 0,0 1 0,1 0 1,-1 0-1,0 0 0,0 0 0,0 1 0,0-1 0,0 1 0,0 0 1,0 0-1,0 1 0,0-1 0,0 1 0,0 0 0,0 0 0,0 0 1,0 1-1,1-1 0,-1 1 0,0 0 0,1 0 0,-1 0 0,-5 5 1,3 0-90,-1 1 0,2 0 0,-1 0 0,1 0 1,0 1-1,1 0 0,0 0 0,0 0 0,1 0 1,0 0-1,0 1 0,1-1 0,1 1 0,0 0 1,0 0-1,1-1 0,0 1 0,2 13 1,-2-20-187,0 0 0,1 0 0,-1 0 1,1 0-1,0 0 0,0 0 0,0-1 1,0 1-1,0 0 0,0 0 0,1-1 1,0 1-1,-1-1 0,1 1 1,0-1-1,0 0 0,0 0 0,0 0 1,1 0-1,4 3 0,24 7-5861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2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57 17457,'-14'-2'2143,"13"-1"310,19-10 182,-8 7-3407,-3 1 769,1 1 0,-1 0 0,1 0 0,0 1 0,1 0 0,-1 0 0,0 1 0,13-2 0,-18 4-2,-1-1 1,1 1-1,-1 1 0,1-1 0,-1 0 1,0 0-1,1 1 0,-1 0 1,1-1-1,-1 1 0,0 0 1,1 0-1,-1 0 0,0 0 0,0 1 1,0-1-1,0 1 0,0-1 1,0 1-1,0-1 0,-1 1 1,1 0-1,0 0 0,-1 0 0,0 0 1,1 0-1,-1 1 0,0-1 1,0 0-1,0 0 0,-1 1 1,1-1-1,0 5 0,3 15 15,-1 1-1,-1 0 1,-1-1 0,-1 1-1,-3 25 1,3-38-25,-3 13-141,0-1 0,-1 0 0,-1 0 0,-1 0 0,-1-1 1,-1 0-1,0 0 0,-2-1 0,-1 0 0,0-1 0,-1 0 0,-1-1 0,-1 0 1,-27 27-1,38-43 136,1 1 0,-1-1 0,1 0 0,-1 0 0,0 0-1,0 0 1,0 0 0,0-1 0,0 0 0,0 1 0,-1-1 0,1 0 0,0-1 0,-1 1 0,-4 0 0,7-2-84,0 0 0,0 1-1,0-1 1,0 0 0,0 0-1,1 0 1,-1 0 0,0-1 0,1 1-1,-1 0 1,1 0 0,-1 0-1,1 0 1,-1-1 0,1 1-1,0 0 1,0 0 0,0-1 0,0 1-1,0 0 1,0-1 0,0 1-1,0 0 1,0 0 0,1-3-1,4-38-631,-1 35 942,0-1 1,1 1-1,-1-1 1,1 1-1,1 1 1,-1-1-1,1 1 1,0 0-1,1 0 1,0 0-1,0 1 1,0 0-1,0 1 1,1 0-1,-1 0 1,1 0-1,0 1 1,10-3-1,-14 6-23,1-1-1,-1 1 1,0 0-1,0 0 0,1 0 1,-1 1-1,0-1 0,0 1 1,0 0-1,0 0 0,0 1 1,0-1-1,0 1 0,0 0 1,6 4-1,0 2 58,0 0-1,-1 0 1,16 20 0,-20-21-303,1 0 1,0 0-1,1 0 1,0-1-1,0 0 1,0 0-1,1-1 1,-1 0-1,12 5 0,15-6-3547,-29-4 2507,13 0-4065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4260,'-10'0'9673,"4"22"-9064,1 2 256,5 5-577,0 0-128,0-3-224,0 1 192,0-7-256,0-5 96,0-5-481,0-6-255,-4-11-5350,0-15 2947,4-7-1217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16175,'-25'8'2702,"18"-5"-1812,0 0-1,-1-1 0,1 0 0,-14 2 0,20-4-253,35 0-1197,136 0 481,-168 0 75,1 0-1,-1 0 1,0 0-1,0 0 1,0 0-1,0 1 1,0-1-1,0 1 1,0 0-1,0-1 1,0 1-1,0 0 1,0 0 0,0 0-1,-1 0 1,1 1-1,0-1 1,-1 0-1,1 1 1,-1-1-1,1 1 1,-1 0-1,0-1 1,2 5-1,-1-3-1,-1 1-1,0-1 0,0 1 0,0 0 1,-1-1-1,1 1 0,-1 0 0,0 0 0,0-1 1,0 1-1,-1 0 0,1 0 0,-3 6 0,1-4-18,0 0 0,-1-1-1,0 1 1,0-1 0,-1 0-1,1 1 1,-1-1-1,0-1 1,0 1 0,-1-1-1,0 1 1,1-1 0,-1-1-1,-1 1 1,1-1-1,0 0 1,-8 3 0,-10 5 303,0-2 1,-46 13-1,69-22-270,0 0 0,0 0 0,0 0 0,0 0 1,-1 1-1,1-1 0,0 0 0,0 0 0,0 0 0,0 0 0,0 0 0,0 1 0,0-1 0,0 0 0,0 0 0,0 0 1,0 0-1,0 1 0,0-1 0,0 0 0,0 0 0,0 0 0,0 0 0,0 1 0,0-1 0,0 0 0,1 0 0,-1 0 0,0 0 1,0 0-1,0 1 0,0-1 0,0 0 0,0 0 0,0 0 0,0 0 0,1 0 0,-1 0 0,0 0 0,0 1 0,0-1 1,0 0-1,0 0 0,1 0 0,-1 0 0,0 0 0,0 0 0,0 0 0,0 0 0,1 0 0,-1 0 0,0 0 0,0 0 0,0 0 1,0 0-1,1 0 0,-1 0 0,22 11 68,29 11-54,-48-21 11,26 12-79,0 1-1,35 21 1,-53-27-63,1 0 1,-1 0-1,-1 1 0,0 1 1,0 0-1,-1 0 0,16 21 1,-23-26 71,0-1 1,0 0-1,0 1 1,-1-1-1,1 1 1,0 5-1,-2-8 35,1-1 1,-1 1-1,0-1 0,0 1 0,0-1 0,0 0 0,0 1 1,0-1-1,0 1 0,0-1 0,0 1 0,-1-1 0,1 1 1,-1-1-1,1 0 0,-1 1 0,1-1 0,-1 0 0,0 0 0,0 1 1,0-1-1,1 0 0,-1 0 0,0 0 0,-2 1 0,-6 3 98,0-1 1,-1 0-1,0 0 0,0-1 0,0 0 0,0-1 0,0 0 0,-11 0 0,-90 1 1708,76-4-1291,30 1-887,-28-1 1628,18-4-2519,8-4-3972,7-1-8001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9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178 128 11627,'-35'38'7320,"9"3"-4046,20-27-3148,0 0-1,1 0 1,1 0-1,1 0 1,0 0-1,0 1 0,2-1 1,-1 18-1,1-9-60,0-8-40,1-1 0,0 1 1,4 24-1,-3-34-23,0-1 0,1 0 1,-1 0-1,1 1 0,-1-1 0,1 0 0,0-1 0,1 1 1,-1 0-1,1-1 0,0 1 0,-1-1 0,2 0 0,-1 0 1,0 0-1,7 5 0,1-3 4,-1 1 0,1-2 1,1 1-1,-1-2 0,0 1 0,1-1 1,0-1-1,-1 0 0,1-1 0,0 0 1,19-2-1,-19 1 13,0-1 0,0-1 0,1 0 0,-1 0 0,-1-1 1,1-1-1,0 0 0,-1-1 0,0 0 0,0 0 0,12-9 0,-14 7-4,-1 0 1,1 0-1,-1-1 0,-1-1 0,1 1 1,-1-1-1,-1 0 0,0-1 0,0 0 1,7-18-1,-7 13-122,-1 0 1,-1-1 0,-1 0 0,0 0-1,-1 0 1,0-31 0,-3 38 100,0-1-1,0 0 1,-1 0 0,0 1 0,-1-1 0,0 1-1,-1-1 1,1 1 0,-2 0 0,1 1 0,-2-1 0,1 1-1,-1 0 1,0 0 0,0 1 0,-1-1 0,0 1-1,-1 1 1,1 0 0,-1 0 0,0 0 0,-10-4 0,0 0 170,0 0 1,-1 1 0,-1 1 0,0 1-1,0 1 1,0 1 0,0 1 0,-1 0-1,-32-1 1,38 5-54,0 0 0,1 1 0,-1 0 0,0 2 0,0-1 0,-28 10 0,39-10-124,0-1 1,0 1-1,1 0 0,-1 0 0,0 0 1,1 0-1,-1 0 0,1 1 1,0 0-1,0 0 0,0 0 0,0 0 1,0 0-1,1 0 0,-1 1 0,1 0 1,0-1-1,0 1 0,0 0 0,1 0 1,-1 0-1,1 0 0,0 0 1,0 0-1,0 0 0,1 0 0,-1 1 1,1-1-1,1 5 0,-1-6-174,0 0 0,1 1 1,0-1-1,0 0 0,0 0 0,0 0 0,0 0 0,1 0 1,-1 0-1,1 0 0,0 0 0,-1-1 0,1 1 0,1-1 1,-1 1-1,0-1 0,1 0 0,-1 0 0,1 0 0,-1 0 0,1 0 1,0-1-1,4 3 0,46 19-4655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0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11883,'-1'1'6120,"7"0"-2572,22 3-1707,41 4-1958,299 1 1296,-54-5-975,-172 0 1429,-82-4-5103,-46 0 1351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1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71 159 10506,'-3'9'9569,"2"-33"-7799,17-120 541,-16 195-2045,4 130 81,-1-150-322,1-1-1,1 1 0,18 54 0,-21-77-57,6 9 72,-8-17 78,-9 0-496,-114 0-550,175-1 1062,0-2-1,82-16 1,-99 11-2131,0-1 1,49-21-1,-42 8-3372,-6-3-1933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41 101 10186,'-2'0'4919,"-11"6"-2482,11-2-2155,-1-1-1,0 1 1,1 0 0,0 0 0,0 1-1,0-1 1,0 0 0,1 1-1,0-1 1,-2 10 0,0 47 478,3-51-605,0-7-135,0 0-1,1 0 1,-1 0-1,0 0 0,1 0 1,0 0-1,0-1 0,0 1 1,0 0-1,0-1 1,1 1-1,-1-1 0,1 1 1,-1-1-1,1 0 1,0 1-1,3 2 0,-1-2 8,1 1 0,0-1 0,-1 0-1,1 0 1,0-1 0,1 1 0,-1-1 0,9 2-1,-1 0-1,0-2-1,0 0 0,0 0 1,1-1-1,-1-1 0,0 0 1,16-3-1,-24 2-15,0 0 0,0 0-1,-1-1 1,1 0 0,-1 0-1,1 0 1,-1 0 0,0-1-1,0 0 1,0 0 0,0 0 0,0 0-1,-1-1 1,1 1 0,-1-1-1,0 0 1,0 0 0,0 0-1,-1 0 1,1 0 0,-1-1-1,2-7 1,0 2 6,-1 1-1,-1-1 0,1 0 1,-2 0-1,0-1 0,0 1 0,0 0 1,-1 0-1,-1 0 0,-2-12 1,2 15 24,-1 1 1,0 0-1,0 0 1,-1 1-1,0-1 1,0 0-1,0 1 1,0 0-1,-1 0 1,0 0-1,0 0 1,-1 0-1,1 1 1,-1 0-1,0 0 1,0 0-1,-10-5 0,9 5 50,0 1-1,0 0 1,-1 0-1,0 1 0,1 0 1,-1 0-1,0 0 0,0 1 1,0 0-1,0 1 1,0-1-1,-1 1 0,1 1 1,0-1-1,-12 3 0,15-1-111,0-1 0,1 1 0,-1 0 0,1 0 0,0 1 0,-1-1 0,1 0-1,0 1 1,1 0 0,-1 0 0,0 0 0,1 0 0,-1 0 0,1 0 0,0 1-1,0-1 1,0 1 0,1 0 0,-1-1 0,1 1 0,0 0 0,0 0-1,0 0 1,1 0 0,-1 0 0,1 0 0,0 0 0,0 0 0,0-1 0,1 1-1,0 0 1,0 5 0,0-7-129,0 0 0,-1 0 0,1 0 0,0-1 0,0 1 0,0 0 0,0 0 0,0-1 0,0 1 0,1 0 0,-1-1 0,0 1 0,1-1 0,-1 0-1,1 1 1,0-1 0,-1 0 0,1 0 0,3 1 0,1 1-660,-1-1-1,1 0 0,0-1 1,0 1-1,8 0 0,21 0-6137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30 124 14093,'0'1'166,"-1"-1"0,1 0 0,-1 1 0,1-1 0,0 0 0,-1 0 0,1 0 0,-1 0-1,1 1 1,-1-1 0,1 0 0,-1 0 0,1 0 0,-1 0 0,1 0 0,-1 0 0,1 0 0,-1 0 0,1-1-1,-1 1 1,1 0 0,-1 0 0,1 0 0,-1 0 0,1-1 0,-1 1 0,1 0 0,0 0 0,-1-1 0,1 1-1,-1 0 1,1-1 0,0 1 0,-1 0 0,1-1 0,0 1 0,0-1 0,-1 1 0,1-1 0,0 1 0,0-1-1,-1 0 1,2-1-58,-1 0-1,1 0 1,0 0 0,0 0-1,-1 0 1,2 0-1,-1 0 1,0 0-1,0 0 1,2-2-1,39-41-688,-40 44 578,1-4-6,1 1 0,0 0 0,0 1 0,1-1-1,-1 0 1,1 1 0,0 0 0,0 0 0,0 1-1,0 0 1,0-1 0,1 2 0,-1-1 0,1 0-1,9 0 1,-14 2 2,0 1-1,-1-1 1,1 1 0,0-1-1,-1 1 1,1-1-1,0 1 1,-1 0-1,1-1 1,-1 1 0,1 0-1,-1 0 1,1-1-1,-1 1 1,1 0 0,-1 0-1,0 0 1,1 0-1,-1-1 1,0 1 0,0 0-1,0 0 1,0 0-1,0 0 1,0 0 0,0 0-1,0 1 1,1 34-72,-2-28 88,0 23-20,-3 1 0,0-1 1,-2 0-1,-1 0 0,-2-1 1,-1 0-1,-1 0 0,-1-1 0,-2-1 1,-1 0-1,-1-1 0,-21 27 1,22-40 205,15-14-189,0 0-1,0 0 0,0 0 0,0 0 0,-1 0 0,1 0 0,0-1 0,0 1 0,0 0 0,0 0 1,-1 0-1,1 0 0,0 0 0,0-1 0,0 1 0,0 0 0,0 0 0,0 0 0,-1 0 0,1-1 1,0 1-1,0 0 0,0 0 0,0 0 0,0-1 0,0 1 0,0 0 0,0 0 0,0 0 0,0-1 1,0 1-1,0 0 0,0 0 0,0 0 0,0-1 0,0 1 0,0 0 0,0 0 0,0 0 0,0-1 1,1 1-1,0-4 15,0-1 0,0 1 0,0 0 0,1 0 0,-1 0 0,4-5 0,-1 4 85,0 0 0,0 0 1,1 0-1,-1 0 0,1 1 1,0-1-1,1 1 0,-1 1 0,1-1 1,-1 1-1,1 0 0,0 0 1,1 0-1,-1 1 0,0 0 1,1 0-1,-1 1 0,1 0 1,-1 0-1,1 1 0,0-1 0,-1 1 1,1 1-1,-1-1 0,1 1 1,0 0-1,-1 1 0,0 0 1,1 0-1,-1 0 0,0 0 1,7 5-1,-6-4-228,1 1 0,0-1 0,0 0 1,0-1-1,0 0 0,0 0 0,9 0 0,-12-2-440,-1 0-1,1 1 1,-1-2-1,1 1 1,-1-1-1,0 1 1,1-1-1,-1 0 1,0-1-1,0 1 1,0-1-1,1 0 1,-2 0-1,1 0 1,4-3-1,22-26-10273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3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40 14958,'-1'-13'6215,"3"0"-2208,20 5-4097,-13 6 86,0 0-1,-1 1 0,1 0 0,0 1 0,0 0 0,12 2 1,-18-2-19,-1 0 1,0 1 0,0 0 0,0-1 0,0 1 0,0 0-1,0 0 1,0 0 0,0 0 0,0 0 0,0 1 0,0-1 0,-1 0-1,1 1 1,0 0 0,-1-1 0,1 1 0,-1 0 0,0 0-1,0-1 1,0 1 0,0 0 0,0 0 0,0 1 0,0-1 0,0 0-1,-1 0 1,1 0 0,-1 0 0,0 3 0,1 2-38,0-1 1,-1 0-1,0 1 1,0-1-1,0 0 0,-1 1 1,0-1-1,-1 0 1,1 1-1,-1-1 1,0 0-1,-5 9 1,5-12 76,0 0 1,0 0 0,-1 0 0,1-1 0,-1 1-1,0-1 1,0 1 0,0-1 0,0 0 0,0 0-1,0 0 1,0 0 0,-1-1 0,1 0 0,-1 1-1,1-1 1,-1 0 0,1-1 0,-1 1 0,0-1-1,1 1 1,-1-1 0,-4 0 0,12 0 90,12 1-89,0 1 0,26 6 0,-28-3-30,0 0 1,-1 1-1,1 1 0,-1 0 0,-1 0 1,1 2-1,12 10 0,-21-15 5,0-1 1,-1 1-1,1 0 1,-1 0-1,0 1 1,0-1-1,0 0 1,0 1-1,-1 0 1,0 0-1,0 0 1,0 0-1,-1 0 1,0 0-1,0 0 1,0 0-1,0 0 1,-1 1-1,0-1 0,0 0 1,0 0-1,-1 1 1,-1 7-1,0-9 13,0 1 1,0-1-1,0 0 0,-1 0 0,1 0 0,-1-1 0,0 1 0,0-1 0,0 1 0,-1-1 0,1 0 1,-1 0-1,0 0 0,1-1 0,-6 3 0,-3 2 43,-2 0 1,1-1-1,-22 8 0,6-8 489,1-1-1,-1-2 1,0 0-1,0-2 1,-44-4 0,4 2 559,44-5-1476,7 1-7754,-1 3-2395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2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2 203 9225,'-2'-5'7785,"8"2"-5254,13 0-3347,-13 2 1726,326-23 2667,4 23-3149,-146 3-125,-88-2-246,420-6 96,-5-41-80,-253-7-48,-18 3 14,-210 46-80,1 2 0,56 2 0,-83 2 56,-1 1-1,0 0 1,0 0 0,0 1-1,0 0 1,0 1 0,-1 0 0,0 0-1,10 7 1,21 10 25,-32-21-2076,-7 0 1929,0 0-1,0 0 0,0 0 0,-1 0 0,1 0 0,0 0 0,0 0 0,0 0 0,0 0 0,0 0 0,0 0 0,0 0 0,0 0 0,-1-1-1835,1 1 1835,0 0 0,0 0 0,0 0 0,0 0 0,0 0 0,0-1 0,0 1 0,0 0 1,0 0-1,0 0 0,0 0 0,-20-6-7019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6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14478,'0'-6'2306,"0"3"3267,0 4-5124,0 19-65,0 11 32,6 13 385,-3 7-609,1 4-128,0-4-32,2-6-128,4-12-576,4-11-1378,-1-11-1121,-1-11-3460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70 10186,'1'2'7971,"-2"13"-6755,-3 8 324,0-2-950,1 0 0,0 22 0,3-39-583,0-1-1,-1 0 1,1 0 0,1 0-1,-1 0 1,0 0 0,1 0 0,0 0-1,-1 0 1,1 0 0,0 0-1,1-1 1,-1 1 0,0 0 0,1 0-1,0-1 1,-1 1 0,1-1-1,0 0 1,0 1 0,0-1 0,1 0-1,-1 0 1,0 0 0,1-1-1,0 1 1,-1 0 0,1-1 0,0 0-1,5 2 1,4 2 10,0-1 1,1 0-1,-1-1 0,1-1 1,24 2-1,-31-3-7,0-1 0,0 0 1,0 0-1,0 0 0,0-1 0,0 0 0,0 0 0,-1 0 0,1-1 1,0 0-1,0 0 0,-1-1 0,0 0 0,9-4 0,-9 1 9,1 0 0,-1 0 0,0-1 0,0 1 1,-1-1-1,0 0 0,0 0 0,0-1 0,-1 1 0,0-1 0,-1 1 0,1-1 0,1-14 0,-3 16 2,0 1 0,-1 0 0,0-1-1,0 1 1,0 0 0,0 0 0,-1-1 0,0 1 0,0 0 0,0 0 0,0 0-1,-1-1 1,0 2 0,0-1 0,-1 0 0,1 0 0,-1 1 0,0-1 0,0 1-1,-1 0 1,-6-7 0,1 5-3,0 1 1,-1-1-1,1 2 0,-1-1 0,0 2 0,0-1 0,0 1 0,-1 1 1,1 0-1,-1 0 0,1 1 0,-1 0 0,0 1 0,-19 2 1,27-2-44,0 1 1,0 0 0,0-1 0,0 1 0,0 0 0,0 1 0,0-1 0,1 1 0,-1-1 0,0 1 0,1 0 0,-1 0 0,1 0 0,0 0 0,0 0-1,-1 0 1,1 1 0,1-1 0,-1 1 0,0-1 0,1 1 0,-1 0 0,1 0 0,0 0 0,0 0 0,-1 5 0,1-5-300,0 0 1,1 0-1,-1 0 1,1 0-1,0 0 1,0 0-1,0 0 1,0 0-1,1-1 1,-1 1 0,1 0-1,0 0 1,0 0-1,0 0 1,0-1-1,0 1 1,0 0-1,3 3 1,13 8-6073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60 167 4036,'-48'-59'3000,"36"42"1123,14 17-748,13 15-2017,7 19-1270,6 8-20,-26-40-119,-1 0 0,1-1 0,0 1 1,-1-1-1,1 1 0,0-1 0,0 0 1,0 0-1,0 0 0,0 0 0,0 0 1,1 0-1,-1 0 0,0-1 1,0 1-1,0-1 0,5 1 0,-6-2-13,0 1-1,0-1 1,0 1-1,0-1 1,0 0-1,-1 1 1,1-1-1,0 0 1,0 0-1,0 0 1,-1 0-1,1 1 0,0-1 1,-1 0-1,1 0 1,-1-1-1,1 1 1,-1 0-1,0 0 1,1 0-1,-1 0 1,0 0-1,0 0 1,0-2-1,2-3-25,13-42 66,-9 24 76,2 0-1,1 0 1,11-22-1,-19 45 37,-1 1 0,1-1 1,-1 1-1,1-1 0,0 1 1,-1 0-1,1-1 0,0 1 1,0 0-1,-1-1 0,1 1 1,0 0-1,0 0 0,0-1 1,-1 1-1,1 0 0,0 0 0,0 0 1,0 0-1,-1 0 0,1 0 1,0 1-1,0-1 0,-1 0 1,1 0-1,0 0 0,0 1 1,-1-1-1,1 0 0,0 1 0,1 0 1,20 14 1895,-6 7-1783,-2 0-1,0 1 1,-1 1 0,-2 0 0,0 0 0,-2 1 0,10 36 0,-19-58-282,9 19-111,-8-22 40,-1 1-1,1-1 1,-1 1-1,0-1 1,1 1-1,0-1 1,-1 1-1,1-1 1,-1 0 0,1 1-1,-1-1 1,1 0-1,0 0 1,-1 1-1,1-1 1,0 0-1,-1 0 1,1 0 0,0 0-1,-1 0 1,1 0-1,0 0 1,-1 0-1,1 0 1,0 0-1,-1 0 1,1 0-1,0 0 1,-1-1 0,1 1-1,0 0 1,-1 0-1,2-1 1,14-10-4044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 13229,'0'0'4905,"3"-1"-1458,9-4-2682,11-1-585,0 1-1,0 0 1,0 2-1,31-1 0,-53 4-178,0 0 0,0 1 0,0-1-1,0 0 1,-1 0 0,1 1 0,0-1-1,0 0 1,-1 1 0,1-1 0,0 1 0,0-1-1,-1 1 1,1-1 0,-1 1 0,1 0-1,0-1 1,-1 1 0,1 0 0,-1-1-1,0 1 1,1 0 0,-1 0 0,0-1 0,1 1-1,-1 0 1,0 0 0,0 0 0,1 0-1,-1-1 1,0 1 0,0 0 0,0 0-1,0 0 1,0 0 0,0 0 0,-1-1-1,1 1 1,0 0 0,0 0 0,-1 0 0,1 0-1,-1 4 12,0 0-1,-1 0 0,1-1 1,-1 1-1,0-1 0,-4 9 0,-8 5-26,-2 0 0,-29 28 0,28-30 34,0 1-1,-25 34 1,42-51-19,0 1 0,0-1-1,0 1 1,0-1 0,1 1 0,-1-1-1,0 1 1,0-1 0,0 1 0,0-1-1,1 0 1,-1 1 0,0-1 0,1 1-1,-1-1 1,0 1 0,1-1 0,-1 0 0,0 1-1,1-1 1,-1 0 0,0 1 0,1-1-1,-1 0 1,1 0 0,-1 1 0,1-1-1,-1 0 1,1 0 0,-1 0 0,1 0-1,-1 0 1,1 0 0,-1 1 0,1-1-1,-1 0 1,1 0 0,-1-1 0,1 1-1,0 0 1,29 5 63,-27-5-73,14 2-80,1-1 0,0 0 0,0-2 0,34-4 0,-42 3-491,0-1-1,0 0 1,-1 0 0,1-1 0,-1 0-1,0-1 1,0 0 0,0 0 0,-1-1-1,9-7 1,-2 0-4087,23-29-1,-18 16-893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42 2659,'6'-17'1056,"0"-8"18067,-14 47-17138,4-12-1961,1 1-1,0 0 0,0 0 1,1-1-1,1 1 0,0 1 1,0-1-1,1 0 0,1 0 0,1 14 1,-1-24-58,0 1 0,0 0 0,0 0 0,0-1 0,0 1 0,1 0 0,-1-1 0,0 1 0,1-1 0,-1 0 0,1 1 0,-1-1 0,1 0-1,0 0 1,0 0 0,-1 0 0,1 0 0,0-1 0,0 1 0,0-1 0,0 1 0,0-1 0,0 1 0,0-1 0,0 0 0,0 0 0,0 0 0,2 0 0,1 0-76,-1-1-1,0 1 1,1-1-1,-1 1 0,0-1 1,0 0-1,0-1 1,1 1-1,-2-1 1,1 0-1,0 0 1,5-3-1,-2-1-182,0-1 1,0 0-1,0 0 1,-1-1-1,0 0 0,-1 0 1,0 0-1,0-1 0,-1 1 1,0-1-1,4-14 1,-5 15 493,-1-1 1,-1 1-1,0-1 1,0-13 3112,-5 53-1857,0 6-1296,0 0 0,3 0 1,1 0-1,7 58 0,-4-77-689,1-1-1,0 1 1,1-1-1,1-1 1,15 30-1,-8-27-4596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 11179,'8'-4'12926,"5"7"-9677,13 12-5505,-22-12 3604,116 61-499,8 5-2493,-107-52-1607,-21-16 2934,1 0-1,-1-1 1,1 1 0,-1-1 0,0 1 0,1 0 0,-1-1-1,0 1 1,1 0 0,-1 0 0,0-1 0,0 1 0,0 0-1,0-1 1,0 1 0,0 0 0,0 0 0,0-1 0,0 1 0,0 0-1,0 0 1,0-1 0,0 1 0,-1 0 0,1-1 0,0 1-1,-1 0 1,1-1 0,0 1 0,-1 0 0,1-1 0,-1 1-1,0 0 1,-21 15-9345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14350,'16'-24'2306,"7"-7"-160,8-4 32,3-3-961,3-2 192,2 4-704,-4 1-160,-2 4-706,-3 8-223,-11 6-2915,-13 10-5798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6790,'0'0'383,"0"0"1,1 0-1,-1 0 0,0 0 0,1 0 0,-1 0 0,0 0 0,0 0 0,1 1 0,-1-1 0,0 0 0,1 0 0,-1 0 0,0 0 0,0 0 0,1 1 0,-1-1 0,0 0 0,0 0 0,1 1 0,-1-1 1,0 0-1,0 0 0,0 1 0,1-1 0,-1 0 0,0 0 0,0 1 0,0-1 0,0 1 0,0 13 3367,-11 20-5085,8-25 2607,-6 16-711,0 0-377,1-1 0,1 1 0,1 1 0,1-1 0,-2 35 0,7-60-194,1 1 0,-1 0 0,0-1-1,0 1 1,0-1 0,1 1-1,-1-1 1,0 1 0,1-1-1,-1 1 1,0-1 0,1 1 0,-1-1-1,1 0 1,-1 1 0,1-1-1,-1 1 1,1-1 0,-1 0 0,1 0-1,-1 1 1,1-1 0,-1 0-1,1 0 1,-1 0 0,1 1 0,0-1-1,0 0 1,23 3-156,-15-2 145,41 5-198,-31-5 165,-1 1 0,1 1 0,-1 0 0,0 2 0,20 7 0,-33-10 58,-1 0 1,0 0 0,1 1 0,-1-1 0,0 1 0,-1 0 0,1 0-1,0 1 1,-1-1 0,0 1 0,1 0 0,-2-1 0,1 1 0,0 1-1,-1-1 1,0 0 0,0 1 0,0-1 0,0 1 0,-1 0-1,1-1 1,-1 1 0,-1 0 0,1 8 0,0-5 113,0 0 1,-1 0-1,0 0 1,-1 0-1,0 0 1,0 0-1,-5 15 1,4-18-40,0 0 1,-1 0-1,0 0 0,0 0 1,-1-1-1,1 1 0,-1-1 1,0 0-1,0 0 1,0 0-1,-9 6 0,3-3 22,0-1-1,0 0 1,0-1-1,-1 0 1,-12 4-1,17-7-232,0-1 0,0 1 0,0-1 0,0 0 0,-1 0 0,1-1-1,0 0 1,-1 0 0,1 0 0,0-1 0,-7-1 0,10 0-308,0 1-1,1-1 1,-1 0-1,0 0 1,1-1 0,0 1-1,0 0 1,-1-1-1,1 1 1,1-1 0,-1 0-1,0 0 1,1 1-1,-1-1 1,1 0 0,0 0-1,0 0 1,-1-7-1,-2-2-2145,-12-28-7765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7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14125,'17'0'2371,"3"0"-898,11 0 1153,4 0-1216,3 0-65,5 0-384,9 0-352,1 0-609,2 0 64,-4 0-289,-4 0-1696,-12 0-1763,-16 0-6053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8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11 11082,'6'0'9417,"0"0"-8680,2 0 320,5 0-576,5 0 63,0 0-288,5 0 65,-1-5-225,-5 1-160,-5 3 0,-4 1-1538</inkml:trace>
  <inkml:trace contextRef="#ctx0" brushRef="#br0" timeOffset="1">0 252 19058,'7'0'1698,"7"2"-1122,4-2 545,7 1-128,8 1-192,2-2-673,6 0 128,-3 0-512,-9 0-2146,-13 0-5542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6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20 10122,'2'-10'9350,"3"1"-6173,0 9-4505,-3 12 2172,-1 13-764,-2 1 0,0-1 0,-2 0 0,-1 0 0,-1 0 0,-10 30 1,-23 29-1020,24-55 105,15-27 785,0-1-1,0 1 1,1 0-1,-1-1 0,1 0 1,-1 1-1,1-1 1,0 0-1,0 0 1,0 1-1,-1-1 1,5 1-1,-2 0-11,3 2 78,1 0-1,0 0 1,0 0-1,0-1 1,0 0-1,1-1 1,-1 0-1,1 0 1,-1-1-1,1 0 1,0-1-1,0 0 1,11-1-1,-14 0-32,1 0 0,-1-1-1,1 0 1,-1 0-1,0 0 1,0-1 0,0 0-1,0 0 1,0-1 0,-1 0-1,1 0 1,-1 0 0,0 0-1,0-1 1,-1 0-1,1 0 1,-1 0 0,3-6-1,2-1-38,-2 0-1,1 0 1,-2 0-1,0-1 0,0 0 1,-1-1-1,-1 1 1,0-1-1,-1 0 0,0 0 1,0-15 2108,-4 30-2003,0 0 0,0 0 1,0 0-1,0 0 0,1 0 0,-1 0 1,0 0-1,0 1 0,1-1 0,-1 0 1,1 0-1,-1 1 0,1-1 0,-1 0 1,1 2-1,-1 0 48,-12 40 307,1 1 1,2 0-1,-7 87 1,10 136-2802,6-234 1232,0-16-471,1-1 0,0 1 1,5 21-1,-4-33 667,0 0 1,1-1 0,0 1 0,0-1 0,5 8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15791,'0'6'2274,"0"7"-576,-2 8-513,-2 10-160,2 6-513,2 3 33,0-2-609,0 0 160,0-7-609,0-7-832,12-8-1057,12-12-2755,3-4-4548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234 179 13773,'0'0'5280,"0"-13"-3903,-1-113-998,1 124-375,-1 0 0,1 0 0,-1 0-1,0 1 1,1-1 0,-1 0 0,0 1 0,0-1 0,0 0-1,-1 1 1,1-1 0,0 1 0,0 0 0,-1-1 0,1 1-1,-1 0 1,1 0 0,-1 0 0,0 0 0,1 0 0,-1 0-1,0 0 1,0 1 0,1-1 0,-1 1 0,0-1 0,0 1-1,0 0 1,-2-1 0,-9 0 51,-1-1 0,-25 1 0,29 2-47,5-1-6,1 1 0,0 0 0,0 0-1,0 1 1,0-1 0,0 1 0,0 0 0,0 0-1,0 0 1,1 0 0,-1 1 0,1 0 0,-1 0-1,1 0 1,0 0 0,0 0 0,1 0 0,-1 1-1,1-1 1,-1 1 0,1 0 0,-3 7 0,0 0 5,0 0 0,0 1 0,1 0 0,0 0 0,1 1 0,-2 21 0,5-31 5,-1 4-23,0-1 1,1 0-1,0 0 0,0 1 0,1-1 0,2 11 0,-3-15 6,1-1 0,0 1 1,0-1-1,0 1 0,0-1 0,0 1 0,0-1 1,0 0-1,0 0 0,1 1 0,-1-1 0,0 0 1,1 0-1,-1 0 0,1 0 0,-1-1 0,1 1 0,-1 0 1,1-1-1,-1 1 0,1-1 0,0 1 0,0-1 1,-1 0-1,1 0 0,0 0 0,-1 0 0,1 0 1,2 0-1,2 0-23,-1 0 0,1-1 0,0 0 0,0 1 1,-1-2-1,1 1 0,-1-1 0,1 0 0,-1 0 0,6-3 0,-2-1-21,-1 0-1,0 0 0,0-1 0,13-14 1,16-24-12,-28 32 106,1 0 0,19-17 0,-29 30-15,0-1-1,1 1 0,-1 0 1,0 0-1,0 0 0,1-1 0,-1 1 1,0 0-1,1 0 0,-1 0 1,0 0-1,1 0 0,-1 0 0,1 0 1,-1 0-1,0 0 0,1 0 1,-1 0-1,0 0 0,1 0 0,-1 0 1,0 0-1,1 0 0,-1 0 1,1 0-1,-1 0 0,0 0 1,0 1-1,1-1 0,-1 0 0,0 0 1,1 0-1,-1 1 0,0-1 1,0 0-1,1 0 0,-1 1 0,0-1 1,0 0-1,1 1 0,-1-1 1,0 0-1,0 1 0,0-1 0,0 0 1,0 1-1,1-1 0,-1 0 1,0 1-1,0-1 0,0 0 0,0 1 1,0-1-1,0 1 0,0-1 1,0 0-1,0 1 0,-1 0 1,4 30 616,-3-26-458,9 272-23,-9-273-270,1 6-355,0-1 1,0 0-1,5 16 1,-6-23 180,1 0-1,0 0 1,-1 0 0,1-1 0,0 1-1,0 0 1,0-1 0,0 1-1,0 0 1,1-1 0,-1 0-1,0 1 1,1-1 0,-1 0 0,1 1-1,-1-1 1,1 0 0,0 0-1,-1 0 1,1 0 0,0-1-1,0 1 1,0 0 0,2 0 0,23 0-5887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3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16 4965,'0'-16'10095,"-1"28"-7401,-2 4-3408,-16 41 604,-1-1-1,-46 86 1,65-140 93,0 0-1,-1 0 1,1 0-1,0 1 1,0-1-1,1 0 1,-1 1-1,0-1 1,1 1-1,-1-1 1,1 1-1,0-1 1,0 1-1,0-1 1,0 1-1,1-1 1,-1 1-1,0-1 1,1 1-1,1 2 1,-1-3-27,0 0 0,1 0 0,0 0 0,-1 0 0,1-1 1,0 1-1,0 0 0,0-1 0,0 0 0,0 1 0,0-1 0,0 0 1,1 0-1,-1 0 0,0 0 0,5 1 0,6 0-108,0 0 0,1 0 0,-1-1 0,1-1-1,-1 0 1,16-2 0,-26 2-109,-1 0 0,1-1-1,0 1 1,0-1 0,0 1-1,0-1 1,-1 0 0,1 0 0,0 0-1,-1 0 1,1-1 0,-1 1 0,1-1-1,-1 0 1,1 1 0,-1-1-1,0 0 1,0 0 0,0 0 0,0-1-1,-1 1 1,1 0 0,0-1-1,-1 1 1,0-1 0,1 0 0,-1 1-1,0-1 1,-1 0 0,1 0 0,0 0-1,-1 1 1,1-1 0,-1-6-1,0 7-2498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46 123 14125,'-9'20'897,"9"7"384,0 0-192,0 1-352,0 2-128,0 1-193,9 2 1,-1-4-385,0-7 96,-2-7-288,-2-6-257,-2-6-864,4-3-4292</inkml:trace>
  <inkml:trace contextRef="#ctx0" brushRef="#br0" timeOffset="1">3 73 15535,'-2'0'1922,"2"-1"-833,16-5-1282,9-1 418,-1-2 255,1-2-448,-3 0-32,-3 0-384,-7 4-257,-2 1-1153,-6 3 33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166 204 11371,'2'0'8910,"7"-2"-8249,-7-2-623,1 1-1,-1-1 0,0 0 1,0 0-1,0 0 0,0 0 0,-1-1 1,1 1-1,-1 0 0,0-1 0,0-7 1,2-54-38,-3 56 17,0 7-24,0 0-1,0 0 1,-1 1 0,1-1 0,-1 0-1,0 0 1,0 0 0,0 0-1,0 1 1,0-1 0,0 0 0,-1 1-1,1-1 1,-1 1 0,0 0-1,0-1 1,0 1 0,0 0 0,0 0-1,0 0 1,0 0 0,-1 1 0,1-1-1,-1 1 1,1-1 0,-1 1-1,0 0 1,1 0 0,-1 0 0,0 0-1,0 1 1,0-1 0,0 1-1,0-1 1,0 1 0,1 0 0,-1 0-1,0 1 1,0-1 0,0 1-1,0-1 1,0 1 0,0 0 0,1 0-1,-1 0 1,0 0 0,1 0 0,-1 1-1,1-1 1,-1 1 0,1 0-1,0 0 1,-1 0 0,-3 4 0,-4 9 7,0 0 0,1 0 0,1 1 0,0 0 0,1 1 0,1 0 0,0 0 0,2 0 0,-1 1 0,2-1 0,1 1 0,0 0 0,1 28 0,2-45 0,-1-1 0,0 1 0,1 0 0,-1-1 0,1 1 0,-1 0 0,1-1 0,0 1 0,-1 0 0,1-1 0,0 1 1,-1-1-1,1 1 0,0-1 0,0 0 0,-1 1 0,1-1 0,0 0 0,0 1 0,0-1 0,-1 0 0,1 0 1,0 0-1,0 0 0,0 0 0,0 0 0,0 0 0,-1 0 0,1 0 0,1 0 0,28-3 14,-26 2-14,0-1 0,0 0 0,-1 0 0,1 0 0,-1-1 1,1 1-1,-1-1 0,0 0 0,0 0 0,4-5 1,28-40-120,-24 33 81,-1-1 23,-8 12 12,-1 1-1,1-1 1,1 1 0,-1-1-1,0 1 1,1 0 0,0 0-1,-1 0 1,7-4 0,-6 45 1743,-5 108-180,4 153-1716,-2-298 63,0 0 0,0 0 0,0-1 0,0 1 0,0 0 0,1-1 0,-1 1 0,0 0 0,0 0 0,1-1 0,-1 1 0,0 0 0,1-1 0,-1 1 0,1-1 0,-1 1 0,1-1 0,-1 1 0,1-1 0,-1 1 0,1-1 0,-1 1 0,1-1 0,0 1 0,-1-1 0,1 0 0,0 0 0,-1 1 0,1-1 0,0 0 0,0 0 0,-1 0 0,2 1 0,1-1-368,-1 0 0,1 0 0,-1-1 0,1 1 0,-1 0 0,0-1 0,1 1 0,-1-1-1,4-2 1,27-19-8267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15022,'0'0'6460,"-2"24"-4784,0 12-1463,2-35-298,9 4 106,23-3 43,-21-2-51,0 0 1,0 1-1,0 1 1,0 0-1,15 4 0,-23-4-4,0-1 0,0 1-1,0-1 1,0 1-1,0 0 1,0 0 0,-1 0-1,1 0 1,-1 0-1,0 1 1,1-1 0,-1 1-1,0-1 1,-1 1-1,1 0 1,0 0-1,-1 0 1,1 0 0,-1 0-1,0 0 1,0 1-1,1 5 1,0 2 72,0-1-1,0 1 1,-1 0-1,0 0 1,-1 0 0,0 0-1,-1 0 1,0 0 0,-1 0-1,0 0 1,-1-1-1,0 1 1,0-1 0,-1 0-1,-1 1 1,1-2-1,-2 1 1,0-1 0,-13 18-1,8-14-175,6-7 191,0 0 0,-1 0 0,1 0 0,-12 8-1,14-12-319,-1 0-1,1 0 0,0-1 0,-1 0 0,1 0 0,-1 0 0,1 0 0,-1 0 0,1 0 0,-1-1 0,0 0 0,1 0 0,-7 0 0,9-1 31,0 1-1,0 0 1,0 0 0,0-1-1,0 1 1,0 0-1,0-1 1,0 1 0,0-1-1,0 1 1,0-1 0,0 0-1,1 1 1,-1-1 0,0 0-1,1 1 1,-1-1 0,0 0-1,1 0 1,-1 0 0,1 0-1,-1 0 1,1 0 0,-1 0-1,1 1 1,0-1-1,-1 0 1,1 0 0,0 0-1,0-1 1,0 0 0,-2-29-5641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9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77 12172,'4'-12'3074,"10"-1"-351,3 6-705,3-1-673,3 3 97,5 1-257,3 2-481,6-1-608,0-1 65,-2 0-322,0 1-479,-1 1-2051,7-7-2658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15022,'7'27'5749,"11"9"-3544,32 41-2336,-30-46 738,66 90-292,-46-66-1658,45 79 0,-84-132 878,0-1 1,0 1-1,-1 0 0,1 0 0,-1 0 0,1-1 1,-1 1-1,0 0 0,0 0 0,1 0 0,-1 0 0,0 0 1,-1 3-1,-2 12-6294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1 393 10666,'12'-14'4004,"9"-6"-3107,14-11 993,10-6-609,8-6-192,2-5-385,5 5-191,-3-1-513,-4 6 160,-4 3-672,-8 11-2115,-10 8-4131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 10698,'-1'8'1509,"1"0"1,-1 1-1,-1-1 0,-2 10 1,-25 56 810,9-25-1382,19-48-934,-4 12 38,0 0 0,1 1 0,0 0 1,1-1-1,1 1 0,-1 20 0,3-33-59,0 0 0,0 0 0,1 0 0,-1-1 0,0 1 0,1 0 0,-1 0 0,0-1 0,1 1 0,-1 0 0,1-1 0,-1 1 0,1 0 0,0-1 1,-1 1-1,1-1 0,0 1 0,-1-1 0,1 1 0,0-1 0,0 0 0,-1 1 0,1-1 0,0 0 0,0 0 0,-1 1 0,1-1 0,0 0 0,1 0 0,32 3-451,-25-3 415,6 1 35,-1 1 0,0 0-1,1 1 1,-1 0 0,24 10 0,-34-12 46,-1 1 0,1 0 0,-1 0 0,0 0 0,0 0 0,0 0 0,0 1 0,0 0 0,0-1 0,0 1 0,-1 0 0,0 0-1,1 1 1,-1-1 0,-1 0 0,1 1 0,0-1 0,-1 1 0,1 0 0,-1-1 0,0 1 0,-1 0 0,1 0 0,0 0 0,-1 0 0,0 4 0,1 1 51,-1-1 0,0 1 1,0-1-1,-1 1 0,0 0 1,-1-1-1,0 0 1,0 1-1,0-1 0,-1 0 1,-1 0-1,1 0 0,-1-1 1,-6 9-1,-1-1 85,0-1 0,0 0 0,-15 13 0,22-23-345,0-1-1,0 1 1,0-1 0,-1 0 0,0 0 0,1-1 0,-1 1 0,0-1 0,0 0 0,0-1 0,0 1 0,-1-1 0,1 0 0,-10 1-1,-7-2-3933,0 0-4181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14286,'12'-3'2178,"9"1"-1346,9 0 2019,9-2-1346,12 1 33,9-3-417,7 3-576,7 1-193,2 0-416,2 0 288,-7-1-384,-9-1-96,-13-1-577,-10 1-288,-17 2-705,-15 2-1889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0 188 8168,'20'0'3348,"48"0"4417,-1 0-3652,15-2-2867,145-22 0,174-70-539,-156 33-1355,-208 55-2032,-43 17-5120,-25 16 22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01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35 1666,'-9'-9'9615,"9"9"-9502,0 0 1,0 0 0,0-1 0,0 1-1,-1 0 1,1 0 0,0 0 0,0-1 0,0 1-1,0 0 1,0 0 0,0-1 0,0 1-1,0 0 1,0 0 0,0 0 0,0-1 0,0 1-1,0 0 1,0 0 0,0-1 0,0 1-1,0 0 1,0 0 0,0-1 0,0 1 0,0 0-1,1 0 1,-1 0 0,0-1 0,0 1-1,0 0 1,0 0 0,0 0 0,1 0 0,-1-1-1,0 1 1,0 0 0,0 0 0,1 0-1,-1 0 1,0 0 0,0 0 0,1-1 0,-1 1-1,0 0 1,0 0 0,0 0 0,1 0-1,-1 0 1,0 0 0,0 0 0,1 0-1,168 3 1795,132-4-388,-219-2-1309,121-10 2017,-179 12-884,-16 1-9366,-15-1-1961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52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41 108 9321,'-2'-9'478,"0"0"0,0 1 0,-1-1 0,0 1 0,0 0 1,-6-11-1,-8-18 4294,20 52-1605,-3 15-2532,1 2-593,21 357 303,7 53-273,-29-438-74,1 9 15,1 0 0,0 0-1,1 0 1,0 0 0,10 24-1,-13-37-7,1 1-1,-1-1 0,0 1 0,0-1 1,0 0-1,1 1 0,-1-1 0,0 1 1,0-1-1,1 0 0,-1 1 1,0-1-1,1 0 0,-1 1 0,0-1 1,1 0-1,-1 0 0,1 1 0,-1-1 1,1 0-1,-1 0 0,0 1 1,1-1-1,-1 0 0,1 0 0,-1 0 1,1 0-1,-1 0 0,1 0 1,-1 0-1,1 0 0,-1 0 0,1 0 1,0 0-1,12-13 215,6-23 5,57-164 324,32-72 254,37-76-353,-144 347-194,-1 2-331,0-1 1,0 0-1,0 0 1,0 0-1,0 0 0,0 0 1,0 0-1,0 0 1,0 0-1,0 0 0,0 0 1,0 1-1,1-1 1,-1 0-1,0 0 0,0 0 1,0 0-1,0 0 0,0 0 1,0 0-1,0 0 1,0 0-1,1 0 0,-1 0 1,0 0-1,0 0 1,0 0-1,0 0 0,0 0 1,0 0-1,0 0 1,0 0-1,1 0 0,-1 0 1,0 0-1,0 0 0,0 0 1,0 0-1,0 0 1,0 0-1,0 0 0,0-1 1,0 1-1,1 0 1,-1 0-1,0 0 0,0 0 1,0 0-1,0 0 1,0 0-1,0 0 0,0 0 1,0 0-1,0-1 0,0 1 1,0 0-1,0 0 1,0 0-1,0 0 0,0 0 1,0 0-1,0 0 1,0 0-1,0-1 0,0 1 1,6 12-5360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7687,'0'0'4004,"4"0"-1506,8 0-1024,3 0-161,3 0-224,-2 0-192,3 0-353,-5-9-512,-2 0 1,-5 3-418,-7 3-287,0 17-8201,0 16 129</inkml:trace>
  <inkml:trace contextRef="#ctx0" brushRef="#br0" timeOffset="1">1 241 9801,'0'0'4324,"16"0"-2498,7 0 801,3-5-834,5-8-800,2 2 32,4-5-512,0-3-289,-3-1-448,3-3-833,-10 5-2659,-21 3-10185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8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20 101 6854,'-1'0'230,"1"0"-1,-1 0 0,0 0 0,0 0 0,1 0 0,-1 0 1,0 0-1,0-1 0,1 1 0,-1 0 0,0 0 1,0 0-1,1-1 0,-1 1 0,0-1 0,1 1 0,-1 0 1,0-1-1,1 1 0,-1-1 0,1 1 0,-1-1 0,1 1 1,-1-1-1,1 0 0,-1 1 0,0-2 0,1 1-115,0-1-1,0 0 1,-1 1 0,1-1-1,0 1 1,0-1 0,1 0-1,-1 1 1,0-1 0,0 1-1,1-1 1,-1 1-1,2-4 1,-1 4 80,0 0 0,0 0 1,0 0-1,0 0 0,0 0 0,0 0 1,0 0-1,0 0 0,0 1 0,1-1 0,-1 0 1,0 1-1,1-1 0,-1 1 0,0-1 0,1 1 1,-1 0-1,1-1 0,-1 1 0,0 0 1,2 0-1,42-1 123,-24 0 15,4-1-327,0-2 1,0 0-1,-1-2 0,1-1 1,39-17-1,-59 22-1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8.8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 2434,'-1'0'398,"1"0"0,-1 0 0,1 0 0,-1 0 0,1 0 0,-1 0 0,1 1 0,-1-1 0,1 0 0,-1 0-1,1 1 1,-1-1 0,1 0 0,-1 1 0,1-1 0,0 1 0,-1-1 0,1 0 0,-1 1 0,1-1 0,0 1 0,0-1-1,-1 1 1,1-1 0,0 1 0,0 0 0,-5 22 3142,6 30-3354,0-44 804,7 194-1401,-8-201 226,1 13-3197,6-10-3007,-1-4-337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9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 5221,'-2'1'628,"0"1"0,0 0 0,0 0 0,0-1 0,0 1 1,0 0-1,1 1 0,-1-1 0,1 0 0,-1 0 0,-1 4 0,-6 31 2241,8-21-2625,1-1 0,0 1 0,3 15-1,-3-29-241,0-1 0,1 1 0,-1-1-1,1 1 1,-1 0 0,1-1-1,0 1 1,0-1 0,-1 1 0,1-1-1,0 0 1,0 1 0,0-1-1,1 0 1,-1 0 0,0 1 0,0-1-1,1 0 1,-1 0 0,1 0-1,-1-1 1,1 1 0,-1 0 0,1-1-1,-1 1 1,1-1 0,0 1 0,-1-1-1,4 1 1,6 0 26,0 0 1,0-1-1,20-2 1,-5 1-29,-7 0-16,-13 1 12,0-1-1,0 1 0,1 1 0,-1-1 1,0 1-1,8 2 0,-13-3 10,1 1-1,-1 0 1,1 0-1,-1-1 0,1 1 1,-1 0-1,1 0 1,-1 1-1,0-1 0,0 0 1,1 0-1,-1 1 1,0-1-1,0 0 0,0 1 1,0-1-1,-1 1 1,1-1-1,0 1 0,-1 0 1,1-1-1,-1 1 1,1 0-1,-1-1 0,0 1 1,0 0-1,0 2 1,1 2 78,0 1 0,-1 0 0,0-1 0,0 1 0,-1 0 0,0-1 0,0 1-1,0-1 1,-1 1 0,0-1 0,-1 1 0,1-1 0,-1 0 0,0 0 0,0-1 0,-1 1 0,0 0 0,0-1 0,0 0 0,-1 0 0,-9 7 0,-6 8-20,13-13-4,-1 0 0,0 0-1,0 0 1,-13 7 0,17-12-340,1 0-1,-1-1 1,0 0 0,0 1 0,1-1 0,-1-1-1,0 1 1,0 0 0,-6-1 0,6-2-2533,-1-10-2385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2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9 7495,'-4'0'7783,"10"0"-7494,14 2 383,3-2-159,5 0-97,-1 0-480,-2 0 192,1 0-352,-3 0-737,-1-4-833,5 1-960,-3-1-1666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0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10634,'-5'4'6776,"5"7"-5055,7 12-2910,-6-20 1899,6 27-615,-1-1 0,3 37 0,3 18-113,-12-83-13,0 0 1,0 0-1,0 1 0,0-1 1,0 0-1,0 0 0,1 0 0,-1 0 1,0-1-1,1 1 0,-1 0 0,1 0 1,-1 0-1,1 0 0,-1 0 0,1 0 1,0-1-1,-1 1 0,1 0 0,0 0 1,-1-1-1,1 1 0,0 0 0,0-1 1,2 1-1,-2-1 21,0 0 0,0 0 0,0-1 0,0 1-1,0-1 1,0 1 0,0-1 0,0 1 0,0-1 0,0 1 0,0-1 0,0 0 0,0 0-1,-1 0 1,1 1 0,0-1 0,0 0 0,0-2 0,6-7 46,-1 0-1,0 0 1,4-13-1,4-11 16,2 1 0,0 0 0,42-58-1,-57 90-205,0 0-1,0 0 1,0 0-1,0 0 1,0 0 0,1 0-1,-1 1 1,0-1-1,0 0 1,1 1-1,-1-1 1,1 1-1,-1 0 1,0-1-1,1 1 1,-1 0 0,1 0-1,-1 0 1,1 0-1,-1 0 1,3 0-1,3 1-1148,13-1-3469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379 9 6086,'0'0'2391,"-3"1"1527,-14-2-1424,3-2-1440,0 1-1,0 0 1,0 1 0,-21 1 0,27 0-961,1 2 0,-1-1 0,1 1 0,0 0 1,0 1-1,0-1 0,0 1 0,0 1 0,0 0 1,-6 4-1,-8 6 93,1 1 0,0 1 1,1 1-1,-30 34 1,43-44-185,0 0 1,1 1 0,0 0-1,0 0 1,1 0 0,0 0-1,0 0 1,1 1-1,0 0 1,1 0 0,0 0-1,0 0 1,1 0 0,0 0-1,1 0 1,0 14 0,1-20-15,-1-1 1,1 1 0,0 0-1,0-1 1,0 1 0,0-1-1,1 0 1,-1 1 0,1-1 0,-1 0-1,1 0 1,0 0 0,0 0-1,0 0 1,0 0 0,0-1-1,0 1 1,0-1 0,1 1-1,-1-1 1,0 0 0,1 0 0,-1 0-1,1 0 1,-1 0 0,1 0-1,4 0 1,8 1-93,0 0 0,0 0 1,24-2-1,-27 0-29,-6 0 64,0 0 0,1 0 1,-1-1-1,0 1 0,1-2 1,-1 1-1,0-1 0,0 0 1,0 0-1,0 0 0,0-1 1,-1 0-1,1 0 0,-1 0 1,1-1-1,-1 0 0,-1 0 1,1 0-1,0-1 0,-1 0 1,4-5-1,-7 9 80,0 0 0,0 0 1,0-1-1,0 1 0,0 0 0,-1 0 0,1-1 0,0 1 1,-1 0-1,1-1 0,-1 1 0,0 0 0,1-1 0,-1 1 1,0-1-1,0 1 0,0-1 0,0 1 0,0 0 0,0-1 1,-1-2-1,1 3 12,-1 0 0,0 0 0,0 0 0,0 0 0,0 0 0,0 0 0,0 0 0,0 0 0,0 0 0,0 0 0,-1 1 0,1-1 0,0 0 0,0 1 0,-1-1 0,1 1 0,0 0 0,-2-1 0,-9-1 170,1 0 0,-1 1 0,1 1-1,-15 1 1,16-1-30,-10-3-1776,36-5-3369,-5 3 3911,18-8-5042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3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9 4837,'-3'2'1015,"0"-1"-1,0 1 1,-1-1 0,2 1 0,-1 0 0,0 0 0,0 1 0,0-1 0,-4 6 0,4-4-499,0 0 1,1 0 0,-1 0-1,1 1 1,0-1-1,-2 7 1,-1 6-694,2-1 1,0 1 0,-1 22 0,-1 4 851,2-17-804,2-16-2160,0-27 511,1-21 1042,-1 11 1165,1 1 0,1-1 0,2 0 1,8-41-1,-7 64 201,1 11-461,1 10-29,-3 3-50,1-1 0,0 0 0,1 0 0,1 0 0,15 30 0,-19-44-80,1-1-1,-1 0 1,1 1 0,1-1-1,-1 0 1,0-1 0,1 1 0,0-1-1,0 1 1,0-1 0,0 0-1,0-1 1,1 1 0,-1-1 0,1 0-1,-1 0 1,1 0 0,0-1-1,0 1 1,0-1 0,0 0-1,0-1 1,0 1 0,0-1 0,0 0-1,0-1 1,8 0 0,-9 0 1,-1 0 0,1 0 1,0-1-1,-1 0 1,1 1-1,-1-1 1,0 0-1,1 0 0,-1-1 1,0 1-1,0-1 1,-1 0-1,1 1 1,0-1-1,-1 0 0,0 0 1,0-1-1,0 1 1,0-1-1,0 1 1,-1-1-1,1 1 0,-1-1 1,2-7-1,1-5 130,-1 0-1,0 0 0,-1 0 1,0-27-1,-2-13 1280,0 55-1388,-2 1 256,14 0-15075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4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48 8968,'0'40'6180,"-2"0"-3349,4 124-2713,3-150-401,2-21-706,3-23-467,-6-29-316,-4-70-1,-1 49 6365,1 79-4342,41 1 1251,-33 1-1470,-1-1-1,1 1 1,-1 0 0,0 1 0,1 0 0,-1 0 0,0 1 0,0 0 0,0 0 0,-1 0 0,1 1 0,-1 0 0,9 7 0,-4-2 0,-2 0-1,1 1 0,-1 0 1,0 0-1,-1 1 0,12 21 0,-17-27-20,0 1-1,-1-1 0,1 0 0,-1 1 1,-1-1-1,1 1 0,-1 0 0,1-1 1,-2 1-1,1 0 0,-1 0 0,0 0 1,0 0-1,0-1 0,-1 1 0,0 0 0,0 0 1,-1 0-1,1-1 0,-1 1 0,0-1 1,-1 1-1,1-1 0,-1 0 0,0 0 1,-1 0-1,1-1 0,-1 1 0,0-1 0,0 1 1,0-1-1,-1-1 0,1 1 0,-1-1 1,0 1-1,-8 3 0,1-3 113,0-1 1,0 0-1,0 0 0,0-1 0,0-1 1,0 0-1,-1-1 0,1 0 0,-20-3 1,17-3 768,7 3-2181,4 2-3548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6.3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4516,'-5'9'10847,"5"-4"-5724,18-1-3917,-17-4-1320,241 9-1456,-242-17-3058,0-2-983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6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11627,'-2'3'583,"-1"1"-1,1 0 1,0 0 0,0 0-1,0 0 1,0 0 0,1 0-1,0 0 1,0 0 0,0 1-1,0-1 1,0 7-1,2 61 325,1-36-510,-3-4-267,3 37-148,-2-68-168,0 0-1,0 0 1,1 0 0,-1 0 0,1 0 0,-1 0-1,1 0 1,-1 0 0,1 0 0,-1-1-1,1 1 1,0 0 0,0 0 0,-1-1 0,1 1-1,0 0 1,0-1 0,0 1 0,0-1-1,0 1 1,-1-1 0,1 1 0,0-1-1,0 0 1,0 1 0,0-1 0,0 0 0,0 0-1,1 0 1,-1 0 0,0 0 0,0 0-1,0 0 1,0 0 0,0 0 0,0 0 0,0-1-1,0 1 1,0 0 0,0-1 0,0 1-1,1-1 1,14-10-5024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1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21 228 8488,'-2'-3'361,"0"0"0,0-1 0,0 1 0,0 0 0,0-1 0,1 1 0,-2-6 0,-1-16 9019,4 49-8425,0-13-995,0 1 0,1-1 0,0 1 0,1-1 0,0 0 0,1 1 0,0-1 0,1 0 0,0-1 0,1 1 0,0-1 0,0 0 0,13 17 0,-18-28-11,0 1 1,0 0 0,0-1 0,0 1-1,0 0 1,0-1 0,0 1 0,0 0-1,0-1 1,0 1 0,0 0 0,0-1-1,0 1 1,0 0 0,0-1 0,1 1-1,-1 0 1,0-1 0,0 1-1,0 0 1,1 0 0,-1-1 0,0 1-1,0 0 1,1 0 0,-1-1 0,0 1-1,0 0 1,1 0 0,-1 0 0,0 0-1,1 0 1,-1-1 0,0 1 0,1 0-1,-1 0 1,0 0 0,0 0 0,1 0-1,-1 0 1,1 0 0,-1 0-1,0 0 1,1 0 0,-1 0 0,0 0-1,1 0 1,-1 0 0,0 1 0,0-1-1,1 0 1,-1 0 0,0 0 0,1 0-1,-1 0 1,0 1 0,0-1 0,1 0-1,-1 0 1,0 1 0,0-1 0,1 0-1,-1 0 1,0 1 0,0-1 0,0 0-1,0 1 1,1-1 0,-1 1-1,0-37-669,0 26 517,-2-16-40,-1-1 1,-1 1-1,-13-43 0,10 43 237,1 0-1,1-1 0,-3-47 0,8 73 7,1 1 1,-1-1 0,0 1-1,0-1 1,0 1-1,1-1 1,-1 1 0,0-1-1,0 1 1,1-1-1,-1 1 1,0 0 0,1-1-1,-1 1 1,0 0-1,1-1 1,-1 1-1,1 0 1,-1-1 0,1 1-1,-1 0 1,1 0-1,-1-1 1,1 1 0,-1 0-1,1 0 1,-1 0-1,1 0 1,-1 0 0,1 0-1,-1 0 1,2 0-1,22 0-7,-16 0 32,23-2-13,26 1-5,-53 1-19,0 0 0,0 0 0,0 1 1,0 0-1,0 0 0,0 0 0,0 0 0,0 1 0,0-1 0,4 3 0,-8-3-21,1 0-1,0-1 1,0 1-1,0 0 1,0-1 0,-1 1-1,1 0 1,0 0-1,-1 0 1,1 0 0,-1 0-1,1 0 1,-1 0-1,1 0 1,-1 0-1,0 0 1,1 0 0,-1 0-1,0 0 1,0 0-1,0 0 1,0 0 0,0 0-1,0 0 1,0 0-1,0 0 1,0 0 0,-1 0-1,1 0 1,0 0-1,-1 0 1,0 2-1,-1 1 25,0-1 1,0 0-1,0 0 0,0 1 0,-1-2 0,1 1 0,-6 4 0,-21 18 1032,-2-2 0,-63 36 0,127-55-4754,1-4-812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7.1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9737,'0'0'5611,"0"12"-4122,-4 117 689,51-128-2060,73-12-70,-119 11-47,0 1-1,0-1 1,0 0 0,0 0 0,0 0 0,0 1-1,0-1 1,0 0 0,-1 1 0,1-1 0,0 1-1,0-1 1,0 1 0,-1-1 0,1 1 0,0 0-1,0-1 1,-1 1 0,1 0 0,-1 0 0,1-1-1,-1 1 1,1 0 0,0 1 0,6 30 338,-6-25-242,-1 0-1,0 0 1,-1 0-1,0 0 1,0 0-1,0 0 1,-3 7 0,1-8-35,-1 0 1,1-1 0,-1 1 0,-1-1 0,1 0 0,-1 0 0,0 0 0,0 0 0,0-1 0,0 0-1,-1 0 1,0-1 0,0 0 0,0 1 0,0-2 0,-12 5 0,13-6-310,1 0 0,-1 0 0,0 0 0,0-1 0,0 0 0,0 1 0,1-2 0,-10 0 0,13 1 23,0-1-1,1 1 0,-1-1 0,0 1 0,0-1 0,0 1 0,1-1 0,-1 1 0,0-1 0,1 0 0,-1 1 0,1-1 0,-1 0 0,1 0 0,-1 1 0,1-1 0,-1 0 1,1 0-1,0 0 0,-1 0 0,1 1 0,0-1 0,0 0 0,0 0 0,-1-1 0,1-1-573,-5-18-6302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7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12396,'0'0'2658,"0"2"-1441,0 0 481,8 0-545,4-2-704,5 1 223,7-1-223,1 0-385,-1 0-32,-1 0-641,1 0-864,1-1-1378,-3-7-3459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7.8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9673,'0'2'6262,"0"1"-3639,0 14-2054,-14 320 147,14-327-697,-1-5-41,1-1 0,0 0 0,0 0 0,1 1 0,-1-1 0,1 0 0,2 6 0,-3-9 6,1 0 1,0 0-1,0 1 0,-1-1 0,1 0 1,0 0-1,0 0 0,0 0 0,0 0 1,1-1-1,-1 1 0,0 0 0,0 0 0,0-1 1,1 1-1,-1 0 0,0-1 0,1 0 1,-1 1-1,0-1 0,1 0 0,-1 1 1,1-1-1,-1 0 0,0 0 0,1 0 1,1-1-1,1 1 13,0 0 0,0-1 0,-1 0 1,1 0-1,0 0 0,0 0 0,0-1 0,-1 1 0,1-1 0,-1 0 1,1 0-1,-1 0 0,0-1 0,0 1 0,0-1 0,0 0 1,0 1-1,0-1 0,-1-1 0,4-4 0,4-9 28,0 0 0,-2 0 0,8-21 1,-4 11-30,8-15 86,-12 27-33,0 0-1,-1 0 1,-1-1-1,0 0 1,-1 0-1,-1-1 1,3-26-1,-7 42-208,-4 4-4495,-10 14-2947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8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290 17 7335,'0'-1'220,"0"1"0,0-1 1,0 1-1,0-1 0,0 0 0,0 1 0,0-1 0,0 1 1,0-1-1,0 1 0,0-1 0,0 1 0,0-1 1,-1 1-1,1-1 0,0 1 0,0-1 0,-1 1 1,1-1-1,0 1 0,-1-1 0,1 1 0,0-1 1,-1 1-1,1 0 0,-1-1 0,1 1 0,-1 0 1,1-1-1,-1 1 0,1 0 0,-1 0 0,1 0 1,-1-1-1,1 1 0,-1 0 0,1 0 0,-1 0 1,1 0-1,-1 0 0,1 0 0,-1 0 0,0 0 0,1 0 1,-1 0-1,1 0 0,-1 0 0,1 0 0,-1 1 1,0-1-1,-6 0-1307,-11 0 1730,1 1-1,0 0 1,-31 7 0,40-6-579,-1 1-1,1 0 1,1 0 0,-1 1 0,0 0-1,1 0 1,0 1 0,0 0 0,-12 11-1,11-8-61,1 0 0,0 1 0,0 0 0,1 0 0,0 0-1,1 1 1,0 0 0,0 0 0,1 1 0,0-1 0,1 1 0,0 0 0,1 0-1,0 0 1,1 0 0,0 0 0,1 0 0,0 0 0,3 16 0,-3-26-17,1 1 1,-1-1 0,1 1-1,-1-1 1,1 0 0,0 1-1,0-1 1,0 0 0,0 0-1,0 0 1,0 0 0,0 0-1,0 0 1,0 0 0,1 0-1,-1 0 1,0 0 0,0 0-1,1-1 1,-1 1 0,1-1-1,-1 1 1,1-1 0,-1 1-1,1-1 1,-1 0 0,1 0-1,1 0 1,50 2-188,-42-2 152,2 0-13,0-1 0,1 0 0,-1-1 1,0-1-1,26-8 0,-34 9 39,1 0 0,0 0 1,-1-1-1,1 0 1,-1-1-1,0 1 1,0-1-1,0 0 0,0 0 1,-1 0-1,1-1 1,-1 1-1,0-1 1,6-11-1,-10 16 31,1-1 0,-1 0 0,0 1 0,1-1-1,-1 0 1,0 1 0,0-1 0,1 0 0,-1 1 0,0-1 0,0 0 0,0 0-1,0 1 1,0-1 0,0 0 0,0 0 0,0 1 0,0-1 0,-1 0 0,1 0 0,0 1-1,0-1 1,-1 0 0,1 1 0,0-1 0,-1-1 0,0 1 26,-1 0 0,1 0 1,0 0-1,0 0 0,-1 1 0,1-1 1,-1 0-1,1 1 0,-1-1 0,1 1 0,-1-1 1,-1 0-1,-50-2 813,47 3-789,-121 3 1876,127-3-1912,4 1-1166,0 0 549,1 0 1,-1-1-1,0 0 0,1 0 1,-1 0-1,7-2 0,3 1-1915,9 1-3132,-3 0-3400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39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77 8648,'0'0'5194,"0"7"-2973,-5 16-1956,0 0-1,-1 0 1,-1-1 0,-14 29-1,-4 14-103,25-65-236,0 0-1,0 0 1,0 0 0,-1 0-1,1 0 1,0 0-1,0 0 1,0 0 0,0 0-1,0 0 1,0 0-1,0 0 1,0 0 0,0 0-1,0 0 1,0 0-1,0 0 1,-1 0 0,1 0-1,0 0 1,0 0-1,0 0 1,0 0 0,0 0-1,0 0 1,0 0-1,0 0 1,0 0 0,0 0-1,0 0 1,0 0-1,0 0 1,-1 1 0,1-1-1,0 0 1,0 0-1,0 0 1,0 0 0,0 0-1,0 0 1,0 0-1,0 0 1,0 0 0,-1-14-892,5-24 671,46-142 1764,-42 161 362,-8 19-1807,1 0 0,-1 0 0,0 0 1,0 0-1,1 0 0,-1 0 0,0 0 0,1 1 1,-1-1-1,0 0 0,0 0 0,1 0 0,-1 0 1,0 0-1,0 1 0,0-1 0,1 0 0,-1 0 1,0 0-1,0 1 0,0-1 0,1 0 0,-1 0 1,0 1-1,0-1 0,0 0 0,0 0 0,0 1 1,0-1-1,0 0 0,0 0 0,1 1 0,-1-1 1,0 0-1,0 1 0,8 42 246,-6-31-144,3 17-67,10 45 34,-14-70-89,1 1-1,-1-1 0,1 0 0,0 0 0,0-1 1,0 1-1,0 0 0,1-1 0,-1 1 1,1-1-1,0 0 0,0 1 0,7 4 0,-4-6 16,0 0-1,1 0 1,-1-1 0,1 0-1,0 0 1,-1 0-1,1-1 1,0 0-1,0-1 1,8 0-1,-5 0 25,-7 0-14,-1 0-1,0 1 0,0-1 1,0 0-1,1 0 0,-1-1 1,0 1-1,0 0 0,-1-1 0,1 1 1,0-1-1,0 0 0,-1 1 1,1-1-1,-1 0 0,0 0 1,1 0-1,-1 0 0,0 0 1,0-1-1,1-1 0,17-51 552,-14 25-40,0-1 0,-2 0 0,-2-53 0,-1 82-538,0 2-28,5 13-4943,2-2 988,0 1-2392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7:40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57 9641,'0'0'8248,"0"6"-7890,0 222 1243,0-227-1889,0-13-470,-2-57-731,0 39 1034,1-1 0,2 1 0,1 0 0,8-44 0,-10 73 535,1 1 0,-1-1-1,0 0 1,0 0 0,0 1 0,1-1-1,-1 0 1,0 1 0,1-1 0,-1 0-1,1 1 1,-1-1 0,1 1 0,-1-1-1,1 0 1,-1 1 0,1-1 0,0 1-1,-1 0 1,1-1 0,0 1 0,-1-1-1,1 1 1,0 0 0,0 0 0,-1-1-1,1 1 1,0 0 0,1 0-1,0 0 35,0 0-1,0 0 1,1 1-1,-1-1 1,0 1-1,0-1 0,0 1 1,0 0-1,0 0 1,3 2-1,3 2 64,1 0-1,-2 1 0,1 0 1,7 8-1,-4-3-58,0 1 1,15 22-1,-23-29-93,0 0 0,-1 0 0,1 0 1,-1 0-1,0 0 0,-1 0 0,1 1 0,-1-1 0,0 1 0,0-1 0,0 8 0,-1-10-14,0 6 40,0 0 0,-1 1 0,-2 15 0,2-21-41,-1 0 0,0 0 0,1 0 0,-1-1 1,-1 1-1,1 0 0,0-1 0,-1 1 0,0-1 0,-3 4 0,-1-2 56,1 1-1,-2-1 0,1 0 1,0-1-1,-1 0 1,0 0-1,0 0 1,0-1-1,0 0 1,-1-1-1,1 0 1,-1 0-1,1-1 1,-1 0-1,0-1 1,1 1-1,-1-2 0,-15-1 1,15-4-469,8 0-2947,1 2-2511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5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98 10250,'-7'-89'8648,"16"86"-8405,0 2 1,-1-1-1,1 1 1,10 0-1,-16 1-233,1 0-1,-1 0 0,1 0 1,-1 0-1,0 1 1,1-1-1,-1 1 1,0 0-1,1 0 1,-1 0-1,0 1 1,0-1-1,0 1 1,0-1-1,0 1 1,0 0-1,-1 0 1,1 1-1,-1-1 0,1 0 1,-1 1-1,0-1 1,0 1-1,0 0 1,0 0-1,0 0 1,-1 0-1,1 0 1,-1 0-1,2 7 1,1 2-12,0 0 0,-1 1 1,0-1-1,-1 1 0,1 20 1,-4 70-31,-1-42-33,-1 7 198,-16 94 1,8-94-65,-1 94 1,12-154-73,-1 9 0,2-1 0,-1 0-1,2 0 1,0 0 0,7 23 0,-8-35-2,0-1 0,1 1 0,-1-1 0,1 0 0,0 1 0,0-1 0,0 0 0,0 0 0,1 0 0,-1-1 0,1 1 0,0 0 0,0-1 0,0 0 0,0 0 0,0 0 0,0 0 0,1 0 0,-1 0 0,1-1 0,-1 0 1,1 0-1,-1 0 0,1 0 0,0 0 0,-1-1 0,1 1 0,0-1 0,4-1 0,7 2-16,-12 0 20,1-1-1,-1 1 0,1-1 1,-1 0-1,1 0 0,-1-1 0,1 1 1,-1-1-1,1 1 0,-1-1 0,1 0 1,4-3-1,-8 4 12,0 0 0,0 0-1,0 0 1,0 0 0,0-1 0,0 1 0,0 0-1,0 0 1,0 0 0,0 0 0,0 0 0,0-1-1,0 1 1,0 0 0,0 0 0,0 0 0,0 0-1,0 0 1,0-1 0,-1 1 0,1 0 0,0 0-1,0 0 1,0 0 0,0 0 0,0 0 0,0 0-1,0 0 1,0-1 0,-1 1 0,1 0 0,0 0-1,0 0 1,0 0 0,0 0 0,0 0 0,0 0-1,-1 0 1,1 0 0,0 0 0,0 0 0,0 0-1,0 0 1,0 0 0,-1 0 0,1 0-1,0 0 1,0 0 0,0 0 0,0 0 0,0 0-1,-1 0 1,1 0 0,0 0 0,0 0 0,0 1-1,0-1 1,0 0 0,0 0 0,-1 0 0,-11 2 70,7 1-85,0 1 1,0 0-1,0 1 0,1-1 0,-1 1 1,1 0-1,0 0 0,0 0 1,1 0-1,0 1 0,0 0 0,0 0 1,0-1-1,1 1 0,0 1 1,1-1-1,-2 9 0,-2 10 10,2 0 1,0 52-1,21 290-235,-12-319 81,-3 1-1,-2 67 1,-1-112 171,-1 0 1,1 0 0,-1 0-1,0 1 1,0-1 0,0 0-1,0 0 1,-1-1 0,1 1-1,-1 0 1,0 0-1,0-1 1,-1 1 0,1-1-1,-1 0 1,0 0 0,0 0-1,0 0 1,0 0 0,0 0-1,0-1 1,-1 0 0,1 1-1,-1-1 1,0-1 0,0 1-1,0 0 1,0-1 0,0 0-1,0 0 1,0 0 0,0 0-1,0-1 1,0 0-1,0 0 1,-6 0 0,4 0 109,0 1 0,0-1-1,0 0 1,0-1 0,0 1 0,0-1 0,0-1 0,0 1 0,0-1 0,1 0 0,-1 0-1,0 0 1,1-1 0,0 0 0,0 0 0,-7-5 0,31-2-8038,7-6-3305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 13421,'-5'6'95,"1"2"1,0-1 0,0 0 0,0 1-1,1 0 1,1 0 0,-1 0-1,1 0 1,0 0 0,0 15 0,0 11 488,3 46 1,0-30-293,0-19-33,7 37 1,-3-36-1774,-1 37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6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57 5285,'3'0'8959,"8"-2"-5383,34-2-4133,-37 3 1733,326-45 345,-300 43-2604,-33 3-487,-1 3-539,-6 12-1478,-18 12-1266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6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7079,'0'0'4804,"2"0"-4227,19 0 1889,3 0-96,7 0-832,6 0-193,4-2-352,2-7-609,0 0-191,0 0-225,-4 2 160,-2 0-385,0 1-864,0 1-1761,-3-1-2499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2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1 326 160,'0'0'8483,"1"13"-6407,4 6-1275,13 34 0,-11-35-443,-1 1-1,5 24 1,-3 29 47,-6-43-504,-2-25-420,-2-11-464,-14-53-378,11 46 900,1-1-1,0-1 0,-2-17 0,4 11 510,1-1-1,0 0 1,2 0 0,1 1 0,5-29-1,-6 46 10,0-1 0,1 1 0,-1 0-1,1 0 1,0 0 0,0 0 0,1 0-1,-1 1 1,1-1 0,0 1 0,1-1-1,-1 1 1,1 0 0,-1 1 0,1-1-1,0 0 1,1 1 0,-1 0 0,1 0-1,-1 1 1,1-1 0,0 1 0,0 0 0,0 0-1,0 0 1,0 1 0,0 0 0,6-1-1,-6 1-141,1 0 309,1 1 0,-1-1 0,1 1 0,0 0 0,9 1 0,-15 0-171,0-1-1,1 0 0,-1 1 0,0-1 1,0 1-1,1-1 0,-1 1 0,0 0 1,0 0-1,0-1 0,0 1 0,0 0 0,0 0 1,0 0-1,0 0 0,0 0 0,0 0 1,0 0-1,-1 0 0,1 1 0,0-1 1,-1 0-1,1 0 0,-1 1 0,1-1 1,-1 0-1,0 0 0,0 1 0,1-1 1,-1 1-1,0 1 0,1 4-14,-1 0-1,1 1 1,-1-1 0,0 0-1,-1 0 1,0 0 0,0 1-1,-1-1 1,1 0 0,-1 0-1,-1-1 1,0 1 0,0 0-1,0-1 1,0 0 0,-1 1-1,0-1 1,-5 5-1,1-2 29,3-3 117,0 1 1,-1-1-1,0 0 1,0 0-1,-1 0 1,1-1-1,-1 0 1,0 0-1,-13 5 1,25-10-177,1 0 0,0 1 0,0-1 0,-1 1 0,1 1 0,10 2 1,32 6 102,-40-9-113,1-1 1,-1 0-1,1-1 0,-1 0 0,0 0 1,0-1-1,0 0 0,0 0 0,13-6 1,-16 5 6,0 0 0,0 0 1,-1 0-1,1-1 0,-1 0 1,0 0-1,0 0 1,0 0-1,0 0 0,-1-1 1,0 0-1,0 0 1,0 0-1,-1 0 0,3-7 1,-2 1 93,0 1-1,-1-1 1,0-1 0,-1 1 0,0 0-1,-1 0 1,-1-12 0,0-2 994,1 24-1052,0 1 1,1 0-1,-1 0 1,0 0-1,0 0 0,0-1 1,0 1-1,0 0 1,0 0-1,0 0 1,0 0-1,0-1 1,0 1-1,0 0 1,0 0-1,0 0 1,-1 0-1,1-1 1,0 1-1,0 0 1,0 0-1,0 0 1,0 0-1,0-1 1,0 1-1,0 0 1,-1 0-1,1 0 1,0 0-1,0 0 1,0 0-1,0-1 1,0 1-1,-1 0 1,1 0-1,0 0 1,0 0-1,0 0 1,0 0-1,-1 0 1,1 0-1,0 0 1,0 0-1,0 0 1,0 0-1,-1 0 1,1 0-1,0 0 1,0 0-1,0 0 0,-1 0 1,1 0-1,0 0 1,0 0-1,0 0 1,0 0-1,-1 1 1,-7 9 290,6-2-377,0 0 0,1 0 0,0 0 0,0 1 0,1-1 0,0 13 0,0-19 26,0 0 0,0 0 0,0 0 0,0 0 0,1 0 0,-1 0 1,1 0-1,-1 0 0,1 0 0,0 0 0,0 0 0,-1 0 1,1 0-1,1 0 0,-1-1 0,0 1 0,0 0 0,1-1 1,-1 1-1,1-1 0,-1 0 0,1 1 0,-1-1 0,1 0 0,0 0 1,0 0-1,0 0 0,-1 0 0,5 1 0,0-2 3,-1 1 0,0-1 0,0 0 0,1-1 1,-1 1-1,0-1 0,0 0 0,0-1 0,0 1 0,0-1 0,0 0 0,0 0 0,0 0 0,-1-1 0,8-5 0,-5 3 16,0-1 0,-1 0-1,0-1 1,0 1 0,-1-1-1,1-1 1,-1 1 0,6-13-1,-6 7-27,0 0 1,-1 0-1,0-1 0,-1 1 0,-1-1 0,0 0 0,-1 0 0,0 1 1,-2-21-1,1 26 77,0 5-6,-1-1-1,1 1 1,-1-1-1,0 1 1,0 0-1,0-1 1,0 1-1,-1 0 1,1 0-1,-1 0 1,0 0-1,0 0 1,0 0 0,0 0-1,0 0 1,-1 1-1,1-1 1,-1 1-1,0 0 1,1 0-1,-1 0 1,0 0-1,-1 0 1,1 1-1,-3-2 1,-2-1 143,-1 1 0,1 1 0,-1-1 0,1 1 0,-1 1 0,1 0 1,-1 0-1,0 0 0,-10 2 0,16-1-171,1 0 0,0 1-1,-1-1 1,1 1 0,0-1 0,0 1 0,-1 0 0,1 0-1,0 0 1,0 0 0,0 1 0,0-1 0,0 0 0,1 1-1,-1 0 1,0-1 0,-2 4 0,1-1-20,0 1 0,1-1 0,0 1 0,0-1 0,0 1 0,0 0-1,-2 9 1,1 4-495,1 1 0,1-1 0,1 28-1,0-42 169,1 0 0,0 0 0,-1 0-1,1 1 1,1-1 0,-1 0-1,1-1 1,-1 1 0,1 0-1,0 0 1,0-1 0,1 1 0,-1-1-1,1 0 1,0 1 0,0-1-1,0 0 1,0-1 0,0 1-1,1-1 1,-1 1 0,5 1 0,23 14-6986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7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361 18 16464,'-8'-4'389,"-1"1"1,0 0-1,0 1 1,0 0 0,-1 1-1,1 0 1,0 0 0,-1 1-1,1 0 1,-1 0 0,-17 4-1,15-1-361,0 1 0,0 1 0,0 0 0,1 0 0,-1 1 0,2 0 0,-1 1 0,-12 11 0,7-6-4,1 0 1,0 2-1,-17 21 1,27-30-16,1 1 0,0 0 0,0 0-1,1 1 1,0-1 0,0 1 0,0-1 0,1 1 0,0 0 0,0 0 0,1 0 0,-2 14-1,3-15-4,0-1-1,0 1 0,0 0 0,1 0 0,0 0 0,0 0 0,0-1 1,1 1-1,-1-1 0,1 1 0,5 8 0,-4-11-4,-1 1 0,1-1 0,1 1 0,-1-1 0,0 0 0,1 0 0,-1 0 0,1-1 0,0 1 0,0-1 0,0 0 0,0 0 0,1-1 0,-1 1 0,7 1 0,3 0-147,0 0 0,0-1 0,1 0 1,-1-1-1,1-1 0,-1 0 0,0-1 0,24-5 1,-8-1-1357,-1-1 0,0-1 0,29-14 0,12-9-4929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7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 0 14382,'-55'6'4651,"45"-3"-4466,-1 1-1,1 0 1,-1 0 0,1 1 0,0 0 0,1 1 0,0 0 0,-16 14 0,11-10-127,5-3 10,1 0 0,-1 0 1,-11 14-1,18-19-70,0 1 0,0 0 0,1-1 0,-1 1 1,0 0-1,1 0 0,0 0 0,0 1 0,0-1 0,0 0 0,0 0 0,1 0 0,-1 1 1,1-1-1,0 0 0,0 6 0,1-7-1,0 0 1,0 0 0,0-1-1,1 1 1,-1 0 0,0 0-1,1-1 1,-1 1-1,1-1 1,-1 1 0,1-1-1,0 1 1,0-1-1,-1 0 1,1 0 0,0 0-1,0 0 1,0 0-1,4 0 1,46 16 193,-48-16-169,22 5 9,48 15 89,-67-18-116,0 0-1,0 0 1,0 0 0,-1 1 0,1 0 0,-1 1 0,9 7 0,-13-11 6,-1 0 1,0 1 0,1-1-1,-1 1 1,0-1-1,0 1 1,0-1-1,0 1 1,-1 0-1,1-1 1,0 1-1,-1 0 1,1 0 0,-1-1-1,1 1 1,-1 0-1,0 0 1,0 0-1,0 0 1,0-1-1,0 1 1,0 0 0,-1 0-1,1 0 1,0 0-1,-1-1 1,0 1-1,1 0 1,-1 0-1,0-1 1,0 1-1,0-1 1,0 1 0,0-1-1,0 1 1,0-1-1,-1 1 1,1-1-1,-1 0 1,1 0-1,-2 1 1,-8 7 111,1-1 0,-1-1 0,-1 0 0,-15 7 1,25-13-131,-9 4-81,4-2-86,0 0 0,1 1 1,-1 0-1,0 0 0,1 0 1,0 0-1,0 1 0,0 0 0,-4 6 1,9 4-5133,4-9 151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8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202 112 12908,'-2'7'6012,"-7"12"-4258,-4 10-1720,-2 15 59,2 0 0,3 0 1,1 1-1,2 0 1,-1 62-1,9-114-1216,0 1 615,0-1-1,-1 1 0,0-12 0,0-12-582,4-42-283,9-70 410,-10 123 1338,0 1-1,2 1 1,0-1-1,1 1 1,14-28 0,-18 40-225,1 0 1,0 1 0,0-1 0,1 1-1,-1 0 1,1 0 0,0 0 0,0 0 0,1 1-1,-1-1 1,1 1 0,0 0 0,7-3-1,-3 3-46,-1 0 0,1 0 0,-1 1 0,1 1 0,0-1 0,0 1 0,14 1 0,-21 0-92,0 1 1,1-1 0,-1 1 0,0 0-1,0 0 1,1 0 0,-1 0-1,0 0 1,0 0 0,0 1-1,0-1 1,-1 1 0,1-1 0,0 1-1,-1 0 1,1 0 0,-1 0-1,1 0 1,-1 0 0,0 0-1,0 0 1,0 0 0,0 0-1,0 1 1,0-1 0,-1 0 0,1 0-1,0 4 1,0-1 21,0 0 0,0-1 0,-1 1 0,1 0-1,-1 0 1,0 0 0,0-1 0,-1 1 0,1 0 0,-1 0 0,0-1 0,-1 1 0,1-1 0,-3 6 0,-1-3 42,0 0 1,-1-1 0,0 0 0,0 0 0,-1-1-1,1 0 1,-1 0 0,0 0 0,0-1 0,-1 0 0,1 0-1,-12 3 1,-7 3 564,-1-2-1,-40 7 1,-68-1 353,135-14-1113,-1 0 0,1 0 1,0 0-1,-1 0 0,1 0 1,-1 0-1,1 1 0,-1-1 1,1 0-1,-1 0 0,1 0 1,0 0-1,-1 0 1,1 1-1,-1-1 0,1 0 1,0 0-1,-1 1 0,1-1 1,0 0-1,-1 1 0,1-1 1,0 0-1,0 1 0,-1-1 1,1 0-1,0 1 0,0-1 1,0 1-1,-1-1 0,1 1 1,0-1-1,0 0 1,0 1-1,0-1 0,0 1 1,0-1-1,0 1 0,0-1 1,0 1-1,0-1 0,0 0 1,0 1-1,0-1 0,0 1 1,0 13-6522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9.0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4004,'-16'0'2210,"14"0"-2819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9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6342,'-2'0'3171,"4"0"-4036,19 0-160,3 0-2626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09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 7207,'-6'-4'3395,"2"4"321,4-2-2115,0 0-3427,17 1 1,3 1-2115,5 0-3747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19:10.0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9673,'0'0'96,"-6"0"-416,-1 2-769,3 12-3844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33:12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48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2 6951,'-12'-1'1601,"8"1"-860,1 0 0,-1 0 0,1 0 0,-1 0 0,1 1-1,-1-1 1,1 1 0,-1 0 0,-3 1 0,5-1-687,1 1-1,0-1 1,-1 0 0,1 1-1,0-1 1,0 0 0,0 1-1,0-1 1,0 1 0,0 0-1,1-1 1,-1 1 0,0 0-1,1-1 1,-1 1 0,1 0-1,0 0 1,0 0 0,-1-1-1,1 1 1,1 3 0,-2 1-54,1-1 1,0 1 0,0 0-1,0-1 1,1 1 0,0 0-1,0-1 1,0 1 0,1 0-1,0-1 1,3 7 0,-4-10 8,1 1 1,0-1 0,0 0-1,0 0 1,0 0 0,0 0-1,1 0 1,-1 0 0,0-1-1,1 1 1,0-1 0,-1 1-1,1-1 1,0 0 0,0 0-1,-1 0 1,1-1 0,0 1-1,0-1 1,0 1 0,0-1-1,0 0 1,4 0 0,-6-1 22,0 1-1,0-1 1,0 0 0,0 1 0,0-1 0,0 0 0,0 1 0,0-1-1,0 0 1,-1 0 0,1 0 0,0 0 0,0 0 0,-1 0 0,1 0-1,-1 0 1,1 0 0,-1 0 0,1 0 0,-1 0 0,0 0 0,1-1-1,-1 1 1,0 0 0,0 0 0,0 0 0,0-1 0,0 1 0,0 0-1,0 0 1,0 0 0,-1-2 0,1 0 76,0-1 0,0 0 1,-1 1-1,1-1 0,-1 1 1,0-1-1,0 1 0,0-1 0,-1 1 1,-2-5-1,0 4-8,0 1-1,-1 0 1,1 0-1,-1 0 1,0 0 0,0 1-1,0 0 1,0 0 0,0 0-1,-1 0 1,1 1 0,-1 0-1,1 0 1,0 1 0,-1 0-1,1 0 1,-8 0 0,13 0-136,0 0 1,-1 0 0,1 1 0,0-1 0,-1 0 0,1 0-1,0 0 1,-1 0 0,1 0 0,0 1 0,-1-1-1,1 0 1,0 0 0,-1 1 0,1-1 0,0 0 0,0 0-1,-1 1 1,1-1 0,0 0 0,0 1 0,0-1 0,0 0-1,-1 1 1,1-1 0,0 0 0,0 1 0,0-1-1,0 0 1,0 1 0,0-1 0,0 1 0,0-1 0,0 0-1,0 1 1,0-1 0,0 0 0,0 1 0,0-1 0,0 1-1,0-1 1,1 0 0,-1 1 0,0-1 0,0 0-1,0 1 1,0-1 0,1 0 0,-1 0 0,0 1 0,0-1-1,1 0 1,-1 0 0,0 1 0,1-1 0,19 8-4999,12-6-7778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6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4965,'36'-1'8319,"7"-2"-3517,16-2-2532,37-5-3062,70-7 377,-105 12 414,352-22-244,-291 24-86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3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5 10506,'-5'-1'130,"0"0"1,0 0-1,0 0 1,0 1-1,0-1 0,0 1 1,0 0-1,0 1 0,0-1 1,0 1-1,0 0 1,0 0-1,0 1 0,1-1 1,-6 3-1,3 0 144,0 0 0,1 0-1,0 0 1,0 1 0,0 0-1,0 0 1,1 1 0,0-1-1,-6 10 1,4-4 9,0 0 0,0 0 1,1 1-1,1 0 0,0 0 0,1 0 0,0 1 0,1 0 1,0-1-1,1 1 0,-1 19 0,3-18-337,0 0-1,1-1 1,3 16 0,-3-23 18,1-1 1,0 1-1,0-1 1,1 1 0,-1-1-1,1 0 1,0 0 0,1-1-1,6 9 1,-7-9-36,0-1 1,1 1-1,-1-1 0,1 0 1,-1 1-1,1-2 0,0 1 1,0 0-1,1-1 1,-1 0-1,0 0 0,1 0 1,-1 0-1,1-1 0,0 0 1,-1 0-1,1 0 0,0-1 1,0 1-1,0-1 1,0 0-1,-1 0 0,1-1 1,0 0-1,0 1 0,-1-2 1,1 1-1,0 0 1,-1-1-1,1 0 0,-1 0 1,0 0-1,0-1 0,0 0 1,0 1-1,0-1 1,0-1-1,4-4 0,-1 0 53,0-1 0,-1 0 0,0 0 0,0-1 0,-1 1 0,0-1 0,-1 0 0,0-1 0,-1 1 0,0-1-1,0 0 1,0-13 0,-3 24 91,0-1-1,0 0 1,-1 0-1,1 0 1,0 0-1,0 1 1,-1-1-1,1 0 1,-1 0-1,1 1 1,-1-1 0,1 0-1,-1 1 1,1-1-1,-1 0 1,0 1-1,1-1 1,-1 1-1,0-1 1,0 1-1,1-1 1,-1 1-1,0 0 1,0-1-1,0 1 1,1 0-1,-1 0 1,0 0-1,0-1 1,0 1-1,0 0 1,-1 0-1,-34 0 893,26 0-522,6 0-424,0-1 0,0 1 1,0 1-1,0-1 0,0 0 0,0 1 0,0 0 0,0 0 0,0 0 0,0 0 0,0 1 0,0 0 1,1-1-1,-1 1 0,1 1 0,-1-1 0,1 0 0,0 1 0,0 0 0,0-1 0,0 1 0,1 1 0,-1-1 1,1 0-1,-4 6 0,6-9-152,-3 9-677,8-5-4050,15-2 200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7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5669,'-1'2'8096,"0"3"-4569,1 13-4554,0-14 2154,0 563 1340,0-563-2436,0 0 0,1-1 0,-1 1 0,1-1 0,-1 1 0,1 0 0,2 4 0,-3-8-27,0 0 0,0 0 0,0 0 0,1 0 0,-1 0 1,0 0-1,0 0 0,0 0 0,0 0 0,0-1 0,0 1 0,0 0 1,0 0-1,0 0 0,0 0 0,0 0 0,0 0 0,0 0 1,0 0-1,0 0 0,0 0 0,0 0 0,0 0 0,1-1 0,-1 1 1,0 0-1,0 0 0,0 0 0,0 0 0,0 0 0,0 0 1,0 0-1,0 0 0,0 0 0,1 0 0,-1 0 0,0 0 0,0 0 1,0 0-1,0 0 0,0 0 0,0 0 0,0 0 0,0 0 1,0 0-1,1 0 0,-1 0 0,0 0 0,0 1 0,0-1 1,0 0-1,0 0 0,0 0 0,0 0 0,0 0 0,0 0 0,0 0 1,0 0-1,0 0 0,0 0 0,1 0 0,-1 0 0,0 1 1,0-1-1,0 0 0,0 0 0,0 0 0,0 0 0,0 0 0,2-21-185,-13-106-4812,5 71-1315,2 12-877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8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2 1057,'-7'-2'14165,"6"9"-10516,7 10-3451,14-4 166,1-1 1,0 0 0,0-2-1,28 9 1,36 18-53,-35-11-267,76 28 0,-103-46-7,1-1-1,0-1 1,1-1-1,-1-2 1,45 2-1,-57-2-183,-20 5 115,-34 13 149,23-12-43,-57 34-11,12-6 8,-125 53 0,110-58 283,-79 45 0,154-74 48,19-8-1423,23-14-3621,-15 1-703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0:38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27 3748,'0'-8'257,"0"-8"9577,-4 14-4622,-1 5-4580,4-2-592,-10 8 164,1 0-1,0 0 0,0 1 0,1 0 0,1 1 0,0 0 0,-13 22 0,20-30-198,0-1-1,0 0 1,0 1-1,0-1 1,1 1-1,-1-1 1,1 1-1,0-1 1,0 1-1,-1-1 1,2 1 0,-1-1-1,0 1 1,0-1-1,1 1 1,-1-1-1,1 0 1,0 1-1,0-1 1,0 1-1,0-1 1,0 0-1,0 0 1,1 0-1,-1 0 1,1 0-1,-1 0 1,1 0-1,0 0 1,0-1-1,0 1 1,0 0 0,0-1-1,0 0 1,0 0-1,1 1 1,-1-1-1,0 0 1,1-1-1,-1 1 1,3 0-1,12 3 7,0-1 1,0-1-1,0 0 0,33-2 0,-33-1-27,-11 2-19,-1-1-1,0-1 1,0 1 0,1-1 0,-1 0-1,0 0 1,0 0 0,0-1 0,0 0-1,0 0 1,-1 0 0,1-1 0,6-4-1,-8 5 30,-1-1-1,1 0 0,-1 1 0,1-1 0,-1-1 0,0 1 1,0 0-1,0 0 0,-1-1 0,1 1 0,-1-1 0,0 1 1,0-1-1,0 0 0,0 1 0,-1-1 0,1 0 0,-1 0 1,0-4-1,-1 4 32,1 1 0,-1-1 1,1 1-1,-1 0 0,0-1 1,0 1-1,-1-1 0,1 1 1,-1 0-1,1 0 0,-1 0 1,0 0-1,0 0 0,-1 0 1,1 1-1,0-1 0,-1 1 1,0-1-1,1 1 0,-1 0 1,0 0-1,0 0 0,0 1 1,-1-1-1,1 1 0,0-1 1,-6 0-1,0-1 94,1 1 1,-1 0-1,0 0 1,0 1-1,0 0 1,0 1-1,0 0 1,0 0-1,0 1 1,-11 2-1,17-2-315,0 0-1,0 0 1,1 1 0,-1-1-1,0 1 1,1-1-1,0 1 1,-1 0 0,1 0-1,0 0 1,0 0 0,0 0-1,-4 5 1,-4 4-4812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0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1537,'5'4'13289,"13"-3"-9528,25-1-6417,-32 0 4069,257-22-1270,-222 17-93,-41 4-12,-3 1 10,0 1 0,-1-2 0,1 1 0,0 0 0,0 0 0,0-1 0,0 1 0,0-1 0,-1 1 0,1-1 0,0 0 0,0 1 0,-1-1 0,3-2 971,-8 5-4910,-10 8-3028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2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7207,'1'3'8709,"-1"6"-4426,1 64-3892,-7 95 157,5-101-347,-11 83 0,4-94-122,3 0 0,1 0 0,6 69-1,6-89-190,-8-35 108,0 0-1,1 0 1,-1 1-1,1-1 1,-1 0-1,1 0 1,-1 0-1,1 1 1,0-1-1,-1 0 1,1 0-1,0 0 1,0 0-1,0 0 1,0-1-1,0 1 1,0 0 0,0 0-1,0 0 1,0-1-1,0 1 1,1-1-1,-1 1 1,2 0-1,-3-1 272,21 0-475,897-49 348,-839 43-131,1-2-3,139-32-1,-212 39 6,32-7 11,-38 8-19,1 0-1,-1 0 1,1 0-1,0 0 1,-1 0-1,1 1 1,-1-1-1,1 0 1,-1 1-1,1-1 1,-1 1-1,1-1 1,-1 1-1,0 0 0,1 0 1,-1-1-1,0 1 1,1 0-1,-1 0 1,2 2-1,0 9-117,4-11-63,-6-1 172,1 1-289,1-1-1,-1 1 0,1-1 0,-1 1 0,1 0 1,-1 0-1,1 0 0,-1 1 0,0-1 0,0 0 0,0 1 1,4 2-1,-5-2 169,2-1 0,-1 1-1,0-1 1,0 1 0,0-1 0,1 0 0,-1 0 0,0 0 0,1 0-1,-1 0 1,1 0 0,3 0 0,42-3 5715,-32 0-5630,1-1-1,0 0 1,-1-1-1,25-10 1,-26 8-187,-6 3 136,0 0-1,0-1 1,0 0-1,-1-1 0,0 0 1,0 0-1,8-7 1,-14 10 93,0 1-1,0 0 1,0-1 0,-1 0 0,1 1 0,-1-1-1,1 0 1,-1 0 0,0 0 0,1 0 0,-1 0-1,0 0 1,0 0 0,-1 0 0,1 0-1,0 0 1,-1-1 0,1 1 0,-1 0 0,0 0-1,0-1 1,0 1 0,0 0 0,0 0 0,-1-5-1,1 6 6,-1 0-1,1 1 0,-1-1 1,0 0-1,1 0 1,-1 0-1,0 1 0,0-1 1,1 0-1,-1 1 0,0-1 1,0 0-1,0 1 0,0-1 1,0 1-1,0 0 0,0-1 1,0 1-1,0 0 0,0-1 1,0 1-1,0 0 1,0 0-1,0 0 0,0 0 1,-1 0-1,-38 0 15,30 0 127,7 0-132,0 0 0,0 1 0,0-1 0,-1 0 0,1 1 0,0 0-1,0 0 1,0 0 0,0 0 0,1 0 0,-1 0 0,0 1 0,0 0-1,1-1 1,-1 1 0,-3 4 0,2-2-18,1 1 1,-1-1-1,1 1 0,0 0 1,1 0-1,-1 0 1,1 0-1,-3 10 0,3-9-16,0 0 0,1 1 0,0-1 0,0 0 0,0 0 0,1 0 0,0 1 0,0-1 0,1 0 0,2 12 0,-3-16 13,1 0 0,0 1 0,0-1 1,0 0-1,0 0 0,0 0 0,1 0 0,-1 0 0,0 0 1,1 0-1,0 0 0,-1-1 0,1 1 0,0-1 0,0 1 0,0-1 1,0 0-1,0 1 0,0-1 0,0 0 0,0 0 0,1-1 1,-1 1-1,0 0 0,1-1 0,-1 1 0,0-1 0,1 0 0,-1 0 1,3 0-1,-1 0 20,0 0 0,0 0 1,0 0-1,0 0 0,0-1 0,-1 0 1,1 1-1,0-2 0,-1 1 0,1 0 1,0-1-1,-1 1 0,0-1 0,1 0 1,-1 0-1,0-1 0,0 1 0,0-1 1,0 1-1,-1-1 0,1 0 0,-1 0 1,1 0-1,-1 0 0,0 0 0,0-1 1,-1 1-1,3-8 0,0 4 21,0-1 1,-1 0-1,-1 0 0,1 0 1,-1 0-1,-1 0 0,0-1 1,0 1-1,0 0 0,-1-1 1,0 1-1,-1-1 0,-2-12 1,2 19-4,0 1 1,-1-1 0,1 1 0,0 0 0,-1-1-1,1 1 1,-1 0 0,1 0 0,-1 0-1,0 0 1,0 0 0,1 0 0,-1 0 0,0 1-1,0-1 1,0 1 0,0-1 0,0 1-1,0 0 1,0-1 0,1 1 0,-5 1 0,1-2 19,0 1 1,1 0 0,-1 1 0,0-1 0,1 1 0,-1 0-1,0 0 1,1 1 0,-5 1 0,4 0-48,1 0 0,0 0 0,1 0 0,-1 1 0,0 0 0,1 0 0,0 0 0,0 0 0,0 0 0,0 0-1,1 1 1,-4 8 0,3-5-241,0 0-1,1 0 0,0 0 1,0 1-1,0-1 0,1 17 1,2-8-2758,8-9-1997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3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 6630,'-5'2'342,"0"1"-1,0 0 0,0 0 0,0 0 1,0 1-1,1 0 0,0 0 0,-1 0 0,1 0 1,1 1-1,-1-1 0,1 1 0,0 0 1,0 0-1,0 0 0,0 0 0,1 1 1,0-1-1,0 1 0,1 0 0,-1-1 1,1 1-1,1 0 0,-1 0 0,1 8 1,1-13-320,0 1 1,-1-1-1,1 0 1,0 0-1,1 0 1,-1 0 0,0 0-1,0 0 1,0 0-1,1 0 1,-1 0-1,0 0 1,1-1-1,-1 1 1,0-1-1,1 1 1,-1-1 0,4 1-1,28 8 276,-20-7-384,-8 0 174,0-1 0,0 0 0,0 0 0,0-1 1,0 1-1,0-1 0,0 0 0,0 0 0,10-3 0,-14-1 84,0 0-1,-1 0 0,1 0 1,-1 0-1,0 0 1,0 0-1,0-1 0,-2-5 1,1 7-61,0 0 0,0 0 0,0 1 1,-1-1-1,1 0 0,-1 1 0,0 0 0,0-1 0,0 1 1,0 0-1,0 0 0,0 0 0,0 0 0,-1 0 0,1 1 1,-1-1-1,1 1 0,-1-1 0,0 1 0,1 0 0,-1 0 1,0 0-1,0 0 0,0 1 0,0-1 0,0 1 0,0 0 1,0 0-1,0 0 0,0 0 0,0 0 0,0 1 0,-4 0 0,7 0-151,-1-1-1,0 1 0,0-1 0,0 1 0,1 0 0,-1-1 0,0 1 0,1 0 0,-1 0 0,0-1 0,1 1 0,-1 0 0,1 0 0,-1 0 0,1 0 0,0 0 0,-1-1 1,1 1-1,0 0 0,-1 0 0,1 0 0,0 0 0,0 0 0,0 0 0,0 0 0,0 0 0,0 0 0,0 0 0,1 2 0,-1-1-608,1 0 0,-1 0-1,0 0 1,1 1-1,0-1 1,-1 0 0,1 0-1,0-1 1,0 1 0,0 0-1,0 0 1,0 0 0,3 2-1,11 7-10320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4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2947,'-1'0'486,"0"0"0,1 0 1,-1 0-1,1 0 0,-1 0 0,1 0 1,-1 0-1,1 0 0,-1 0 0,0 0 1,1 1-1,-1-1 0,1 0 0,-1 0 1,1 0-1,-1 1 0,1-1 0,0 0 1,-1 1-1,1-1 0,-1 0 1,1 1-1,-1-1 0,1 1 0,0-1 1,-1 0-1,1 1 0,-1 0 0,2 7 3898,4 2-6059,3 2 1766,2 0-1,-1-1 0,1 0 1,1-1-1,22 16 0,63 38 377,-85-58-389,1-1 0,-1 0 0,1-1-1,0 0 1,23 4 0,19 6 144,-15 10 545,-33-17-2220,-26-16-5911,6 2-4920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5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111 253 6022,'0'0'13981,"-4"-24"-12598,-2 1-1307,3 11-19,0 1-1,0 0 1,-1 0 0,-1 0-1,-8-15 1,-45-67 18,46 89-249,25 6-15,8-4 196,0 0 1,0-1 0,21-5-1,8-3-37,17 9-616,-67 32 699,-1-29-35,1 1 0,-1-1-1,0 1 1,0-1 0,1 1-1,-1-1 1,0 1 0,0-1 0,0 0-1,0 0 1,-1 1 0,1-1-1,0 0 1,0 0 0,-1 0-1,1 0 1,-2 0 0,-32 17 64,21-12 8,9-3-82,-1-1 3,1 1 1,0-1-1,0 1 0,0 0 0,0 1 1,0-1-1,1 1 0,-1 0 0,1 0 1,0 0-1,0 0 0,1 1 0,-6 7 1,9-11-211,-1 0 0,1 0 0,-1 0 0,1 0 0,-1 0 0,1 0 0,0 0 0,-1 0 0,1 0 0,0 1 0,0-1 0,0 0-1,0 0 1,0 0 0,0 0 0,0 0 0,0 0 0,0 0 0,1 0 0,-1 0 0,0 0 0,1 0 0,-1 0 0,1 0 0,-1 0 0,1 0 0,-1 0 0,1 0 0,0 0 0,-1 0 0,2 0 0,13 7-5465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6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0 320,'0'0'449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7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0 929,'1'1'9006,"2"0"-5996,9-1-8912,-11 0 5687,9 0-3730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7 108 9961,'0'0'113,"0"0"-1,0 1 0,0-1 1,0 0-1,0 0 0,0 0 1,0 0-1,0 0 1,0 1-1,0-1 0,0 0 1,0 0-1,0 0 0,0 0 1,-1 0-1,1 0 0,0 1 1,0-1-1,0 0 0,0 0 1,0 0-1,0 0 0,0 0 1,0 0-1,0 0 0,0 0 1,-1 1-1,1-1 0,0 0 1,0 0-1,0 0 0,0 0 1,0 0-1,0 0 1,0 0-1,-1 0 0,1 0 1,0 0-1,0 0 0,0 0 1,0 0-1,0 0 0,-1 0 1,1 0-1,0 0 0,0 0 1,0 0-1,0 0 0,0 0 1,0 0-1,-1 0 0,1 0 1,0 0-1,0 0 0,0 0 1,0 0-1,0-1 0,0 1 1,-1 0-1,1 0 0,0 0 1,0 0-1,0 0 1,0 0-1,0 0 0,0 0 1,0-1-1,3 21 1139,10 23-1787,16 70 684,-22-77-146,2-1 1,13 36-1,-20-86-379,0 0 1,-2-1 0,-1-23-1,-12-46 59,7 55 348,1 0-1,0-40 1,4 66-21,1 0 0,0 0 0,0 0 0,0-1 0,0 1 0,1 0 1,0 0-1,0 0 0,0 0 0,0 0 0,0 0 0,1 0 0,0 1 0,0-1 0,0 0 0,0 1 0,1-1 1,-1 1-1,1 0 0,0 0 0,0 0 0,0 0 0,0 0 0,0 1 0,1 0 0,6-4 0,-3 1-19,1 1 0,0 1 0,0 0 0,1 0 0,-1 0 0,1 1-1,-1 0 1,1 1 0,16-1 0,-29 22 549,0-12-404,0 0-1,-1-1 1,0 0 0,0 0-1,0 0 1,-9 7 0,6-6 147,1 0 0,0 1 0,-8 13 0,14-22-290,1 1 0,0-1 1,0 1-1,-1-1 0,1 1 0,0-1 0,0 1 0,0-1 0,0 1 0,0-1 0,0 1 0,0-1 0,-1 1 0,2 0 0,-1-1 0,0 1 0,0-1 0,0 1 0,0-1 0,0 1 0,0-1 0,0 1 0,1-1 0,-1 1 0,0-1 0,0 1 0,1-1 0,-1 1 0,0-1 0,1 1 0,19 9-44,31 0 113,-44-10-84,143 8 1624,-148-8-1923,0-1-1,-1 0 1,1 1 0,0-1-1,-1 0 1,1 0-1,-1 0 1,1 0-1,-1 0 1,1 0 0,-1 0-1,0 0 1,1-1-1,0-1 1,11-14-6255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08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3 705,'1'0'9364,"3"-1"-4723,20 0-3421,-23 1-1163,0 1 1,0-1 0,0 1-1,-1-1 1,1 1 0,0-1-1,0 1 1,0 0 0,0-1-1,0 1 1,-1 0-1,1 0 1,0 0 0,-1 0-1,1 0 1,-1-1 0,1 1-1,-1 0 1,1 0 0,0 2-1,9 27 407,-8-25-318,4 17-13,-1 0-1,2 29 1,-4-29-36,1 0 0,7 25 0,-11-47-74,1 1 0,0 0 0,0-1 0,0 1 0,-1-1 0,1 1 1,0-1-1,0 0 0,0 1 0,0-1 0,0 0 0,0 0 0,0 1 0,0-1 0,0 0 0,0 0 1,0 0-1,2-1 0,25 1 495,-20-1-445,147-11 335,0 1-293,-123 10-81,45 1 59,146 17-1,-94 1 367,0-5 0,229-7 0,-333-7-407,7-1 55,1 2 1,33 3-1,-2 15 128,-35-10 582,-29-8-832,0 2 131,-14-1-21662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7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 20 3940,'-33'0'-961,"6"0"-1377,3-7 1825,5 0 1122,3 1-97,1 6 609,3 0-736,-3 0-321,5 0 96,-5 0 480,1 2 1,-3 7-545,1-2-224,3-1-545,1 1-960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7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 6983,'73'9'5030,"64"7"1406,-77-14-6402,97-11-1,-125 5-16,-1-2-1,0-1 1,0-2-1,53-21 1,-81 26 194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8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7783,'-6'6'6491,"3"8"-4451,3 21-3060,1-23 1843,-1 431 1894,-2-463-4590,0 1 0,-8-35 1,-4-21-4474,11 38 2199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8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4388,'0'0'197,"0"-1"1,0 1-1,0 0 0,0 0 0,0 0 0,-1 0 0,1 0 1,0 0-1,0-1 0,0 1 0,0 0 0,-1 0 0,1 0 1,0 0-1,0 0 0,0 0 0,0 0 0,-1 0 0,1 0 1,0 0-1,0 0 0,0 0 0,-1 0 0,1 0 1,0 0-1,0 0 0,0 0 0,0 0 0,-1 0 0,1 0 1,0 0-1,0 0 0,0 0 0,0 0 0,-1 0 0,1 0 1,0 0-1,0 1 0,0-1 0,0 0 0,0 0 0,-1 0 1,1 0-1,0 0 0,0 1 0,0-1 0,0 0 1,0 0-1,0 0 0,0 0 0,-1 1 0,10 9 1666,18 10-2437,-7-13 644,0 0 1,1-1-1,0-1 0,0-1 1,0-1-1,0-1 1,35-1-1,-21 0 51,54 9 1,-83-9-113,3 1 27,0-1 0,0 2-1,0 0 1,11 5 0,-18-8-38,0 1 1,0 0-1,0 1 1,0-1-1,-1 0 1,1 0-1,-1 1 1,1-1-1,-1 1 0,1-1 1,-1 1-1,0 0 1,0 0-1,0-1 1,0 1-1,0 0 1,0 0-1,0 0 1,0 0-1,-1 0 0,1 0 1,-1 0-1,0 0 1,1 4-1,-1 4 422,0-7-361,0 0 0,0 0-1,1 0 1,-2 0 0,1 0 0,0 0 0,-1 0 0,1-1-1,-1 1 1,0 0 0,0 0 0,0 0 0,0-1 0,-1 1-1,1 0 1,-1-1 0,1 1 0,-5 3 0,-25 26 201,-2-1 0,-1-1 0,-1-2 0,-2-2 0,0-1 0,-79 37 0,107-54-159,18-5-3531,-6-2 2680,0-1 1,0 0-1,0 0 0,0 0 1,0 0-1,0-1 1,5-1-1,14-12-4370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9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24 6726,'0'0'306,"0"0"0,0 0-1,0-1 1,0 1-1,0 0 1,0 0 0,0-1-1,-1 1 1,1 0 0,0 0-1,0 0 1,-1-1 1527,1 0-1527,0 1 0,0 0-1,-1 0 1,1 0 0,0 0-1,0 0 1,0 0-1,-1 0 1,1-1 0,0 1-1,0 0 1,0 0-1,-1 0 1,1 0 0,0 0-1,0 0 1,-1 0-1,1 0 1,0 0 0,-1 0-1,-13 3 2091,-13 9-2863,24-9 463,0 0 0,-1 0 0,1 1 0,0-1 0,0 1 0,1 0 0,-1-1 0,1 1 0,0 0 0,0 1 0,0-1 0,0 0 0,1 0 0,0 1 0,-1-1 0,1 8 0,1-10-16,-1 0 0,1 0-1,0 1 1,0-1 0,1 0-1,-1 1 1,0-1 0,1 0-1,-1 0 1,1 1 0,0-1 0,0 0-1,0 0 1,0 0 0,0 0-1,0 0 1,1 0 0,-1 0 0,1-1-1,-1 1 1,1 0 0,-1-1-1,1 1 1,0-1 0,0 0-1,0 1 1,0-1 0,0 0 0,0 0-1,0 0 1,0 0 0,1-1-1,3 2 1,1-1 2,0 1 0,0-1 0,0-1 1,0 1-1,0-1 0,-1 0 0,1-1 0,0 1 0,0-2 0,0 1 0,7-3 1,-10 3 29,0-1 0,0 0 0,0 0 0,0-1 0,-1 1 0,1-1 1,-1 0-1,0 0 0,0 0 0,0 0 0,0 0 0,0-1 0,0 1 0,-1-1 1,0 0-1,0 0 0,0 0 0,2-6 0,-2 5 23,0-1-1,0 0 1,-1 0-1,0 0 1,0 0-1,0 0 1,-1 0-1,0-12 1,0 16-11,-1 1 0,1-1 0,0 0 0,-1 1 0,1-1 0,-1 0 0,0 1 0,1-1 0,-1 1 0,0-1 0,0 1 0,0 0 0,0-1 1,0 1-1,0 0 0,0 0 0,-1 0 0,1-1 0,0 1 0,-1 0 0,1 1 0,-1-1 0,1 0 0,-1 0 0,1 1 0,-1-1 1,1 1-1,-1-1 0,0 1 0,1 0 0,-1-1 0,0 1 0,1 0 0,-4 0 0,0 0 14,-5 0 61,-1 0 0,0 1 0,-12 3 0,20-4-104,0 1-1,1 0 0,-1-1 0,0 1 1,1 1-1,-1-1 0,1 0 0,-1 1 1,1-1-1,0 1 0,0 0 1,-1-1-1,1 1 0,0 0 0,1 0 1,-1 1-1,-2 3 0,3-4 261,15-2-19616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1:19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9257,'27'-2'6331,"17"-3"-4105,33-3-2263,82 9 937,65-2-12,-206-5 386,-19 3-472,-10 0-2413,-10 2-3909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4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282 137 609,'0'-26'6767,"0"-17"-1267,7-22-1768,-6 62-2203,-1 5 1130,-5 9-1109,-19 23-1337,1 0-1,2 1 0,1 1 1,-22 57-1,14-31-120,0 0-66,-32 105 1,49-127-48,3-1-1,0 1 1,3 0 0,-1 44-1,6-48 58,1 109-66,-1-140 22,1 0 0,-1 0 1,1 0-1,0 0 1,1-1-1,-1 1 1,1 0-1,0-1 1,0 1-1,0-1 1,1 0-1,0 1 0,3 4 1,-3-6-2,0-1 0,0 1 0,0-1 0,0 0 0,0 0 0,0 0 0,1 0 0,-1 0 0,1-1 0,-1 0 0,1 1 0,-1-1 0,1 0 0,0-1 0,0 1 1,-1-1-1,8 0 0,-9 1 26,0-1 0,0 0 0,0 0 1,0 0-1,0-1 0,0 1 0,-1 0 1,1-1-1,0 1 0,0-1 0,0 1 1,0-1-1,0 0 0,-1 0 1,1 0-1,0 0 0,-1 0 0,1 0 1,-1-1-1,1 1 0,-1 0 0,1-1 1,-1 1-1,0-1 0,0 0 0,0 1 1,0-1-1,0 0 0,1-3 0,11 4-9695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8 423 8264,'-7'3'8260,"10"-10"-4473,21-22-3570,-2 2 165,1-8-307,-1 0 0,22-50-1,-37 68-208,0-1 0,-1 0 0,-1 0 0,-1 0 0,0-1 0,-2 0 0,2-27 0,-4 45 122,0-1 1,0 1-1,0-1 1,0 0-1,0 1 1,0-1-1,0 1 0,-1-1 1,1 0-1,0 1 1,-1-1-1,1 1 1,-1-1-1,0 1 1,0-1-1,1 1 1,-3-3-1,1 3 10,0 0 0,0 1 0,0-1 0,0 1 0,0-1 0,0 1 1,-1-1-1,1 1 0,0 0 0,0 0 0,0 0 0,0 1 0,-3-1 0,2 1-2,1 0 0,-1 0-1,0 0 1,0 0 0,0 0 0,1 1 0,-1-1 0,1 1 0,-1-1 0,1 1-1,0 0 1,-1 0 0,1 0 0,0 1 0,0-1 0,1 0 0,-1 1 0,0-1-1,1 1 1,-1 0 0,0 2 0,-5 9 68,1 1 0,-6 23 0,6-11-62,1 0 0,1 0 1,2 0-1,1 41 0,1-65-12,0-1 0,0 1 0,0 0 0,1 0 0,-1-1 0,1 1 0,-1 0 0,1-1 0,0 1 0,0 0 0,0-1 0,0 1 0,1-1 0,-1 0 0,1 1 0,-1-1 0,1 0 0,0 0 0,0 0 0,0 0 0,0 0 0,0 0 0,3 1 0,-1-1-77,1 0 1,0 0 0,0 0-1,1-1 1,-1 1 0,0-1 0,1-1-1,-1 1 1,0-1 0,1 0-1,5 0 1,-7-1 30,0 0-1,0 0 1,0 0 0,0-1 0,0 0-1,0 0 1,0 0 0,0 0-1,0 0 1,-1-1 0,1 1 0,-1-1-1,0 0 1,0 0 0,4-5 0,8-10 100,20-31 0,-23 31-188,15-26 5,-21 33 133,-1 1-1,2 0 1,0 0-1,0 0 0,0 1 1,1 0-1,13-11 0,-21 20 7,0-1 0,1 1 0,-1 0 0,0-1 0,1 1 0,-1 0 0,0 0 0,1-1 0,-1 1 0,0 0 0,1 0 0,-1-1 0,1 1 0,-1 0-1,0 0 1,1 0 0,-1 0 0,1 0 0,-1 0 0,1 0 0,-1-1 0,1 1 0,-1 0 0,0 1 0,1-1 0,-1 0 0,1 0 0,-1 0 0,1 0 0,-1 0 0,0 0 0,1 0 0,-1 1-1,1-1 1,-1 0 0,0 0 0,1 1 0,-1-1 0,0 0 0,1 0 0,-1 1 0,0-1 0,1 0 0,-1 1 0,0-1 0,0 1 0,0-1 0,1 0 0,-1 1 0,0-1 0,0 1 0,0-1-1,0 0 1,0 1 0,1 0 0,0 30 578,-2-23-405,0 51 601,3 71-433,-2-129-360,0 0-1,0 1 0,0-1 0,0 0 0,1 1 1,-1-1-1,0 0 0,1 1 0,-1-1 0,1 0 1,-1 0-1,1 0 0,-1 1 0,1-1 0,0 0 1,0 0-1,0 0 0,0 0 0,0 0 0,0 0 1,0 0-1,0 0 0,0-1 0,0 1 0,0 0 1,0-1-1,1 1 0,-1-1 0,0 1 0,0-1 1,1 1-1,-1-1 0,0 0 0,1 0 0,-1 0 1,0 0-1,1 0 0,-1 0 0,0 0 0,1 0 1,-1 0-1,0 0 0,2-1 0,2 0-129,0-1-1,-1 0 1,1 1 0,-1-1-1,1-1 1,-1 1 0,0-1-1,0 0 1,0 0-1,5-5 1,16-20-973,-2-2 0,36-60 0,19-27 1520,-75 128 4137,-3 8-3956,-6 57 1280,0 51-846,6-124-1042,0-1 1,1 0-1,-1 1 0,0-1 0,1 0 1,0 1-1,-1-1 0,1 0 0,0 0 1,0 1-1,0-1 0,1 0 0,-1 0 1,0 0-1,1 0 0,-1-1 1,1 1-1,0 0 0,-1-1 0,1 1 1,0-1-1,0 1 0,0-1 0,0 0 1,0 0-1,0 0 0,4 1 0,-3-1-223,1 0-1,-1-1 0,1 1 1,0-1-1,0 0 0,-1 0 1,1 0-1,0 0 0,-1-1 1,1 1-1,0-1 0,-1 0 1,1 0-1,-1 0 0,1-1 1,-1 1-1,0-1 0,4-2 1,32-30-4975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5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14702,'-8'5'5036,"3"8"-3500,4 20-2242,1-23 1321,0-5-605,-27 593 54,23-470-1724,3-128 1540,1 1 0,0-1 1,0 0-1,0 0 0,0 1 0,0-1 0,0 0 0,0 1 0,0-1 0,0 0 1,0 0-1,0 1 0,0-1 0,0 0 0,0 1 0,0-1 0,0 0 1,1 0-1,-1 1 0,0-1 0,0 0 0,0 0 0,0 1 0,0-1 0,1 0 1,-1 0-1,0 0 0,0 1 0,0-1 0,1 0 0,-1 0 0,0 0 0,0 0 1,1 1-1,-1-1 0,0 0 0,0 0 0,1 0 0,-1 0 0,0 0 0,0 0 1,1 0-1,-1 0 0,0 0 0,1 0 0,-1 0 0,0 0 0,0 0 1,1 0-1,-1 0 0,0 0 0,1 0 0,-1 0 83,8 0-5771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35 400 5830,'-3'-2'7822,"2"-4"-4403,1-19-4108,0 19 1625,-3-50-724,-9-58 1,4 58 519,0-60 1,8 115-728,0 1 0,0-1 1,0 0-1,0 0 1,0 1-1,0-1 1,0 0-1,1 1 1,-1-1-1,0 0 1,0 1-1,1-1 1,-1 0-1,0 1 1,1-1-1,-1 0 1,0 1-1,1-1 1,-1 1-1,1-1 1,-1 1-1,1-1 1,-1 1-1,1-1 1,0 1-1,-1-1 1,1 1-1,-1 0 1,1-1-1,0 1 1,-1 0-1,1 0 1,0 0-1,-1-1 1,1 1-1,0 0 1,0 0-1,-1 0 1,1 0-1,0 0 1,0 0-1,-1 0 1,1 0-1,0 1 1,-1-1-1,1 0 1,0 0-1,-1 0 1,1 1-1,0-1 1,0 1-1,2 0 26,0 0-1,0 1 1,0-1-1,0 1 1,-1 0-1,1 0 0,-1 0 1,1 0-1,-1 0 1,0 0-1,3 4 1,38 71-56,34 84 0,-67-138-256,-10-21-3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5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0 175 13645,'0'-5'2851,"2"3"-1762,25-11 448,15-7-288,7-4-160,7-5-544,-4 1-577,-1 6 64,-7 4-1089,-9 8-1730,-8 7-3459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6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0 338 8200,'16'-22'3786,"0"-22"-2839,-11 29-625,3-7-355,-2 0 1,-1-1-1,0 1 0,-2-1 0,0 0 0,-2-26 1,-1 48 48,26-2-6259,-19 2 6401,0 0 0,0-1 0,-1-1 0,1 1 0,0-1 0,-1 0 0,0 0 0,8-6 0,-3 0 731,24-16 1335,-33 24-1977,-1 0 0,0 1-1,1-1 1,-1 0 0,1 0 0,-1 1 0,1-1 0,-1 1-1,1 0 1,0-1 0,-1 1 0,1 0 0,-1 0-1,1 0 1,0 0 0,-1 0 0,1 0 0,0 0-1,-1 1 1,3 0 0,-2 1-44,0 1 0,0 0 0,0 0 0,-1 0 1,1 0-1,-1 0 0,1 0 0,-1 0 0,0 1 0,0-1 0,0 0 0,0 7 1,0-3 70,31 197 2619,-32-201-2920,1 0 0,0 0 0,0-1-1,0 1 1,0 0 0,0-1 0,1 1-1,-1-1 1,1 1 0,-1-1 0,1 1 0,0-1-1,0 0 1,0 0 0,0 0 0,0 0 0,1-1-1,-1 1 1,5 2 0,-3-3-299,0 1-1,-1-1 1,1 0-1,0-1 1,0 1 0,0-1-1,-1 1 1,1-1 0,0 0-1,0-1 1,0 1-1,0-1 1,0 1 0,5-3-1,22-12-4258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6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199 118 12620,'-2'-4'5936,"1"-8"-3705,0-30-3024,1 40 1256,0 0-463,0-1 1,0 1-1,0 0 0,0 0 1,0 0-1,0 0 1,-1-1-1,1 1 1,-1 0-1,0 0 1,1 0-1,-1 0 1,0 0-1,0 0 0,0 0 1,-1 1-1,1-1 1,0 0-1,-1 0 1,1 1-1,-1-1 1,1 1-1,-1-1 1,0 1-1,0 0 0,1 0 1,-1 0-1,0 0 1,0 0-1,0 0 1,0 0-1,0 1 1,0-1-1,-1 1 1,1-1-1,0 1 0,0 0 1,0 0-1,0 0 1,-1 0-1,1 0 1,0 1-1,0-1 1,0 1-1,0-1 1,0 1-1,0 0 0,0-1 1,0 1-1,0 0 1,0 1-1,0-1 1,0 0-1,1 0 1,-1 1-1,0-1 1,1 1-1,-2 2 0,-8 7 35,1 1 1,1 1-1,0 0 0,1 0 0,0 1 0,1 0 0,1 0 0,0 0 0,-7 28 1,7-10-21,1-1-1,1 1 1,1 56 0,3-87-32,0-1-1,1 1 1,-1-1 0,0 0-1,1 1 1,-1-1-1,1 1 1,-1-1-1,0 0 1,1 1-1,-1-1 1,1 0-1,-1 0 1,1 1-1,0-1 1,-1 0-1,1 0 1,-1 0 0,1 0-1,-1 1 1,1-1-1,-1 0 1,1 0-1,0 0 1,-1 0-1,1-1 1,-1 1-1,1 0 1,0 0-1,18-2-232,-15 1 233,-1-1-1,1 1 1,-1-1-1,0 0 1,1 1-1,-1-1 0,0-1 1,0 1-1,0 0 1,-1-1-1,1 0 1,-1 1-1,1-1 0,1-4 1,29-48-240,-30 48 228,69-135-868,-71 151 1263,1 0 0,0 0 0,0-1 0,1 1 0,0-1 0,5 12 0,-5-13-479,0 0 0,1 0 0,0-1 0,0 0 0,7 10 0,-8-14-283,-1 1 1,1-1-1,0 0 0,0 0 1,0 0-1,0 0 1,0 0-1,6 2 0,17 4-4910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7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308 636 13741,'-3'-13'4497,"4"-18"-3532,-1 19-614,2-18 45,-1 19-128,-1 1 0,0-1 0,0 0 0,-3-16-1,2 26-247,1 0-1,-1 0 0,0 0 0,1 0 0,-1 0 1,0 0-1,0 1 0,1-1 0,-1 0 0,0 1 1,0-1-1,0 0 0,0 1 0,0-1 0,0 1 1,0-1-1,0 1 0,0 0 0,0-1 0,0 1 1,0 0-1,-1 0 0,1 0 0,-1 0 0,-34-1-149,27 1 58,4 0 54,-1 1 1,1 0-1,-1 1 0,1-1 0,-1 1 1,1 0-1,0 1 0,-1-1 0,1 1 1,1 0-1,-1 0 0,0 1 1,1-1-1,0 1 0,-6 6 0,-4 4 13,2 1 0,0 0 0,-13 23 0,9-12-29,1 1 0,-19 49 1,29-62 18,1 0 0,0 1 1,1-1-1,0 1 0,1-1 0,1 1 1,1 27-1,0-42-2,1 1 0,-1 0 0,1 0 0,-1 0 0,1-1 0,-1 1 0,1 0-1,0-1 1,0 1 0,-1 0 0,1-1 0,0 1 0,0-1 0,-1 1 0,1-1 0,0 1 0,0-1 0,0 0 0,0 0 0,0 1 0,0-1 0,0 0 0,0 0 0,0 0-1,-1 0 1,1 0 0,0 0 0,0 0 0,0 0 0,0 0 0,0 0 0,0-1 0,0 1 0,1-1 0,3 0-38,0 0 0,-1 0 0,1 0 0,-1-1 0,1 1 0,6-5 0,1-2 63,-2-1 1,1-1 0,-1 0-1,0 0 1,15-22 0,37-66-70,-51 80 22,42-83-438,-3-2 0,46-141 0,-94 237 499,9-19 48,-2 0 0,-1 0 0,-1-1 1,-1 1-1,4-51 0,-11 77-53,1-1 1,0 1-1,0 0 0,0 0 0,-1 0 1,1 0-1,0 0 0,0 0 1,0 0-1,-1 0 0,1 0 0,0 0 1,0 0-1,-1 0 0,1 0 1,0 0-1,0 0 0,-1 0 0,1 0 1,0 0-1,0 0 0,0 0 1,-1 0-1,1 0 0,0 0 0,0 0 1,0 0-1,-1 1 0,1-1 1,0 0-1,0 0 0,0 0 0,-1 0 1,1 0-1,0 1 0,0-1 1,0 0-1,0 0 0,0 0 0,0 1 1,-1-1-1,-5 8 63,-1 0 1,1 0-1,1 1 0,0-1 0,0 1 1,0 1-1,-4 12 0,-20 75-12,15-28-39,2 0 1,4 0-1,2 107 0,5-171-34,2 1 0,-1-1-1,0 0 1,1 1-1,0-1 1,1 0 0,-1 1-1,1-1 1,0 0-1,0 0 1,0 0-1,6 8 1,-2-6-546,1 1-1,0-1 1,0-1-1,1 1 1,16 10-1,3 0-3948,-2 0-3620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7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71 12075,'1'-14'2314,"-1"11"-1795,0-1 1,0 0-1,0 0 1,0 0-1,-1 1 1,1-1 0,-1 0-1,-2-7 1,2 10-502,0 0 1,0-1-1,-1 1 1,1 0 0,0 0-1,-1 0 1,1 0 0,0 0-1,-1 0 1,1 0 0,-1 1-1,0-1 1,1 0-1,-1 1 1,1-1 0,-1 1-1,0 0 1,1-1 0,-1 1-1,0 0 1,0 0 0,1 0-1,-4 1 1,-1-1-7,1 0 0,0 0-1,-1 0 1,1 1 0,0 0 0,-1 0 0,1 0 0,0 1 0,0 0-1,0 0 1,0 0 0,1 1 0,-1-1 0,0 1 0,1 0 0,0 1-1,0-1 1,0 1 0,0 0 0,0 0 0,1 0 0,0 0 0,-1 0-1,2 1 1,-1 0 0,-3 7 0,-1 1-5,0 1 1,1 0-1,0 1 0,1-1 0,1 1 1,0 0-1,1 0 0,1 0 1,0 1-1,1 18 0,1-33-11,0-1 0,0 1 1,0-1-1,0 1 0,0-1 0,0 1 0,0-1 0,0 1 0,1-1 1,-1 1-1,0-1 0,0 0 0,1 1 0,-1-1 0,0 1 0,0-1 1,1 1-1,-1-1 0,1 0 0,-1 1 0,0-1 0,1 0 1,-1 1-1,1-1 0,-1 0 0,1 0 0,-1 0 0,1 1 0,-1-1 1,1 0-1,22 0-85,-18-1 79,0 0 0,0-1 0,1 1 0,-1-1 0,0 0 1,6-4-1,6-9 6,-1 1 0,-1-2 0,-1 0 1,0-1-1,-1 0 0,-1-1 0,0-1 1,-2 0-1,13-31 0,-22 49 132,-1 6 636,0 11-594,0-1 1,2 0 0,0 1 0,0-1-1,2 0 1,0 0 0,0 0-1,7 14 1,-8-24-186,0 1-1,-1-1 0,2 0 1,-1 0-1,1-1 1,-1 1-1,1 0 1,0-1-1,1 0 1,-1 0-1,1-1 1,0 1-1,0-1 0,0 0 1,0 0-1,0-1 1,1 1-1,-1-1 1,1 0-1,0-1 1,0 1-1,-1-1 1,1 0-1,9 0 0,-10-1-342,1 0 0,0 0 0,-1 0 0,1-1 0,0 0 0,-1 0 0,1 0 0,7-3 0,-9 2-354,0-1-1,0 1 1,0 0-1,-1-1 0,1 0 1,5-6-1,23-27-10087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49:58.0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12172,'0'29'1857,"0"6"1,16 7-673,9 6-448,4 2-129,4 5-287,0 0-129,2-2-256,-6 0 224,-4 1-160,-4 2 32,-13 7 0,-8 10-32,0 16-512,-19 13-1955,-14 9-4131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2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11627,'4'68'5940,"3"14"-4070,5 68-829,4 918-561,-16-1068-480,18 319-20,-3-106-1155,-14-170-3368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3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7783,'8'0'8502,"20"1"-6230,9 0-2145,389 23 1546,-204-8-1632,434-7 21,-420-10-103,-193 3 14,71 12 0,-71-7 60,73 3-1,158-10 75,-257 2 566,-9-1-1919,-1 0-5794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5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 3780,'20'0'12684,"8"-2"-7884,72-7-7040,-85 8 3464,219-31-1155,-83 11-25,-131 18 4,0 1 0,0 1 0,0 1 0,29 4 0,-28 5 133,-17-4-8124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6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30 5477,'0'1'9269,"0"11"-8560,-2 62 1797,4 80-929,-3-332-3583,2 86 2272,-1 91 113,-1 2-317,1-1-1,0 0 1,0 1-1,0-1 1,0 0 0,-1 1-1,1-1 1,0 0-1,0 1 1,0-1-1,0 0 1,0 1 0,0-1-1,0 0 1,0 1-1,0-1 1,0 0-1,0 1 1,0-1 0,0 1-1,0-1 1,0 0-1,0 1 1,0-1-1,1 0 1,-1 1 0,0-1-1,0 0 1,1 1-1,1 2-47,1 1 0,0-1 0,0 0 0,0 0-1,1-1 1,-1 1 0,1-1 0,-1 1 0,1-1-1,0 0 1,5 2 0,53 16 73,-39-13-41,-13-3-54,-1 0 0,1 0-1,-1 1 1,13 9 0,-17-11 3,-1 0 1,0 0-1,0 1 1,0-1-1,0 1 1,-1 0-1,0 0 1,0 0-1,0 1 1,5 8-1,-8-11 13,1-1-1,-1 1 0,0-1 0,0 1 0,0-1 0,0 1 0,0 0 0,0-1 1,-1 1-1,1-1 0,0 1 0,-1-1 0,1 1 0,-1-1 0,1 1 0,-1-1 0,0 0 1,0 1-1,0-1 0,0 0 0,0 0 0,0 1 0,0-1 0,0 0 0,-2 1 0,-37 27 310,28-21-237,-183 128 951,190-136-1886,5-9-2380,1 8 2670,4-22-6952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16688,'0'0'2818,"0"-2"-2433,14-2-257,7-3 32,3 1 32,1 1-416,-3-1-256,3 1-2467,2-10-3203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8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3587,'0'3'13388,"0"2"-9400,1 5-11811,1-2 19277,12 34-11154,11 67 0,-7-29-286,-8-26 68,-8-38-81,1 0-1,0-1 1,1 1 0,9 19-1,-13-34-6,0-1-1,1 1 0,-1 0 1,1-1-1,-1 1 0,1-1 1,-1 1-1,1-1 0,-1 1 1,1-1-1,0 1 0,-1-1 1,1 1-1,0-1 0,-1 0 0,1 1 1,0-1-1,0 0 0,-1 0 1,1 0-1,0 0 0,0 1 1,-1-1-1,1 0 0,0 0 1,0 0-1,-1 0 0,1-1 1,0 1-1,0 0 0,-1 0 1,1 0-1,0-1 0,-1 1 1,1 0-1,0-1 0,-1 1 1,2-1-1,1-1-4,-1 1 0,1-1 1,-1 0-1,0 1 0,1-1 0,-1 0 0,0 0 0,3-5 1,13-28 86,-1-1 0,-1-1 0,20-76 0,-14 38 185,-4 19 77,20-58 99,-34 105-379,-4 13-940,-8 16-2645,2-11-1694,-1-3-5333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8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5 186 10474,'-5'-4'8909,"8"-5"-6115,11-15-4135,-10 18 2339,4-10-874,-1 0 0,0-1 1,-1 0-1,5-26 0,-2 11-72,-9 31 28,1 7 105,0 0 1,0-1 0,0 1-1,-1 0 1,1 0-1,-2 0 1,0 10 0,0 4-54,1 94-2433,3-106-1409,2-7-3913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9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 13549,'-6'-2'10986,"6"4"-11626,0 16-802,0 8-928,0 7-1986,0 2-2018,0 2-192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09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1 141 5605,'0'35'7933,"0"-41"-5867,1-3-1695,0 1 0,1-1-1,0 0 1,0 1 0,1-1 0,0 1-1,1 0 1,5-10 0,40-62 1588,-49 80-1934,0 0 0,0 0 0,0-1-1,1 1 1,-1 0 0,0 0 0,0-1 0,1 1 0,-1 0 0,0 0 0,0 0 0,1-1 0,-1 1 0,0 0 0,0 0-1,1 0 1,-1 0 0,0 0 0,1 0 0,-1 0 0,0 0 0,1 0 0,-1 0 0,0 0 0,0 0 0,1 0 0,-1 0 0,0 0-1,1 0 1,-1 0 0,0 0 0,1 0 0,-1 0 0,0 0 0,0 0 0,1 1 0,-1-1 0,0 0 0,0 0 0,1 0-1,-1 0 1,0 1 0,0-1 0,1 0 0,-1 0 0,0 1 0,0-1 0,0 0 0,0 0 0,1 1 0,-1-1 0,0 0-1,0 1 1,0-1 0,0 0 0,0 1 0,0-1 0,0 0 0,0 0 0,0 1 0,0-1 0,0 0 0,0 1 0,5 19-29,-2 10 115,-1-1 0,-2 30 0,0-23-103,0-36-34,14-24-850,48-81 737,-61 104 196,-1 1-1,0 0 0,0-1 0,1 1 1,-1 0-1,0 0 0,1-1 0,-1 1 0,0 0 1,1 0-1,-1-1 0,1 1 0,-1 0 1,0 0-1,1 0 0,-1 0 0,1 0 1,-1 0-1,1 0 0,-1 0 0,0 0 1,1 0-1,-1 0 0,1 0 0,-1 0 1,1 0-1,-1 0 0,0 0 0,1 0 1,-1 1-1,1-1 0,-1 0 0,0 0 1,1 0-1,-1 1 0,0-1 0,1 0 1,-1 0-1,0 1 0,1-1 0,-1 0 1,0 1-1,0-1 0,1 0 0,-1 1 1,0-1-1,0 1 0,14 22-46,-12-19 280,10 19-276,20 32 208,-30-52-724,0 0 1,0-1 0,0 1 0,0-1-1,1 0 1,-1 0 0,1 0 0,5 3-1,1-3-6272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4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1457 5830,'19'-36'6476,"-16"28"-6240,1 0 1,0 0-1,0 0 0,1 1 0,0 0 0,1 0 0,6-8 0,37-28 489,1 2 1,60-37 0,120-61 741,-13 8-782,33-42 332,415-376 0,-633 518-1030,-15 15-53,0 0 0,1 1 0,25-17 0,-42 31 44,0 3-63,-1-1 101,0 1 0,1-1 0,-1 0 1,1 1-1,-1-1 0,1 0 0,0 1 0,-1-1 0,1 0 0,0 0 1,0 0-1,0 0 0,0 0 0,0 0 0,0 0 0,0 0 1,0 0-1,1 0 0,-1-1 0,0 1 0,0 0 0,1-1 1,1 1-1,14 13-79,-14-10 57,0 0 0,0 0 0,0-1 0,1 1 0,-1-1 1,1 0-1,0 0 0,0 0 0,0 0 0,0-1 0,6 3 0,56 22-23,-22-11 71,-29-6-187,-13-8 62,-1-1 1,0 0-1,0 0 1,1 0-1,-1 0 0,1 0 1,-1-1-1,1 1 1,-1 0-1,1-1 1,-1 1-1,1-1 1,0 1-1,-1-1 1,1 0-1,3 0 1,-5 0 279,5 1-7736,-4-1 7484,-1 0-1,1 0 1,0 0 0,0 0-1,0 0 1,-1 0 0,1-1-1,0 1 1,0 0 0,-1-1-1,1 1 1,0 0 0,-1-1-1,1 1 1,0-1-1,-1 1 1,1-1 0,-1 1-1,1-1 1,-1 1 0,2-2-1,16-22 448,-10 12 2015,-7 17 1997,-5 23-4040,-1-10-235,2-8-84,0 0-1,1 0 1,0 1-1,0 12 1,2-23-109,1-5 133,7-37-691,-1 0 0,-3 0 1,-1-76-1,-8 84 808,5 33-114,0 0-1,0 0 1,0 0-1,-1-1 1,1 1-1,0 0 0,-1 0 1,1 0-1,-1 0 1,1 0-1,-1 0 1,1 0-1,-1 0 1,0 0-1,1 1 1,-1-1-1,0 0 1,0 0-1,0 0 0,0 1 1,0-1-1,0 0 1,0 1-1,0-1 1,-1 0-1,1 1 25,1 2-273,0 0 177,0 0-1,0 0 0,0 0 1,0-1-1,0 1 0,1 0 0,-1 0 1,1 0-1,-1-1 0,1 1 1,0 0-1,-1 0 0,3 1 0,-1 1 3,1-1-1,0 1 0,0-1 1,0 0-1,1 0 0,-1-1 0,1 1 1,-1-1-1,1 1 0,0-1 0,0 0 1,0-1-1,0 1 0,0-1 0,1 1 1,-1-1-1,7 0 0,9 2-9,1-1-1,30-2 0,-30 0-25,13-1-160,-20 0 109,0 0 0,0 1 0,0 1 0,14 3 0,-27-4 92,0 0 0,-1 1-1,1-1 1,-1 0 0,1 1 0,0-1 0,-1 1 0,1-1 0,-1 0-1,0 1 1,1 0 0,-1-1 0,1 1 0,-1-1 0,0 1 0,1-1-1,-1 1 1,0 0 0,1-1 0,-1 1 0,0 0 0,0-1 0,0 1-1,0 0 1,0-1 0,0 1 0,0 0 0,0-1 0,0 1 0,0 0 0,0-1-1,0 1 1,0 0 0,0-1 0,-1 1 0,1 0 0,0-1 0,0 1-1,-1 0 1,0 0 0,-16 28 886,-73 64 460,68-74-1144,0 1-1,2 2 1,1 0 0,0 1 0,-21 36-1,30-32-260,9-26-138,1 0 1,0 0-1,0 0 0,-1 0 0,1 0 0,0 0 1,0 0-1,0 0 0,0 1 0,0-1 1,0 0-1,0 0 0,1 0 0,-1 0 0,0 0 1,1 0-1,-1 0 0,0 0 0,1 0 0,0 0 1,-1 0-1,1 0 0,0 1 0,22 6-6824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4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436 29 6054,'0'-2'225,"0"1"1,0 0 0,0 0 0,0 0-1,-1 0 1,1-1 0,-1 1 0,1 0-1,-1 0 1,1 0 0,-1 0 0,1 0-1,-1 0 1,0 0 0,0 0-1,1 0 1,-1 1 0,0-1 0,0 0-1,0 0 1,0 1 0,0-1 0,0 0-1,0 1 1,0-1 0,0 1-1,-1 0 1,1-1 0,0 1 0,0 0-1,0 0 1,-2-1 0,-47 0 1373,35 1-990,2 1-365,1 0 0,-1 1 0,1 1 1,0 0-1,0 1 0,1 0 0,-1 1 0,1 0 1,-1 0-1,-14 12 0,-8 6 172,-57 50 0,83-65-329,-36 35 257,42-40-347,-1 0 1,1 0-1,0 0 1,0 0-1,0 0 1,1 1-1,-1-1 0,1 1 1,0-1-1,0 1 1,0 0-1,0-1 0,0 7 1,2-9-3,-1 1 1,1-1-1,0 1 0,-1-1 1,1 1-1,0-1 0,0 0 1,0 1-1,0-1 0,0 0 1,0 0-1,0 0 0,0 0 1,0 0-1,1 0 0,-1 0 1,0 0-1,1 0 1,-1-1-1,1 1 0,-1 0 1,1-1-1,1 1 0,46 14-37,-36-12-50,43 11-318,-40-12 264,1 2 0,-1 0 1,0 1-1,0 1 0,-1 0 0,20 12 1,-33-18 139,-1 1 0,0 0 0,0 0 0,1 0 1,-1 0-1,0 0 0,0 0 0,0 0 0,0 0 1,0 1-1,-1-1 0,1 0 0,0 0 1,0 1-1,-1-1 0,1 1 0,-1-1 0,1 0 1,-1 1-1,0-1 0,0 1 0,1-1 0,-1 1 1,0-1-1,0 1 0,-1-1 0,1 1 0,0-1 1,0 1-1,-1-1 0,1 1 0,-1-1 0,1 0 1,-1 1-1,1-1 0,-1 1 0,0-1 0,-1 1 1,-2 4 30,0-1 1,0 0-1,-1 0 1,0 0 0,0 0-1,-1-1 1,-5 4-1,-107 58 287,21-12 161,107-51-6201,12-4 2562,17-8-3800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5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1 11179,'0'0'4724,"-9"0"-2306,-16 0-2027,1 1 0,-47 8 0,59-6-352,1 0 0,-1 1 0,1 0 0,0 1 0,0 0 0,0 0-1,-19 15 1,28-19-38,0 0-1,0 1 1,0-1-1,1 1 1,-1 0-1,0-1 1,1 1-1,-1 0 1,1 0-1,0 0 1,-1 0-1,1 0 1,0 0-1,0 1 0,0-1 1,0 4-1,1-5-1,0 1 0,0 0 0,0-1-1,0 1 1,0 0 0,1-1 0,-1 1-1,1-1 1,-1 1 0,1 0 0,0-1-1,-1 1 1,1-1 0,0 0-1,0 1 1,0-1 0,0 0 0,2 2-1,2 2-2,1-1-1,-1 1 0,1-1 0,0-1 0,1 1 1,-1-1-1,1 0 0,-1 0 0,11 2 0,14 1-663,0-1-1,1-1 1,0-2-1,43-2 1,-47 0-57,14-2-3514,-9-7-3705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6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 2947,'-54'200'7127,"30"-129"-4242,14-46-1605,1 0 0,-6 33 1,1 6-450,-43 113 1,4-16-504,51-154-307,0 1 1,1-1-1,1 1 1,-1 10-1,1-17-10,2 0-190,6-6 283,1-2 18,-2 0 1,1-1 0,-1 0-1,0-1 1,-1 1-1,7-13 1,33-67-34,-23 43-139,-12 22 57,-7 15 1,0-1 0,1 1 0,0 0 1,8-11-1,-12 24 6,0-1 1,0 1-1,0 0 1,-1-1 0,0 1-1,0 6 1,0-8-32,2 264 1122,-2-266-1106,0 0-1,1 0 1,-1 0 0,0 0-1,1 0 1,-1 0 0,1 0-1,-1 0 1,1 0-1,0 0 1,-1 0 0,1 0-1,0-1 1,-1 1 0,1 0-1,0 0 1,0-1-1,0 1 1,0-1 0,0 1-1,0-1 1,0 1 0,0-1-1,0 1 1,0-1 0,0 0-1,0 1 1,0-1-1,0 0 1,0 0 0,0 0-1,0 0 1,0 0 0,0 0-1,0 0 1,2-1-1,1 1 2,1 0 0,0-1 0,-1 1-1,1-1 1,-1 0 0,1 0-1,-1-1 1,7-2 0,0-4 38,-1 1 0,1-2 1,-1 1-1,-1-2 0,0 1 0,0-1 1,-1 0-1,11-17 0,51-97-121,-51 71 201,-17 48 138,-10 34-90,4-15-149,2 0 0,-1 1 1,2-1-1,0 1 0,0-1 1,1 1-1,4 20 0,-3-34-13,0 1-1,0-1 0,0 0 1,0 0-1,0 0 1,0 0-1,1 0 0,-1-1 1,0 1-1,1 0 0,-1 0 1,0-1-1,1 1 0,-1-1 1,1 1-1,-1-1 1,1 0-1,-1 0 0,1 1 1,-1-1-1,1 0 0,0 0 1,-1-1-1,4 1 0,-2 0 9,1 0-1,-1-1 0,1 1 1,-1-1-1,1 1 0,-1-1 0,1 0 1,-1 0-1,1-1 0,3-1 1,12-20 143,-10 15-1000,-7 34 568,-3-16 77,0 6 317,3-7-5746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7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11147,'0'-3'8103,"0"5"-8615,0 18-257,13 7-3139,-5 8-6918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8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0 345 12139,'0'-4'1346,"1"-1"-1150,0 0 0,0 0-1,0 0 1,0 0 0,1 0 0,0 0 0,0 0 0,0 0 0,6-7 0,32-45-104,-26 38-35,18-26 90,-2 2 727,68-74 1,-98 117-870,0-1 1,1 1 0,-1 0 0,0 0 0,0 0 0,1-1 0,-1 1 0,0 0 0,1 0 0,-1 0 0,0 0 0,0-1-1,1 1 1,-1 0 0,0 0 0,1 0 0,-1 0 0,0 0 0,1 0 0,-1 0 0,0 0 0,1 0 0,-1 0 0,0 0-1,1 0 1,-1 0 0,0 0 0,1 1 0,-1-1 0,0 0 0,1 0 0,-1 0 0,0 0 0,0 1 0,1-1 0,-1 0-1,0 0 1,0 0 0,1 1 0,-1-1 0,0 0 0,0 0 0,0 1 0,1-1 0,-1 0 0,0 1 0,0-1 0,0 0-1,0 1 1,0-1 0,0 0 0,0 1 0,0-1 0,1 0 0,-1 1 0,0-1 0,0 0 0,-1 1 0,1-1-1,0 0 1,0 1 0,0-1 0,0 1 0,2 29 153,-2-26-72,0 221 949,2-225-1060,0-1 0,0 0 0,0 1 1,-1-1-1,1 0 0,0 0 0,-1-1 1,1 1-1,-1 0 0,2-2 0,29-34 13,33-50 0,-3 2-20,-53 77 228,-8 18 184,-2-2-239,0 12 114,-1 1 0,-9 37-1,7-44-250,1 0-1,0 1 0,1 0 0,1-1 1,0 1-1,1 0 0,2 17 0,1-31-22,0 0 0,0-1 0,0 1-1,0-1 1,0 1 0,0-1 0,0 0-1,0 0 1,0-1 0,0 1 0,3-1-1,-1-1 29,1 1 0,-1-1-1,0 0 1,0 0 0,0-1-1,-1 1 1,1-1 0,0 0-1,4-4 1,39-38 108,-34 31-119,21-23 30,45-62 1,-80 98 23,0 24-122,-6 31 208,-4 79 26,10-131-149,0 0 0,0 0 1,1 0-1,-1 0 0,1 0 0,-1 0 1,1 0-1,0 0 0,0 0 0,0-1 1,0 1-1,0 0 0,0-1 1,0 1-1,0 0 0,1-1 0,-1 0 1,1 1-1,-1-1 0,1 0 0,0 0 1,-1 0-1,1 0 0,0 0 0,0 0 1,-1 0-1,1 0 0,0-1 0,0 1 1,0-1-1,3 1 0,6 0 98,-1 0 0,0 0-1,0-1 1,20-1 0,-28 0-107,1 0-1,-1 0 1,0 0-1,0 0 1,0 0 0,0-1-1,0 1 1,0-1-1,0 1 1,0-1 0,-1 0-1,1 1 1,-1-1-1,1 0 1,1-3-1,19-32 81,9-15-97,10-20-17,-41 80 47,1 0-1,0 1 1,1-1 0,-1 0 0,2 0 0,-1-1 0,4 9 0,1 4 35,1-2 1,20 37-1,-27-53-63,1 0-1,0 0 1,0 1-1,-1-1 1,1 0-1,1-1 1,-1 1-1,0 0 0,0-1 1,1 1-1,-1-1 1,1 0-1,-1 1 1,4 0-1,14 0-2911,-12-4-2359,-3-12-4656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38 172 10346,'-7'6'4737,"5"15"-2879,8 17-1209,1-17-395,-1 1 1,-1-1-1,-1 1 1,-1 1-1,1 27 1,-4-50-426,-3-3-406,1-1 1,-1 0-1,1 0 1,0 0-1,-1 0 1,-1-7-1,-6-18-1398,1-1 1,2 0-1,-4-35 0,6 11 2588,3 2 3545,2 51-3918,24 2 2734,-22-1-2935,0 1 0,0 0 0,0 0 0,0 0 0,0 0 1,0 0-1,-1 0 0,1 0 0,0 0 0,-1 1 0,1-1 1,-1 1-1,1-1 0,-1 1 0,2 3 0,17 32 95,-12-20-8,-3-8-90,12 21-4,-17-29-24,1 0 0,-1-1 0,1 1 0,0 0 0,-1 0 0,1-1-1,0 1 1,0 0 0,-1-1 0,1 1 0,0-1 0,0 1-1,0-1 1,0 1 0,0-1 0,0 0 0,0 1 0,0-1-1,0 0 1,0 0 0,0 1 0,0-1 0,0 0 0,0 0-1,0 0 1,0 0 0,1-1 0,0-1 55,-1 0 0,1 0 0,-1 0 1,0 0-1,0 0 0,0-1 0,-1 1 0,1 0 0,0 0 1,-1-1-1,1 1 0,-1-1 0,0 1 0,0-3 0,1-4 47,7-29 122,-6 22-140,1 0 0,0 1 0,2-1 0,0 1 0,0 0 0,12-20-1,-16 33 46,0 1-1,1-1 0,-1 1 0,1 0 0,-1 0 0,1 0 0,-1 0 0,1 0 0,0 0 1,0 0-1,0 0 0,-1 1 0,1-1 0,0 1 0,0-1 0,0 1 0,0 0 0,0 0 1,0 0-1,0 0 0,0 0 0,0 0 0,0 1 0,0-1 0,-1 0 0,4 2 0,1 0 52,0-1 0,0 1 0,0 1 0,0-1 0,-1 1 0,1 0 0,6 5 0,62 60 1515,-47-41-1156,35 26 1,-54-46-686,0-1 0,1-1 1,0 1-1,1-2 0,-1 1 1,1-1-1,0-1 0,18 5 1,16-5-4011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8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 11211,'0'-2'8007,"-4"11"-8295,2 9 448,2 8-1441,0 2-5221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8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198 386 13229,'1'-1'315,"-1"0"0,1 0 1,-1 1-1,1-1 1,-1 0-1,1 0 1,-1 0-1,1 0 1,-1 0-1,0 0 1,1 0-1,-1 0 1,0 0-1,0 0 0,0 0 1,0 0-1,0 0 1,0-1-1,2-30-678,-2 26 802,0 0-414,1 0 0,-1 0 0,0 0 1,-1 0-1,1-1 0,-1 1 0,-2-7 0,2 11-17,0 0 1,0 0-1,0 1 0,0-1 1,-1 1-1,1-1 1,0 1-1,-1-1 0,1 1 1,-1 0-1,1 0 1,-1 0-1,0-1 0,1 2 1,-1-1-1,0 0 0,0 0 1,0 0-1,0 1 1,0-1-1,1 1 0,-1 0 1,0 0-1,0-1 1,0 1-1,-3 1 0,0-2-8,0 1 0,-1 0 0,1 1 0,0 0-1,0-1 1,0 1 0,0 1 0,0-1-1,0 1 1,0 0 0,1 0 0,-1 0 0,1 1-1,-1 0 1,1 0 0,0 0 0,0 0 0,0 0-1,0 1 1,1 0 0,-1 0 0,1 0 0,0 0-1,0 0 1,-3 9 0,-1 1 0,1 1-1,0 0 1,1 0-1,1 1 1,0-1-1,1 1 1,1 0-1,0 0 1,2 0-1,1 25 1,-2-39-2,2-1 1,-1 1 0,0 0 0,0 0-1,0-1 1,1 1 0,-1 0-1,1-1 1,-1 1 0,1 0 0,0-1-1,0 1 1,-1-1 0,1 1-1,0-1 1,1 0 0,-1 1 0,0-1-1,0 0 1,0 0 0,1 0-1,-1 1 1,1-2 0,-1 1 0,1 0-1,-1 0 1,1 0 0,-1-1-1,1 1 1,0 0 0,-1-1 0,1 0-1,0 1 1,-1-1 0,4 0-1,-1 0 22,0 0-1,1 0 0,-1 0 0,0-1 0,0 1 0,1-1 0,-1 0 0,0-1 0,0 1 0,0-1 1,0 0-1,0 0 0,0 0 0,3-3 0,5-5-27,0-1 0,-1-1 0,0 0 0,-1-1 1,-1 0-1,0-1 0,0 0 0,8-18 0,-3-1-470,-1 1 0,16-62-1,-19 52 486,-3 0 0,-1-1-1,1-73 1,-17 126 281,5 0-218,0 0 0,1 0-1,1 1 1,0-1 0,0 1-1,-1 11 1,-4 72 549,5-58-247,-2 271 712,5-302-1139,0 0 1,0 1 0,1-1-1,0 0 1,0 0-1,0 0 1,1 0-1,0 0 1,0 0-1,3 6 1,-3-9-124,-1 0 1,1 0-1,0 0 1,0 0-1,0 0 0,0-1 1,0 1-1,1-1 1,-1 0-1,0 1 1,1-1-1,-1 0 0,1 0 1,-1-1-1,1 1 1,-1 0-1,1-1 1,0 0-1,-1 1 0,1-1 1,4-1-1,-4 1-159,0 0 1,0 0-1,1-1 0,-1 1 0,0-1 0,0 0 0,0 0 1,-1 0-1,1 0 0,0 0 0,0-1 0,-1 1 0,1-1 1,0 0-1,-1 0 0,0 0 0,1 0 0,-1 0 1,0 0-1,2-3 0,25-34-6881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9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0 6887,'-12'28'2163,"1"0"0,-10 39 1,12-27-729,-5 48 1,7-8 20,5 99-1,3-167-1332,0-1 0,0 0-1,1 0 1,0 0 0,1-1-1,7 18 1,-7-22-118,-1-1 0,1 1 0,0-1 0,1 1 0,-1-1 0,1 0 0,0 0 0,1-1 0,-1 1 0,1-1 0,0 0 0,10 7 0,-13-10-92,0 0 0,-1 0 0,1 0 0,0 0 0,0-1 0,0 1 0,0 0 0,-1-1 0,1 0 0,0 1 0,0-1 0,0 0 0,0 0 0,0 0 0,0 0 0,0 0 0,0-1 0,0 1 0,0-1 0,0 1 0,0-1 0,-1 0 0,4-1 0,-2 0-350,-1 0 0,0 1 0,0-1 0,0-1 0,-1 1 0,1 0 0,0 0 0,-1-1 0,1 1 0,-1-1 0,0 1 0,0-1 0,0 1-1,0-1 1,1-5 0,1-17-7298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39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1 188 15599,'2'0'1777,"123"13"3989,-103-12-5575,-1-1 0,1 0 0,-1-2 0,0 0 0,1-2 1,-1 0-1,0-1 0,-1-1 0,34-15 0,-5-6-150,-1-2 0,54-43 0,-96 68-106,-4 2 0,0 1 0,0 0 0,0-1 0,0 0 0,-1 1 0,1-1 1,0 0-1,-1 0 0,0 0 0,1 0 0,0-3 0,-1 4-997,-6 5-1036,-20 17-2488,-9 16-3608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0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7335,'6'27'3491,"-6"10"-1889,0 24 288,-6-12-417,-6 6 32,3 4-448,3 0-352,0-8-289,4-8-352,2-12 129,0-9-193,0-8 64,0-8-192,4-6-1218,2-13-415,3-20-706,-9-6-3042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0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78 14414,'0'-2'1986,"12"0"-1122,19 0 962,17-3-288,12-4-321,10-1-577,5-1-191,-3 0-449,-2-1 32,-8 2-705,-4 7-1057,-13 3-2049,-16 0-4741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0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0 326 8136,'8'-20'-66,"40"-136"647,-43 135-1417,-2 0 0,0-1 0,-1-22-1,-5 37-1216,-7 3 4262,5 4 798,14 1-2513,4-2-368,0 0 0,0-1 0,0-1 0,24-7 0,7-2 1625,-42 11-208,-2 4-833,-2 14 196,0 1 0,0-1 0,-2 0 1,-9 29-1,7-29-589,1 1 1,0 0-1,2 0 0,-3 34 1,6-49-314,0 0 0,0 1 0,0-1 0,0 0 0,1 0 0,-1 0 0,1 1 0,0-1 0,0 0 0,0 0 0,1 0 0,-1 0 0,0-1 0,1 1 0,0 0 1,0-1-1,0 1 0,3 3 0,-2-4-12,1 0 1,-1 0 0,1 0 0,0 0-1,0-1 1,0 1 0,0-1 0,0 0-1,0 0 1,0-1 0,0 1-1,0-1 1,0 0 0,5 0 0,-4 0 18,0-1 0,0 0 0,0-1 0,-1 1 0,1-1 0,-1 1 0,1-1 0,-1-1 0,0 1 0,1-1 0,-1 1 0,0-1 0,-1-1 0,1 1 0,-1 0 0,1-1 0,-1 0 0,0 1 0,0-1 0,0-1 0,2-4 0,6-10-78,-1-1-1,-1-1 1,9-26 0,-11 28 434,0-1-1,-2 0 1,0 0-1,-1 0 1,1-31 950,-7 83-1013,-4 176-59,6-206-329,0-1-1,0 0 0,1 1 0,-1-1 0,0 0 0,0 1 1,1-1-1,-1 0 0,1 1 0,-1-1 0,1 0 0,0 0 1,0 0-1,-1 1 0,1-1 0,0 0 0,0 0 0,0 0 1,0 0-1,0 0 0,0-1 0,0 1 0,0 0 0,1 0 1,-1-1-1,0 1 0,0-1 0,2 1 0,-1 0-254,-1-1 1,0 0-1,1 0 0,-1 0 0,1 0 1,-1 0-1,1 0 0,-1 0 0,1 0 1,-1-1-1,0 1 0,1 0 0,-1-1 1,0 0-1,1 1 0,-1-1 0,0 0 1,0 1-1,2-2 0,15-21-7311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1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6 8776,'-12'-6'10474,"-5"6"-8456,3 0-352,4 6-1538,1 12-224,9 8-1121,0-3-2211,0 7-5220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1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182 107 16303,'0'1'104,"0"-1"0,1 0-1,-1 0 1,0 0-1,0 1 1,0-1-1,0 0 1,0 0 0,0 0-1,1 0 1,-1 1-1,0-1 1,0 0-1,0 0 1,0 0 0,1 0-1,-1 0 1,0 0-1,0 0 1,0 1-1,1-1 1,-1 0 0,0 0-1,0 0 1,0 0-1,1 0 1,-1 0-1,0 0 1,0 0-1,1 0 1,-1 0 0,0 0-1,0 0 1,0 0-1,1 0 1,-1 0-1,0-1 1,0 1 0,0 0-1,1 0 1,-1 0-1,0 0 1,0 0-1,0 0 1,0 0 0,1-1-1,-1 1 1,0 0-1,0 0 1,0 0-1,0 0 1,1-1 0,10-10 337,-9 5-386,-1-1-1,1 0 0,-1 0 1,0 1-1,0-1 0,-1 0 1,0 0-1,0 0 1,-1 0-1,-1-7 0,1 12-61,0 1 1,0 0-1,0 0 0,0 0 0,0 0 0,0 0 1,0 1-1,0-1 0,-1 0 0,1 0 0,0 1 1,-1-1-1,1 1 0,0-1 0,-1 1 0,1 0 0,0-1 1,-1 1-1,1 0 0,-1 0 0,1 0 0,0 0 1,-3 0-1,0 0-43,-1 0 1,1 1-1,0-1 0,0 1 1,0 0-1,0 0 0,-7 2 1,3 3-3,0-1 0,1 1 0,-1 0 0,1 1 0,1 0 0,-1 0 0,1 0 0,0 1 0,-5 9 0,-2 4 19,1 0 0,-13 35-1,22-50 7,1 1 0,0 0-1,1 0 1,-1 0 0,1 0-1,1 0 1,-1 11 0,2-18 10,-1 1 0,1-1 0,-1 1 1,0-1-1,1 1 0,-1 0 1,1-1-1,0 0 0,-1 1 0,1-1 1,-1 1-1,1-1 0,0 0 1,-1 1-1,1-1 0,0 0 0,-1 0 1,1 1-1,0-1 0,-1 0 1,1 0-1,0 0 0,-1 0 0,1 0 1,0 0-1,0 0 0,-1 0 1,1 0-1,0 0 0,-1-1 0,2 1 1,26-6-143,-15-2 185,0-2 1,-1 1 0,0-1 0,-1-1 0,0 0 0,0-1-1,15-22 1,28-29 79,-39 55-6,-14 8-101,-1 0 0,0 0 0,1 0 0,-1 0-1,1 0 1,-1 0 0,0 1 0,1-1-1,-1 0 1,0 0 0,1 1 0,-1-1 0,0 0-1,1 0 1,-1 1 0,0-1 0,0 0 0,1 1-1,-1-1 1,0 0 0,0 1 0,0-1-1,0 1 1,1-1 0,-1 1 0,3 36-17,-3-24 180,2 100 198,-21 199-1,-52 101-640,40-293 142,23-105 340,1-14 326,6-3-485,0 0-1,0 1 1,0-1-1,0 0 1,0 0 0,1 0-1,-1 0 1,1 0-1,-1 0 1,1-3 0,-5-47 63,3-81 0,2 80-75,1 25 75,1-1 0,1 1 0,2-1-1,0 1 1,2 0 0,19-47 0,-18 55-420,2 0 1,1 0-1,21-30 0,-22 37-977,1 0-1,0 1 1,1 0-1,0 1 0,20-15 1,-4 9-8461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42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154 178 16848,'14'-51'5318,"-10"40"-5144,-1 0 0,0 1 0,-1-2 1,0 1-1,1-14 0,-4 24-168,1 0 1,0 1-1,-1-1 0,1 0 0,-1 1 0,1-1 0,-1 0 1,1 1-1,-1-1 0,0 1 0,1-1 0,-1 1 0,0 0 0,1-1 1,-1 1-1,0-1 0,0 1 0,0 0 0,1 0 0,-1-1 1,0 1-1,0 0 0,0 0 0,1 0 0,-1 0 0,0 0 0,0 0 1,-1 0-1,-33 0 85,27 1 24,4-1-115,-1-1 1,1 2 0,0-1 0,-1 0 0,1 1-1,0 0 1,0 0 0,0 0 0,-1 1 0,1-1-1,0 1 1,1 0 0,-1 0 0,0 0 0,1 1-1,-1 0 1,1-1 0,-1 1 0,1 0-1,0 0 1,1 1 0,-1-1 0,0 1 0,1-1-1,0 1 1,-2 4 0,0-1-34,1 0 0,0 1 0,0-1 0,1 1 0,0-1 0,0 1 0,1 0 0,0 0 0,0 0 0,1 12 0,0-19 17,0 1 0,0-1 0,1 1 0,-1-1 0,0 1 0,1-1 0,-1 1 0,1-1 0,0 1 0,-1-1 0,1 1 0,0-1 0,0 0 0,0 0 0,0 1 0,0-1 0,0 0 0,0 0 0,0 0 0,1 0 0,-1 0 0,0 0 0,1-1 0,-1 1 0,0 0 0,1-1 0,2 2 1,6 1-103,0-1 0,0 0 0,16 1 0,11 4 135,-31-5-16,-1 0 0,1 1 0,-1 0 0,1 1 0,-1-1 1,0 1-1,-1 0 0,1 0 0,0 1 0,-1-1 0,0 1 0,0 0 0,-1 0 0,1 0 1,-1 0-1,0 1 0,0 0 0,-1-1 0,0 1 0,0 0 0,0 0 0,0 7 0,3 14 20,-1 1-1,-2 0 0,-2 47 0,0-44 7,-10 168-26,6-169-16,-1-1 0,-1 0 0,-2-1 0,-19 49 0,23-69 20,0 0 0,0-1 1,-9 14-1,11-19 3,1-1 0,0 1 0,0-1 0,-1 1 1,1-1-1,-1 0 0,1 0 0,-1 1 0,1-1 0,-1 0 0,0 0 0,0 0 1,0-1-1,1 1 0,-1 0 0,0-1 0,0 1 0,0-1 0,0 0 0,0 1 0,0-1 1,-2 0-1,2-1-22,0 1 1,1-1 0,-1 0 0,1 1-1,0-1 1,-1 0 0,1 0 0,-1 0-1,1 0 1,0 0 0,0 0-1,0 0 1,0-1 0,0 1 0,0 0-1,0-1 1,0 1 0,0-1 0,0 1-1,1-1 1,-2-1 0,-10-39-382,10 34 286,-3-16-163,0 0-1,2 1 1,0-32-1,2 42 204,2 1-1,0 0 1,0 0 0,1 0 0,0 0-1,1 0 1,1 0 0,7-16 0,7-6 90,2 1 0,37-47 0,58-56 111,-104 124-124,46-49 219,-28 31 53,-1-2 0,32-45-1,-53 65-69,0 1 0,-1-1 0,0 0 0,-1 0 1,0-1-1,-1 0 0,0 0 0,-1 0 0,-1 0 0,0 0 0,0-20 0,-2 32-175,-1 0 1,0 1-1,0-1 1,0 1-1,0-1 0,0 1 1,0-1-1,0 1 1,0 0-1,0-1 0,0 1 1,0 0-1,0 0 1,0 0-1,0-1 0,0 1 1,0 0-1,0 1 1,0-1-1,-2 0 1,-25 4 138,25-2-171,0 1 0,-1 0 0,1 0-1,0 0 1,0 1 0,1-1 0,-1 1 0,1 0-1,-1-1 1,1 1 0,0 0 0,1 0 0,-2 5-1,-16 59-3,14-38-25,1 0-1,2 1 1,1 35 0,2-43 8,-2-19 3,1 0 1,1 0 0,-1 0-1,1 1 1,-1-1 0,1 0 0,0 0-1,1 0 1,-1 0 0,1 0-1,2 5 1,-2-7-3,-1 0-1,1 0 1,0 0 0,0-1-1,0 1 1,0 0 0,0-1 0,1 1-1,-1-1 1,0 0 0,1 1-1,-1-1 1,1 0 0,-1-1-1,1 1 1,-1 0 0,1-1 0,0 0-1,3 1 1,1-1-19,0 1 1,0-1-1,0 0 0,0-1 0,0 0 1,0 0-1,0-1 0,0 1 1,0-1-1,0-1 0,-1 0 1,1 1-1,-1-2 0,0 1 0,10-8 1,-5 1-48,0 0 1,0-1 0,-1 0-1,0-1 1,-1 0 0,11-19-1,-3 4-55,24-55 0,-36 69 145,0 0-1,-1-1 1,-1 1 0,0-1-1,0 0 1,0-25 0,-4 38-44,0 1 0,1-1 0,-1 1 0,0-1 0,0 0 0,1 1 0,-1 0 1,0-1-1,0 1 0,0-1 0,0 1 0,1 0 0,-1 0 0,0 0 0,0-1 0,0 1 1,0 0-1,0 0 0,0 0 0,0 0 0,0 0 0,0 1 0,1-1 0,-1 0 1,0 0-1,0 0 0,0 1 0,0-1 0,0 1 0,1-1 0,-1 1 0,0-1 0,0 1 1,1-1-1,-1 1 0,0-1 0,1 1 0,-1 0 0,0-1 0,1 1 0,-1 0 0,1 0 1,-1 1-1,1-2 26,-1 1 1,1 0 0,0 0-1,0 0 1,0 0 0,0 0-1,0 0 1,0 0 0,0 0-1,0-1 1,0 1 0,0 0-1,0 0 1,1 0 0,-1 0-1,0 0 1,1 0 0,-1-1-1,1 1 1,-1 0 0,1 0-1,-1-1 1,1 1-1,-1 0 1,1 0 0,0-1-1,-1 1 1,2 0 0,25 2-544,-17-3 431,95 0-870,-104 0 1036,1 0-1,-1 1 1,1-1 0,-1 0 0,1 1 0,-1-1-1,1 1 1,-1 0 0,0-1 0,1 1 0,-1 0-1,0 0 1,0 0 0,1 0 0,-1 0 0,0 0-1,0 0 1,0 1 0,0-1 0,-1 0-1,1 1 1,0-1 0,0 0 0,-1 1 0,1-1-1,-1 1 1,1-1 0,-1 3 0,9 49 1896,-8-43-1553,1 84 1979,0 9-712,-2-94-1904,2 0-1,-1 1 1,1-1 0,1 0-1,0 0 1,0-1 0,1 1 0,5 10-1,2-5-4841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5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54 961,'-17'-12'5807,"15"11"-5272,-1 0 0,1 0-1,-1-1 1,1 1 0,0-1-1,0 1 1,-1-1 0,1 0 0,0 0-1,0 0 1,1 0 0,-1 0 0,0-1-1,1 1 1,-1 0 0,1-1 0,0 1-1,-2-6 1661,3 13-1896,4 73-13,14 81-1,-4-52-253,16 160 18,45 520-36,-72-730-8,25 288-76,-27-344-520,-1 1-1,1 0 0,0-1 1,-1 1-1,1-1 0,0 1 1,0-1-1,0 1 0,0-1 1,0 0-1,1 1 0,-1-1 1,0 0-1,0 0 0,1 0 1,2 2-1,3-2-6071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0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41 4100,'-8'-9'3101,"8"4"3352,10 4 1095,-1 1-5257,4 1-4826,1123-18 3897,-721 8-1197,-415 39-7804,0-10-320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0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9673,'0'0'2589,"0"6"358,2 21-1786,1 1-1,1-1 1,9 32 0,-5-25-752,6 55 0,3 731 690,-18-614-906,1-205-300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2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13 3876,'-4'3'8791,"-1"-3"-3672,0-3-2578,-3-2-2913,0-1-368,3 4 3108,5 2-1914,2 0-481,20 2 205,-1 1 0,1 1 0,-1 1 0,36 13 0,-9-3 53,624 198 228,-448-120-387,-113-43-16,-59-25-42,-41-18-14,0-1 0,1 0 1,0-1-1,0-1 0,0 0 1,1 0-1,14 1 0,-26-5 0,0 0 0,0 0-1,0 0 1,0 0 0,0 0-1,0 1 1,0-1 0,0 0-1,0 0 1,0 1 0,-1-1-1,1 1 1,0-1 0,0 1-1,0-1 1,0 1 0,1 1-1,-2-2 1,0 1-1,0-1 1,0 1-1,0-1 1,0 0-1,0 1 1,-1-1-1,1 1 1,0-1-1,0 1 0,0-1 1,-1 0-1,1 1 1,0-1-1,0 1 1,-1-1-1,1 0 1,0 1-1,-1-1 1,1 0-1,0 1 1,-1-1-1,1 0 1,0 0-1,-1 1 0,0-1 1,-43 22-29,33-17 25,-762 308-174,556-233 159,203-75 30,-40 15 102,-78 41 0,119-54-110,0 0 0,0 2 1,0-1-1,2 2 0,-1 0 0,1 0 0,0 1 0,1 0 1,0 1-1,-15 25 0,11-7-50,11-23 57,0-1 0,0 1 0,-1 0 0,0-1 0,0 0 0,0 0 0,-1 0 0,-7 7 0,11-13 27,6-2-4068,11-10-1072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3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0 445 993,'22'-1'13500,"8"1"-7374,10-2-4533,64-4-4477,-71 2 4648,-27 3-1751,-2 1 62,0 0 1,-1-1-1,1 0 1,0 0-1,0 0 1,0 0-1,-1 0 1,7-4-1,-8 4-37,0-1 0,-1 0 0,0 0 0,1 0 0,-1 1 0,0-1 1,0 0-1,0-1 0,0 1 0,0 0 0,-1 0 0,1 0 0,-1 0 0,1-1 0,-1 1 0,0 0 0,0-4 0,1 3-31,3-28-122,-2-1-1,0 1 1,-2-1 0,-2 1-1,0 0 1,-8-33 0,5 44 244,2 0 0,0 0 0,2-1 0,0-23 0,1 44 234,32 0-645,165 15 288,-135-8-71,-4-4 56,-38-3-50,1 1-1,29 6 1,-42-7 386,-1 0-6329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4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1 376 2242,'3'1'4817,"22"0"-600,-18-1 378,-2 0-4568,40 1 613,0-2 1,0-3 0,48-9-1,-91 10-523,0 0 0,0 0 0,0 0 0,0 0 0,-1-1 0,0 1 0,0-1 1,0 1-1,0-1 0,0-5 0,0 9-113,27-121-58,12-60 188,-40 180-49,0 0 0,0 0-1,-1 1 1,2-1 0,-1 0 0,0 0-1,0 1 1,0-1 0,0 0 0,0 0-1,1 1 1,-1-1 0,0 0-1,1 1 1,-1-1 0,0 0 0,1 1-1,-1-1 1,1 1 0,0-2 0,10 12 1062,-2 0-1383,-4-5 243,0 0 0,1-1 0,-1 1 1,1-1-1,0 0 0,0-1 0,1 1 1,-1-1-1,1-1 0,-1 1 1,1-1-1,12 3 0,3-2-504,0-1 0,39-2-1,-34 0-774,1-2-3559,-6-9-5579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3:56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4 1537,'-14'-1'8810,"-5"-1"-4822,8 1-1584,25 2 887,489 26-1674,-462-28-1611,-23 0-7,0 0-1,0 1 1,0 1 0,0 1-1,0 0 1,0 2-1,28 8 1,-45-12 28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0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31 324 6214,'-31'15'10815,"31"-22"-9144,2-1-1534,-1 0 1,1 0-1,0 0 0,1 1 0,0-1 0,0 1 0,1-1 0,7-10 1,8-19-113,-6 6 45,0 5-34,-2 1 1,-1-2-1,-2 0 0,9-39 0,-15 53 965,-1 16-554,0 29-468,0 2 89,1-21-79,1 1 1,1-1-1,0 0 0,0 0 0,1 0 1,1 0-1,0-1 0,1 0 1,0 0-1,1-1 0,1 0 1,-1 0-1,1-1 0,1 0 1,13 10-1,-22-19 10,0 0-1,0-1 1,-1 1-1,1 0 1,0-1-1,0 1 1,0 0-1,-1 0 0,1 0 1,0 0-1,-1 0 1,1 0-1,-1 0 1,1 0-1,-1 0 1,0 0-1,1 0 1,-1 0-1,0 0 1,0 0-1,0 0 1,1 2-1,-2-2 4,1 0-1,-1 0 0,0 0 1,1 0-1,-1 0 0,0 0 1,1-1-1,-1 1 1,0 0-1,0-1 0,0 1 1,1-1-1,-1 1 0,0 0 1,0-1-1,0 0 0,0 1 1,0-1-1,-2 1 0,-8 1 24,0 1 1,0-2-1,-17 1 0,20-1-17,-101 0 1012,101-2-723,10 0-1493,16 1-1807,3 5-2208,1-3-6314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1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6438,'-3'2'11401,"2"7"-7826,1 17-5292,0-16 3080,-17 419-221,17-428-1140,0-1-1,1 0 1,-1 1-1,0-1 1,0 1-1,0-1 1,0 0-1,1 1 0,-1-1 1,0 0-1,0 1 1,1-1-1,-1 0 1,0 1-1,0-1 1,1 0-1,-1 0 1,0 1-1,1-1 1,-1 0-1,0 0 0,1 1 1,-1-1-1,1 0 1,-1 0-1,0 0 1,1 0-1,-1 0 1,1 0-1,-1 0 1,0 0-1,1 0 1,-1 0-1,1 0 0,-1 0 1,1 0-1,-1 0 1,0 0-1,1 0 1,-1 0-1,1 0 1,19-8 27,-13 2 12,-1 0 1,0-1-1,0 0 0,-1 0 1,0 0-1,0 0 0,-1-1 0,6-11 1,26-71 100,-34 83-143,10-26-104,-2 0 1,-1 0 0,-1-1 0,-2 0 0,3-66 0,-18 118-1790,2-8 1023,0 8-2914,-9 36 0,6-13-3353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2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29 115 5509,'-2'-5'13709,"-3"9"-11316,-5 8-3350,7 1 1016,0 0 0,1 0-1,0 0 1,1 0 0,1 0 0,0 0-1,2 14 1,-2-25-59,0 0 0,1-1 0,-1 1-1,1-1 1,-1 1 0,1 0 0,0-1 0,0 1 0,-1-1-1,1 0 1,0 1 0,0-1 0,1 0 0,-1 1 0,0-1 0,0 0-1,1 0 1,-1 0 0,0 0 0,1 0 0,-1 0 0,1-1-1,-1 1 1,1 0 0,-1-1 0,1 1 0,0-1 0,-1 1 0,1-1-1,0 0 1,-1 0 0,1 0 0,0 0 0,2 0 0,-1 0 4,-1 0 0,1 0 1,0 0-1,-1-1 0,1 1 1,-1-1-1,1 1 1,0-1-1,-1 0 0,0 0 1,1 0-1,-1 0 0,1-1 1,-1 1-1,0-1 1,0 1-1,0-1 0,0 0 1,0 0-1,0 0 0,2-3 1,2-10-69,-2 0 1,1 1-1,-2-1 0,0-1 1,-1 1-1,-1 0 1,0-1-1,-1 1 1,0 0-1,-5-29 0,4 41 52,1 1 0,-1-1 0,0 1 0,0-1 0,0 1 0,0-1-1,0 1 1,-1-1 0,1 1 0,-1 0 0,1 0 0,-1 0 0,0 0 0,0 0-1,0 0 1,0 0 0,0 1 0,-3-3 0,0 2 23,1 0-1,0 0 1,0 1 0,-1-1 0,1 1 0,-1 0-1,1 1 1,-1-1 0,-8 1 0,11 0-12,1 0 1,-1 1 0,1-1-1,-1 1 1,1 0 0,0-1-1,-1 1 1,1 0 0,0 0 0,0 0-1,-1 0 1,1 0 0,0 0-1,0 0 1,0 0 0,0 0-1,0 1 1,0-1 0,1 0-1,-1 1 1,0-1 0,1 0 0,-1 1-1,1-1 1,-1 1 0,1-1-1,0 1 1,0-1 0,-1 1-1,1 2 1,-3 56-94,4-50 75,-1-6 13,0-1 0,1 0 0,-1 0 0,1 1 1,0-1-1,0 0 0,0 0 0,0 0 0,1 0 0,0 0 1,-1 0-1,1 0 0,0-1 0,0 1 0,0-1 0,1 1 0,-1-1 1,0 0-1,1 1 0,0-2 0,-1 1 0,1 0 0,0 0 0,0-1 1,0 1-1,0-1 0,0 0 0,1 0 0,3 0 0,-3 1 11,1-1-1,0 0 0,-1-1 1,1 1-1,0-1 0,0 0 0,-1 0 1,1-1-1,0 1 0,-1-1 1,1 0-1,0 0 0,-1-1 0,1 1 1,-1-1-1,0 0 0,1 0 1,-1-1-1,0 1 0,4-4 0,3-5 23,-1 0 0,14-20 0,-21 27 86,0 0 0,0-1 0,0 1 0,-1-1 0,1 0 0,-1 0 0,0 0 0,-1 0 0,1 0 0,0-10 0,-2 15 667,2 34 63,-2-16-869,0 35 1,0-51-6,0 1-1,0-1 1,1 1 0,-1-1 0,1 0-1,0 1 1,0-1 0,0 0 0,0 0-1,0 1 1,0-1 0,0 0 0,1 0-1,-1 0 1,1-1 0,-1 1 0,4 2-1,-4-3-4,0 0 0,1 0-1,0 0 1,-1-1 0,1 1 0,0-1-1,-1 1 1,1-1 0,0 0-1,-1 1 1,1-1 0,0 0 0,0 0-1,-1 0 1,1 0 0,0-1-1,-1 1 1,1 0 0,0-1 0,-1 1-1,1-1 1,0 0 0,-1 1-1,1-1 1,-1 0 0,1 0-1,-1 0 1,1 0 0,-1 0 0,0 0-1,0-1 1,0 1 0,1 0-1,0-3 1,5-5 16,1-1 0,-2 0 0,11-22 1,-9 16 7,-6 13 25,0-1 0,0 0 0,0 0 0,0 0 0,-1 0 0,2-7 0,-3 10 542,0 25-155,-1-6-300,2 0 1,4 24-1,-4-35-149,1-1 1,0 1 0,0 0 0,0-1 0,1 0-1,0 1 1,1-1 0,7 11 0,-10-15-167,1 0 1,-1-1-1,1 1 1,0-1 0,0 1-1,-1-1 1,1 0-1,0 0 1,0 1-1,0-1 1,3 1-1,-4-2-154,0 0 1,0 0-1,0 0 0,0 1 0,0-1 0,0 0 0,-1 0 1,1 0-1,0 0 0,0-1 0,0 1 0,0 0 0,0 0 1,0-1-1,0 1 0,0 0 0,-1-1 0,1 1 0,0-1 1,1 0-1,16-19-10676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3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1249,'0'0'583,"-1"0"-1,0 0 1,1 0 0,-1 0-1,0 1 1,1-1 0,-1 0-1,0 0 1,1 1 0,-1-1-1,0 0 1,1 1 0,-1-1-1,1 0 1,-1 1 0,1-1-1,-1 1 1,1-1 0,-1 1-1,0 0 1,-6 17 2073,3 22-3203,4-37 1160,-3 276 3989,5-266-4561,-1-1 0,2 1 1,0-1-1,0 0 0,1 0 0,0 0 1,1-1-1,9 16 0,11 29-76,-18-35-166,-3-8-461,1 0-1,1 0 1,10 18 0,-11-27-344,-4-16-9845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7463,'0'0'2477,"0"7"854,-2 42-1972,-11 59 0,-2 42-292,14 6-1302,5-130-1025,9-15-3347,-5-8-1286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6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33 124 3075,'-3'-22'938,"1"-20"5464,1 27-821,3 43-3976,0-6-1406,2 0 0,0-1 1,1 1-1,1-1 0,16 38 0,-21-58-201,-1 0-1,0 0 1,1 0-1,-1 1 0,1-1 1,-1 0-1,1 0 1,-1 0-1,1-1 0,0 1 1,-1 0-1,1 0 1,0 0-1,0 0 0,0-1 1,0 1-1,0 0 0,0-1 1,0 1-1,0-1 1,0 1-1,0-1 0,0 1 1,0-1-1,0 0 1,0 1-1,0-1 0,0 0 1,1 0-1,-1 0 1,0 0-1,0 0 0,0 0 1,0 0-1,0 0 1,0-1-1,1 1 0,-1 0 1,0-1-1,0 1 0,0-1 1,0 1-1,1-2 1,2-1-8,0 0 0,0 0 0,-1 0 1,0-1-1,1 0 0,-1 1 0,-1-1 0,6-8 1,15-35 9,21-55 0,-44 101 58,0 0 1,0 1 0,-1-1-1,1 0 1,0 0 0,0 0 0,0 0-1,-1 1 1,1-1 0,0 0-1,-1 0 1,1 1 0,-1-1 0,1 0-1,-1 1 1,1-1 0,-1 0-1,1 1 1,-1-1 0,0 1-1,1-1 1,-1 1 0,0-1 0,0 1-1,1 0 1,-1-1 0,0 1-1,0 0 1,0-1 0,-1 1 0,-31-11 91,30 10-65,-158-35 945,160 35-2268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3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6086,'0'0'12171,"25"0"-10217,8 0-32,10 0-385,11 0-640,2 0-256,2 0-641,-2-8-160,-11-3-2947,-18-2-8712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6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15 1634,'0'0'36,"0"0"124,0 0 1,-1-1-1,1 1 0,0 0 0,0 0 1,-1 0-1,1 0 0,0 0 1,0 0-1,-1 0 0,1 0 0,0 0 1,0 0-1,-1 0 0,1 0 0,0 0 1,0 0-1,0 0 0,-1 0 1,1 0-1,0 0 0,0 0 0,-1 0 1,1 1-1,0-1 0,0 0 0,0 0 1,-1 0-1,1 0 0,0 0 0,0 1 1,0-1-1,0 0 0,-1 0 1,1 0-1,0 1 0,0-1 0,0 0 1,0 0-1,0 0 0,0 1 0,0-1 1,0 0-1,0 0 0,-1 1 1,1-1-1,0 0 0,0 0 0,0 1 1,0-1-1,0 0 0,0 0 0,1 0 1,-1 1-1,0-1 0,0 0 0,0 1 1,0 3-1523,0-4 1709,-12-15 3027,11 15-3023,-1-5-1463,6 1-4726,7 2 233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7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2 993,'-6'-2'5768,"1"2"-5323,2 1-2724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7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1153,'21'34'3176,"-20"-29"5136,-3 5-4698,1-5-3795,-1 165 923,14-230-758,-10-78-486,-2 116 1741,-2 126 586,0 2-5375,2-94-3454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9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10 3427,'-3'-6'8143,"6"3"-3516,16 6-2547,-17-2-2125,0 0 0,-1-1 1,1 1-1,0 0 0,0 0 1,0 0-1,-1 0 0,1 0 1,0 1-1,-1-1 1,1 0-1,-1 1 0,0-1 1,1 1-1,-1-1 0,0 1 1,0 0-1,0 0 0,0-1 1,1 5-1,-3 1 74,0 1 0,-1-1 0,0 0 0,0 0 0,-1 0 0,0 0 0,0 0 0,-1-1 0,1 1 0,-1-1 0,-1 0 0,-9 11 0,-17 26 75,26-34-111,2-4-4,0-1 1,1 1-1,-1 0 1,1 0-1,0 0 1,0 0-1,1 0 1,-1 0-1,0 10 0,23-14 268,-14-2-53,1 0 1,-1 0-1,1-1 1,-1 0-1,0 0 1,0-1-1,0 0 1,0 0-1,0-1 1,8-5-1,-4 3-434,-1 0 0,1 1 0,16-6 0,-21 11-5578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9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7719,'0'13'2659,"0"6"-1218,0 1 577,0-2-673,0 2-928,0-3-225,0 1 64,0-1-256,0-3 256,0-1-159,0-2 31,-2-5-192,2-4-481,0-13-11883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19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7111,'-2'6'938,"0"1"-1,1-1 1,0 1 0,1 0 0,-1 0 0,1 10 0,1-6-318,-1-9 10,3-3-549,0 1-1,1 0 1,-1 0-1,0 1 1,0-1-1,1 1 1,-1-1-1,0 1 0,0 0 1,0 0-1,1 1 1,4 2-1,-7-3-68,1 1 0,-1 0 0,1 0-1,-1 0 1,0 0 0,0 0 0,0 0-1,0 0 1,0 0 0,0 1 0,-1-1-1,1 0 1,-1 0 0,1 1 0,-1-1-1,0 0 1,0 1 0,0-1 0,0 3-1,0 15 20,0-10 193,0 1 0,0 0 0,-4 17 1,3-24-145,0 0 1,0 0-1,-1 0 1,0-1 0,1 1-1,-2 0 1,1 0-1,0-1 1,-1 0 0,1 1-1,-1-1 1,-6 5 0,9-8-143,-18 14 332,6-10-1824,1-6-4393,7-3-779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0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8648,'0'0'3812,"8"-2"-2595,5 2 64,7-2 96,-1 1-928,0 1-225,-3-2-224,-1 2 0,-5 0-160,0 0-1057,1 0-1025,-1 0-2082,-2 0-993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0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9033,'0'0'2471,"0"3"723,0 13-2475,4 157 1631,-4-121-2185,0-51-169,-1 0 1,1 1 0,0-1 0,1 0-1,-1 1 1,0-1 0,0 0 0,0 1-1,1-1 1,-1 0 0,1 0-1,-1 1 1,1-1 0,-1 0 0,1 0-1,1 1 1,-2-1 1,1-1-1,-1 0 1,0 0 0,1 1-1,-1-1 1,1 0 0,-1 0 0,1 0-1,-1 0 1,1 0 0,-1 0-1,1 0 1,-1 0 0,1 0-1,-1 0 1,1 0 0,-1 0-1,1 0 1,-1 0 0,1 0-1,-1 0 1,1 0 0,-1-1-1,1 1 1,-1 0 0,0 0 0,1-1-1,2-1 21,0 0-1,0-1 0,0 1 1,-1-1-1,1 0 0,-1 1 1,0-1-1,0 0 1,3-5-1,4-11 34,9-15 54,18-55 1,-33 75-280,-3 13 79,0-1-1,1 1 1,-1-1-1,0 1 1,1-1-1,-1 1 1,1 0-1,-1-1 1,1 1-1,-1 0 1,1-1-1,0 1 1,0 0-1,0 0 1,-1 0-1,1 0 1,0 0-1,1 0 1,-1 0-1,0 0 1,1-1-1,9-5-3955,2-5-4379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1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6214,'0'-44'11066,"0"49"-10356,0 190 155,0-195-1014,1-3-161,4-174 519,-5 149 650,0 49-763,-5 50-1255,4-23-4318,1-22-1073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14 10858,'-2'0'263,"0"0"0,0 0 0,1 0 1,-1 0-1,0 0 0,0 1 0,0-1 0,1 0 0,-1 1 0,0 0 0,0-1 0,1 1 0,-1 0 0,1 0 0,-1 0 0,0 0 0,-1 2 0,1 0-111,-1 0 1,1 0-1,1 1 0,-1-1 0,0 1 0,1 0 0,-2 5 1,0 0-46,1 1 0,0-1 0,0 0 0,1 1 0,0-1 0,0 1 0,1-1 0,1 1 0,0-1 0,0 1 1,1-1-1,4 17 0,-4-21-128,0-1 0,0 1 0,0-1 0,0 0 0,1 1 0,0-1 0,0-1 0,0 1 0,0 0 1,0-1-1,1 1 0,-1-1 0,1 0 0,0 0 0,0-1 0,0 1 0,1-1 0,-1 0 0,0 0 0,1 0 1,0-1-1,-1 1 0,1-1 0,0 0 0,0-1 0,7 1 0,-9 0 12,0-1 1,0 0-1,0 0 0,0 0 0,1 0 1,-1 0-1,0-1 0,0 0 0,0 1 1,0-1-1,0 0 0,0 0 0,0-1 1,0 1-1,-1-1 0,1 1 1,3-4-1,-4 2 28,1 0 0,-1-1 1,0 1-1,0-1 0,-1 1 0,1-1 0,-1 0 1,0 0-1,0 0 0,0 1 0,0-1 1,-1 0-1,1-7 0,0 0 48,0 0 1,-1 0-1,0 0 0,0 0 0,-1-1 1,-1 1-1,0 0 0,-5-15 0,5 21 31,-1 0-1,1 0 0,-1 1 1,0-1-1,0 0 0,0 1 1,-1 0-1,1 0 0,-1 0 1,0 0-1,-1 1 0,1 0 1,0-1-1,-1 1 0,0 1 1,0-1-1,0 1 0,0 0 1,-6-2-1,1 1 149,1 1 1,-1 0-1,1 1 0,-1 0 1,1 0-1,-15 1 0,20 0-220,1 1 0,-1-1-1,1 1 1,-1 0 0,1 0-1,-1 0 1,1 1 0,0-1-1,-4 3 1,5-3-59,1 0 1,0 0 0,-1 0 0,1 0-1,0 0 1,0 1 0,0-1-1,0 0 1,0 1 0,0-1-1,0 1 1,0-1 0,1 1 0,-1-1-1,1 1 1,-1-1 0,1 1-1,-1 0 1,1-1 0,0 3-1,0-1-194,-1-1 0,1 1 0,0-1 0,0 1 0,1-1-1,-1 1 1,0-1 0,1 1 0,0-1 0,-1 0 0,1 1-1,0-1 1,0 1 0,0-1 0,3 4 0,-1-3-295,0-1 0,0 0 0,0 1 1,0-1-1,0 0 0,0 0 0,1-1 1,-1 1-1,1-1 0,3 2 0,32 9-7672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2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 5221,'0'0'36,"0"0"-1,0 0 1,0 0-1,0 0 1,0-1 0,0 1-1,0 0 1,0 0-1,0 0 1,0 0 0,0 0-1,0 0 1,0 0-1,0-1 1,-1 1 0,1 0-1,0 0 1,0 0-1,0 0 1,0 0 0,0 0-1,0 0 1,0 0-1,-1 0 1,1 0 0,0-1-1,0 1 1,0 0-1,0 0 1,0 0 0,0 0-1,-1 0 1,1 0-1,0 0 1,0 0 0,0 0-1,0 0 1,0 0-1,-1 0 1,1 0 0,0 0-1,0 0 1,0 1-1,0-1 1,0 0 0,0 0-1,-1 0 1,1 0-1,0 0 1,0 0 0,0 0-1,0 0 1,0 0-1,0 0 1,0 1 0,-5 11 3100,-1 20 2152,5-27-4976,2-4-308,-1-1-1,1 1 0,0 0 1,-1 0-1,1-1 1,0 1-1,0 0 0,-1-1 1,1 1-1,0-1 1,0 1-1,0-1 1,0 1-1,0-1 0,-1 0 1,1 1-1,0-1 1,0 0-1,0 0 0,0 0 1,0 0-1,0 0 1,0 0-1,0 0 1,0 0-1,0 0 0,2 0 1,43 0 150,-33-1-121,-12 1-18,0 0 0,0 0 0,0 0 0,0 1 0,0-1 0,0 0 0,0 0 0,0 1 0,0-1 0,-1 0 0,1 1 0,0-1 0,0 1 0,0-1 0,-1 1 0,1-1 0,0 1 0,-1 0 0,1-1 0,0 1 0,-1 0 0,1 0 1,-1-1-1,2 3 0,-1-1 61,0 1 1,-1-1 0,1 1 0,0-1 0,-1 1-1,0 0 1,1-1 0,-1 1 0,0 3 0,0-2 34,0 0 0,-1 0 0,1 0 0,-1-1 1,0 1-1,0 0 0,0 0 0,-1 0 0,1-1 1,-1 1-1,0 0 0,-3 4 0,-63 70-639,65-102-6519,3-3 1532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2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8904,'0'2'1666,"0"0"-737,6 0 801,11-1-385,1-1-192,3 0-160,0 0-481,-1 0-95,-3 0-257,-3 0-96,-1-1-64,-3 1-897,0 0-608,3 0-1282,-1 5-1729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3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8168,'0'0'7895,"0"21"-4809,-1 37-2600,0-27-539,0-1-1,7 43 0,-7-72 37,1-1-1,0 1 1,0 0-1,1 0 1,-1 0-1,0-1 1,0 1-1,0 0 0,0 0 1,1 0-1,-1-1 1,0 1-1,1 0 1,-1-1-1,1 1 1,-1 0-1,1-1 0,-1 1 1,1 0-1,-1-1 1,1 1-1,-1-1 1,1 1-1,0-1 1,0 1-1,0-1 8,0 0-1,0 0 1,-1-1-1,1 1 1,0 0-1,0-1 1,-1 1 0,1 0-1,0-1 1,0 1-1,-1-1 1,1 1-1,0-1 1,-1 1 0,1-1-1,-1 0 1,1 1-1,-1-1 1,1 0 0,21-39 231,44-139 324,-66 178-1725,-6 12-14686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29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57 545,'0'-38'11760,"0"38"-11381,0-10-5915,0 1 1175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0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79 5317,'12'-38'528,"-2"4"-255,-8 30 956,-4 16 1385,3-4 5561,7-8-3654,2-1-4805,14 1 426,2 1 154,1-2 0,28-4 0,11-1 190,-66 6-464,34 0-33,195 0 422,-182 9-390,-48 4 17,-3-12-403,0-1 1,-1 1-1,1-1 0,0 0 1,0 0-1,-7-1 1,8 0-214,1 1 1,-1-1-1,1 0 1,-1 0 0,0 0-1,1 0 1,-1 0-1,1 0 1,0-1 0,-1 1-1,-2-3 1,-11-15-7105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2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4260,'-4'11'9139,"3"-1"-6507,1-9-2817,0 0-1,0 0 1,0 0 0,0 0 0,0 1-1,0-1 1,0 0 0,-1 0 0,1 0-1,0 0 1,-1 0 0,1 0 0,-1 0-1,1 0 1,-1-1 0,1 1 0,-1 0-1,0 0 1,1 0 0,-1 0 0,0-1-1,0 1 1,0 0 0,1-1 0,-1 1-1,-1 0 1,-15 11-2372,16-11 2679,0 0 0,-1 0 0,1 0 1,0 0-1,-1 0 0,1 0 0,0 1 0,0-1 0,0 1 0,0-1 0,0 1 0,1-1 1,-1 1-1,0-1 0,0 3 1911,5-5 1152,17-5-1742,43-6 1883,-58 11-3038,-1 0 0,1 1-1,-1 0 1,1 0 0,0 1 0,-1 0-1,1 0 1,-1 0 0,9 3 0,-8-1-283,1 0 30,-1 0-1,1 0 1,0-1 0,0 1-1,1-2 1,-1 1 0,13 0 0,110 0 525,-123-2-497,0-1 0,1-1 0,-1 1 0,0-1 0,0-1 0,0 1 0,9-6 0,-9 5-16,0 0 0,0 0 0,1 1 1,-1-1-1,1 2 0,-1-1 0,12 0 0,87-2 124,61 2-182,21-3-448,-188 5 358,25 4 52,-24-4-642,15 3 1249,-13-3-4340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4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106 675 6726,'-2'11'8613,"2"19"-8103,0-25 633,0 131 42,0-141-1213,0-1-1,0 1 0,-1 0 1,1 0-1,-1 0 0,0 0 1,-1 0-1,1 0 0,-1 0 1,-4-8-1,5 13 259,-1-45 768,2-5 135,-2 0 0,-2 0 0,-21-94 0,23 137-1003,-7-29 446,-7-45 0,8-117 1696,8 173-1710,-14-41 63,9 45-1632,4 18-3450,0-13-16424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6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2210,'-4'2'10849,"3"2"-3958,4 1-3753,4-3-3581,74 0 1153,-80-2-656,40 3-1,189-3 828,-226 0-1425,2-1-4619,0 1 140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8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19 1634,'-22'0'7840,"-10"0"159,38 0-7364,41 0-190,0-2 0,61-10-1,-234 8-1239,124 4-977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9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4068,'-3'21'8685,"-12"-1"-5343,-2 5-2610,17-23-709,-1-1 1,0 1 0,0 0 0,1 0 0,-1 0 0,1 0 0,-1-1 0,1 1 0,0 0-1,0 0 1,0 0 0,0 0 0,0 0 0,0 0 0,0 0 0,1 0 0,-1 0 0,1 0-1,-1 0 1,1-1 0,0 1 0,0 0 0,0 0 0,0-1 0,0 1 0,0-1 0,0 1-1,1-1 1,-1 1 0,0-1 0,1 0 0,-1 1 0,1-1 0,0 0 0,1 1-1,8 3-64,-1-1 0,1 1-1,0-2 1,0 0-1,12 2 1,13 5 177,-29-8-129,0 1 1,0 0 0,0 0-1,-1 1 1,12 8-1,-16-11 12,-1 0-1,0 0 1,0 0-1,1 0 0,-1 0 1,0 1-1,0-1 1,0 0-1,0 1 1,0-1-1,-1 1 1,1-1-1,0 1 1,-1 0-1,1-1 0,-1 1 1,0 0-1,1-1 1,-1 1-1,0 0 1,0-1-1,0 1 1,0 0-1,0-1 1,0 1-1,-1 0 0,1-1 1,-1 1-1,1 0 1,-1-1-1,1 1 1,-1-1-1,-1 3 1,-2 1 19,0 1 0,-1-1 0,0 0 0,0 0-1,0-1 1,0 1 0,-1-1 0,1 0 0,-1-1 0,0 1 0,0-1 0,0 0 0,-12 3 0,13-4-404,-1-1 0,0 1 0,0-1-1,0 0 1,-7 0 0,13-1 184,-1 0 0,1 0 0,0 0 0,0 0 0,-1 0 0,1 0 0,0 0-1,-1 0 1,1 0 0,0 0 0,0 0 0,-1 0 0,1 0 0,0-1 0,0 1 0,-1 0 0,1 0 0,0 0 0,0 0 0,-1 0 0,1-1 0,0 1-1,0 0 1,-1 0 0,1 0 0,0-1 0,0 1 0,0 0 0,0 0 0,-1-1 0,1 1 0,0 0 0,0 0 0,0-1 0,0 1 0,0 0 0,0-1-1,-1-12-8550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15343,'-1'1'76,"1"-1"1,-1 0 0,1 0 0,0 0-1,-1 1 1,1-1 0,-1 0 0,1 0 0,0 1-1,-1-1 1,1 0 0,0 1 0,-1-1 0,1 0-1,0 1 1,0-1 0,-1 1 0,1-1-1,0 1 1,0-1 0,0 0 0,0 1 0,0-1-1,-1 1 1,1-1 0,0 1 0,0-1 0,0 1-1,0-1 1,0 1 0,0-1 0,0 0-1,1 1 1,-1 0 0,3 19-293,12 32 394,-6-21-80,10 58 0,-15-44-49,-4-29-172,1 0 0,1 0 0,1-1 0,0 1 0,8 21 0,-11-37-27,-1 0-1,1 0 0,0 0 1,0 0-1,0-1 0,0 1 0,0 0 1,1 0-1,-1 0 0,0 0 1,0 0-1,0 0 0,0 0 1,0-1-1,0 1 0,0 0 1,0 0-1,0 0 0,0 0 1,0 0-1,1-1-753,-1 1 753,0 0 0,0 0 1,0 0-1,0 0 0,0 0 1,0 0-1,0 0 0,1 0 1,-1 0-1,0 0 0,0 0 1,0 0-1,0 0 0,0 0 1,0 0-1,1 0 0,-1 0 0,0 0 1,0 0-1,0 0 0,0 0 1,0 0-1,0 0 0,0 0 1,1 0-1,-1-20-5518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39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6438,'2'1'4356,"4"-1"-3395,7 0 1634,1 0-1058,5 0-192,1 0-448,3 0-160,0 0-481,-1 0-128,1 0-32,-4 0-192,-3 0 192,-1 0-961,-3 0-832,-1 0-1282,-3 4-4068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40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5285,'0'1'6367,"0"12"-5025,-1 39 918,4 92-517,-2-140-1742,-1-1-1,1 0 0,0 0 1,0 1-1,0-1 0,0 0 0,1 0 1,-1 0-1,1-1 0,-1 1 1,1 0-1,0 0 0,0-1 0,4 3 1,-6-4-1,1 0 1,0-1 0,0 1-1,0 0 1,0-1 0,0 1-1,1-1 1,-1 0-1,0 1 1,0-1 0,0 0-1,0 0 1,0 0 0,0 0-1,1 0 1,-1 0 0,0 0-1,0 0 1,0 0 0,0 0-1,0 0 1,0-1 0,1 1-1,-1-1 1,0 1-1,0-1 1,0 1 0,0-1-1,0 1 1,0-1 0,-1 0-1,1 0 1,0 1 0,0-1-1,0 0 1,-1 0 0,1 0-1,0 0 1,-1 0 0,1 0-1,-1 0 1,1-2-1,6-8 114,-1 0 0,-1 0 0,0-1 0,-1 0 0,0 0 0,-1 0 0,0 0 0,-1-1-1,0 1 1,-1-1 0,-1-20 0,0 29-15,0 0-1,1 0 0,-1 1 1,1-1-1,0 0 1,0 0-1,0 1 1,0-1-1,1 1 1,-1-1-1,3-3 1,-3 5-221,0 1-1,1-1 1,-1 0 0,0 1 0,1-1 0,-1 1 0,1 0 0,0 0-1,-1-1 1,1 1 0,0 0 0,0 0 0,0 1 0,0-1 0,0 0 0,0 1-1,-1-1 1,2 1 0,-1-1 0,0 1 0,3 0 0,4 0-4571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49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1057,'0'-2'180,"0"-1"-1,0 1 1,1 0-1,-1-1 1,1 1-1,0 0 1,0 0 0,0 0-1,0 0 1,0-1-1,0 1 1,0 0-1,1 1 1,-1-1-1,1 0 1,-1 0 0,1 1-1,0-1 1,0 1-1,0-1 1,0 1-1,0 0 1,0 0 0,0 0-1,0 0 1,0 0-1,0 0 1,1 0-1,-1 1 1,0-1-1,1 1 1,2 0 0,13-2-2337,-14 2-491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1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73 192,'115'-61'796,"-98"52"12503,-10 6-8925,-11 6-6613,2-1 4277,-115 11 541,105-12-2547,0 0 1,-1 1 0,1 1-1,0 0 1,-11 4 0,11-3 172,0 0 1,-1-1 0,1-1 0,0 0-1,-14 1 1,-187-3 1759,213 43-1928,1-37-34,0 0-1,1 1 1,0-1-1,1 0 1,3 7-1,6 17-1,-8-11 20,-1-1 0,0 0-1,-1 1 1,-1 0 0,-1-1-1,-1 1 1,-3 22 0,1-26-20,1 2 2,-1-1 0,-1 1 0,0-1 0,-7 17 0,6-17 14,0 0 0,2 0 0,-1 0 1,2 1-1,0-1 0,1 1 0,1 0 1,3 21-1,-3 7 4,0-44-26,2 28-33,-1-20-4740,-1 1-2978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7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26 4260,'0'-2'873,"0"0"0,1 0 1,-1 1-1,1-1 0,-1 0 0,1 0 0,0 1 1,0-1-1,-1 0 0,1 1 0,1-1 0,-1 1 1,1-2-1,2 2 2201,-12 16-2203,-56 77-666,-18 31-394,78-115 232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8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0 3972,'0'0'9150,"-6"30"-7244,-2-14-1341,8-16-597,-19 63 1250,8-44-960,9-15-124,0 0 0,-1 0 0,1 0 0,1 0-1,-1 0 1,-2 9 0,4-13-118,0 1-20,1-1 1,-1 1-1,0-1 0,1 1 0,-1-1 0,0 1 0,1-1 0,-1 0 0,1 1 0,-1-1 0,0 0 1,1 1-1,-1-1 0,1 0 0,-1 0 0,1 0 0,-1 1 0,1-1 0,-1 0 0,1 0 0,-1 0 1,1 0-1,0 0 0,-1 0 0,2 0 0,3-2-13,-1-1 0,1 0 0,0 0 1,-1 0-1,1 0 0,-1-1 0,0 0 0,0 0 0,-1 0 0,1 0 1,-1-1-1,4-5 0,18-19-383,-18 23 454,-1 0 0,1 0 0,-1-1 0,0 0 0,0 0 1,8-14-1,-14 21 4,0-1 0,0 0 1,0 1-1,0-1 0,0 1 0,0-1 1,0 0-1,0 1 0,0-1 1,0 1-1,0-1 0,0 0 1,-1 1-1,1-1 0,0 1 0,0-1 1,-1 1-1,1-1 0,0 1 1,-1-1-1,1 1 0,0-1 1,-1 1-1,1 0 0,-1-1 0,1 1 1,0-1-1,-1 1 0,1 0 1,-1-1-1,1 1 0,-1 0 1,0 0-1,1-1 0,-1 1 0,1 0 1,-1 0-1,1 0 0,-1 0 1,0 0-1,1 0 0,-1 0 1,1 0-1,-1 0 0,-1 0 0,-36 0 95,27 1 173,-33-1 870,46 8-9289,9-7 1900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4:5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6246,'0'2'10145,"10"5"-6180,18 11-5035,-27-17 1059,0 0 1,0 0 0,0 0 0,1 0-1,-1 0 1,0 0 0,0 0 0,0 1-1,-1-1 1,1 0 0,0 1 0,0-1-1,-1 0 1,1 1 0,-1-1 0,1 3-1,-1-2-35,1 0-1,-2 0 0,1-1 0,0 1 1,0 0-1,0-1 0,-1 1 1,1 0-1,-1-1 0,1 1 0,-1 0 1,0-1-1,0 1 0,0-1 0,0 1 1,0-1-1,0 1 0,0-1 0,0 0 1,0 0-1,0 0 0,-1 1 1,1-1-1,-1 0 0,1-1 0,-1 1 1,1 0-1,-1 0 0,1-1 0,-1 1 1,0 0-1,1-1 0,-3 1 0,-15 7-211,11-5 217,-6 5-4,15-6 37,10-1 6,50 1 146,-61-2-119,1 0 0,0 0 0,-1 1 0,1-1 0,0 0 0,-1 1 0,1-1 0,0 0 0,-1 1 0,1-1 0,-1 1 0,1-1 0,-1 1 0,1-1 0,-1 1 0,1-1 0,-1 1-1,1-1 1,-1 1 0,0 0 0,1-1 0,-1 1 0,0 0 0,0-1 0,0 1 0,1 0 0,-1 0 0,0-1 0,0 1 0,0 0 0,0-1 0,0 1 0,0 0 0,0 0 0,0-1 0,0 1 0,-1 0-1,1-1 1,0 1 0,-1 1 0,1 0 20,-1 0 1,0 0-1,0 0 0,0 0 0,0 0 0,0-1 0,0 1 0,0 0 0,-1 0 0,1-1 0,-3 2 1,-23 13 412,-13 9-714,37-9-2525,3-12-3225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0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6983,'0'0'8392,"0"7"-7175,0 2 32,0 3-288,0-1-385,-2 0-319,-2 1-33,0 3 0,-1-2-288,1 3 192,2-3-448,2-3-97,0-5-800,0-1-833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0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5797,'115'-72'3972,"-95"58"-2008,-23 15-680,-1 1-202,0 1-563,1 1-1,0 0 1,0 0 0,0 0 0,0 1 0,0-1 0,1 1-1,-3 7 1,2-5-403,1-1 0,1 1-1,-1-1 1,1 1-1,0-1 1,0 1 0,1 0-1,0-1 1,0 1 0,2 10-1,-1-15-126,0 0-1,0 0 0,0 0 1,0 0-1,0-1 0,1 1 0,-1 0 1,1-1-1,-1 1 0,1-1 1,0 1-1,0-1 0,-1 0 1,1 0-1,0 0 0,0 0 1,0 0-1,0 0 0,0 0 1,0-1-1,1 1 0,-1-1 1,0 0-1,0 1 0,0-1 0,0 0 1,4-1-1,-3 2-3,0-1 0,-1 0 1,1 0-1,0 0 0,0-1 0,0 1 0,0-1 0,0 1 0,0-1 0,-1 0 1,1 0-1,0 0 0,-1-1 0,1 1 0,-1-1 0,1 1 0,-1-1 0,1 0 1,3-4-1,-3-1 56,0 0 0,-1-1 0,0 1 1,0-1-1,-1 1 0,1-1 0,-2 1 1,1-1-1,-1 0 0,-1-15 0,0 22-4,1-1 0,-1 1 0,1-1 0,-1 0 0,0 1 0,0-1 0,1 1 0,-1-1 0,0 1 0,0 0 0,0-1 0,-1 1 0,1 0 0,0 0 0,0 0 0,-1 0 0,1 0 0,-1 0 0,1 0 0,0 0 0,-1 1 0,0-1 0,1 0 0,-1 1 0,1-1 0,-1 1 0,0 0 0,-1-1 0,-51-3-165,51 4 48,-1 0-336,1 0 0,-1 0 0,1 1 0,-1-1 0,1 1 0,0 0 0,-1 0 0,1 0 0,0 0 0,0 1 0,0-1 0,-5 4 1,-19 14-8218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4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21 2755,'0'0'331,"-1"0"0,1 1 0,-1-1 0,1 0 0,-1 0 0,1 0 0,-1 0 0,1 0 0,0 0 0,-1 0 0,1 0 0,-1 0 0,1 0 0,-1 0 0,1 0 0,-1 0 0,1-1 0,0 1 0,-1 0 0,1 0 0,-1 0 0,1-1 0,0 1 0,-1 0 0,1 0 0,-1-1 0,1 1 0,0 0 0,0-1 0,-1 1 0,1-1 0,0 1 0,0 0 0,-1-1 0,1-8 1189,0 8-1269,24-4 972,-24 5-1165,1 0 1,-1 0-1,1 0 1,-1 0-1,1 0 1,-1 1-1,1-1 1,-1 0-1,1 0 1,-1 0-1,1 1 1,-1-1-1,0 0 1,1 0-1,-1 1 0,0-1 1,1 0-1,-1 1 1,0-1-1,1 1 1,-1-1-1,0 0 1,1 1-1,-1-1 1,0 1-1,0-1 1,0 1-1,0-1 1,1 1-1,-1 0 1,0 21 420,0-17-480,-1 0 0,0 0 0,-1 0 0,1 0 0,-1 0 0,-4 9 0,-12 8-5,14-18-74,0 1 0,1-1 0,-1 0 0,1 1 0,0 0 0,0-1 0,1 1 0,-3 8 0,38-11 160,-29-2-54,1 0 0,-1-1 0,0 1 0,1-1 0,-1 0 0,0 0 0,0-1 0,0 1 0,0-1 0,0 0 0,0 0 0,0 0 0,0 0 1,-1-1-1,1 1 0,3-5 0,4 2-635,-4 3-1377,-2-1-4783,-1-1 689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9 106 11627,'-9'-2'5093,"9"0"-4837,4-2-384,19-8 865,8-3 256,6-1-897,-1-3 32,-1 7-384,-2 1-321,-4 2-1729,5 5-1185,-11 4-4037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4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5926,'0'0'2018,"0"2"-641,0 1 737,0 1-1089,0 0 288,0 0-480,0-1-225,0 3-351,0 3-33,0 0 128,0 4-288,0-2 160,0-4-896,0-3 31,6-4-8487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5:0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1 288,'0'0'7693,"-1"4"-4431,-2 16-1383,0-7-1474,1 0 0,1 0 0,0 0 1,1 24-1,1-14-520,-1-22 112,0-1-1,0 1 1,0 0 0,0-1 0,0 1 0,1 0-1,-1-1 1,0 1 0,1 0 0,-1-1-1,0 1 1,1-1 0,-1 1 0,1 0 0,-1-1-1,1 1 1,-1-1 0,1 0 0,-1 1-1,1-1 1,0 1 0,-1-1 0,1 0-1,0 1 1,-1-1 0,1 0 0,0 0 0,-1 0-1,1 1 1,0-1 0,0 0 0,26 2 197,-22-3-88,-4 1-68,-1 0-1,1-1 0,-1 1 0,1-1 1,-1 1-1,1-1 0,-1 0 0,1 1 1,-1-1-1,1 1 0,-1-1 0,0 0 1,0 1-1,1-1 0,-1 0 0,0 1 1,0-1-1,0 0 0,1 0 0,-1 1 1,0-1-1,0 0 0,0 1 1,-1-2-1,2-23 402,-1 22-352,1-3 20,-1-1 0,-1 1 1,1 0-1,-1-1 0,0 1 0,0-1 0,-3-5 1,3 10-126,0 0 0,0 1 0,0-1 0,0 1 0,0-1 0,0 1 0,0 0 0,-1-1 0,1 1 0,-1 0 1,1 0-1,-1 0 0,1 0 0,-1 0 0,0 0 0,1 1 0,-1-1 0,0 0 0,0 1 0,1-1 0,-1 1 0,0 0 1,0 0-1,0 0 0,0 0 0,1 0 0,-1 0 0,0 0 0,-2 1 0,2-1-155,0 1 0,1 0 0,-1-1 0,1 1 0,-1 0 0,1 0 0,0 0 0,-1 0 0,1 0 0,0 0 0,0 0 0,-1 0 0,1 1 0,0-1 0,0 0 0,1 1 0,-1-1 0,0 1 0,0-1 0,1 1 0,-2 2 0,0 0-596,-3 7-2888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19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5413,'0'63'9331,"0"9"-4723,14 311-4272,18 103-247,19 234 607,-35-505-384,-13 259 0,-13-343-124,-1 64-157,10-107 101,0 2-4561,0-85 393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0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12780,'7'-2'2986,"12"2"-3787,-15 1 981,236-13 2200,-40 0-2016,302 15 604,77-3-335,-145-9-105,132-7 44,143 12-518,-333 3 393,-155-2-1028,-221 3 514,0 0 0,0 0-1,0 1 1,0-1 0,1 0-1,-1 0 1,0 0 0,0 0 0,0 0-1,0 0 1,0 0 0,0 1 0,0-1-1,0 0 1,0 0 0,0 0 0,0 0-1,0 0 1,0 0 0,0 1 0,0-1-1,0 0 1,0 0 0,0 0-1,0 0 1,0 0 0,0 0 0,0 0-1,0 1 1,0-1 0,-1 0 0,1 0-1,0 0 1,0 0 0,0 0 0,0 0-1,0 0 1,0 0 0,0 0 0,0 0-1,0 1 1,-1-1 0,1 0-1,0 0 1,0 0 0,0 0 0,0 0-1,0 0 1,0 0 0,0 0 0,-1 0-1,1 0 1,0 0 0,0 0 0,0 0-1,0 0 1,0 0 0,0 0 0,0 0-1,-1 0 1,1 0 0,0 0-1,0 0 1,0 0 0,0 0 0,0 0-1,0-1 1,0 1 0,-1 0 0,-25 5-5806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3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1587 3235,'1'-17'6766,"2"-2"-5559,1-19-2043,-4 37 794,8 0 3976,17 2-3727,-16-1 99,147 7 2208,-17-2-1465,8 1-75,-91-2-464,69-5-1,-38-1 31,287 7-129,-256-14-224,-109 9-181,0 1 1,-1-2-1,1 1 0,0-1 1,0-1-1,-1 1 0,1-2 0,-1 1 1,0-1-1,9-4 0,-13 4 32,-1-1 0,0 1 0,0-1 0,0 1 0,0-1 0,-1 0 0,1 0 0,-1 0 0,0 0 0,0-1 0,-1 1 0,1 0 0,1-10 0,0 0-28,-1 0 0,0-1 0,-1-17 0,-1-485-32,13 331 12,1-2 90,-14-133 619,0 321-635,8-10-156,-7 8 71,1 0-1,-1 0 1,1 0 0,0 1 0,0-1 0,0 0-1,0 1 1,3-3 0,10-2-8,0 2 0,1-1 0,-1 2 0,1 0 0,0 1 0,0 0 0,0 1 0,19 2 0,34-4-46,-35 2 52,1 1 0,-1 1 0,43 8 0,-46-5 13,20-1 66,76-4-1,-43-1-107,-49 2 18,222-9-474,-227 5 471,0-1 0,0-1 0,0-1 0,-1-2 0,0-1 0,36-19 0,-46 19-81,-12 6-517,0 0 0,1 0 0,0 1 0,-1 0-1,10-3 1,-7 5-5077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50 11275,'-24'0'4938,"23"0"-3321,1-2-1495,0 1 0,0 0 0,0-1 0,0 1 0,1 0 0,-1 0 0,0-1 0,1 1 0,-1 0 0,1 0 0,-1-1 0,1 1 0,1-1 0,1-1-104,0 0-1,1 0 1,0 0-1,-1 1 0,1 0 1,0-1-1,0 1 0,1 1 1,-1-1-1,0 0 0,1 1 1,-1 0-1,0 0 0,1 1 1,0-1-1,-1 1 0,1 0 1,-1 0-1,9 1 0,-12-1-12,1 1-1,-1-1 0,0 0 1,0 1-1,1-1 0,-1 0 0,0 1 1,0 0-1,0-1 0,0 1 1,0 0-1,0-1 0,0 1 0,0 0 1,0 0-1,0 0 0,0 0 1,0 0-1,0 0 0,-1 0 0,2 2 1,0 1 18,0 0 0,-1 0 0,0 0 1,1 1-1,-1-1 0,0 7 0,0 4 71,0 0 1,-3 30-1,-1-31-85,-1 1 0,0-1 0,-1 0 0,-1 0 0,0-1 0,0 0 0,-1 0 0,-1 0 1,-13 15-1,8-9-15,1 1 1,-17 36-1,29-56-5,-1 0 0,1 1 0,0-1 0,0 0 0,0 0 0,0 1-1,0-1 1,0 0 0,0 0 0,0 1 0,0-1 0,0 0-1,0 0 1,1 0 0,-1 1 0,0-1 0,0 0 0,0 0 0,0 1-1,0-1 1,0 0 0,0 0 0,1 0 0,-1 1 0,0-1 0,0 0-1,0 0 1,1 0 0,-1 0 0,0 1 0,0-1 0,0 0-1,1 0 1,-1 0 0,0 0 0,0 0 0,1 0 0,-1 0 0,0 0-1,18 3 173,22-3 962,-37 0-968,11-2-244,0 0 0,-1-1-1,1 0 1,24-10 0,-8 0-4343,-3-1-4399,-18 7 2297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4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5221,'0'0'10538,"0"2"-9033,0 9-448,3 4-480,-3 7-33,0 3-287,0 5-97,0-3-96,4-3-96,0-7 64,-4-10-481,4-7-1056,6 0-1954,-4-13-4389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4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10890,'-5'8'391,"1"1"0,0 0-1,0 1 1,1-1 0,0 1-1,1-1 1,0 1 0,0 0-1,1 0 1,0 13 0,1-23-471,19 0 443,65 1 299,-83-1-612,1 1 0,-1 0 0,1 0 0,-1 0 0,1 0 0,-1 0 0,0 0 1,0 1-1,0-1 0,0 0 0,1 1 0,-2-1 0,1 0 0,0 1 0,0-1 1,0 1-1,-1 0 0,1-1 0,-1 1 0,1-1 0,-1 1 0,1 3 0,5 39 1125,-6-32-968,2 16 520,-4 51-1,1-77-734,1 0 0,-1 0-1,0 0 1,0 0 0,0 0-1,0-1 1,-1 1 0,1 0-1,0 0 1,-1-1 0,1 1-1,-1-1 1,0 1-1,1-1 1,-1 1 0,0-1-1,0 0 1,0 0 0,0 0-1,0 0 1,-2 0 0,-46 15-7215,48-16 6403,-17 3-7519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5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11339,'2'0'4004,"7"0"-2531,-1 0-384,4 0-448,5 0-321,1 4-32,3-1-384,-4-1-769,-1 0-2082,-1 0-3395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5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10506,'0'0'6417,"6"5"-6140,-1 4-102,-1 1 0,1-1 1,-2 1-1,1 0 0,-1 0 0,-1 1 0,0-1 0,2 19 0,4 18-5,1 3-56,-7-32-94,2-1-1,0 1 1,6 17-1,-10-35-22,0 1 0,0 0 0,1-1 0,-1 1 0,0-1 0,0 1 0,0-1 0,1 1 1,-1-1-1,0 1 0,1-1 0,-1 1 0,0-1 0,1 1 0,-1-1 0,0 0 0,1 1 0,-1-1 0,1 1 0,-1-1 0,1 0 0,-1 0 0,1 1 0,-1-1 0,1 0 0,-1 0 0,1 1 0,-1-1 0,1 0 0,0 0 0,-1 0 0,2 0 1,-1-1 17,0 1 0,0-1 0,0 0 1,0 1-1,0-1 0,0 0 1,0 0-1,0 0 0,0 0 1,0 0-1,-1 0 0,1 0 0,1-2 1,18-43 729,-19 43-673,16-49 362,13-68 0,-15 45-7724,-15 65-1075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1 609,'1'16'9935,"0"1"-5835,0-3-4018,2 1 1,-1-1 0,11 27-1,33 112-520,-45-152-512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6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12332,'0'0'4516,"0"4"-3139,0 0-1633,0 3 96,4 4-481,4 7-448,-3 4-1601,-5 8-1666,0-3-4165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6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5317,'-4'13'3139,"0"-2"-1890,4 2 225,0 2-1122,0 1-224,0 3-128,0 4-32,0 3-577,0 2-1408,0 1-1507,0 0-1376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9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1826,'0'0'4388,"-16"1"2670,16-1-6860,-1 0 0,1 0 1,-1 0-1,1 0 1,0 0-1,-1 0 1,1 0-1,-1 0 1,1 0-1,0 0 1,-1 0-1,1 0 0,-1 0 1,1 0-1,0 0 1,-1 0-1,1 0 1,-1 0-1,1 1 1,0-1-1,-1 0 1,1 0-1,0 0 0,-1 1 1,1-1-1,0 0 1,0 1-1,-1-1 1,1 0-1,0 1 1,0-1-1,-1 0 0,1 1 1,10 6-403,0-2-1,1 1 1,0-1 0,0-1-1,0 0 1,1 0 0,-1-1-1,1 0 1,0-1 0,23 0-1,-35-2 77,-14 8 534,-3-5-623,0 1 0,0 1 0,1 0 1,-1 2-1,1 0 0,1 0 0,-25 17 0,104-20 2118,-41-5-1145,42-8 1,-22 3-269,-60 7 824,9-1-1370,0 0 0,0 1 1,0 0-1,1 1 0,-11 3 1,15-4-547,-1 0 0,1 1 1,-1 0-1,1 0 0,0 0 1,0 0-1,0 1 0,0-1 1,-4 6-1,-6 8-8295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0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5894,'-1'0'542,"0"0"1,0 0-1,0 1 1,1-1-1,-1 0 1,0 1-1,0-1 1,0 1-1,0-1 1,0 1-1,1-1 1,-1 1-1,0 0 1,0-1-1,1 1 1,-2 1-1,-10 17 1368,12-18-1914,-1 0 0,1 0 0,-1 0 0,1 0 1,-1 0-1,1 0 0,-1 0 0,1 0 0,0 0 1,0 0-1,0 0 0,-1 0 0,1 0 0,0 0 1,0 0-1,0 0 0,0 0 0,1 0 1,-1 0-1,0 0 0,0 0 0,1 0 0,-1-1 1,0 1-1,1 0 0,-1 0 0,1 0 0,-1 0 1,1 0-1,0 0 0,-1-1 0,1 1 0,0 0 1,-1-1-1,1 1 0,1 0 0,12 2 29,0 0 0,0-1 0,18 0 0,-23-2-6,1 0-1,0 0 1,-1 2 0,1-1-1,-1 1 1,1 0-1,-1 1 1,0 0-1,0 1 1,10 5 0,-17-8-3,0 1 1,-1 0-1,1 0 1,0 0-1,0 0 1,-1 0-1,0 0 1,1 1-1,-1-1 1,0 0-1,0 1 1,0-1-1,0 1 1,0-1-1,-1 1 1,1 0-1,-1-1 1,0 1-1,0-1 1,0 1-1,0 0 1,0-1-1,0 1 0,-2 4 1,1-1 31,0-1 1,-1 1-1,1-1 1,-1 1-1,-1-1 0,1 0 1,-1 0-1,0 0 1,0 0-1,-5 7 0,8-12-44,-9 9 233,1 0 0,-1 0 0,-1-1 0,1 0 0,-18 11 0,17-18 87,7-3-4759,-1-6-764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1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 6150,'0'0'10506,"9"0"-9481,9 0-289,11-5 289,8-4 96,7-2-864,-1-2-129,7 7-416,-11 4-2371,-10 2-5701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2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32 705,'-15'-5'2814,"10"4"-1151,-1-1 0,1 0-1,-1 0 1,1-1 0,0 1 0,0-1-1,-7-6 1,11 9-1519,1-1 0,0 1 0,-1 0 0,1 0 0,0-1 0,-1 1 0,1 0 0,-1 0 0,1 0 1,0 0-1,-1-1 0,1 1 0,-1 0 0,1 0 0,0 0 0,-1 0 0,1 0 0,-1 0 0,1 0 0,0 0 0,-1 0 0,1 0 0,-1 0 0,1 0 0,-1 1 0,1-1 0,0 0 0,-1 0 0,1 0 0,0 0 0,-1 1 0,1-1 0,-1 1 0,-11 15 750,-1 21-1272,10 8 327,4-32-68,2-12 101,1 0 1,0 0-1,0-1 1,-1 0-1,1 0 1,0 0-1,5 0 1,-5 0 18,1-1 45,1 0 1,-1-1-1,0 0 1,0 1-1,0-1 1,-1-1-1,1 1 0,0-1 1,-1 0-1,1 0 1,-1 0-1,0-1 1,0 1-1,-1-1 1,1 0-1,-1 0 1,1 0-1,-1-1 1,0 1-1,-1-1 0,1 0 1,-1 0-1,0 1 1,0-1-1,-1-1 1,2-7-1,-3 13 157,-21 0 176,18 0-400,0 0 0,0 0 0,0 1 0,1-1 1,-1 1-1,0 0 0,0 0 0,1 0 0,-1 0 0,1 0 0,-1 0 0,1 1 0,-1-1 0,1 1 0,0 0 0,0 0 0,0 0 1,0 0-1,0 0 0,0 0 0,0 0 0,1 1 0,-1-1 0,1 1 0,0-1 0,0 1 0,0 0 0,0-1 0,0 1 1,0 0-1,1 0 0,-1-1 0,1 1 0,0 0 0,0 0 0,0 5 0,1-6-198,0-1-1,0 1 1,0-1-1,0 1 1,0-1-1,0 0 1,0 1-1,0-1 1,0 0-1,1 0 1,-1 0-1,1 0 1,-1 0-1,1 0 1,-1 0-1,1 0 1,-1-1-1,1 1 1,0-1-1,-1 1 1,1-1-1,0 1 1,-1-1-1,1 0 1,3 0-1,30 2-9981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6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3780,'-3'8'1015,"0"-1"0,0 1 0,1 0 0,0-1 0,1 1 0,-1 0 0,1 12 0,8 15-311,12 34-1527,-3 2-4051,-15-68 4555,4 24-2778</inkml:trace>
  <inkml:trace contextRef="#ctx0" brushRef="#br0" timeOffset="1">48 505 4004,'0'4'4452,"0"1"-2818,0 3-193,0-3-512,0 3-417,2 1 321,0 0-385,0-2-63,0-1-225,0-1-96,2-1-32,-2 2-608,-2 3-1859,0 0-3715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7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7463,'0'0'7004,"-8"10"-4399,3 1-2405,1-2-134,0 0 0,1 0 0,0 1 0,1-1 0,0 1 0,-2 14 0,35-24-376,-13 0 471,-11-1-157,1 1 0,-1 0 0,0 1 0,0 0 0,7 1 0,-11-1 43,0 0-1,0 1 1,-1-1-1,1 0 1,0 1-1,-1 0 1,1-1-1,-1 1 1,0 0-1,0 0 1,0 1-1,0-1 1,0 0-1,0 1 1,2 2-1,0 4 103,0-1-1,0 0 0,-1 1 0,0 0 0,-1 0 0,1 0 0,-2 0 0,1 0 1,-1 0-1,-1 0 0,0 15 0,-1-21-100,0 0 0,0 0 1,0 1-1,0-1 0,0 0 0,0-1 0,-1 1 1,0 0-1,1 0 0,-1-1 0,0 1 0,0-1 0,-3 3 1,-34 33-6,34-34-14,3-2-106,-1 0-1,1 0 0,-1 0 0,0 0 1,1-1-1,-1 0 0,0 1 0,-6 1 0,8-3-169,0 0-1,0 0 1,0 1-1,0-1 0,0 0 1,0 0-1,0 0 1,-1 0-1,1 0 0,0-1 1,0 1-1,0 0 1,0 0-1,0-1 0,0 1 1,0-1-1,0 1 0,0-1 1,0 1-1,1-1 1,-1 1-1,0-1 0,0 0 1,0 0-1,1 1 1,-1-1-1,0 0 0,1 0 1,-1 0-1,0-1 0,-8-18-5912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7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9961,'0'-2'6278,"4"2"-4708,3 0-994,7 0 97,5 0 256,8 0-641,-1 0-160,-3 0-384,4-2-1121,-4 1-1666,-5-1-2178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8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2178,'3'3'1000,"1"0"-1,-1 1 1,0-1-1,-1 1 1,1 0 0,0 0-1,2 7 1,8 33 2535,-11-21-3004,-1-1-1,-3 30 0,1-12 750,1-19-789,-1-7-177,1 0 0,1 0 0,0 0 0,4 17 0,-5-31-307,0 1 0,0-1 1,1 1-1,-1-1 0,0 0 0,0 1 1,0-1-1,1 0 0,-1 1 1,0-1-1,0 0 0,1 1 0,-1-1 1,0 0-1,0 1 0,1-1 1,-1 0-1,0 0 0,1 0 0,-1 1 1,1-1-1,-1 0 0,0 0 1,1 0-1,-1 0 0,1 1 0,-1-1 1,0 0-1,1 0 0,-1 0 1,1 0-1,-1 0 0,1 0 0,-1 0 1,0 0-1,1-1 0,-1 1 1,1 0-1,-1 0 0,0 0 0,1 0 1,-1 0-1,0-1 0,1 1 1,-1 0-1,0 0 0,1-1 0,-1 1 1,0 0-1,1 0 0,-1-1 1,0 1-1,0 0 0,1-1 0,-1 1 1,0-1-1,0 1 0,0 0 1,1-1-1,-1 1 0,0-1 0,0 0 1,8-21 342,-1-1 1,0 0 0,-2-1-1,3-34 1,-4 34-268,0-17-1803,-1-58 0,-3 94 1423,0-31-4956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69 6214,'0'0'248,"-1"0"1,0 0-1,1-1 0,-1 1 0,1 0 1,-1-1-1,0 1 0,1 0 1,-1-1-1,1 1 0,-1-1 1,1 1-1,-1-1 0,1 1 1,-1-1-1,1 1 0,0-1 1,-1 0-1,1 1 0,0-1 1,-1 0-1,1 1 0,0-1 1,0 0-1,-1 1 0,1-1 1,0 0-1,0 1 0,0-1 1,0 0-1,0 0 0,0 1 0,0-1 1,1 0-1,-1 1 0,0-1 1,0 0-1,1-1 0,1 0-131,1 0 0,0 0-1,0 1 1,0-1 0,-1 0 0,1 1-1,6-2 1,14-5-204,0 2 0,0 0 0,0 2 0,1 1 0,-1 0 0,45 2 0,-68 1 80,1 0 0,-1 0 0,0 0 1,1 0-1,-1 0 0,1 0 0,-1 1 0,1-1 0,-1 0 0,0 0 0,1 0 0,-1 0 0,1 1 0,-1-1 0,0 0 0,1 0 0,-1 1 0,0-1 0,1 0 0,-1 1 0,0-1 0,1 0 0,-1 1 0,0-1 1,0 1-1,0-1 0,1 0 0,-1 1 0,0-1 0,0 1 0,0-1 0,0 1 0,0-1 0,0 0 0,0 1 0,0-1 0,0 1 0,0-1 0,0 1 0,0-1 0,0 1 0,0-1 0,0 0 0,0 1 0,0-1 0,-1 1 1,1-1-1,0 0 0,0 1 0,-1-1 0,1 1 0,0-1 0,0 0 0,-1 1 0,1-1 0,-1 1 0,-16 24 355,-20 13 1256,-65 53 0,78-71-973,22-18-631,-1 0 0,1 0 0,0 0 0,0 0 0,0 1 0,1-1 0,-1 0 0,0 1 0,1-1 0,0 1 0,-2 3 0,0 18-3609,3-13-5909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28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40 96,'0'-39'19667,"-2"42"-18877,-1 12-690,0-1 0,2 2 1,-1-1-1,2 19 1,0-14-1543,2-32 1341,2-16 88,1-43-1,-5 70 190,-8 9-2647,-2 5-2035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5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4228,'0'0'7815,"5"-1"186,24-2-7866,-7 3 13,-9 1-110,0-1 1,0 0 0,0-1 0,1-1-1,-1 0 1,0 0 0,-1-1 0,15-6 0,-19 6-3,-1 0 1,1 0 0,0 0 0,8 0-1,6 1-6503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5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40 6342,'0'29'5699,"-1"-14"-4827,1 1 0,0 0 0,5 23 0,-5-89-7173,1 37 5342,-1 0-1,0 1 1,0-1-1,-4-19 1,3 31 1190,1 0 1,-1 0 0,1 0-1,0 0 1,-1 0-1,1 0 1,0 0 0,0 0-1,0 0 1,0 0-1,0 0 1,0 0 0,0 0-1,0 0 1,0 0-1,0 0 1,0 0 0,1 0-1,0-2 1,16 6 4303,6 3-4963,5-2 693,1 0 0,39-2 0,-68-2-215,0 0-1,0 0 1,0 0-1,1 0 1,-1 0-1,0 0 1,0 0-1,0 0 1,0 0-1,0 0 1,1 0 0,-1 0-1,0 0 1,0 1-1,0-1 1,0 0-1,0 0 1,1 0-1,-1 0 1,0 0-1,0 0 1,0 0-1,0 0 1,0 0-1,0 1 1,0-1-1,0 0 1,1 0 0,-1 0-1,0 0 1,0 0-1,0 0 1,0 1-1,0-1 1,0 0-1,0 0 1,0 0-1,0 0 1,0 0-1,0 1 1,0-1-1,0 0 1,0 0-1,0 0 1,0 0 0,0 0-1,0 1 1,-5 8 1101,-9 7-660,-7 1-858,-39 30 1595,35-19-2546,9 1-3414,13-16-4477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6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7495,'1'9'12162,"-1"22"-8135,2 100-5050,0-111 966,1 1-1,0-1 0,1 0 0,2 0 0,11 30 0,-16-48 44,0 0-1,0-1 0,0 1 0,0 0 0,0-1 0,1 1 0,-1-1 1,1 0-1,-1 1 0,1-1 0,-1 0 0,1 0 0,0 0 0,0 0 1,-1 0-1,1 0 0,0 0 0,0-1 0,0 1 0,0-1 0,0 1 0,0-1 1,0 0-1,0 0 0,0 0 0,0 0 0,0 0 0,0 0 0,0-1 1,0 1-1,0 0 0,0-1 0,0 0 0,0 1 0,-1-1 0,1 0 1,0 0-1,0 0 0,-1 0 0,1-1 0,-1 1 0,1 0 0,-1-1 0,1 1 1,-1-1-1,0 1 0,1-1 0,-1 1 0,0-1 0,1-3 0,10-22-130,0-1-1,-2 0 0,-2-1 0,0 0 1,-2 0-1,-1 0 0,-1-1 0,-2 0 1,-1-34-1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1 184 13164,'0'0'2883,"0"0"-2787,0 0-1,1 0 0,-1 0 0,1 0 1,-1 0-1,0 0 0,1 0 1,-1 0-1,0 0 0,1-1 1,-1 1-1,0 0 0,0 0 1,1 0-1,-1-1 0,0 1 1,1 0-1,-1 0 0,0-1 1,0 1-1,1 0 0,-1 0 1,0-1-1,0 1 0,0 0 1,0-1-1,1 1 0,-1 0 1,0-1-1,0 1 0,0 0 1,0-1-1,0 1 0,0-1 1,9-35-293,7-50-1,-12 33 3796,-4 58-3533,1-1 1,0 1 0,0 0-1,0 0 1,1-1 0,-1 1-1,1-1 1,4 7 0,9 9-1457,-14-19 1023,0 0 0,0 0 1,0 0-1,0-1 0,0 1 1,0 0-1,1-1 0,-1 1 1,0-1-1,0 1 0,0-1 0,0 0 1,1 0-1,1 1 0,6-1-5301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7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11627,'0'0'4132,"0"23"-4036,0 4-64,0 8-1345,0 4-2146,0-1-1698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7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1 293 769,'9'-6'6817,"-1"-13"-5235,-6 14-660,23-59 2201,-10 28-505,16-63 0,-33 133-164,2-14-2409,1 0-1,1 1 1,6 25-1,-8-45-55,0-1 1,0 1-1,0-1 0,1 1 0,-1-1 0,0 1 0,0 0 0,0-1 0,0 1 0,0-1 1,1 0-1,-1 1 0,0-1 0,0 1 0,1-1 0,-1 1 0,0-1 0,1 1 0,-1-1 1,1 0-1,-1 1 0,0-1 0,1 0 0,-1 1 0,1-1 0,-1 0 0,1 0 1,-1 0-1,1 1 0,-1-1 0,1 0 0,-1 0 0,1 0 0,-1 0 0,2 0 0,-1 0-10,0-1-1,1 0 0,-1 0 0,0 1 1,0-1-1,0 0 0,0 0 0,0 0 0,0 0 1,0-1-1,0 1 0,1-2 0,20-39-402,-2-37-1351,-16 56 1760,13-35 0,-17 57 1489,0 8 266,-1 39-1063,-1-28-841,2 0 0,0 1 1,1-1-1,1 0 0,0 1 0,6 19 0,-4-33-5532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3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1 146 1537,'0'0'14451,"16"-14"-12817,-9-1-962,1 1 1,1 0-1,16-22 1,-21 32-711,0-1 0,0 0 1,0 1-1,1 0 0,-1 0 1,1 0-1,0 1 0,0 0 0,0 0 1,1 0-1,-1 0 0,1 1 1,7-2-1,-12 3 20,1 1 0,-1 0 0,1-1 0,0 1-1,-1 0 1,1 0 0,-1 0 0,1 0 0,-1 0 0,1 1 0,0-1 0,-1 0 0,1 1-1,-1-1 1,1 1 0,-1 0 0,0-1 0,1 1 0,-1 0 0,1 0 0,-1 0 0,0 0-1,2 2 1,-1 0 50,1 1 0,-1 0 0,0 0 0,0 0 0,-1 0 0,3 8 0,5 14 136,8 8-145,2-1 0,1-1-1,39 48 1,-49-63 233,-23-20 342,-9-4-646,0 3 258,-1 1 0,1 1 0,-1 2 0,1 0 0,-34 5 0,51-5-185,1 1 0,0 0 0,-1 0 0,1 0 0,0 1 0,0 0 0,0-1 0,0 1 0,0 1 0,0-1 0,1 1 0,-1-1 0,-4 6 0,6-6-150,0 0 0,1 0 0,-1 0 0,1 0 0,0 1 0,0-1 0,-1 0 0,2 1 0,-1-1 0,0 1 0,0-1 0,1 1 0,-1-1 0,1 1 1,0 0-1,0-1 0,0 1 0,0-1 0,0 1 0,1 0 0,-1-1 0,1 1 0,0-1 0,-1 1 0,3 4 0,18 24-5069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8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95 10570,'-1'-12'1961,"1"8"-1464,-1-1 0,1 0 0,0 1 0,0-1 0,0 0 0,1 1 0,0-1 0,0 1 0,0-1 0,0 1 0,1-1 0,-1 1 0,1 0 0,0-1 0,1 1 0,4-7 0,2 30 800,28 163-560,-30-133-733,2-1 0,2 0 0,23 60 0,-31-102-56,0 1 1,1 0-1,0-1 1,0 0 0,0 0-1,1 0 1,0 0-1,7 6 1,-11-11 28,1 0 0,-1 0 0,0 0 0,0 0 0,1 0 1,-1 0-1,1 0 0,-1 0 0,1-1 0,-1 1 0,1-1 0,0 1 0,-1-1 0,1 0 1,0 1-1,-1-1 0,1 0 0,0 0 0,-1 0 0,1 0 0,0-1 0,-1 1 1,1 0-1,-1-1 0,1 1 0,0-1 0,-1 1 0,1-1 0,-1 0 0,1 0 1,-1 0-1,0 1 0,1-1 0,-1-1 0,0 1 0,0 0 0,0 0 0,1 0 1,-1-1-1,0 1 0,-1 0 0,2-3 0,7-11 13,-1 0 0,0 0 0,-1 0 0,-1-1 0,6-23 0,15-90-435,-15 69 400,-12 59 49,12-59-311,-12 49-774,-8 39-919,-10 55-5058,11-39-3181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8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26 172 10634,'-1'0'227,"-1"0"1,1 1-1,0 0 1,-1-1-1,1 1 1,0-1-1,0 1 0,-1 0 1,1 0-1,0 0 1,0 0-1,0 0 1,0 0-1,0 0 0,1 0 1,-1 0-1,0 0 1,0 1-1,0 1 1,0-1-211,0 0 1,1 0 0,0 0 0,-1 0 0,1 0 0,0 0 0,0 0 0,0 0 0,1 0 0,-1 0 0,0 0-1,1 0 1,1 4 0,-1-4-4,0-1-1,1 1 1,0 0 0,-1-1-1,1 1 1,0-1-1,0 1 1,0-1-1,0 0 1,0 0 0,0 0-1,0 0 1,0 0-1,0 0 1,1-1-1,-1 1 1,0-1 0,1 1-1,-1-1 1,0 0-1,0 0 1,1 0-1,-1 0 1,0-1 0,1 1-1,-1 0 1,0-1-1,0 0 1,1 1 0,-1-1-1,0 0 1,0 0-1,0-1 1,3-1-1,-1-3 38,0 1-1,0-1 0,-1-1 0,0 1 1,0 0-1,0-1 0,-1 0 0,0 1 1,0-1-1,-1 0 0,1-8 0,0-4-41,-1 0 0,-3-37 0,2 53 11,0 1 0,-1 0-1,1-1 1,-1 1-1,0 0 1,0-1 0,0 1-1,0 0 1,0 0-1,0 0 1,0 0 0,-1 0-1,1 0 1,-1 0-1,1 0 1,-1 0 0,0 1-1,0-1 1,0 1-1,1-1 1,-2 1 0,-2-2-1,1 2 50,1-1-1,-1 1 1,1 0-1,-1 0 1,0 1-1,0-1 1,1 1-1,-1-1 1,0 1-1,0 1 1,0-1-1,1 0 1,-1 1 0,-4 1-1,7-2-55,0 1 0,0 0-1,-1-1 1,1 1 0,0 0-1,0 0 1,0 0 0,0 0 0,0 0-1,0 0 1,0 0 0,0 0 0,0 0-1,0 0 1,1 1 0,-1-1 0,1 0-1,-1 1 1,1-1 0,-1 0 0,1 1-1,0-1 1,-1 1 0,1 1 0,-1 42-146,1-34 70,0-8 35,1 0 1,0 0-1,-1 0 0,1 0 1,0 0-1,1-1 0,-1 1 1,0 0-1,1-1 0,-1 1 1,1-1-1,0 1 1,0-1-1,0 0 0,0 0 1,0 0-1,1 0 0,-1 0 1,1 0-1,-1-1 0,1 1 1,-1-1-1,1 1 0,0-1 1,0 0-1,0 0 1,5 0-1,-1 2-89,1-2 1,-1 1-1,1-1 1,0 0-1,-1-1 1,1 1-1,0-2 1,-1 1 0,1-1-1,9-2 1,-14 1 114,1 0 1,0 0 0,0 0-1,-1 0 1,0-1 0,1 0 0,-1 1-1,0-1 1,0 0 0,0-1-1,-1 1 1,1 0 0,-1-1-1,3-5 1,-2 3 79,0 0 0,0 1-1,0-1 1,-1-1 0,0 1 0,-1 0-1,1 0 1,-1-1 0,0-6 891,-2 16-932,1 1 5,-1-1 0,1 1 0,0-1 0,0 1 0,0-1 0,2 6 0,-2 0-15,0-6-22,0 0 0,0 1 0,0-1 0,1 0 0,-1 0 1,1 0-1,-1 0 0,1 1 0,0-1 0,1 0 0,-1 0 0,0 0 0,1-1 1,3 6-1,-3-6-114,0-1 1,0 1 0,0 0-1,1-1 1,-1 0-1,1 1 1,-1-1 0,1 0-1,-1 0 1,1 0 0,0-1-1,-1 1 1,1-1-1,0 1 1,0-1 0,-1 0-1,6 0 1,-4-1-149,-1 1 0,1-1 0,0 0 0,0 0 0,0-1-1,-1 1 1,1-1 0,-1 0 0,1 0 0,-1 0 0,0 0 0,0 0 0,1-1 0,-2 1 0,1-1 0,0 0-1,-1 0 1,3-4 0,1 0 88,-1 0 1,-1 0-1,1-1 0,-1 1 0,-1-1 0,1 0 1,2-11-1,-9 48 7367,10 1-4667,-5-26-2620,-1-1 1,1 1 0,0-1 0,0 0 0,0 1 0,1-1 0,-1 0 0,1 0 0,0-1 0,0 1 0,0-1 0,0 1 0,0-1 0,0 0 0,1 0-1,-1 0 1,1-1 0,-1 1 0,1-1 0,0 0 0,-1 0 0,1 0 0,0 0 0,7 0 0,16-1-3249,0 0-2220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9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8104,'0'0'116,"0"0"-1,0 0 1,0 0 0,0 0 0,0 0 0,0 0 0,0 0-1,0 0 1,0 0 0,-1 0 0,1-1 0,0 1 0,0 0 0,0 0-1,0 0 1,0 0 0,0 0 0,0 0 0,0 0 0,0 0-1,0-1 1,0 1 0,0 0 0,0 0 0,0 0 0,0 0 0,0 0-1,0 0 1,0 0 0,0-1 0,0 1 0,0 0 0,1 0-1,-1 0 1,0 0 0,0 0 0,0 0 0,0 0 0,0 0 0,0 0-1,0 0 1,0 0 0,0-1 0,0 1 0,0 0 0,1 0-1,-1 0 1,0 0 0,0 0 0,0 0 0,0 0 0,0 0 0,0 0-1,0 0 1,0 0 0,1 0 0,-1 0 0,0 0 0,0 0-1,0 0 1,0 0 0,0 0 0,0 0 0,0 0 0,0 0 0,1 0-1,-1 0 1,0 0 0,6 10 1364,6 20-1905,76 402 1488,-86-419-1026,21 177 160,-14-102 292,27 121-1,-35-204-723,1 0 0,1 1 0,-1-1-1,1 0 1,0 0 0,0 0 0,0-1 0,8 9-1,6 10-4512,-8-9-94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9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11851,'0'0'2836,"0"6"-2341,-2 89 32,2 80 1084,2-147-1424,0-1 1,2 1-1,2-1 1,9 32-1,5-10-2331,-18-46 1831,-1 0 1,0-1 0,1 1 0,0-1 0,-1 1-1,1-1 1,0 1 0,0-1 0,0 0 0,1 0-1,-1 0 1,0-1 0,1 1 0,5 2-1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39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14702,'11'-3'2530,"5"-3"-224,7 1-576,8-3-993,14 7-33,13-5-575,15-3 31,20-2-961,-9 0-3747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0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 6951,'89'-6'9782,"44"-14"-7166,-35 5-1781,201-19-389,-171 30-4623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0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5285,'1'1'3931,"6"10"-3041,-1 6 175,-1 1 1,-1 1-1,0-1 1,1 30-1,-3 80 181,-3-31-372,9 202-68,-7-291-631,1-14-254,1-16-610,-3-23-4825,0 18-2030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1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8584,'6'4'8436,"14"9"-8126,-7-5-167,31 26 757,-27-20-483,0-2 0,32 19 0,179 68 25,-4-1-254,-150-64-60,-74-34-109,0 0 0,0 1 0,1-1 1,-1 0-1,0 0 0,0 1 0,0-1 0,0 0 1,0 1-1,0-1 0,0 0 0,0 1 0,0-1 0,0 0 1,0 1-1,0-1 0,0 0 0,0 1 0,0-1 1,0 0-1,0 0 0,0 1 0,-1-1 0,1 0 0,0 1 1,0-1-1,0 0 0,0 0 0,-1 1 0,1-1 1,0 0-1,0 0 0,-1 0 0,1 1 0,0-1 0,0 0 1,-1 0-1,1 0 0,0 0 0,0 1 0,-1-1 0,1 0 1,0 0-1,-1 0 0,-20 13-214,15-9 354,-57 37-166,-167 106-213,161-108 627,-107 45 1,44-38 2063,124-39-4230,8-7 1574,0 0-1,0 0 1,0 1-1,0-1 1,0 0-1,0 1 1,0-1-1,0 0 0,1 0 1,-1 1-1,0-1 1,0 0-1,0 0 1,0 1-1,1-1 1,-1 0-1,0 0 1,0 1-1,1-1 0,-1 0 1,0 0-1,0 0 1,1 0-1,-1 1 1,0-1-1,0 0 1,1 0-1,-1 0 1,0 0-1,1 0 0,-1 0 1,0 0-1,0 0 1,1 0-1,-1 0 1,0 0-1,1 0 1,-1 0-1,20 2-8361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56:41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1441,'17'-21'4020,"-15"20"-3498,-1-1 0,1 0 0,0 1 0,0-1-1,0 1 1,1-1 0,-1 1 0,0 0 0,0 0 0,1 0 0,-1 0-1,0 1 1,1-1 0,-1 1 0,1-1 0,4 1 0,47 1 2593,-28 0-3074,20-3 630,65-12 1,-65 7-306,67-1 1,-90 9-245,1 1 0,-1 1 0,0 2 0,29 8 0,-49-12-107,33 2 285,-22-4-2746,-12-1-1633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0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34 5029,'-34'5'3525,"19"-5"3739,15 1-7166,-1 0 1,1-1 0,0 1 0,0 0 0,0-1 0,0 1 0,0 0 0,0 0-1,0-1 1,1 1 0,-1 0 0,0-1 0,0 1 0,0-1 0,1 1-1,-1 0 1,0-1 0,1 1 0,-1-1 0,0 1 0,1-1 0,-1 1-1,1-1 1,-1 1 0,1-1 0,0 1 0,25 4 120,1-2 0,0-1 1,-1-1-1,48-5 0,-65 3-167,32-3-21,76-19 0,-81 14-32,0 2 0,0 1 0,45-1 0,122 16 87,-188-8-66,0 0 1,0-1-1,0-1 1,0 0 0,0-1-1,28-8 1,-19 8-3512,-17 2-524,-1 0-4174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1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5413,'0'0'1180,"0"31"4772,1 72-1655,5 50-2321,1 104-786,-6-222-1088,1 1-1,2-1 1,14 59-1,-17-85-36,1 1 0,-2-1-1,1 1 1,-2 14 0,1 18 316,0-41-459,0 0 0,1 0 0,-1 0 0,1 0 0,-1 0 0,1-1 0,-1 1 0,1 0 0,0 0 0,0-1 0,-1 1 0,1 0 0,0-1 0,0 1 0,0-1 0,-1 1 0,1-1 0,0 1 0,0-1 0,0 0 0,0 1 0,0-1 0,0 0 1,0 0-1,0 0 0,0 1 0,0-1 0,0 0 0,0-1 0,0 1 0,0 0 0,0 0 0,0 0 0,0 0 0,0-1 0,0 1 0,0-1 0,0 1 0,-1 0 0,1-1 0,0 1 0,1-2 0,13-20-3595,-3-13-2380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1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4356,'-4'8'10685,"2"11"-8827,0-7-1076,-5 32-285,1-1 0,3 1 0,4 87 0,1-42-232,-2-62-257,-1-5 25,1 0 0,1 1 1,1-1-1,1 0 0,10 40 1,-7-48-705,11 41 1933,-14-38-3804,-1-2-3600,-2-30 371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3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3363,'0'0'9956,"23"2"-8530,6 1-487,-1-1 0,47-4 0,-8 1-521,-66 1 62,2 29-26,10 148-198,6 47 70,-10-181-107,-6-31-180,-1 0-1,0 0 1,1 17-1,-3-18-32,-1 7 8,1 0-1,1 0 0,1-1 0,0 1 1,9 30-1,-9-44 310,-3-3 310,-7-2-212,-72 1-78,-114 3 1305,192-4-1664,1 1 0,0 0-1,0 0 1,0 0-1,0 1 1,0-1 0,-1 0-1,1 0 1,0 1 0,0-1-1,0 0 1,0 1-1,0-1 1,0 1 0,0-1-1,0 1 1,0 0-1,0 0 1,0-1 0,0 1-1,1 0 1,-1 0-1,0 0 1,0 0 0,1 0-1,-1 0 1,1 0 0,-1 0-1,1 0 1,-1 0-1,1 0 1,0 0 0,-1 0-1,1 0 1,0 0-1,0 1 1,0-1 0,0 0-1,0 0 1,0 0-1,0 0 1,0 2 0,0-3-74,1 1 0,-1-1 0,0 0 0,0 0 1,0 1-1,0-1 0,1 0 0,-1 1 0,0-1 0,0 0 1,1 0-1,-1 0 0,0 1 0,0-1 0,1 0 1,-1 0-1,0 0 0,1 0 0,-1 0 0,0 1 0,1-1 1,-1 0-1,0 0 0,1 0 0,-1 0 0,0 0 0,1 0 1,-1 0-1,0 0 0,1 0 0,-1 0 0,0 0 0,1 0 1,-1 0-1,0-1 0,1 1 0,2 0-942,18 0-4675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8776,'0'0'5195,"8"13"-3984,17 19-234,0-1 134,37 60-1,-53-70-995,-7-17-101,-1 0-1,1 0 0,0 0 0,0 0 1,0 0-1,5 6 0,-7-10-28,1 0 0,-1 1 0,0-1 0,1 0 0,-1 1 0,0-1 0,1 0 0,-1 0-1,0 0 1,1 1 0,-1-1 0,1 0 0,-1 0 0,0 0 0,1 0 0,-1 0 0,1 0 0,-1 0 0,1 0 0,-1 0-1,0 0 1,1 0 0,-1 0 0,1 0 0,-1 0 0,0 0 0,1 0 0,-1 0 0,1-1 0,-1 1 0,0 0-1,1 0 1,-1 0 0,0-1 0,1 1 0,-1 0 0,0 0 0,1-1 0,-1 1 0,0 0 0,1-1 0,-1 1-1,0 0 1,0-1 0,0 1 0,1-1 0,-1 1 0,0 0 0,0-1 0,0 1 0,0-1 0,0 1 0,0-1 0,5-23-79,-4 23 111,6-54 236,0-97 1,-7 151-197,-1 0 0,1 0 0,-1 1 0,1-1 0,-1 0 0,0 0 0,1 0 0,-1 0 0,0 1 0,1-1 0,-1 0 0,0 1 0,0-1 1,0 0-1,0 1 0,0-1 0,1 1 0,-1-1 0,0 1 0,0 0 0,0-1 0,0 1 0,0 0 0,0 0 0,0 0 0,-1 0 0,1 0 0,0 0 0,0 0 0,-1 0 0,-41 0 1016,37 1-855,0-1-207,1 1 1,-1 0-1,1 1 0,0-1 1,-1 1-1,1 0 0,-8 5 1,-7 5-2559,17-12-2839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4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7847,'-1'4'8392,"0"7"-4253,-1 76-3649,2-18-309,-1 27-7,3 0 1,22 131-1,-22-209-148,-1 0 0,0 28 1,-2-34-24,0 0 1,2 0-1,-1 1 1,2-1-1,0 0 1,0 0 0,5 15-1,-6-25-8,1-1 0,-1 0 0,0 1 0,0-1 0,1 0 0,-1 0 0,0 0 0,1 0 0,-1 0 0,1 0 0,0 0 0,-1-1 0,1 1 0,0 0 0,-1-1 0,1 1 0,0-1-1,-1 0 1,1 0 0,0 0 0,2 0 0,-3 1-150,1-1-1,-1 0 1,0-1-1,0 1 0,0 0 1,0 0-1,1 0 1,-1-1-1,0 1 0,0 0 1,0-1-1,0 1 1,0-1-1,0 0 0,0 1 1,0-1-1,0 0 1,0 1-1,0-1 0,-1 0 1,2-1-1,6-22-3816,-3-10-4404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3812,'0'2'11760,"6"5"-9101,106-6-504,3 1-1806,0-4 1,162-26-1,-253 23-584,-15 3 58,1-1 0,0 2 1,0-1-1,0 1 0,0 1 0,-1 0 0,13 1 0,-17 1-4008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6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1 162 4773,'26'0'6770,"45"0"414,112-11-7456,100-21 1552,222-36-270,-264 27-897,-187 35 17,0 2-1,83 6 1,7-1 557,-74-2-915,-69 1-941,-5 0-2659,-15 0-4521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7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5862,'1'12'1784,"0"-1"1,1 1-1,5 20 1,3 14 296,1 63-472,-2 111 1,0 27-831,-6-215-749,1-1 0,1 1 0,2-1-1,1-1 1,2 1 0,21 45 0,-28-71-21,0-1 0,0 1 0,0-1 0,1 0-1,0 0 1,-1-1 0,2 1 0,-1-1 0,0 0 0,1 0 0,-1 0 0,1 0 0,0-1 0,0 0 0,0 0 0,0 0 0,0-1 0,0 0 0,1 0 0,-1 0 0,8 0 0,11 0 20,0-1-1,0-1 1,34-6-1,-50 6-19,128-12 49,176 8 0,-174 6 119,170-20 0,-33-22 229,227-25-86,-11 37-235,26-2-58,-233 2 35,60-4-65,706 15-9,-744 20-243,-288 2 929,-11-2-2485,-1-1-5797,-15-1-4323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8.9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1794,'6'1'1715,"-1"-1"0,1 1 0,0 1 0,-1-1 0,10 5 0,-9-4-1329,1 0 0,-1 0-1,1 0 1,11 1 0,304-3 1990,131-9-2269,-338 1 57,1-1-1775,-116 2-6167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4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0 4068,'0'0'3587,"-17"1"4669,-2 1-6011,17-1-2041,-1 0 1,1 0 0,-1 0-1,1-1 1,-1 1-1,1 0 1,-1-1 0,-4 0-1,-14-3-6284,8 1-566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0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3651,'0'2'8486,"-1"13"-7229,12 59 1698,2 106 0,-7-61-2432,16-138-85,45 20-471,-4 0 73,1-2-1,77-12 0,-126 12-6221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1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 8264,'-1'1'3920,"7"3"-2490,9 1-1404,42 1 1136,0-2 0,114-6 0,-138-2-717,44-12 0,-48 9-417,-23 4 219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1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8008,'0'30'3051,"0"85"3337,13 147-4622,-5-234-1518,-8-27-250,0 1 0,1-1-1,-1 0 1,1 1 0,-1-1 0,1 0 0,0 1 0,0-1 0,-1 0-1,1 0 1,0 0 0,0 0 0,0 0 0,0 0 0,2 2-1,-2-3-338,-1-15-5334,0-9 2034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2.0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10858,'0'1'299,"0"1"0,1-1 0,-1 0 0,0 1 0,0-1 0,1 1 0,-1-1 0,1 0 0,-1 1-1,1-1 1,0 0 0,-1 0 0,1 0 0,0 1 0,0-1 0,0 0 0,0 0 0,0 0 0,2 1 0,0 0-92,0 0 1,0 0 0,0 0 0,0-1 0,1 0-1,-1 0 1,7 2 0,4-1 0,0 0-1,29 0 1,38-2 593,97-13 0,-157 10-919,66-7-1862,-91 11 938,0-1 0,0 1 0,0 0 1,0 0-1,0 1 0,-7 2 0,-10 4-6287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9801,'-15'-12'7093,"14"27"-2067,1-1-6409,-1 47 1385,-1-25-4,2 1 0,2-1 0,8 49 0,3-49 5,-12-35-121,-1-1 1,0 1-1,1 0 0,-1 0 0,1-1 0,-1 1 0,1-1 0,-1 1 0,1 0 0,-1-1 0,1 1 0,0-1 0,-1 1 0,1-1 0,0 1 0,0-1 0,0 1 0,0-1-128,0-1 0,-1 1 0,1 0 0,0 0 0,-1-1-1,1 1 1,-1 0 0,1-1 0,-1 1 0,1 0 0,-1-1 0,1 1 0,-1-1 0,1 1 0,-1-1-1,0 1 1,1-1 0,-1 1 0,0-1 0,1 1 0,-1-1 0,0 0 0,0 1 0,1-1 0,-1 0-1,0 1 1,0-2 0,8-30-5060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2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85 9897,'42'-5'4317,"22"-14"-2009,-21 6-1208,20-2-308,1 3 0,0 2 1,0 4-1,91 1 0,-132 8-619,-22-3-239,0 0 0,-1 0 0,1 1 0,0-1 0,-1 0 0,1 0 0,-1 1 0,1-1 0,0 1 1,-1-1-1,1 0 0,-1 1 0,1-1 0,-1 1 0,0-1 0,1 1 0,-1-1 0,1 1 1,-1 0-1,0-1 0,1 1 0,-1-1 0,0 1 0,0 0 0,0-1 0,1 1 0,-1 0 0,0-1 1,0 2-1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3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13 416,'-7'2'6344,"10"-10"-2401,-3 7-3866,0 1 0,0 0 0,1-1-1,-1 1 1,0 0 0,0-1 0,0 1 0,1 0 0,-1 0 0,0-1 0,0 1 0,1 0 0,-1 0-1,0-1 1,0 1 0,1 0 0,-1 0 0,0 0 0,1-1 0,-1 1 0,0 0 0,1 0 0,-1 0-1,0 0 1,1 0 0,-1 0 0,0 0 0,1 0 0,-1 0 0,1 0 0,-1 0 0,0 0 0,1 0-1,-1 0 1,0 0 0,1 0 0,-1 0 0,0 0 0,1 0 0,-1 1 0,0-1 0,1 0 0,-1 0-1,0 0 1,1 1 0,-1-1 0,0 0 0,0 0 0,1 1 0,-1-1 0,0 0 0,0 1 0,0-1-1,1 0 1,-1 1 0,0-1 0,0 0 0,0 1 0,0-1 0,0 0 0,0 1 0,17 41 426,-3 1 0,-1 1 1,-3-1-1,-1 2 0,-2-1 1,1 80-1,59 909 4,-54-940-707,40 146 0,-5-33-512,-39-158 397,-3 1 1,1 64 0,-21 270 111,6-146 213,5-68-1307,3-160 729,-3 26-2623,-2-14-2557,1-11-573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6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33 4869,'-6'-4'11921,"5"-5"-8752,1 9-3205,0-1 0,1 1 0,-1-1-1,0 0 1,0 1 0,0-1 0,0 1 0,0-1 0,0 0 0,0 1 0,0-1-1,0 1 1,-1-1 0,1 0 0,0 1 0,0-1 0,-1 1 0,1-1 0,0 1-1,0-1 1,-1 1 0,1-1 0,-1 1 0,1-1 0,0 1 0,-1-1 0,1 1-1,-1-1 1,1 1 0,-1 0 0,1-1 0,-1 1 0,1 0 0,-1 0 0,0-1-1,1 1 1,-1 0 0,1 0 0,-1 0 0,0 0 0,1 0 0,-1 0 0,0 0-1,-2-1 23,1 1 1,0 0-1,-1 0 0,1 0 0,0 0 0,-1 0 0,1 0 0,0 1 0,0-1 0,-1 1 0,1-1 0,0 1 1,0 0-1,0 0 0,0 0 0,0 0 0,0 0 0,0 1 0,0-1 0,0 0 0,1 1 0,-1 0 0,0-1 1,1 1-1,-1 0 0,1 0 0,0 0 0,0 0 0,0 0 0,0 0 0,0 0 0,0 0 0,0 0 1,1 0-1,-1 1 0,1-1 0,-1 3 0,0 0 1,-1 0-1,1 0 1,0 0 0,1 0-1,-1 0 1,1 1 0,0-1 0,1 8-1,0-11 9,-1-1 0,1 1 0,-1-1-1,1 1 1,0-1 0,-1 0-1,1 1 1,0-1 0,0 0 0,0 0-1,0 1 1,0-1 0,0 0 0,0 0-1,0 0 1,1 0 0,-1-1-1,0 1 1,1 0 0,-1 0 0,0-1-1,1 1 1,-1-1 0,1 1 0,-1-1-1,1 0 1,-1 1 0,1-1 0,-1 0-1,4 0 1,-2 0-2,1 0 1,0 0-1,-1 0 0,1 0 1,-1 0-1,1-1 0,-1 0 1,1 0-1,-1 0 1,1 0-1,-1 0 0,0-1 1,1 1-1,-1-1 0,0 0 1,0 0-1,0 0 0,0 0 1,-1-1-1,1 1 1,-1-1-1,1 1 0,-1-1 1,0 0-1,0 0 0,0 0 1,-1 0-1,1-1 0,-1 1 1,1 0-1,-1-1 1,0 1-1,0-1 0,-1 1 1,1-1-1,0-5 0,-1 4-6,0 2 30,1 1 1,-1-1 0,0 0 0,0 0 0,0 0-1,0 0 1,-1 0 0,1 1 0,-1-1 0,-1-3-1,1 4 12,0 1 0,0 0-1,0 1 1,-1-1-1,1 0 1,0 0 0,-1 0-1,1 1 1,-1-1-1,1 1 1,0-1 0,-1 1-1,1 0 1,-1-1 0,1 1-1,-1 0 1,1 0-1,-1 0 1,1 0 0,-1 0-1,-1 1 1,2-1-25,0 0 0,1-1 0,-1 1 0,0 0 0,1 0 0,-1 1 0,0-1 0,1 0 0,-1 0 0,1 0 0,-1 0 0,0 0 0,1 1 0,-1-1 0,1 0 0,-1 1 0,0-1 0,1 0 0,-1 1 0,1-1 0,-1 1 0,1-1 0,-1 1 0,1-1 0,0 1 0,-1-1 0,0 2 0,1 17-65,0-6 95,-3 237 1293,1-125-1655,1 2-3794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6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29 12011,'0'0'115,"-1"0"0,1 0 0,-1 0 0,1 0 0,-1 0 0,1 0 0,-1 0-1,1 0 1,-1 0 0,1 0 0,-1 0 0,1 0 0,-1 1 0,1-1 0,0 0 0,-1 0-1,1 0 1,-1 1 0,1-1 0,-1 0 0,1 0 0,0 1 0,-1-1 0,1 0 0,0 1-1,-1-1 1,1 1 0,0-1 0,-1 0 0,1 1 0,0-1 0,0 1 0,-1-1 0,1 1-1,0-1 1,0 1 0,0-1 0,0 1 0,0-1 0,0 1 0,0 0 0,0 0-67,1 0 0,0 0 0,0-1 0,0 1 0,0 0 0,0 0 0,0-1 0,0 1 0,0-1 0,0 1 1,0-1-1,0 1 0,0-1 0,0 1 0,0-1 0,0 0 0,2 0 0,46 6 660,-1-2 0,66-4 0,-53 0-499,11-4-124,98-16-1,-99 9-78,101-2 0,-119 13-1233,-58-7-2847,-7 1-848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7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8008,'5'0'9107,"14"1"-6881,26-4-1895,18-12-9,1 2 0,120-6 0,-38 18-225,-81 1-2847,-65-9-3240,-4 0 273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8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0 108 5125,'62'-5'2817,"2"-1"-2826,-21 4-371,0-2 1,73-17-1,5-1-2346,-94 19 2292,-18 2 623,0 0 0,0 0 0,0-1 0,0 0 0,0 0 0,0-1 0,12-6 0,26-11 1975,-44 19-2105,0 1 0,1-1 0,-1 0 0,0 1 0,0 0 0,0 0 0,1 0 0,-1 0 0,0 0 0,0 0 0,0 1 0,0 0 0,6 1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8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5189,'-3'1'9566,"-1"6"-8648,0 443 2467,9-430-3201,-4-31-14814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9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11915,'0'0'3331,"18"0"-2530,5 0 384,4 0-256,4-8 0,0 1-833,-2 0 160,0-1-352,-4 5 288,-5-1-320,-1 2-32,-2 2-256,-5 0-449,-4 0-448,0 0-961,-3 0-1090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9.4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9257,'0'0'5493,"9"-4"-3529,10-2-1011,0 1 0,0 1 0,0 0 0,38-1 0,-30 3-1107,47-10 1,-67 9-1613,-5-3-3451,-2 0-1445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8:59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10122,'7'0'4292,"5"0"-2659,5 0 609,3-1-1089,5-11-704,2 1-513,2 0-96,-8 0-3588,-9-3-12139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10474,'0'-2'1858,"0"-1"128,0-6-1122,14-8-639,11-3-97,3-1-64,-1 0 32,0 9-256,-7 3-193,-4 7-1376,-7 2-674,1 0-832,-6 2-1313</inkml:trace>
  <inkml:trace contextRef="#ctx0" brushRef="#br0" timeOffset="1">27 376 4965,'0'0'3267,"9"0"-1570,11 0 1538,5-15-1377,1-1-416,1-4-1218,-5 2 0,-1 3-224,-7 6-192,3 5-1346,-1 4-3202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0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47 3651,'0'0'6583,"-5"3"-2019,-10 5-2680,12-7-1824,0 0 0,0 1 0,0-1 0,0 1 0,1-1 0,-1 1 0,1 0 0,-1 0 0,1 0 0,-1 0 0,1 1 0,0-1 0,0 1 0,0-1 0,1 1 0,-1 0 0,1-1 0,-1 1 0,1 0 0,0 0 0,0 0 0,0 0 0,0 0 0,1 1 0,-1-1 0,1 0 0,0 0 0,0 0-1,0 5 1,1-7-56,-1 0-1,1 0 0,0 0 0,0 0 0,0 0 1,0 0-1,0 0 0,-1 0 0,2 0 0,-1 0 0,0-1 1,0 1-1,0 0 0,0-1 0,0 1 0,1 0 1,-1-1-1,0 0 0,0 1 0,1-1 0,-1 0 0,0 0 1,1 1-1,-1-1 0,0 0 0,1 0 0,-1-1 0,2 1 1,44-1 58,-44 0-66,0 1-1,0-1 0,1-1 0,-1 1 1,0 0-1,0-1 0,0 1 1,-1-1-1,1 0 0,0 0 1,-1 0-1,1 0 0,-1-1 0,0 1 1,1-1-1,-1 1 0,0-1 1,-1 0-1,1 0 0,0 0 0,-1 0 1,2-4-1,-1 1-8,1-1-1,-1 1 1,-1 0-1,1-1 1,-1 1-1,0-1 1,-1 1-1,1-1 1,-1 1 0,-2-12-1,2 17 13,-1 0-1,0 0 1,0-1-1,1 1 1,-1 0-1,0 0 1,0 0-1,0 0 1,0 0-1,0 1 1,-1-1-1,1 0 1,0 0-1,0 1 1,0-1-1,-1 1 1,1-1-1,0 1 1,-1-1-1,1 1 1,0 0-1,-1-1 1,1 1-1,-1 0 1,1 0-1,-2 1 1,-40 0-39,40-1 65,1 0 0,0 1 0,-1 0 0,1-1-1,0 1 1,-1 0 0,1 0 0,0 0 0,0 1 0,0-1 0,-1 0 0,2 1 0,-1 0 0,0-1 0,0 1-1,0 0 1,1 0 0,-1 0 0,1 0 0,-1 0 0,1 0 0,0 0 0,-1 4 0,-7 24-1321,7 0-5912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1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9929,'37'-28'2638,"-30"23"1750,-7 17-3668,38 954 546,-28-836-1369,4 100-51,-29-170-1138,14-50 430,1-15-5039,1-8-724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1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6758,'0'1'13696,"1"0"-13693,-1-1 0,0 1 0,1-1 0,-1 0 0,0 1 1,1-1-1,-1 0 0,1 1 0,-1-1 0,0 0 0,1 1 0,-1-1 0,1 0 0,-1 0 0,1 0 1,-1 1-1,1-1 0,-1 0 0,1 0 0,-1 0 0,1 0 0,-1 0 0,1 0 0,0 0 0,279-7 1571,-71-2-1429,27 9 74,-236 0-245,0 0-1,0 0 1,1 0-1,-1 0 1,0 0-1,0 0 1,0 0-1,0 0 1,1 0-1,-1 0 0,0 0 1,0 0-1,0 0 1,1 0-1,-1 0 1,0 0-1,0 0 1,0-1-1,0 1 1,1 0-1,-1 0 1,0 0-1,0 0 1,0 0-1,0 0 1,0 0-1,1-1 1,-1 1-1,0 0 1,0 0-1,0 0 0,0 0 1,0-1-1,0 1 1,0 0-1,0 0 1,0 0-1,0 0 1,0-1-1,0 1 1,0 0-1,0 0 1,0 0-1,0-1 1,0 1-1,0 0 1,0 0-1,0 0 1,0 0-1,0-1 1,0 1-111,0-1-1,-1 1 1,1 0 0,0-1 0,0 1 0,-1 0 0,1-1 0,0 1 0,-1 0 0,1-1 0,-1 1 0,1 0 0,0 0 0,-1 0 0,1-1 0,-1 1 0,1 0 0,-1 0 0,1 0 0,-1 0 0,1 0 0,0 0 0,-1 0 0,0 0 0,-17 0-3984,-4 0-3652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2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61 4708,'-25'0'13144,"22"0"-9151,15 0-4618,55-3 1109,91-16 0,-91 9-402,92-2 0,-36 12-226,-123-1-23,0 1 0,1 0 1,-1 0-1,0 0 0,1-1 1,-1 1-1,0 0 0,1-1 1,-1 1-1,0 0 0,0-1 0,1 1 1,-1 0-1,0-1 0,0 1 1,0-1-1,1 1 0,-1-1 1,0 1-1,0 0 0,0-1 1,0 1-1,0-1 0,0 1 1,0-1-1,0 1 0,0 0 1,0-1-1,0 1 0,0-1 1,0 1-1,0-1 0,-1 0 1,1-2-2645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4805,'0'0'10965,"0"6"-9353,35 600 2126,-33-584-3691,9 38-453,-20-60-13917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3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1 113 15182,'0'0'2259,"9"0"-434,21-1-1534,0-1 0,-1-2 0,1 0 0,-1-2 0,37-13 0,-10 2-247,116-42-889,-182 59-6036,-12 7 1078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3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 5669,'0'0'10506,"14"0"-8712,7 0-128,2-7-449,1-4-481,1-2-63,-2 0-705,-4 4 32,-7 3-961,-6 3-576,-2 1-1827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3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13164,'20'123'4453,"-9"-123"-4005,18 2 353,12-2-96,5 0-609,1 0 96,-10-2-2242,-6-9-4837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6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22 160,'-10'-22'-32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6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45 4644,'0'-41'10783,"0"37"-5974,0 26-4161,-10 340-152,10-339-1418,0-17-5197,0-13-1141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7783,'36'2'7282,"-15"-1"-7202,-1 2 0,0 0 0,25 8 0,-40-9-70,-1 0-1,0 1 1,0-1-1,0 1 0,0-1 1,-1 1-1,1 0 1,-1 1-1,1-1 1,-1 1-1,0-1 1,0 1-1,-1 0 0,1 0 1,-1 0-1,0 0 1,0 1-1,0-1 1,-1 0-1,1 1 1,-1 0-1,0-1 1,0 8-1,1 10 35,-1-1 0,-1 1 1,-4 37-1,4-57-42,-8 48 141,-13 52-1,11-65-74,3 0-1,0 1 1,-1 52-1,8-87-650,1 11 1153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107 122 3619,'0'0'5227,"8"-7"-2056,-4 1-2998,-1 0 0,0 0 0,-1-1 0,1 1 0,-1-1-1,-1 1 1,1-1 0,-1 1 0,0-1 0,-1 0 0,1 0 0,-1 1 0,-1-1 0,0-8 0,0 14-116,0 0 0,0 1-1,0-1 1,0 0 0,0 1-1,0-1 1,0 1 0,0-1 0,0 1-1,0-1 1,0 1 0,0 0-1,-1-1 1,1 1 0,0 0 0,0 0-1,0 0 1,0 0 0,-1 0-1,1 0 1,0 0 0,0 0-1,0 1 1,-2 0 0,-1-1 31,0 0 0,0 1 0,0 0 0,0 0 0,0 0 0,-7 3 0,6 1-93,0 0-1,-1 0 1,1 1 0,1-1-1,-1 1 1,1 0 0,0 0-1,1 1 1,-1-1 0,-2 8-1,2-4-23,1 0 0,-1 0 0,2 0 0,-1 0 0,2 0 0,-2 18 1,6-27-44,1 0 1,-1-1 0,1 0 0,-1 1 0,0-1-1,1-1 1,-1 1 0,1 0 0,-1-1 0,1 0 0,3-1-1,-3-2 27,1 0 0,-1-1 0,1 1 0,-1-1 0,-1 0 0,1 0 0,-1-1 0,0 1 0,0-1 0,0 1 0,3-11 0,8-14 260,-14 29 1434,1 1-1552,-1 0 0,0 0 0,1 0-1,-1 0 1,0 0 0,1 0 0,-1 0 0,0 0 0,1 0-1,-1 1 1,0-1 0,1 0 0,-1 0 0,0 0-1,0 0 1,1 1 0,-1-1 0,0 0 0,1 0-1,-1 1 1,0-1 0,0 0 0,0 0 0,1 1-1,-1-1 1,0 0 0,0 1 0,0-1 0,0 1-1,5 11-34,0-1-1,0 1 1,1-1-1,1 0 0,10 13 1,-14-21-113,0 0-1,0 0 1,0 0 0,1 0 0,-1 0 0,1-1 0,0 1 0,0-1 0,0 0-1,0 0 1,0-1 0,1 1 0,-1-1 0,0 0 0,1 0 0,-1 0-1,1-1 1,7 1 0,-11-1-150,1-1 0,-1 1 0,0 0-1,0 0 1,1-1 0,-1 1 0,0-1 0,0 1-1,0-1 1,0 1 0,0-1 0,0 0-1,0 0 1,0 0 0,0 1 0,0-1 0,0 0-1,0 0 1,-1 0 0,1 0 0,0 0 0,-1 0-1,1-1 1,0 1 0,-1 0 0,0 0 0,1 0-1,-1-2 1,11-28-6328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7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 10025,'1'-3'5620,"10"1"-4364,14 1-1933,-23 1 1077,0 0-396,0 1-1,1-1 1,-1 0 0,0 1 0,0-1 0,0 1 0,0 0 0,0 0 0,0-1-1,0 1 1,0 1 0,0-1 0,0 0 0,-1 0 0,1 1 0,0-1 0,-1 1-1,1-1 1,-1 1 0,0 0 0,1-1 0,-1 1 0,0 0 0,0 0 0,0 0-1,0 0 1,-1 0 0,1 0 0,0 0 0,-1 0 0,1 1 0,-1 2 0,2 8 23,-1 1 1,0 0 0,-2 27 0,0-32 26,-1 7-3,-2 0-1,1 0 0,-2 0 0,0 0 0,-1-1 0,-1 0 1,0 0-1,-12 18 0,5-7 338,-14 34 0,28-60-359,0 1 0,0-1 0,0 0 0,0 1 0,-1-1 0,1 0 0,0 1 0,0-1 0,0 0 0,0 1 0,0-1-1,0 0 1,0 1 0,0-1 0,1 0 0,-1 1 0,0-1 0,0 0 0,0 1 0,0-1 0,0 0 0,0 1 0,1-1 0,-1 0 0,0 1 0,0-1 0,0 0 0,1 0 0,-1 1-1,0-1 1,1 0 0,-1 0 0,16 5 504,26-5-62,-29-1-252,-1 1-14,0 0 1,0-1-1,0-1 0,14-3 0,-22 4-420,0-1-1,0 1 1,0-1-1,-1 0 1,1 0-1,0 0 1,2-3-1,-4 4-331,0 0-1,-1-1 0,1 0 1,-1 1-1,1-1 0,-1 0 1,0 0-1,0 0 0,1 0 1,-2 0-1,1 0 0,0 0 1,1-4-1,2-15-8623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7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 8648,'-32'106'6769,"11"4"-4011,-4 112-2909,13-95 657,-1 1-1035,15-156 476,1 1 0,2-1 0,1 1 0,1 0 0,1 1 0,1-1 0,1 2 1,2-1-1,1 1 0,0 1 0,23-29 0,-30 44-24,1 0 0,1 1 0,-1 0 1,1 1-1,11-9 0,-15 13 23,1 0 1,-1 1-1,1-1 0,0 1 1,0 0-1,0 0 0,0 1 1,1-1-1,-1 1 0,0 0 1,1 0-1,7 1 0,-12 0 40,-1 0 0,1 1-1,0-1 1,0 1-1,-1-1 1,1 1 0,0-1-1,0 1 1,-1-1-1,1 1 1,0 0-1,-1-1 1,1 1 0,-1 0-1,1-1 1,-1 1-1,1 0 1,-1 0 0,0 0-1,1-1 1,-1 1-1,0 0 1,0 0 0,1 0-1,-1 0 1,0 0-1,0 0 1,0-1 0,0 1-1,0 0 1,-1 1-1,1 38 163,-1-31-107,1-5-12,-1 1 1,0-1-1,0 1 1,0-1-1,0 0 0,-1 1 1,1-1-1,-1 0 1,0 0-1,-1 0 0,1-1 1,-1 1-1,1 0 0,-1-1 1,0 1-1,-1-1 1,1 0-1,-7 5 0,4-5 120,1 1-1,-1-1 1,0 0-1,0 0 0,0 0 1,-1-1-1,1 0 1,-1 0-1,1-1 1,-1 0-1,1 0 0,-9 0 1,15-1-148,0 0 1,0 0-1,0 0 0,-1 0 1,1 0-1,0 0 1,0 0-1,-1 0 0,1 0 1,0 0-1,0 0 1,0 0-1,-1 0 0,1-1 1,0 1-1,0 0 1,0 0-1,0 0 0,-1 0 1,1 0-1,0 0 1,0-1-1,0 1 0,0 0 1,-1 0-1,1 0 1,0 0-1,0-1 0,0 1 1,0 0-1,0 0 1,0 0-1,0-1 0,0 1 1,0 0-1,0 0 1,0 0-1,-1-1 0,1 1 1,0 0-1,0 0 1,1-1-1,-1 1 0,5-14-453,12-9-1287,24-16-4395,-16 16 587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8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2883,'-1'0'10831,"-4"3"-9352,1 8-1163,1 1 0,0-1 0,1 1-1,0 0 1,1 0 0,0 18 0,-2 11 84,-28 303 875,27-198-5353,6-158 522,5-22 695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8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13741,'0'0'3940,"10"0"-3620,11 0 257,8 0 544,2 0-865,0 0 32,-2 2-448,-5-2 352,-5 2-448,-5-2-417,-5 2-704,-5 2-737,-4-1-1986,0 6-2434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9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96 12876,'2'0'1730,"15"0"480,5 0-192,9-6-545,2-5-576,7-2 128,3-2-865,5-1-32,5 3-1217,-5 2-1858,-3 0-7398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09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10 10954,'-18'-9'3588,"14"9"640,4 13-4068,0 11 288,0 7 33,0 9-161,0 6 0,0 9-288,0 1 193,0 2-321,0-8 224,0-13-256,0-12-385,0-14-1281,14-11-992,3 0-3428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0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56 13933,'-1'0'35,"1"0"-1,-1 0 0,1 0 1,-1 0-1,1 0 1,-1 0-1,1 0 1,0 0-1,-1 0 0,1-1 1,-1 1-1,1 0 1,0 0-1,-1 0 1,1-1-1,-1 1 0,1 0 1,0 0-1,-1-1 1,1 1-1,0 0 0,-1-1 1,1 1-1,0 0 1,0-1-1,-1 1 1,1 0-1,0-1 0,0 1 1,0-1-1,0 1 1,-1-1-1,1 1 1,0 0-1,0-1 0,0 1 1,0-1-1,0 1 1,0-1-1,0 1 0,0-1 1,0 1-1,0 0 1,0-1-1,1 1 1,-1-1-1,0 0 0,2 0 194,0-1 1,0 0-1,0 0 0,0 1 0,0-1 0,1 1 0,-1 0 0,5-2 0,56-18 2260,-48 19-2555,0 0 1,24 2-1,-28 0 42,-10 0 18,0 0-1,0 1 1,0-1-1,0 1 0,0-1 1,-1 1-1,1 0 0,0-1 1,0 1-1,0 0 1,-1-1-1,1 1 0,0 0 1,-1 0-1,1 0 0,0 0 1,-1-1-1,1 1 1,-1 0-1,0 0 0,1 0 1,-1 0-1,0 0 0,1 0 1,-1 0-1,0 0 1,0 0-1,0 0 0,0 0 1,0 1-1,0-1 0,-1 1 1,-2 41-19,1-32 39,-1 0-1,-1 1 1,1-1-1,-2-1 1,0 1 0,-9 16-1,-46 60-8,31-48 64,6-3 268,22-35-106,12-2-25,1-1 0,-1 0 0,0 0 1,0-1-1,-1-1 0,1 0 0,0 0 0,14-9 1,-11 6-294,0 0 0,1 1 0,26-7 0,-41 13 61,4-1-717,0 1-1,0-1 1,0 0 0,-1-1-1,1 1 1,-1 0-1,1-1 1,4-3-1,1-5-5693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0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0 14125,'-1'1'208,"0"-1"0,0 0-1,0 1 1,0-1 0,1 1 0,-1-1-1,0 1 1,0 0 0,0-1-1,1 1 1,-1 0 0,0-1 0,1 1-1,-1 0 1,0 0 0,1 0-1,-1 0 1,1 0 0,0-1 0,-1 1-1,1 0 1,0 0 0,-1 0-1,1 0 1,0 2 0,-6 31-355,6-29 520,-56 475-42,55-476-2822,1-9-1073,0-4 1649,0-25-2479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0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4644,'0'-2'14894,"2"2"-14541,12 0-289,7 0 576,6 0-479,0 0 95,-1-6-320,-3 1 192,-4-2-352,-1 1-641,-3 1-737,-5-1-832,-2 6-2627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1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11659,'0'0'5637,"4"0"-4676,17 0-192,6 0 288,6 0-64,-2 0-609,-4 0-224,-2 0-288,-7 0-672,1 0-1346,-5 0-2467,-5 0-6661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1 149 14542,'0'-11'1729,"0"-5"-832,0-4-288,8-2-321,8-2-288,-1 3 64,-3 4-448,-2 4-1058,3 8-2850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1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36 158 3203,'-6'24'2851,"-6"36"1,6 5 765,3 73 0,3-119-2770,0-18-345,-4-28 982,2-55-1425,0 41-65,2-1 1,9-79-1,-5 100 7,1 0 0,1 1 0,1 0 0,1 0 0,11-20 0,-19 39 18,0 1 1,1-1 0,-1 1 0,1-1 0,-1 0-1,0 1 1,1-1 0,-1 1 0,1-1 0,0 1-1,-1 0 1,1-1 0,-1 1 0,1-1-1,0 1 1,-1 0 0,1-1 0,0 1 0,-1 0-1,1 0 1,0 0 0,-1 0 0,1-1 0,0 1-1,-1 0 1,1 0 0,0 0 0,0 0-1,0 1 1,1-1-7,0 1-1,1 0 0,-1 0 0,0 0 1,0 0-1,0 0 0,0 0 1,-1 1-1,4 2 0,0 0-16,0 1 1,-1 0-1,1 0 0,-1 0 0,6 11 1,-8-10 1,0 0 1,0 0-1,-1 0 1,0 1-1,0-1 1,0 0-1,-1 1 1,0-1-1,0 0 1,0 1-1,-1-1 1,0 0-1,0 0 1,-1 1-1,0-1 1,0 0-1,0-1 1,-1 1-1,0 0 1,0-1-1,0 1 1,-1-1-1,0 0 1,-8 9-1,8-10-65,-39 41-3549,18-28-2385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5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3812,'-12'26'-193,"10"-2"-159,2-7-1506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7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42 2210,'0'-13'-276,"-1"-9"7106,0 15-431,1 24-5109,2 406 772,0-219-3226,-2-8-5281,0-215 824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9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15 193 4100,'-8'-5'1682,"2"-1"899,5-3 3053,37 9-5073,-17-1-502,0 0 0,0-2 1,0 0-1,-1-1 0,19-7 0,93-39 330,-30 10-252,-50 25-119,0 2 1,1 3 0,0 2-1,1 2 1,102 2 0,-92 2 32,-34 1 85,0 0 0,46 6 0,-70-4-82,0 1 1,0-1 0,0 1-1,1 0 1,-2 0-1,1 1 1,0-1-1,0 1 1,-1 0 0,0 0-1,1 0 1,-1 0-1,3 5 1,1 0 144,-1 1 1,0 0-1,0 0 1,6 14-1,-4-1 130,0 0 0,-2 0 0,-1 1 0,0 0 0,2 35 0,-5 119 11,-3-99-144,1 274 503,8-269-662,-9-45 330,0-8-1390,2-19-6312,-6-37-3513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29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0 123 5413,'0'0'8857,"5"0"-7171,81-4-83,103-18 0,31-3-1445,-38 9-51,78-1-33,-184 18-88,-17 0 80,92-9 0,-137 6 47,1-1 0,-1 0 0,0-1 0,0-1 0,19-9 0,-31 13 85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1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4036,'-4'0'9357,"2"5"-3320,-1 13-1395,3 31-7406,1-35 4406,-1 491-1007,0-505-656,-7-9-5045,-3-6 74,-2-3-2300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1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 1922,'0'-2'923,"0"-22"4215,0 23-4802,0 1 1,0-1-1,0 0 0,0 0 0,0 1 1,0-1-1,1 0 0,-1 1 0,0-1 0,0 0 1,0 1-1,1-1 0,-1 0 0,0 1 1,1-1-1,-1 0 0,0 1 0,1-1 0,-1 1 1,1-1-1,-1 1 0,1-1 0,-1 1 1,2-1 2129,-2 9-1388,2 585 251,-2-592-1489,0-7-3059,2-12-571,6-7-2888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2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 5509,'0'0'3209,"0"-30"8418,8 158-10190,1 4-867,-9 146-923,0-347-3698,0 16-412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3.9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36 691 3075,'-15'-2'11295,"13"-11"-8462,2 6-3263,1-108 1628,-4-226 700,-12 139 718,13 192-2569,3 10-215,17 10 33,0-6 145,1-1 0,-1-1 0,1-1 0,0 0 0,26-3 0,5 0-129,-39 0 373,-1 0-1255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4.5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4805,'-5'8'8931,"3"12"-6700,4 16-2242,4 29 424,-3 89 0,0 2 342,-3-150-746,0-1 0,1 1 0,0 0 0,0 0 0,0 0 0,1-1 0,0 1 0,0-1 0,4 8 0,-2-30-4808,-4-1 651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2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8040,'2'756'9011,"-2"-755"-9033,3-10-314,7-27 71,2 1 1,1 0-1,2 1 0,26-45 0,-40 77 284,1-1-1,0 1 1,0-1 0,0 1-1,0 0 1,0 0-1,1 0 1,-1 0 0,1 0-1,4-3 1,-7 5 11,1 0 0,0 0-1,-1 0 1,1-1 0,-1 1 0,1 0 0,-1 0 0,1 0 0,-1 0 0,1 0 0,0 0 0,-1 0 0,1 0 0,-1 0 0,1 0-1,-1 1 1,1-1 0,0 0 0,-1 0 0,1 0 0,-1 1 0,1-1 0,0 1 29,0 0 1,0 0-1,-1 0 0,1 0 1,0 0-1,-1 0 0,1 0 0,-1 0 1,1 0-1,-1 0 0,0 0 1,1 0-1,-1 1 0,0-1 1,0 2-1,3 16 273,-2 0 1,0 0-1,-2 25 0,1-37-312,-1 1-1,-1-1 0,1 0 0,-1 1 0,0-1 0,-1 0 0,1 0 0,-1-1 0,-1 1 1,1-1-1,-8 10 0,9-14-30,0 0-1,0 0 1,-1 0 0,1-1 0,-1 1-1,1-1 1,-1 1 0,1-1 0,-1 0-1,0 0 1,0 0 0,1-1 0,-1 1-1,0 0 1,0-1 0,0 0 0,0 0-1,0 0 1,0 0 0,-4-1 0,0 1-218,6 0-75,20 0-1196,-14 0 1496,-1 0 0,0 0 1,0 0-1,1 0 0,-1-1 0,0 0 1,0 0-1,0 0 0,0 0 0,5-3 1,-5 1-6,0 0-1,0 0 1,-1-1 0,1 0 0,-1 1 0,0-1 0,0 0 0,4-7 0,3-6-136,-1 0 0,-1 0 0,-1-1 0,0 0 0,-2 0 0,0 0 0,0-1 0,-2 1 0,-1-1 0,0 0 0,-2-37 0,0 54 192,0 1 1,0-1-1,0 1 1,0 0-1,0-1 1,0 1-1,0-1 1,-1 1-1,1 0 1,-1-1-1,1 1 1,-1 0-1,1-1 1,-1 1 0,0 0-1,0 0 1,0 0-1,1 0 1,-1 0-1,0 0 1,0 0-1,-1 0 1,1 0-1,0 0 1,0 0-1,0 0 1,-1 1-1,1-1 1,0 1-1,0-1 1,-1 1-1,1-1 1,-1 1-1,1 0 1,0 0-1,-1-1 1,1 1-1,-1 0 1,-1 1-1,4 13-741,3-13 685,-1 0-1,1 0 0,-1 0 0,1-1 1,-1 1-1,1-1 0,-1 0 0,1 0 1,-1 0-1,1-1 0,-1 1 1,6-2-1,40-16 553,-49 19-504,1-1 1,-1 0 0,1 1-1,-1-1 1,0 1-1,1-1 1,-1 1 0,0-1-1,1 0 1,-1 1 0,0-1-1,0 1 1,0 0-1,1-1 1,-1 1 0,0-1-1,0 1 1,0-1 0,0 1-1,0-1 1,0 1-1,0-1 1,0 1 0,0-1-1,0 1 1,0 0 0,0 22 93,0-20-39,-2 38 176,2 35 54,0-69-305,1-1 1,0 1-1,0 0 0,1-1 1,-1 1-1,2-1 1,-1 0-1,6 10 1,-8-15-35,1 0 1,-1 0 0,1 1-1,-1-1 1,1 0 0,0 0-1,0-1 1,-1 1 0,1 0-1,0 0 1,0 0 0,0 0-1,0-1 1,0 1-1,0 0 1,0-1 0,0 1-1,1-1 1,-1 1 0,0-1-1,0 0 1,0 0 0,1 1-1,-1-1 1,0 0 0,0 0-1,0 0 1,1 0 0,-1 0-1,0 0 1,0-1 0,1 1-1,-1 0 1,0-1 0,0 1-1,0 0 1,2-2 0,0 0-53,0 0 1,0 0 0,-1 0 0,1 0 0,-1-1 0,0 1 0,0-1 0,0 0 0,0 1 0,0-1 0,0 0 0,1-5 0,6-15 100,-1 0 0,-1-1 1,-1 0-1,-1 0 0,-2-1 1,2-31 1323,-5 65-509,2 13-833,1 0 0,1 0 0,1-1 0,12 35 0,-16-53-160,0 0-1,0 0 1,0-1 0,1 1 0,-1-1-1,1 1 1,-1-1 0,1 0 0,0 1 0,0-1-1,0 0 1,3 2 0,-3-2-334,0-1 0,0 0-1,0 0 1,0 0 0,1 0 0,-1 0-1,0-1 1,0 1 0,4 0 0,15 0-7861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6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56 103 3748,'0'0'217,"-1"0"1,1 0-1,0 0 1,0 0 0,0 0-1,-1 0 1,1 0 0,0 0-1,0 0 1,-1 0 0,1 0-1,0 0 1,0 0 0,-1 0-1,1 0 1,0 0-1,0 1 1,0-1 0,-1 0-1,1 0 1,0 0 0,0 0-1,0 0 1,0 1 0,-1-1-1,1 0 1,0 0 0,0 0-1,0 1 1,0-1 0,0 0-1,0 0 1,0 0-1,-1 1 1,1-1 0,0 0-1,0 0 1,0 1 0,0-1-1,-3 19 2241,2 27-3848,2-36 2309,-18 297 320,15-251-545,25-56 112,-3-2-755,0 0 1,0-1 0,-1-1-1,1 0 1,-1-2-1,0 0 1,-1-2-1,24-12 1,-39 19-52,-1 0 58,-1 0 0,1 0 0,0 0 0,-1-1 0,0 1 0,1-1 0,-1 1 0,0-1 0,0 1 0,0-1 0,0 0 0,0 0 0,0 1-1,0-1 1,0 0 0,-1 0 0,1 0 0,-1 0 0,0 0 0,1-3 0,0-47-309,-1 38 230,0-372-502,0 385 625,-1 2-97,0-1 1,-1 1 0,1 0-1,0 0 1,0 0-1,0 0 1,0-1 0,0 1-1,1 1 1,-1-1 0,0 0-1,0 0 1,1 0 0,-1 0-1,1 0 1,-1 1 0,0 1-1,-10 24-14,11-26 18,-2 2 2,0 1 0,-1 0-1,0-1 1,0 1 0,0-1 0,0 0 0,0 0-1,0 0 1,-1 0 0,1-1 0,-1 1-1,0-1 1,0 0 0,0 0 0,0-1 0,-5 2-1,-15 6-72,-35 8-1,55-16 58,-12 3-312,0 0-1,-1-1 0,-29 1 1,43-7-2171,3-11-3459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7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3491,'-1'60'8221,"-1"2"-3421,-3 65-2345,-4 140-4035,9-267 1078,2-9-1494,10-32-5478,-9 18 59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7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4292,'8'0'8988,"9"0"-5740,40-2-2981,-38-4-203,-15 5-49,0-1-1,0 1 1,0 0-1,1 0 0,-1 0 1,6 0-1,-10 1 61,0 28 325,31 542-400,-23-460-200,-6-63-807,9 49-1,-7-80-2580,-2-7-3207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9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5189,'38'5'4472,"-22"-6"-4360,-1-1 1,1 0-1,25-9 1,-6 9-431,-25 2-2044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9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4997,'-2'3'411,"1"1"-1,-1 0 1,1-1 0,0 1 0,-1 0 0,2 0 0,-1 0 0,0 0-1,1 8 1,1 44 2336,1-24-991,-4 20-744,0 0-4656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39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5862,'0'0'1009,"0"26"3603,0-12-3811,-1 0-1,0 0 1,0 0 0,-8 25 0,4-19-619,1-1 0,-2 25 1,4-10-7142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0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6246,'0'1'89,"0"0"1,0-1 0,0 1-1,1 0 1,-1 0-1,0-1 1,1 1-1,-1 0 1,0 0-1,1-1 1,-1 1-1,1 0 1,-1-1 0,1 1-1,0-1 1,-1 1-1,1-1 1,-1 1-1,1-1 1,0 1-1,0-1 1,-1 1 0,1-1-1,0 0 1,0 0-1,-1 1 1,1-1-1,0 0 1,0 0-1,0 0 1,-1 0-1,1 0 1,1 0 0,41 1 3922,-37-2-3610,0 1 0,0 0 1,0 0-1,0 0 0,7 2 0,-12-1-397,0 0 1,-1 0-1,1-1 0,-1 1 0,1 0 0,-1 0 0,1 0 0,-1 0 1,1 0-1,-1 0 0,0 0 0,0 0 0,1 0 0,-1 0 0,0 0 1,0 0-1,0 0 0,0 0 0,0 2 0,-2 24 163,2-23-140,-2 8 46,0 1 0,-1-1 1,-8 22-1,-6 25 158,14-33-631,2 50-1,1-46-6024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1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 2466,'0'0'5691,"7"0"-1155,13 0-2671,-12 0-1378,6 0 281,0 0 0,26-5 0,-34 4-737,-1-1-1,1 1 1,-1-1 0,0-1-1,1 1 1,-1-1 0,-1 0-1,1 0 1,0 0-1,5-6 1,0 5-170,-5 4-3496,-2 0-1976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1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5958,'0'4'5688,"-1"18"-3993,-2 8-661,-7 141 515,10-159-2764,0-6-3933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1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4580,'0'0'3550,"0"33"951,0 98-1335,0-87-4952,0-1-3390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10 8904,'-8'-9'6951,"0"9"-6278,6 0 223,2 3-2849,14 17-1667,7 0-7174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2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5733,'0'0'9086,"6"0"-7436,167-25-145,-165 24-3024,3 0-5749,-9 1 3302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2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2 6502,'-3'0'399,"1"0"-1,-1 0 0,1 0 1,-1 0-1,1 0 1,-1 1-1,1-1 0,-1 1 1,1-1-1,0 1 1,-1 0-1,1 0 0,0 0 1,0 1-1,-1-1 1,1 0-1,0 1 0,0-1 1,1 1-1,-1 0 1,-2 2-1,2 0-338,0 0-1,0 1 1,1-1 0,-1 0-1,1 1 1,0-1 0,0 0-1,1 1 1,0-1 0,-1 1-1,2 5 1,17-27 522,-16 13-582,0 0 0,-1-1 0,1 1 0,-1-1 0,0 1 0,-1-1 0,1-5 0,0-8-3358,-1 13-1841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3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0 0,'-9'5'902,"1"1"0,0-1 0,0 1-1,0 1 1,1-1 0,-1 1 0,2 1 0,-1-1 0,1 1 0,0 0 0,1 0-1,0 1 1,0 0 0,1 0 0,0 0 0,-6 19 0,8 3-3638,2-31 2697,0 1 0,0-1 0,0 0 0,0 0 0,0 0 0,0 0 0,0 0 0,0 0 0,0 0 0,0 0 0,0 1 0,0-1 0,0 0-1,0 0 1,0 0 0,0 0 0,0 0 0,1 0 0,-1 0 0,0 0 0,0 0 0,0 1 0,0-1 0,0 0 0,0 0 0,0 0 0,0 0 0,0 0 0,0 0 0,1 0 0,-1 0 0,0 0 0,0 0 0,0 0 0,0 0 0,0 0 0,0 0 0,0 0 0,1 0 0,-1 0 0,0 0 0,0 0 0,0 0 0,0 0 0,0 0-1,0 0 1,0 0 0,0 0 0,1 0 0,-1 0 0,0 0 0,0 0 0,0 0 0,0 0 0,0-1 0,0 1 0,0 0 0,10-14-1794,-5 4-1546,-1-2-1581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09:43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0 4580,'-43'29'2381,"42"-29"-2144,0 1-1,0 0 0,0 0 1,0 0-1,1 0 0,-1 0 1,0 0-1,1 0 0,-1 0 1,0 1-1,1-1 0,0 0 1,-1 0-1,1 0 0,0 1 1,-1-1-1,1 0 0,0 0 1,0 1-1,0-1 1,0 0-1,0 1 0,0-1 1,0 0-1,1 0 0,0 2 1,-1 3 700,-3 267 2183,0-31-2829,12-470 251,1-6-945,-10 161 462,0 72 144,-2 3-209,0-1 1,1 1-1,-1-1 1,1 1-1,-1 0 1,1-1-1,0 1 1,0 0-1,0 0 1,0 0 0,0 0-1,0 0 1,0 0-1,1 0 1,-1 0-1,0 3 1,0-1-36,-16 65-1701,11-22-2986,2-11-5158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0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17 2947,'-4'-14'9169,"-7"12"-6527,10 2-2607,0 1 1,0-1-1,0 1 0,0-1 1,0 1-1,0 0 0,0 0 1,0 0-1,0-1 0,0 1 0,0 0 1,0 0-1,1 0 0,-1 0 1,0 0-1,1 1 0,-1-1 1,1 0-1,-1 0 0,1 0 0,-1 2 1,-4 30 324,2-1 0,1 51 0,0 7-58,-10 26-96,-1 52 186,5-314-1560,2 87 1157,4-77 0,3 129 11,0 0 0,1 0-1,0 0 1,0 1 0,0-1 0,1 0 0,0 1 0,0-1 0,1 1-1,0 0 1,0 0 0,0 1 0,1-1 0,0 1 0,0 0 0,0 0-1,9-6 1,1 0-2,0 1 0,1 1 0,0 0-1,1 1 1,28-10 0,-38 16-17,0 0 1,0 0 0,0 1 0,1 0-1,-1 1 1,9 0 0,-15 0 20,0 0 1,-1 1-1,1-1 0,-1 0 1,1 1-1,0-1 1,-1 0-1,1 1 1,-1-1-1,1 1 1,-1-1-1,1 1 1,-1-1-1,1 1 0,-1-1 1,0 1-1,1 0 1,-1-1-1,0 1 1,1-1-1,-1 1 1,0 0-1,0-1 1,0 1-1,1 0 0,-1-1 1,0 1-1,0 0 1,0 0-1,0-1 1,0 1-1,0 0 1,-1-1-1,1 1 0,0 0 1,0-1-1,-1 2 1,-7 28 395,-7-8-267,-1-2 0,-1 0 0,-1 0 1,0-2-1,-40 31 0,29-25 64,9-6 29,-2-1 0,-22 14 1,108-30 106,-41-2-320,-14 1-27,0 0 0,0 0 0,0 1 0,11 2 0,-16-2-4,-1 0 0,1 0 0,-1 1 0,0-1 0,1 1 0,-1 0 0,0 0 0,0 0 0,0 0 0,0 1 0,-1-1 0,1 1 0,-1 0 0,3 3 0,69 98-5014,-53-82 11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0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0 560 8104,'42'-142'5797,"1"-11"-4273,13-45-325,-54 191-1107,1 1 0,-1-1 0,1 0 0,0 1 0,5-8 0,-6 12-78,-1 1 1,1-1-1,-1 1 1,1-1 0,-1 1-1,1-1 1,0 1 0,-1 0-1,1 0 1,0 0 0,0 0-1,0 0 1,0 1 0,0-1-1,0 0 1,0 1 0,0 0-1,0-1 1,1 1 0,2 0-1,-3 0 64,0 1 0,-1-1-1,1 1 1,-1-1 0,1 1 0,-1 0-1,1-1 1,-1 1 0,0 0-1,1 0 1,-1 0 0,0 0 0,1 0-1,-1 0 1,0 1 0,0-1 0,0 0-1,0 1 1,0-1 0,-1 0-1,1 1 1,0-1 0,-1 1 0,2 2-1,12 43 445,-12-39-440,26 104 53,9 33-69,-16-48-3924,-21-93-199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1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 11947,'16'-11'1249,"-1"0"129,3 2 287,7 0-1344,2 2-97,2-2-256,0 1 192,2-3-672,-2 2-1667,-2 0-5476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1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389 15 13741,'0'-1'91,"0"0"0,0 1 0,0-1 0,0 1 0,0-1 1,0 0-1,-1 1 0,1-1 0,0 1 0,0-1 0,-1 1 0,1-1 0,0 1 0,-1-1 0,1 1 0,0-1 1,-1 1-1,1-1 0,-1 1 0,1 0 0,-1-1 0,1 1 0,-1 0 0,1-1 0,-1 1 0,1 0 0,-1 0 1,1-1-1,-1 1 0,1 0 0,-1 0 0,0 0 0,1 0 0,-1 0 0,1 0 0,-1 0 0,0 0 0,1 0 1,-1 0-1,1 0 0,-1 0 0,0 0 0,1 0 0,-1 1 0,1-1 0,-1 0 0,1 0 0,-1 1 0,1-1 1,-1 0-1,1 1 0,-1 0 0,-3 0-20,0 1 0,1 0 0,-1 0 0,0 0 1,1 1-1,0-1 0,-4 4 0,-11 15 8,0 1-1,2 0 1,0 1-1,-13 29 1,21-37-66,2 1 0,0 0 1,1 0-1,0 1 0,1-1 1,1 1-1,1 0 0,-1 19 1,3-17-14,-1 1-65,0 0 0,2 0 0,1 0 0,5 28 1,-6-42 1,1-1 1,-1 0-1,1 0 1,0 0-1,1 0 1,-1 0-1,1-1 1,0 1 0,0-1-1,1 0 1,-1 1-1,1-2 1,0 1-1,0 0 1,0-1 0,0 1-1,1-1 1,0-1-1,-1 1 1,1-1-1,7 3 1,-10-4 33,1 0 0,-1 0 0,1 0 0,-1 0 1,1-1-1,-1 1 0,1-1 0,-1 0 0,1 0 0,-1 0 0,1 0 0,-1 0 1,1 0-1,3-2 0,-5 2 42,0-1 0,0 0 0,0 0 0,0 0 0,0 0 0,0 0 0,0 0 0,0 0 0,0 0 1,0 0-1,-1 0 0,1 0 0,0 0 0,-1-1 0,1 1 0,-1 0 0,1 0 0,-1-1 0,0 1 0,1-1 0,-1 1 1,0 0-1,0-1 0,0 1 0,0 0 0,-1-2 0,2-17 35,-1 12 98,1-1 0,-2 0 0,1 1 0,-1-1 1,-2-9-1,2 15-100,0 1 0,0-1 1,0 1-1,0 0 0,0 0 1,-1 0-1,1 0 1,0 0-1,-1 0 0,0 0 1,1 0-1,-1 0 0,0 1 1,0-1-1,0 1 1,0-1-1,0 1 0,0 0 1,-1 0-1,1 0 0,0 0 1,-5-1-1,0 0-23,0 1 1,-1 0-1,1 0 0,0 1 0,0 0 0,-1 0 1,1 1-1,0 0 0,-1 0 0,1 1 1,0-1-1,0 2 0,0-1 0,1 1 0,-1 0 1,0 0-1,1 1 0,0 0 0,-7 5 1,-3 4-624,0 1 0,0 1 1,2 0-1,0 1 0,-16 25 0,-10 18-4375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2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80 3780,'-3'-2'10110,"-5"7"-8314,-5 7-2033,8 0 431,0 1-1,1 0 1,0 0-1,1 0 1,0 0 0,1 1-1,1-1 1,0 1-1,2 21 1,-6 41-122,5-69-66,0-7-4,0 1 1,0-1-1,0 1 0,1 0 1,-1-1-1,0 1 0,0-1 1,0 1-1,-1 0 0,1-1 1,0 1-1,0-1 0,0 1 1,0-1-1,0 1 0,-1 0 1,1-1-1,0 1 0,-1-1 1,1 1-1,0-1 1,-1 1-1,1-1 0,0 1 1,-1-1-1,1 0 0,-1 1 1,1-1-1,-1 0 0,1 1 1,-1-1-1,1 0 0,-1 1 1,1-1-1,-2 0 0,2-1-17,-1-1-1,0 0 0,0 1 0,1-1 1,-1 0-1,1 0 0,0 1 1,-1-1-1,1 0 0,0 0 1,0 1-1,0-1 0,0 0 0,1-3 1,-1 2 15,0-35 13,-1 14-19,1 1 0,1 0 0,7-37 0,-6 52 4,0 0-1,1 0 0,0 0 1,0 1-1,1-1 0,0 1 1,0-1-1,1 1 1,0 1-1,0-1 0,0 1 1,1 0-1,12-10 0,-11 11-32,1 0-1,-1 1 1,1 0-1,0 1 1,1-1-1,-1 1 1,0 1-1,1 0 1,0 0-1,-1 1 1,1-1 0,0 2-1,0 0 1,0 0-1,-1 0 1,13 3-1,-18-2 21,-1-1-1,1 1 1,-1 0 0,0 0-1,1 1 1,-1-1-1,0 0 1,0 1 0,0-1-1,0 1 1,0 0 0,0 0-1,0 0 1,0 0 0,-1 0-1,1 0 1,-1 0-1,1 0 1,-1 1 0,0-1-1,0 0 1,0 1 0,0-1-1,-1 1 1,1 0-1,-1-1 1,1 5 0,0-3 28,-1-1 0,0 1 1,0 0-1,0 0 1,0 0-1,0 0 0,-1 0 1,0-1-1,0 1 0,0 0 1,0-1-1,0 1 1,-1 0-1,1-1 0,-1 0 1,0 1-1,0-1 1,-4 4-1,-11 8 257,-1-1 0,-1-1 0,-32 18 0,26-16 599,-35 25 1,60-39-872,-1-1 1,0 0 0,1 1 0,-1-1-1,1 1 1,-1-1 0,1 1 0,-1-1-1,1 1 1,-1-1 0,1 1 0,-1 0-1,1-1 1,0 1 0,-1 0-1,1-1 1,0 1 0,0 0 0,-1-1-1,1 1 1,0 1 0,10 5-11,29-4 85,-34-3-32,81 1 56,27 0-984,-38 7-4985,-50-3-598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2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6 328 12204,'-6'2'5525,"7"-9"-4331,5-11-1417,102-240 725,-106 252-488,1 1-1,0-1 0,0 1 1,1 0-1,5-7 0,-9 12-15,1-1-1,-1 0 0,1 1 0,-1-1 0,1 1 0,-1-1 0,1 1 1,0-1-1,-1 1 0,1 0 0,0-1 0,-1 1 0,1 0 0,0-1 1,-1 1-1,1 0 0,0 0 0,0 0 0,-1 0 0,1-1 0,0 1 0,0 0 1,-1 0-1,1 1 0,0-1 0,0 0 0,-1 0 0,1 0 0,0 0 1,0 1-1,-1-1 0,1 0 0,0 1 0,-1-1 0,1 0 0,0 1 1,-1-1-1,1 1 0,-1-1 0,1 1 0,-1-1 0,1 1 0,-1-1 0,1 1 1,-1 0-1,1-1 0,-1 1 0,0 0 0,1-1 0,-1 1 0,0 0 1,0 0-1,0-1 0,1 1 0,-1 1 0,12 33 150,-2 1 0,0 0 0,5 56 0,-6-41-116,-2 4-340,-6-34-2654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20 12204,'-7'-2'6379,"-1"-4"-5031,7 5-1397,-1-1 0,1 1 1,0 0-1,-1 0 0,1 0 1,-1 0-1,0 1 0,1-1 0,-1 0 1,0 1-1,-2-1 0,2 1 39,-1 0-1,1 1 1,-1-1-1,1 1 0,-1 0 1,1 0-1,-1 0 1,1 0-1,0 0 0,0 0 1,-1 1-1,1-1 1,0 1-1,0 0 1,0-1-1,1 1 0,-1 0 1,0 0-1,1 0 1,-1 0-1,1 1 0,-1-1 1,1 0-1,0 0 1,0 1-1,0-1 0,0 3 1,-5 12-125,0 1 0,-5 29 1,10-41 108,-2 11 13,0-1 0,1 0-1,1 1 1,1-1 0,2 28-1,-2-43 3,0 1-1,1-1 1,-1 1 0,0-1-1,1 1 1,0-1 0,-1 0-1,1 1 1,0-1 0,0 0-1,-1 1 1,1-1 0,0 0-1,0 0 1,0 0 0,1 0-1,-1 0 1,0 0-1,0 0 1,1 0 0,1 1-1,0-1-47,0 0 1,1 0-1,-1 0 0,0 0 0,1-1 0,-1 1 0,1-1 0,-1 0 0,6 0 0,-1-1-432,0 0 0,-1-1 0,1 0 0,0 0 0,-1 0 0,1-1 0,-1 0 0,8-4 0,19-17-4517,3-4-223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2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10698,'0'-5'2466,"0"3"-2241,4 2 127,17 0-32,8 0-192,2 0-128,4 0-2754,-4 2-5030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3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9065,'-17'5'5327,"16"-5"-5246,0 1 1,0-1-1,1 0 1,-1 1-1,0-1 1,0 1-1,1 0 1,-1-1-1,0 1 1,1 0-1,-1-1 1,0 1-1,1 0 1,-1-1-1,1 1 1,-1 0-1,1 0 0,0 0 1,-1 0-1,1-1 1,0 1-1,0 0 1,-1 0-1,1 0 1,0 0-1,0 1 1,16-2 286,16-1-176,-1-1 0,44-10 1,-70 10-194,-1 1 1,1 1 0,0-1-1,-1 1 1,1 0 0,0 0-1,-1 0 1,1 0 0,0 1-1,-1 0 1,9 2 0,-11-2 24,0 1 1,0-1 0,0 1 0,0 0-1,0-1 1,0 1 0,0 0 0,-1 0 0,1 0-1,-1 0 1,1 0 0,-1 1 0,0-1-1,0 0 1,0 1 0,0-1 0,0 1 0,-1-1-1,1 1 1,-1-1 0,1 1 0,-1 3-1,5 64 1360,-6 93 0,-1-62-1557,6-78-1351,5-10-3577,-3-7-1892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03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15535,'0'0'2979,"8"0"-2595,19 5-224,14 1 160,11-5-320,8-1-352,6 0-3748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2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26 1185,'0'-14'1695,"-2"3"6068,0 16-796,2 10-6795,0 24 296,1-7-291,-1 0-1,-2 0 1,-7 35 0,2-19 258,2 0 0,2 1 0,5 70 0,0-26-286,-3-56-77,0-24-64,0 1 0,1-1 0,0 0 0,5 26 0,-4-37 1,0 0-1,1 0 1,-1 0-1,0 0 0,1 0 1,-1 0-1,1-1 1,-1 1-1,1-1 0,0 1 1,0-1-1,0 1 1,0-1-1,0 0 0,0 0 1,0 0-1,0 0 0,0 0 1,0-1-1,0 1 1,1-1-1,3 1 0,55 4 215,-58-5-222,135-2-5,247 11-35,-277-7 0,2 1-29,-84-1 139,-16-2-6500,-15 0 242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3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4036,'16'-5'1152,"-1"1"0,1 1 0,0 0 1,0 1-1,0 0 0,1 1 0,18 2 0,11 4-734,53 11 0,-15-1-184,-12-9-166,118-4 1,-103-3-46,-50 1-17,-5-1 69,0 2-1,0 1 1,40 7-1,-53-7 604,-18-2-655,0 0 0,0 0 0,0 0 0,0 0-1,0 0 1,0 0 0,0 0 0,0 0 0,0 0 0,0 1 0,1-1-1,-1 0 1,0 1 0,0-1 0,-1 1 0,1-1 0,0 1 0,0-1 0,0 1-1,0 0 1,0-1 0,-1 1 0,1 0 0,0 0 0,0-1 0,-1 1-1,1 0 1,-1 0 0,1 0 0,-1 0 0,1 0 0,-1 0 0,0 0 0,1 0-1,-1 0 1,0 0 0,0 0 0,1 0 0,-1 0 0,0 0 0,0 0-1,-1 1 1,1-1 0,0 0 0,0 1 0,-7 271 1786,2-113-1798,6-106 48,0-35 30,0 0 1,-1 0-1,-4 24 1,1-36-514,0 0 0,0 0 1,0 0-1,-1 0 0,-7 10 0,0-1-3850,-2 3-7663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5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10730,'-1'-1'5300,"8"0"-2269,20 0-1608,40 1-2006,546 12 921,-604-12-334,31-1 139,0-2-1,74-15 3139,-114 31-7445,0-2-939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15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6118,'70'-1'10427,"0"1"-5120,258-22-3633,-280 16-2637,54 0-1,-104 7-1935,-10 9-1387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35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409 13 2242,'-31'-11'641,"4"9"-865,-4 2 512,0 0-160,0 0-320,2 0 512,3 0-128,-3 8 193,-7 3-161,1 3-64,-2 1-384,2 2-385,4-3-192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43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0 573 4004,'0'0'172,"0"-1"-1,1 0 1,-1 0 0,0 0 0,0 1-1,1-1 1,-1 0 0,0 0 0,1 0-1,-1 1 1,1-1 0,-1 0 0,1 1-1,0-1 1,-1 1 0,1-1 0,0 0-1,-1 1 1,1-1 0,0 1 0,-1 0-1,1-1 1,0 1 0,0 0 0,0-1-1,-1 1 1,1 0 0,2-1 0,24-2 2950,968-4 1373,176 3-2215,-954-4-2033,1 0-126,-119 6-79,111 4 231,-180 2-258,-1 1 0,40 12 0,-41-9 4,0-1 0,51 5 0,139-7 309,-46-3-69,41 5 237,-87-4-265,85 5-99,129-2 359,-95-5-507,11 7-42,-254-8 63,0 0 1,0-1 0,0 0 0,-1 1 0,1-1-1,0 0 1,0 0 0,0 0 0,-1 0-1,1 0 1,-1-1 0,1 1 0,-1 0-1,1-1 1,-1 1 0,0-1 0,0 0-1,0 1 1,1-1 0,-2 0 0,1 0 0,0 1-1,0-1 1,0-3 0,2-3 37,0-1-1,0 0 1,-1 1 0,1-11-1,-2-9 17,0-1 0,-2 1 0,-1-1-1,-1 1 1,-2 0 0,-14-52-1,14 64 54,-7-27 789,1 0 1,3-1-1,1 0 0,-1-48 2408,1 98-7227,5-2 1814,-7 7-5920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44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7335,'25'-2'2002,"-18"-1"-2129,0 0 0,-1 0-1,1 1 1,0 1 0,0-1 0,1 1 0,-1 0 0,0 0-1,0 1 1,10 1 0,60-1-3636,-47 0 1093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73 7783,'-4'-26'7395,"3"22"-7022,0 0 0,0 1 0,-1-1 0,1 1 0,-1 0 0,0 0 0,0-1 1,-4-4-1,5 7-374,0 0-1,0 0 1,0 1 0,0-1 0,0 0 0,0 0 0,0 1 0,0-1 0,0 0-1,0 1 1,-1-1 0,1 1 0,0 0 0,0-1 0,-1 1 0,1 0 0,0 0-1,0 0 1,-3 0 0,2 0 93,0 1-1,0-1 0,0 1 1,0 0-1,1 0 1,-1 0-1,0 0 0,0 0 1,0 0-1,1 0 1,-1 1-1,1-1 0,-1 1 1,1-1-1,0 1 1,-2 1-1,-5 9-122,0 0 1,0 1-1,1 0 1,1 0-1,0 0 1,1 1-1,-5 21 1,4-10-25,2 0 0,1 0 0,-1 41 0,4-65 50,1-1 0,-1 1 0,0 0 0,1 0 0,-1-1 0,1 1 0,-1 0 1,1-1-1,-1 1 0,1 0 0,-1-1 0,1 1 0,0-1 0,-1 1 0,1-1 0,0 1 1,-1-1-1,1 1 0,0-1 0,0 0 0,-1 1 0,1-1 0,0 0 0,0 0 1,0 0-1,0 0 0,-1 0 0,1 0 0,0 0 0,0 0 0,1 0 0,1 0-19,0 1 0,0-1-1,0-1 1,0 1-1,0 0 1,0-1-1,0 0 1,0 0 0,3-1-1,1-2-31,0-1 0,-1 0 0,1-1-1,-1 1 1,0-1 0,-1-1 0,1 1 0,-1-1 0,0 0-1,5-10 1,4-8-209,18-46 0,-32 70 294,1 0 0,-1-1 0,0 1 0,1 0 0,-1 0 0,0 0 0,1 0 0,0 0 0,-1 0 0,1 1-1,-1-1 1,1 0 0,0 0 0,0 0 0,-1 0 0,1 1 0,0-1 0,0 0 0,0 1 0,2-2 0,-2 3 8,1-1 1,-1 1 0,0-1 0,1 1-1,-1 0 1,0-1 0,0 1 0,1 0-1,-1 0 1,0 0 0,0 0 0,0 0-1,0 0 1,0 0 0,0 0-1,-1 0 1,2 2 0,89 103 167,-74-88-1507,1-2 0,0 0 1,35 24-1,6-9-9674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14:46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1185,'-10'1'25112,"7"-1"-29447,-5 0-1035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8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76 5381,'0'-14'2682,"0"12"-2028,-1 0 1,1 0 0,0 0 0,0 0 0,0 0-1,0 0 1,1 0 0,-1 0 0,0 0-1,1 0 1,0 0 0,-1 0 0,1 0-1,2-4 1,-1 4-661,0 1-1,0-1 1,0 0-1,1 1 1,-1-1-1,0 1 1,1 0-1,-1-1 1,3 0 0,5-1-1,0 1 0,0-1-1,0 2 1,0-1 0,1 1 0,-1 1 0,12 1 0,-10-1-107,-11 1 103,-1 0 0,1 0 0,-1 1 0,0-1 1,1 0-1,-1 1 0,0-1 0,0 0 0,0 1 0,0-1 1,0 0-1,0 1 0,0-1 0,-1 2 0,1-1 30,0 3 45,-1 0 0,-1 0 1,1 0-1,-1 0 0,1-1 1,-1 1-1,-1 0 0,1-1 0,-1 1 1,-3 4-1,-38 44 27,29-36-25,-107 110-634,82-87-465,64-60-2507,-11 10 4015,0 0 0,22-11 1,-32 21-314,-1 0 0,1 1 0,-1-1-1,0 1 1,1 0 0,-1 0 0,0 0 0,0 0 0,0 0 0,0 0 0,0 1-1,0-1 1,0 1 0,0-1 0,3 4 0,7 5 109,-4-5-263,0-1 0,0 1-1,0-1 1,1-1-1,9 3 1,10-2-4821,-20-4-1977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9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7463,'0'0'5317,"0"2"-4356,0 1-128,0 5 64,0 1-609,0 2 224,0 2-287,0 0-161,0-1 128,0 1-224,0 0 160,0 0-192,0 0 192,0 0-256,-2-2-513,2-2-1697,0-4-4164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9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10794,'6'8'5311,"7"1"-3831,21 6-2596,-25-11 1730,-1-1-609,-1 0 1,0 1 0,1 0-1,-1 0 1,9 9-1,-14-11-5,0 0 0,0 0-1,0 1 1,0-1-1,-1 1 1,1-1 0,-1 1-1,1 0 1,-1 0 0,0-1-1,0 1 1,0 0-1,-1 0 1,1 0 0,-1 0-1,0 0 1,0 6 0,1-6 18,-1 0 1,0 0 0,-1 0-1,1 0 1,-1 0 0,1 0-1,-1 0 1,0 0 0,0 0 0,0-1-1,0 1 1,-1 0 0,1-1-1,-3 4 1,-1-1 36,0 0 1,0-1-1,0 0 0,-1 0 0,-7 5 1,12-9-55,-2 2-221,-36 18 667,37-19-1080,0-1-1,0 1 1,-1-1-1,1 0 1,0 1-1,-1-1 0,1 0 1,0-1-1,0 1 1,-4-1-1,-1-2-3877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09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10698,'10'-7'5548,"17"3"-6258,-23 4 1173,93-9-87,-56 8-4820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0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4837,'0'0'8968,"0"5"-8968,0 14 0,-4 5 192,-4 7-256,-2 8-320,-5 3-2819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1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8712,'10'4'5603,"17"-1"-6041,-22-3 937,342 8 940,-211-10-1340,-48 2-92,347 5 34,103 0-254,-326-6 127,231-12-2242,-402 10 2164,1 2-1,0 1 1,0 2 0,45 9-1,79 17-2504,-95-26-205,-49-2-92,-15 0 211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1602,'0'-6'1345,"0"4"-544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4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1826,'7'-13'7618,"-3"13"-1620,2 23-774,-4-10-6400,6 60 1726,-6-52-902,0 0-1,1 1 1,1-1 0,8 21 0,-8-34-3636,0-4-2616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5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47 2947,'-2'-9'15213,"-3"25"-13011,2-5-2305,1-3 99,-1-1 0,1 0 0,1 1 0,0-1-1,0 1 1,0-1 0,1 1 0,1 11 0,-1-18-4,1 0 0,-1 0 0,1 0 1,-1 0-1,1 0 0,0 0 0,-1 0 1,1 0-1,0 0 0,0 0 0,-1-1 1,1 1-1,0 0 0,0-1 0,0 1 1,0 0-1,0-1 0,0 1 0,0-1 0,0 0 1,0 1-1,0-1 0,0 0 0,0 0 1,0 1-1,1-1 0,1 0 0,38 1 45,-32-1 26,-2-1-75,0 1 0,0-1 0,0 0 0,0 0-1,-1-1 1,1 0 0,-1 0 0,1-1 0,-1 0 0,0 0-1,0 0 1,0-1 0,0 0 0,8-7 0,-10 7 5,0 0 1,-1 0 0,1 0-1,-1 0 1,0 0 0,0-1-1,0 1 1,-1-1 0,0 0-1,0 1 1,0-1 0,0 0-1,-1-1 1,0 1-1,0 0 1,0 0 0,0 0-1,-1-1 1,0-7 0,-1 12 9,1 0 1,-1 0-1,1 0 0,-1 0 1,1 0-1,-1 0 1,1 0-1,-1 0 0,0 1 1,1-1-1,-1 0 1,0 0-1,0 1 0,0-1 1,1 0-1,-1 1 1,0-1-1,0 1 0,0-1 1,0 1-1,0-1 1,0 1-1,0 0 0,0 0 1,0-1-1,-1 1 1,1 0-1,-1 0 0,-39-1 93,32 1-87,6 0-26,-3 0-424,-1 0 0,1 0 0,0 1 0,0 0 0,-10 2 0,14-2 322,1-1 0,0 1 0,0-1-1,0 1 1,-1-1 0,1 1 0,0 0 0,0 0 0,0 0 0,0 0 0,0 0 0,0 0 0,0 0 0,1 0-1,-1 0 1,0 0 0,0 0 0,1 0 0,-1 1 0,1-1 0,-1 0 0,1 0 0,-1 1 0,1-1-1,0 0 1,0 1 0,0-1 0,0 0 0,0 1 0,0-1 0,0 0 0,0 3 0,5 4-4056,11-1-2525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12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85 1730,'-3'-56'2870,"4"27"2454,0 44-5266,1-1 0,0 1 1,1-1-1,1 0 0,0 0 0,1 0 0,1 0 1,0-1-1,12 20 0,4-4 88,-15-21-111,0 1 1,-1 0 0,9 16-1,-4 21 42,-9-27 742,-2-17 746,-2-8 1136,-1-5-2713,-1-1 0,-1 1 0,-6-12 0,7 15-14,0 0 1,1 1 0,-1-1-1,2 0 1,-1 0-1,1-1 1,0 1-1,-1-16 1,3-78 708,0 101-662,0 1 0,-1 0 0,1 0 0,0 0 0,-1-1 0,1 1-1,0 0 1,-1 0 0,1 0 0,-1 0 0,1-1 0,0 1 0,-1 0 0,1 0 0,-1 0 0,1 0-1,0 0 1,-1 0 0,1 0 0,-1 0 0,1 1 0,0-1 0,-1 0 0,1 0 0,-1 0 0,1 0-1,-1 1 1,-1 0-3953,15 10 1135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5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29 1666,'0'0'11450,"-8"7"-10302,5-2-1129,0 0 1,0 0-1,0 1 0,1-1 0,0 1 0,0 0 1,1-1-1,-1 1 0,1 0 0,0 0 1,1 0-1,0 0 0,0 0 0,0 7 0,1-12-29,-1 0 0,0 1-1,1-1 1,-1 0-1,1 0 1,-1 0 0,1 1-1,0-1 1,-1 0-1,1 0 1,0 0-1,0 0 1,0 0 0,-1 0-1,1-1 1,0 1-1,0 0 1,1 0-1,-1-1 1,0 1 0,0-1-1,0 1 1,0-1-1,0 1 1,1-1 0,-1 1-1,0-1 1,0 0-1,1 0 1,-1 0-1,2 0 1,50 2-610,-41-2 458,-9 0 92,0-1 0,0 1 0,0-1 0,0 1 0,0-1 0,0 0 1,-1 0-1,1 0 0,0 0 0,0-1 0,-1 1 0,1-1 0,-1 0 0,1 1 1,-1-1-1,0 0 0,1-1 0,-1 1 0,0 0 0,0 0 0,-1-1 1,1 0-1,1-3 0,0 1 108,0-1 0,-1 0 0,0 1-1,0-1 1,-1 0 0,1 0 0,-1 0 0,-1-1 0,1 1 0,-1-11 0,-1 15 45,1 0 0,0 1 0,-1-1 0,0 0 0,1 1 0,-1-1 0,0 0 0,0 1 0,0-1 0,0 1 0,0-1 0,0 1 0,0 0 0,0-1 0,-1 1 0,1 0 0,0 0 0,-1 0 0,1 0 0,-1 0 0,1 0 0,-1 0 0,0 1 0,1-1 0,-1 1 0,0-1 0,0 1 0,1-1 0,-1 1 0,-2 0 0,-7-2 275,-1 2 0,1-1 0,-18 2 0,23 0-253,4-1-115,0 0 0,0 0-1,0 0 1,0 1 0,0-1-1,0 1 1,0 0 0,0-1 0,0 1-1,0 0 1,1 0 0,-1 0-1,0 1 1,1-1 0,-1 0-1,1 0 1,-1 1 0,1-1-1,-1 1 1,1 0 0,0-1-1,-1 3 1,0-1-748,1-1-1,0 1 1,0 0 0,0 0-1,1-1 1,-1 1 0,1 0-1,-1 0 1,1 4 0,0 8-7709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6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72 7687,'-2'0'122,"0"1"0,0 0-1,0-1 1,0 1 0,0 0-1,0 0 1,0 0 0,0 0-1,0 1 1,0-1 0,1 0 0,-1 1-1,0-1 1,1 1 0,-1 0-1,1-1 1,0 1 0,0 0-1,-1 0 1,1 0 0,0 0-1,1 0 1,-1 0 0,0 0 0,1 0-1,-1 0 1,1 0 0,-1 1-1,1-1 1,0 0 0,0 0-1,0 0 1,0 1 0,1-1-1,-1 2 1,1-1-151,0 0 0,0 0-1,0-1 1,0 1 0,1 0-1,-1-1 1,1 1 0,-1-1 0,1 1-1,0-1 1,0 0 0,0 1-1,0-1 1,0 0 0,1-1 0,-1 1-1,1 0 1,-1-1 0,1 1-1,-1-1 1,1 0 0,0 0 0,0 0-1,0 0 1,4 0 0,1 1-57,0-1 0,0-1-1,0 1 1,0-2 0,1 1 0,-1-1 0,9-2 0,-12 2 102,0-1 1,0 0-1,-1 0 1,1-1-1,0 1 1,-1-1-1,1 0 1,-1 0-1,0-1 1,0 1-1,6-7 1,-5 3 123,0 1 1,0-1-1,0 0 1,-1-1-1,6-14 0,-8 19 36,-1 0 0,1-1 0,-1 1 0,0-1 0,-1 0 0,1 1 0,-1-1 0,1 1-1,-1-1 1,0 0 0,-1 1 0,1-1 0,0 0 0,-1 1 0,0-1 0,-1-4 0,0 6-81,1 0 0,0 1 0,-1-1 0,1 0 0,-1 1 0,0 0 1,0-1-1,1 1 0,-1 0 0,0-1 0,0 1 0,0 0 1,0 1-1,0-1 0,0 0 0,0 0 0,-1 1 0,1-1 1,0 1-1,-4 0 0,-50-1 149,47 2-308,5-1 20,0 0 1,1 1 0,-1-1 0,1 1-1,-1 0 1,1 0 0,-1 1 0,1-1-1,-1 1 1,1-1 0,0 1 0,-4 4-1,4-4-550,0 0-1,1 1 0,-1-1 0,1 1 1,0 0-1,0 0 0,0 0 0,-2 3 1,-1 9-5001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6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57 6694,'-3'1'152,"-1"1"0,1-1 0,0 0 0,0 1 0,-1 0-1,1 0 1,0 0 0,0 0 0,1 0 0,-1 1 0,0-1 0,1 1-1,0 0 1,-1 0 0,1-1 0,0 2 0,0-1 0,1 0-1,-1 0 1,1 0 0,-1 1 0,1-1 0,0 1 0,1-1 0,-1 1-1,0-1 1,1 1 0,0 0 0,0-1 0,0 1 0,0 0-1,1-1 1,-1 1 0,1-1 0,1 5 0,-1-7-150,0 1-1,1 0 1,-1 0 0,1-1-1,-1 1 1,1 0 0,-1-1-1,1 0 1,0 1 0,-1-1-1,1 0 1,0 0 0,0 0 0,0 0-1,0 0 1,0 0 0,0-1-1,1 1 1,-1-1 0,0 1-1,4-1 1,54 3 443,-47-4-303,-10 2-141,0-1-1,0-1 0,0 1 0,0 0 1,0-1-1,0 1 0,0-1 0,0 0 1,0 0-1,0 0 0,0 0 0,0-1 1,-1 1-1,1-1 0,0 0 0,-1 0 1,0 0-1,1 0 0,-1 0 0,0 0 1,0-1-1,0 1 0,0 0 0,-1-1 1,1 0-1,-1 1 0,1-1 0,-1 0 1,0 0-1,1-4 0,1-5 196,-1-1 1,0 0-1,-1 0 0,-1 0 0,-2-24 1,2 35-125,0 1 1,0-1 0,0 1 0,0-1 0,0 1 0,-1-1 0,1 1-1,-1-1 1,1 1 0,-1 0 0,0-1 0,1 1 0,-1 0 0,0 0 0,0-1-1,0 1 1,0 0 0,0 0 0,0 0 0,0 0 0,0 0 0,0 0-1,-1 0 1,1 1 0,0-1 0,-1 0 0,1 1 0,0-1 0,-1 1 0,1-1-1,-1 1 1,1 0 0,-1 0 0,1-1 0,-1 1 0,-1 0 0,0 1-113,1-1 1,-1 0 0,0 1 0,1-1-1,-1 1 1,1 0 0,-1-1 0,1 1-1,-1 1 1,1-1 0,-1 0 0,1 0-1,0 1 1,0 0 0,0-1 0,0 1-1,0 0 1,0 0 0,-2 3 0,0 1-937,1-1 1,0 1-1,0 0 0,1 0 1,0 0-1,0 0 1,-2 11-1,3-1-3514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7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3 9449,'-5'-2'7579,"-16"5"-7092,18-1-468,0 0 0,1 0-1,-1 0 1,1 0 0,-1 0-1,1 1 1,0-1 0,0 1-1,0 0 1,0-1 0,1 1-1,-1 0 1,1 0 0,-1 0-1,1 0 1,0 0 0,-1 5-1,1-2-44,0 0 0,0-1 0,0 1 0,1 0 0,0-1 0,0 1-1,0 0 1,1 0 0,1 7 0,0-11 7,-1 1 0,0 0 1,1-1-1,0 1 0,-1-1 1,1 0-1,0 0 0,0 1 0,0-1 1,0 0-1,1-1 0,-1 1 0,1 0 1,-1-1-1,1 1 0,-1-1 0,1 0 1,0 0-1,5 2 0,-1-1-41,-1-1-1,1 1 0,0-1 1,0 0-1,-1 0 1,1-1-1,10-1 1,-14 1 45,-1-1 0,0 1 0,0-1 1,0 0-1,0 0 0,0 0 0,0 0 1,0 0-1,0 0 0,0 0 1,0-1-1,0 1 0,-1-1 0,1 1 1,-1-1-1,1 0 0,-1 1 1,0-1-1,1 0 0,-1 0 0,0 0 1,0 0-1,0 0 0,-1 0 1,1-1-1,1-3 0,-1-2 81,0 1 0,0-1 0,0 0 0,-1 1 0,0-1 0,-2-14 0,1 20-18,0 1 0,1-1 1,-1 0-1,0 0 0,0 1 1,0-1-1,0 0 0,0 1 1,-1-1-1,1 1 0,0 0 1,-1-1-1,1 1 0,-1 0 1,1 0-1,-1 0 0,0 0 1,1 0-1,-1 0 0,0 0 1,0 1-1,0-1 0,1 1 1,-1-1-1,0 1 0,0 0 1,0-1-1,-2 1 0,1 0-82,0-1-1,1 1 0,-1 0 0,0 0 1,0 0-1,0 1 0,0-1 1,0 1-1,1-1 0,-1 1 0,0 0 1,1 0-1,-1 0 0,0 1 0,1-1 1,-1 0-1,1 1 0,-4 2 1,-4 14-2800,8-5-3376,2-5-489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61 12075,'0'0'7100,"-2"17"-7361,0-5 97,0 0 0,1 0 0,0 24 0,1-26-24,0-9 160,1 1 0,-1-1 0,0 0 0,1 1 0,-1-1 0,1 0 0,-1 1 0,1-1 0,0 0 0,0 1-1,-1-1 1,1 0 0,0 0 0,0 0 0,0 0 0,0 0 0,0 0 0,1 0 0,-1 0 0,0-1-1,0 1 1,1 0 0,-1-1 0,0 1 0,1-1 0,-1 1 0,0-1 0,1 1 0,-1-1 0,1 0 0,1 0-1,9 2-52,0-1-1,22-1 0,-22 0 121,-7-1-36,0 0-1,-1 1 0,1-1 1,-1-1-1,1 1 1,-1-1-1,0 1 0,0-1 1,0 0-1,0-1 0,0 1 1,0-1-1,0 0 0,-1 0 1,1 0-1,-1 0 0,0 0 1,0-1-1,0 0 0,-1 1 1,3-6-1,0 2 112,-1-1 1,0 1-1,0-1 0,-1 0 0,0-1 0,-1 1 1,0 0-1,0-1 0,-1 0 0,1-12 0,-2 20-45,0-1 0,-1 0 0,1 1 0,-1-1 0,1 1 0,-1-1 0,0 1-1,0-1 1,0 1 0,1 0 0,-1-1 0,0 1 0,-1 0 0,1 0 0,0 0 0,0 0 0,0 0-1,-1 0 1,1 0 0,-1 0 0,1 0 0,0 1 0,-1-1 0,1 0 0,-1 1 0,0-1 0,1 1-1,-1 0 1,1 0 0,-1-1 0,0 1 0,-2 0 0,-10-1-48,0 1 1,-24 1-1,28 0-197,6-1-112,-1 1 0,1-1 0,0 1-1,0 0 1,0 0 0,-1 1-1,1-1 1,0 1 0,0 0 0,1 0-1,-1 0 1,0 1 0,-3 3 0,-17 15-4581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8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10858,'6'-2'4004,"-4"2"-2915,0 0 769,0 0-769,0 0-481,4 0-576,5 0 129,3 0-161,3 0 32,1 0 32,-1 0-609,-5 0-1761,-1 0-2466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8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6726,'-73'128'5606,"98"-126"-4774,8 0 1507,9-2-930,5 0-576,3-4-609,-1-5-897,-14-2-5444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9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52 109 9065,'-3'1'218,"0"0"1,0 0 0,1 0 0,-1 1 0,0-1-1,0 1 1,1 0 0,-1-1 0,0 1 0,1 0-1,0 0 1,-1 1 0,1-1 0,0 0 0,0 1 0,1-1-1,-1 1 1,-2 4 0,3-4-166,1-1 0,-1 1 0,1-1 0,-1 1 0,1-1 0,0 0 0,0 1 0,0-1 0,0 1 0,1-1 0,-1 1 0,1-1 0,-1 1 0,1-1 0,0 0 0,0 1 0,0-1 0,0 0 0,0 0 0,0 0 0,1 0 0,-1 0 0,1 0 0,3 3 0,-2-2 8,0 0 0,1 0 0,-1-1 0,1 0 0,-1 1 0,1-1 0,0-1 0,0 1 0,0-1 0,0 1 0,0-1 0,0 0 0,0 0 0,0-1 0,0 1 0,1-1 0,-1 0 0,0 0 0,0-1 0,8 0 0,-10 0-1,0 0-1,1 0 0,-1 0 0,0-1 1,0 1-1,0 0 0,0-1 0,0 1 1,0-1-1,0 0 0,-1 1 0,1-1 1,0 0-1,-1 0 0,0 0 0,1-1 1,-1 1-1,0 0 0,0 0 0,0-1 1,0 1-1,-1 0 0,1-1 0,0-2 1,2-8 47,-1 1 1,0-1-1,1-17 0,-3 21-51,1 0 112,-1 0 0,0 0-1,0 0 1,-1 0 0,0 0 0,-3-11 0,3 18-81,0 0 0,0 0 0,0 0 0,0 0 0,0 0 0,-1 0-1,1 0 1,-1 0 0,1 0 0,-1 1 0,1-1 0,-1 1 0,0-1 0,0 1 0,0 0 0,0-1 0,0 1 0,0 0 0,0 0 0,0 1-1,-1-1 1,1 0 0,0 1 0,0-1 0,-1 1 0,1 0 0,0 0 0,-1 0 0,-2 0 0,2 0-91,1 0 0,-1 0 0,1 0 1,-1 1-1,1-1 0,-1 1 0,1-1 1,0 1-1,-1 0 0,1 0 0,0 0 1,0 0-1,-1 0 0,1 1 0,0-1 1,0 0-1,0 1 0,-2 2 0,2-1-234,-1 1 0,1-1 0,0 1 0,0 0 0,0 0 0,1 0 0,-1 0 0,1 0-1,0 0 1,-1 5 0,-4 56-8901,6-37-321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19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8968,'0'7'5029,"0"4"-4292,0 6 128,-4 1-385,0 0-416,4-1-64,0-1-32,0-3-1153,0 0-2050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0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41 8136,'1'-1'340,"-1"1"0,0-1 0,0 1 0,0-1 0,0 1 1,0 0-1,0-1 0,0 1 0,0-1 0,-1 1 0,1-1 0,0 1 1,0-1-1,0 1 0,0 0 0,-1-1 0,1 1 0,0-1 0,0 1 1,-1 0-1,1-1 0,0 1 0,-1 0 0,1-1 0,0 1 0,-1 0 1,1-1-1,0 1 0,-1 0 0,0-1 0,-13 5 1627,10-1-2084,1-1 0,-1 0 0,1 1-1,0 0 1,0 0 0,-4 5 0,2 1 104,0 0-1,1 0 1,0 0 0,1 0 0,0 1 0,0 0 0,1 0 0,0-1 0,1 1-1,0 0 1,0 0 0,2 13 0,-1-22 6,1 0-1,-1 0 1,1 1 0,-1-1 0,1 0 0,-1 0-1,1 0 1,0 1 0,0-1 0,-1 0-1,1 0 1,0 0 0,0 0 0,0 0 0,0-1-1,0 1 1,0 0 0,1 0 0,-1-1-1,0 1 1,0-1 0,1 1 0,-1-1 0,0 1-1,0-1 1,1 0 0,-1 0 0,0 1-1,1-1 1,1 0 0,49 2-56,-44-2 88,-6 0-28,1 0 0,-1 0-1,0-1 1,1 1-1,-1-1 1,0 1 0,0-1-1,0 0 1,0 0-1,0 0 1,0 0 0,0 0-1,0 0 1,0 0-1,0-1 1,0 1 0,-1-1-1,3-2 1,-1 1 2,0-1 1,-1 0 0,1-1-1,-1 1 1,0 0 0,0-1-1,0 1 1,1-6-1,0-7 188,0 1-1,-1 0 1,0-33-1,-2 47-130,0-1 0,-1 1-1,1-1 1,-1 1 0,0-1-1,0 1 1,0-1-1,0 1 1,0 0 0,0 0-1,-1-1 1,1 1 0,-1 0-1,1 0 1,-1 0 0,0 1-1,0-1 1,0 0 0,0 1-1,0-1 1,0 1-1,-1 0 1,1-1 0,0 1-1,-5-1 1,4 0-135,0 1 0,-1 0 0,1 1 0,0-1 0,-1 0 0,1 1 0,0 0 0,-1-1 0,1 2 0,-1-1 0,1 0 0,0 1 0,-1-1 0,1 1 0,0 0 0,-1 0 0,1 0 0,0 0 0,-5 4 0,0 1-1584,1 1 1,0 0 0,0 0-1,-7 12 1,-5 10-9965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6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53 545,'0'-7'416,"-2"2"-192,0-1 128,0 1-223,-2-4-1,2 1 320,0 1-224,0 3-96,0 3 1,0 1-129,2 9-2307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1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65 11275,'-8'0'437,"0"0"0,1 0 0,-1 1 0,0 0 0,0 1 0,0 0 1,1 0-1,-1 1 0,-9 4 0,14-5-378,0-1 1,1 1-1,-1 0 0,0 0 1,1 1-1,-1-1 1,1 1-1,0-1 0,0 1 1,0 0-1,0-1 1,0 1-1,1 0 0,-1 0 1,1 1-1,0-1 1,0 0-1,0 0 0,0 1 1,0-1-1,1 0 1,-1 1-1,1-1 0,0 4 1,0-6-61,0 1 0,0 0 0,1-1-1,-1 0 1,0 1 0,1-1 0,-1 1 0,1-1 0,-1 1 0,1-1 0,-1 0-1,1 1 1,0-1 0,0 0 0,0 0 0,0 1 0,0-1 0,0 0 0,2 2-1,0-1 10,0-1 0,0 1 0,0 0 0,1-1 0,-1 0 0,0 0 0,1 0 0,4 1-1,9 0 59,0 0 0,34-3 0,-31 1-45,-17 0 1,0 0 0,1 0 0,-1 0 0,0 0 0,1-1 0,-1 1 0,0-1 0,0 0-1,0 0 1,0 0 0,0 0 0,0-1 0,0 1 0,0-1 0,0 0 0,0 0 0,-1 0 0,1 0 0,-1 0 0,0 0 0,1-1 0,-1 1 0,0-1 0,0 0 0,-1 1 0,1-1 0,0 0 0,-1 0 0,0 0 0,0 0 0,0 0 0,0-1 0,0 1 0,0-5 0,1 0 114,-1 1 1,0-1-1,0 0 1,-1 0 0,0 1-1,0-1 1,-1 0 0,0 0-1,-2-9 1,2 14-106,0 1 0,0-1 0,0 1 0,-1-1 0,1 1 0,0 0 0,-1-1 0,0 1 0,1 0 0,-1 0 0,0 0 0,0 0 0,0 1 0,0-1 0,-1 1 0,1-1-1,0 1 1,-1 0 0,1-1 0,-1 1 0,1 0 0,-1 1 0,1-1 0,-1 0 0,0 1 0,1 0 0,-1-1 0,0 1 0,-4 0 0,4 0-148,1 0 0,-1 0 0,1 1-1,-1-1 1,1 0 0,-1 1 0,0-1 0,1 1 0,0 0-1,-1 0 1,1 0 0,-1 0 0,1 0 0,0 1-1,0-1 1,0 1 0,0 0 0,0-1 0,0 1 0,0 0-1,0 0 1,1 0 0,-1 0 0,1 0 0,-1 0 0,1 1-1,0-1 1,0 1 0,0-1 0,0 0 0,1 1 0,-1-1-1,0 1 1,1 0 0,0-1 0,0 1 0,0-1 0,0 5-1,0 12-3533,0-2-2056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2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29 7944,'-9'-1'648,"1"1"1,0 0 0,-1 0-1,1 1 1,0 0 0,-1 0 0,1 1-1,0 0 1,0 0 0,0 1-1,-12 6 1,16-7-551,0 1 0,0-1 0,1 1-1,-1 0 1,1 0 0,0 0 0,0 1 0,0-1 0,0 1-1,1 0 1,0 0 0,-1 0 0,1 0 0,0 0-1,1 0 1,-1 0 0,1 1 0,0-1 0,0 0 0,0 1-1,1-1 1,-1 1 0,2 6 0,-2-7-96,1 0-1,1 0 1,-1 0 0,1 0 0,-1 0-1,1 1 1,1-2 0,-1 1 0,0 0-1,1 0 1,0 0 0,0-1-1,0 1 1,0-1 0,0 1 0,1-1-1,0 0 1,-1 0 0,5 4 0,-2-4-56,0 0 1,0 0-1,0-1 0,1 1 1,-1-1-1,0 0 1,1 0-1,0-1 0,-1 0 1,1 0-1,0 0 1,-1 0-1,9-1 0,-12-1 53,-1 1-1,0 0 1,1-1-1,-1 1 0,0-1 1,0 1-1,1-1 0,-1 0 1,0 1-1,0-1 0,0 0 1,0 0-1,0 0 1,0 0-1,0 0 0,0 0 1,0 0-1,0 0 0,-1 0 1,1-1-1,0 1 0,-1 0 1,1 0-1,-1-1 1,0 1-1,1 0 0,-1-1 1,0 1-1,0 0 0,1-3 1,1-50 184,-2 46-123,0 7-69,1-12 158,-1-1 0,-1 0 0,0 1 0,-1-1-1,-7-25 1,8 36-126,0 1 0,0-1 0,-1 1 0,1-1 1,-1 1-1,1-1 0,-1 1 0,0 0 0,0-1 0,0 1 0,0 0 0,0 0 0,0 1 0,0-1 0,-1 0 0,1 1 0,-1 0 0,0-1 0,1 1 0,-1 0 0,0 0 0,1 0 0,-1 1 0,0-1 0,0 1 0,0-1 0,0 1 0,0 0 0,1 0 0,-1 0 0,0 1 0,0-1 0,0 1 0,0 0 0,-3 1 0,4-2-175,0 1-1,0 0 0,0 0 1,0 0-1,0 0 1,0 0-1,0 1 0,1-1 1,-1 1-1,0-1 0,1 1 1,-1-1-1,1 1 1,0 0-1,-1 0 0,1 0 1,-1 3-1,-1 1-1446,0 0 1,0 0-1,1 1 0,-2 10 0,3 5-6926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3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28 6470,'-6'-1'8120,"-24"2"-5835,28 0-2275,0 1 1,-1-1-1,1 1 1,0 0-1,0 0 0,0 0 1,0 0-1,0 0 1,1 0-1,-1 1 1,0-1-1,1 1 1,0-1-1,0 1 1,0-1-1,0 1 1,0 0-1,0-1 1,0 7-1,0-3-2,-1 0 0,2 0 1,-1 0-1,1 0 0,0 0 0,0 0 0,1 0 0,1 10 1,0-14-9,-1 1 1,1-1 0,0 0 0,0 0 0,-1 1 0,2-1-1,-1 0 1,0-1 0,0 1 0,0 0 0,1-1 0,-1 1 0,1-1-1,0 0 1,-1 0 0,1 0 0,0 0 0,3 1 0,3 0-11,0 1 0,0-2 1,0 1-1,13 0 1,-19-2-63,1 0 1,-1 0-1,1 0 1,-1-1-1,1 1 1,-1-1 0,1 0-1,-1 1 1,0-2-1,0 1 1,1 0-1,-1-1 1,0 1 0,5-5-1,-6 4 50,1-1 0,-1 0 0,0 0-1,0 0 1,-1 0 0,1 0 0,-1 0 0,1-1 0,-1 1-1,0 0 1,0-1 0,-1 1 0,1-1 0,0-7 0,-1 9-1,1-7 117,0 1 1,0-1-1,-1 1 0,0-1 0,-3-15 0,2 22-33,1 0 0,-1 0 0,0 0 0,0-1 0,0 1 0,0 0 0,0 0 0,-1 0 0,1 1 0,-1-1 0,1 0 0,-1 0 0,0 1 0,1-1 0,-1 1 0,0 0 0,0-1 0,0 1 0,0 0 0,0 0 0,0 0-1,-1 0 1,1 1 0,0-1 0,0 1 0,-3-1 0,-13-1 180,-1 0-1,0 1 0,-35 4 0,53-3-276,0 1-1,-1-1 0,1 0 0,0 1 1,-1-1-1,1 1 0,0 0 1,-1-1-1,1 1 0,0 0 1,0 0-1,0 0 0,0 0 1,0 0-1,0 0 0,0 0 1,0 0-1,0 0 0,0 1 1,1-1-1,-1 0 0,0 2 1,-10 32-7940,9-20-2076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5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2114,'0'-4'1153,"0"2"-1057,0 0-64,0 1-192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6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10346,'0'0'8680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8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18 5189,'-31'4'11321,"9"6"-8497,18-6-2847,-1 1 0,1-1-1,0 1 1,1 0 0,-1 0 0,1 0 0,-3 7 0,3-7 28,1-1-1,-1 1 1,1 0 0,0-1 0,1 1 0,-1 0 0,1 0-1,0 1 1,0-1 0,1 0 0,-1 0 0,2 11 0,-1-14-10,1 1 1,0 0 0,0 0 0,0-1 0,0 1-1,0-1 1,0 1 0,1-1 0,-1 0-1,1 1 1,0-1 0,0 0 0,0 0 0,0 0-1,0 0 1,0 0 0,0-1 0,1 1-1,-1-1 1,0 1 0,1-1 0,0 0 0,-1 0-1,6 1 1,-1 1 6,-1-1 1,1-1-1,0 1 0,0-1 1,0 0-1,1-1 0,-1 0 1,0 0-1,0 0 0,0-1 1,12-2-1,-14 1-40,-1 0-1,0 1 1,0-1 0,0-1 0,0 1-1,0-1 1,0 1 0,0-1 0,-1 0-1,0 0 1,1-1 0,-1 1-1,0-1 1,-1 0 0,1 1 0,-1-1-1,1 0 1,2-8 0,-3 7 15,0 0 0,0-1 0,-1 1 1,1-1-1,-1 1 0,0-1 0,-1 1 0,1-1 1,-1 0-1,-1 1 0,1-1 0,-1 1 1,1-1-1,-4-9 0,3 12 54,0 0 0,-1 0 0,1 0 0,-1 0 0,0 1 0,0-1 0,0 0 0,0 1 0,0-1 0,0 1 0,-1 0 1,1 0-1,-1 0 0,0 0 0,1 0 0,-1 1 0,0-1 0,0 1 0,0-1 0,0 1 0,0 0 0,-1 0 0,1 1 0,0-1 0,0 1 0,-4-1 0,4 1-124,-7-1 199,1 0 0,-1 1 0,1 0 1,-1 1-1,-12 2 0,19-2-294,1-1 0,-1 1 1,1 0-1,0 0 0,-1 0 0,1 1 0,0-1 1,0 0-1,0 1 0,-3 2 0,4-2-434,-1 0 0,0 0 1,1 0-1,-1 0 0,1 1 0,0-1 0,0 0 0,0 1 0,0-1 0,0 1 1,0 4-1,0 10-8688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8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5 897,'4'0'11467,"11"-1"-8849,8 0-3042,0 0 1171,-16 0-420,0 1-1,1-1 1,-1 2-1,1-1 1,10 2-1,-18 0-280,1 0 0,-1 0 0,1-1 0,-1 1 0,1 0 0,-1 0 0,0 0 0,0 0 0,0-1-1,0 1 1,-1 0 0,1 0 0,0 0 0,-2 2 0,-1 3 40,-1-1 1,0 1-1,0-1 0,-1 0 0,0-1 1,0 1-1,0-1 0,-1 0 1,1 0-1,-1-1 0,-9 6 1,9-6-50,-1 0 0,1 1 1,0 0-1,0 0 0,1 0 1,-1 1-1,1 0 1,0 0-1,1 0 0,-7 11 1,11-15-37,-1-1 0,0 1 1,0-1-1,0 1 0,1-1 1,-1 1-1,1-1 0,-1 1 1,1 0-1,0-1 0,0 1 1,0 0-1,-1-1 0,2 1 1,-1 0-1,0-1 0,0 1 1,0 0-1,1-1 0,-1 1 1,1-1-1,-1 1 0,1 0 1,0-1-1,0 1 0,-1-1 0,1 0 1,0 1-1,0-1 0,1 0 1,-1 0-1,0 1 0,0-1 1,1 0-1,-1 0 0,0 0 1,1 0-1,-1-1 0,1 1 1,-1 0-1,1-1 0,-1 1 1,1-1-1,2 1 0,8 1-25,0 0-1,0-1 0,0 0 1,0-1-1,13-1 0,-12 0-52,-6 0-483,1-1 0,-1 1-1,1-1 1,-1-1 0,0 0 0,0 0 0,0 0-1,0-1 1,9-6 0,-11 7-436,12-8-4369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9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4100,'-9'3'8930,"0"3"-4826,7-5-4084,0 1 1,0 0-1,0-1 0,1 1 1,-1 0-1,0 0 1,1 1-1,0-1 0,0 0 1,-1 0-1,1 1 1,1-1-1,-1 0 0,0 1 1,0-1-1,1 1 1,0-1-1,-1 1 1,1 5-1,2-6-30,1-1 0,-1 1 0,0 0 1,1-1-1,-1 0 0,1 1 0,0-1 0,-1 0 1,1 0-1,0 0 0,0-1 0,-1 1 0,1-1 0,4 1 1,-2 0 129,43 6 43,-36-6-154,0 1 0,0 0 0,0 0 0,0 2 0,0-1 0,0 1 0,16 9 0,-27-12-5,0-1-1,0 1 0,0 0 1,0 0-1,0 0 1,0 0-1,0 0 1,0 0-1,0 0 1,0 0-1,-1 1 1,1-1-1,0 0 0,-1 0 1,1 1-1,-1-1 1,0 0-1,1 1 1,-1-1-1,0 0 1,0 1-1,0-1 1,0 1-1,0-1 0,0 0 1,0 1-1,0-1 1,0 0-1,-1 2 1,0 0 47,0-1 0,0 0 0,0 0 0,0 0 0,0 0 0,0 0 0,0 0 0,-1 0 0,1 0 0,-1-1 0,1 1 0,-1 0 0,0-1 1,0 0-1,1 1 0,-5 1 0,-8 5-33,-1-1 1,0-1 0,-1 0-1,1-1 1,-1-1 0,0 0-1,-27 2 1,34-8-1858,6-9-5066,1-4-660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29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6086,'8'0'5701,"3"0"-4580,3-2 865,9 2-64,4 0-481,6 0-512,2 0-320,2-2-577,-2 2-449,-6 0-3618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1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6 1441,'-10'-5'7978,"0"7"-3300,8-1-4448,1 0-1,-1 1 1,1-1 0,-1 1-1,1-1 1,-1 1 0,1 0-1,0 0 1,0 0 0,-1 2-1,-17 52-1021,18-56 896,-4 38-307,4-21-2888,1-7-3881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8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37 96,'-2'-7'64,"0"-1"160,2 3 1,0-2-65,0 3-96,-4 0 0,4 3-32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4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 10378,'0'0'1164,"18"-22"-2739,-16 20 1862,1 0 1,0 0 0,0 0 0,0 0-1,0 1 1,0 0 0,0-1 0,1 1-1,-1 0 1,0 1 0,1-1-1,-1 0 1,0 1 0,1 0 0,5 0-1,62 3 1067,-53-1-1284,105 0-273,-122-2-148,3 2-3542,-4 3-1792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4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7591,'10'0'5830,"2"0"-5350,7-2 641,2-3 321,1-1-898,1 1-128,2-1-127,0 2-97,-2 3-192,-3-1-32,-5 2 0,-1 0-385,-1 0-415,1 0-834,-2 0 417,-3 0-1217,1 5-1410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5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9865,'0'0'2045,"8"5"-1447,85 31-1,-52-21-538,68 34 0,-107-48-62,1 0 0,-1 0-1,0 1 1,0-1 0,0 0 0,0 1-1,-1-1 1,1 1 0,0 0 0,0-1-1,-1 1 1,1 0 0,-1 0-1,0 0 1,0 0 0,1 0 0,-1 0-1,0 1 1,-1-1 0,1 0 0,0 0-1,-1 1 1,1-1 0,-1 0 0,0 1-1,0-1 1,0 1 0,0-1 0,-1 4-1,0-2 33,-1 0 0,1 0 0,-1 0-1,0 0 1,-1 0 0,1-1 0,-1 1 0,0-1 0,1 1-1,-2-1 1,1 0 0,0 0 0,0-1 0,-1 1-1,-4 2 1,5-3-13,-30 17 430,1 2 0,1 2 1,1 0-1,-35 37 1,57-46-31,8-14-471,-1 0 1,1 1 0,0-1 0,0 0 0,0 1 0,0-1 0,0 0-1,0 1 1,0-1 0,0 0 0,0 0 0,0 1 0,1-1 0,-1 0 0,0 1-1,0-1 1,0 0 0,0 0 0,0 1 0,0-1 0,1 0 0,-1 0-1,0 1 1,0-1 0,0 0 0,1 0 0,-1 0 0,0 1 0,0-1-1,1 0 1,-1 0 0,0 0 0,0 0 0,1 0 0,-1 0 0,0 1 0,1-1-1,-1 0 1,0 0 0,0 0 0,1 0 0,-1 0 0,0 0 0,1 0-1,-1 0 1,0 0 0,0 0 0,1-1 0,16 1-4030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8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72 2883,'-3'1'18784,"-13"12"-18772,11-4-22,0 0 0,1 1-1,0 0 1,0 0 0,1 0 0,0 0-1,0 1 1,2-1 0,-1 1 0,1-1-1,1 1 1,1 19 0,-1-28 4,1 1 0,0-1 0,0 0 1,0 0-1,0 0 0,0 0 0,0 0 1,1 0-1,-1 0 0,1 0 0,-1-1 1,1 1-1,0 0 0,0-1 0,0 1 1,0-1-1,0 0 0,0 0 0,0 0 1,0 0-1,0 0 0,0 0 0,1 0 1,3 0-1,-3 0 3,1 0 0,0 0 1,0 0-1,0-1 0,0 1 1,0-1-1,0 0 0,0 0 1,-1 0-1,1-1 0,0 1 1,0-1-1,0 0 0,0 0 1,3-2-1,-2 0-2,0-1-1,-1 0 1,1 0 0,-1-1 0,0 1-1,0-1 1,-1 0 0,1 0 0,-1 0-1,0 0 1,-1-1 0,1 1 0,1-7-1,1-1-7,-2 1-1,1-1 1,-2 0-1,0 0 1,1-15-1,-2 13 19,-1 7 10,1 0-1,-1 0 1,-1 0 0,1 0 0,-4-16-1,3 22-12,0 0 0,1 0 0,-1 1 0,0-1 0,0 0 0,0 1 0,0-1 0,-1 0 0,1 1 0,0 0 0,-1-1 0,1 1 0,0 0 0,-1-1 0,0 1 0,1 0 0,-1 0 0,0 0 0,1 1 0,-1-1 0,0 0 0,0 1 0,0-1 0,0 1 0,0 0 0,0-1 0,0 1 0,0 0 0,0 0 0,-1 0 0,-3 1-26,1 0 0,0 0 1,0 0-1,1 1 0,-1 0 0,0 0 0,0 0 1,1 0-1,-1 1 0,1-1 0,0 1 1,0 0-1,0 1 0,0-1 0,0 1 0,1-1 1,-1 1-1,1 0 0,0 1 0,-3 6 1,-5 6-951,2 1 0,0 0 1,-12 37-1,11-19-3040,4-4-2467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8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10186,'0'0'2530,"0"9"-1505,0 8 769,0 3-481,0 4-672,0 0-33,-4-2-544,2 0 128,0-4-224,2-7 32,0-3-864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8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91 8616,'-1'-1'11656,"-7"4"-11722,2 2 72,1 0 0,0 1 0,0 0 1,1-1-1,0 2 0,0-1 0,0 0 0,1 1 0,-5 11 1,6-12-22,0-1 0,0 1 1,1 0-1,0-1 0,0 1 0,0 0 1,1 0-1,-1 0 0,1 0 1,1-1-1,-1 1 0,1 0 0,2 7 1,-2-11 9,0-1 1,-1 0 0,1 0-1,0 1 1,0-1 0,0 0-1,0 0 1,1 0 0,-1 0-1,0 0 1,0 0-1,0-1 1,1 1 0,-1 0-1,0-1 1,1 1 0,-1 0-1,1-1 1,-1 0 0,1 1-1,-1-1 1,3 0 0,38 2-69,-33-2 27,-3 0-34,0-1 0,0 0 0,0 0 1,-1 0-1,1-1 0,0 1 0,-1-2 0,1 1 1,-1 0-1,0-1 0,0 0 0,0 0 0,0-1 0,-1 1 1,1-1-1,-1 0 0,0 0 0,0 0 0,0-1 1,0 0-1,-1 1 0,0-1 0,5-11 0,-4 7 22,0-1 0,0 1 0,-1-1 0,0-1 0,0 1 0,-2 0 0,1 0 1,-1-1-1,0 1 0,-1-1 0,-1 1 0,-2-20 0,2 27 91,0 1-1,0 0 1,0 0 0,0-1 0,0 1 0,-1 0 0,1 0 0,0 0 0,-1 1 0,0-1 0,1 0 0,-1 0 0,0 1 0,0-1 0,0 1 0,0 0 0,0-1 0,0 1 0,-1 0 0,1 0 0,0 0 0,0 1-1,-1-1 1,1 1 0,-1-1 0,1 1 0,0 0 0,-5 0 0,1-1-41,1 1 0,-1 0 0,0 1 0,1-1 0,-1 1 0,1 0 0,-1 1 0,1-1 0,0 1 0,0 0 0,-9 5 0,-24 25-1570,17-7-2497,10-10-1034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39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39 9929,'0'0'4314,"-24"1"-1138,21 0-3129,0 0-1,0 0 1,0 0-1,0 1 1,0-1-1,1 1 1,-1 0-1,0 0 1,1 0-1,-1 0 1,1 0-1,0 1 1,-1-1-1,1 1 1,1-1-1,-1 1 1,0 0-1,0 0 1,1 0-1,0 0 1,0 0-1,-2 5 1,0 3-45,0-1 0,0 1 1,1 0-1,1 0 0,-1 17 1,1-26-14,1 1 1,0 0 0,0-1-1,0 1 1,0 0-1,1 0 1,-1-1 0,1 1-1,0-1 1,0 1-1,0 0 1,0-1 0,0 0-1,0 1 1,0-1-1,1 0 1,0 1 0,-1-1-1,1 0 1,0 0 0,0 0-1,0 0 1,0-1-1,0 1 1,0-1 0,1 1-1,-1-1 1,0 0-1,1 0 1,-1 0 0,1 0-1,-1 0 1,1 0-1,0-1 1,-1 1 0,1-1-1,5 0 1,-2 1-77,1 0 1,0 0-1,-1-1 1,1 0-1,0 0 1,-1-1-1,12-2 1,-14 2-24,-1-1 1,1 1-1,-1-1 1,1 0 0,-1 0-1,0 0 1,1 0 0,-1-1-1,0 1 1,0-1-1,-1 0 1,1 0 0,-1 0-1,4-4 1,0-2-89,-1 1 0,0-1-1,-1 0 1,0 0 0,0 0 0,-1 0 0,0-1-1,0 1 1,-1-1 0,-1 0 0,0 0 0,0 0-1,-1 0 1,0 0 0,-2-13 0,2 20 236,-1 1 1,0 0-1,0 0 0,0-1 1,0 1-1,0 0 1,0 0-1,0 0 0,-1 0 1,1 0-1,-1 0 0,1 1 1,-1-1-1,0 0 1,0 1-1,0-1 0,0 1 1,0 0-1,0 0 0,0 0 1,0 0-1,-1 0 1,1 0-1,0 0 0,-1 1 1,1-1-1,0 1 0,-1 0 1,1-1-1,0 1 1,-1 0-1,1 0 0,-5 2 1,0-2-45,0 1 1,0 0-1,0 1 1,1 0-1,-1 0 0,0 0 1,1 1-1,0 0 1,0 0-1,-10 7 1,5-1-1292,0 1-1,1 0 1,-11 13 0,2 5-4351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0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82 10634,'0'0'9065,"-5"4"-8297,0 3-739,0 0 0,0 1 0,1 0 0,0 0 1,0 1-1,1-1 0,0 1 0,0-1 0,1 1 0,0 0 0,1 0 0,0 0 0,0 0 0,1 0 0,1 13 0,-1-21-25,1 1 1,0-1-1,-1 1 1,1-1-1,0 0 1,-1 1-1,1-1 1,0 0-1,0 0 1,0 0-1,0 0 1,0 0-1,0 0 1,1 0-1,-1 0 1,0 0-1,0 0 1,1-1-1,-1 1 1,0 0-1,1-1 1,-1 1-1,1-1 1,-1 0-1,1 1 1,-1-1-1,1 0 1,1 0-1,49 3 230,-46-3-203,1 0-32,-1 0 1,1 0-1,0-1 1,0 0 0,-1 0-1,1 0 1,-1-1-1,1 0 1,-1-1-1,8-3 1,-10 4-26,-1-1 0,0 0-1,1 0 1,-1 0 0,0 0 0,0 0 0,-1-1 0,1 1 0,-1-1 0,1 0 0,-1 1-1,0-1 1,-1 0 0,1-1 0,-1 1 0,0 0 0,1-5 0,1-9 44,-1 0 0,0 0 0,-2-1 0,-3-34 0,2 50 10,1 1-1,-1-1 0,0 1 0,0-1 0,0 1 0,-1 0 0,1-1 1,0 1-1,-1 0 0,0 0 0,1 0 0,-1 0 0,0 0 0,0 0 1,0 1-1,-1-1 0,1 1 0,0-1 0,0 1 0,-1 0 0,1 0 1,-1 0-1,1 0 0,-1 0 0,1 0 0,-1 1 0,0 0 0,-3-1 0,1 0-44,0 0-1,0 1 1,0 0-1,0 0 1,0 0-1,-1 0 0,1 1 1,0 0-1,0 0 1,0 0-1,0 1 0,0 0 1,0-1-1,-6 5 1,3 1-129,0 0 1,0 0-1,1 0 1,0 1-1,0 1 1,1-1-1,0 1 1,0 0-1,1 0 1,0 1-1,-6 18 1,7-16-1069,1 0-1,0 0 1,0 1-1,1-1 1,0 22-1,2-14-3819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1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7719,'0'0'2835,"14"0"-1362,154 0 2019,-170 7-2638,-9 7-352,0-1 0,0-1 0,-1 0 0,-20 15 0,4-2-396,6-6-23,-33 33 212,51-48-278,0 0 0,0 1 0,1-1 0,0 1 1,0 0-1,0 0 0,0 0 0,1 1 0,-3 9 0,5-13-16,-1-1 0,1 0 0,0 0 0,1 0 0,-1 0 0,0 0 0,0 0 0,0 0 0,1 0 0,-1 0 0,0 0 0,1 0 0,-1 0 0,1 0 0,-1 0 0,1 0-1,0 0 1,-1-1 0,1 1 0,0 0 0,-1 0 0,1-1 0,0 1 0,0 0 0,0-1 0,0 1 0,0-1 0,0 1 0,0-1 0,0 1 0,0-1 0,0 0 0,0 1-1,0-1 1,0 0 0,0 0 0,0 0 0,2 0 0,52 1 69,-42-1-48,-5-1-362,0 0 0,0 0 0,0-1 1,0 0-1,0 0 0,0-1 1,-1 0-1,1 0 0,-1-1 0,13-9 1,-9 7-1151,21-14-4686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1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3395,'0'0'9632,"-4"1"-8427,-1 3-925,-1 0 1,1 0-1,0 1 0,1-1 0,-1 1 0,1 0 0,0 1 1,0-1-1,-4 7 0,0 2 17,0 1 1,-10 25-1,18-39-287,-1 0 0,1 0 0,-1 0-1,1-1 1,-1 1 0,1 0 0,0 0-1,-1 0 1,1 0 0,0 0 0,0 0-1,0 0 1,0 0 0,0 0 0,0 0-1,0 0 1,0 0 0,0-1 0,0 1-1,1 0 1,-1 0 0,0 0 0,1 0-1,-1 0 1,0 0 0,1 0 0,-1-1-1,1 1 1,-1 0 0,1 0 0,0-1-1,-1 1 1,1 0 0,0-1 0,-1 1-1,1-1 1,0 1 0,0-1 0,1 1-1,2 0 41,1 0 0,0 0 0,-1-1 0,1 0 0,0 0 0,8-1 0,6 0 96,76 1-39,-94 3-76,-1 0 0,1 0 0,0-1 1,-1 1-1,0 0 0,0 0 0,0 0 0,0 0 0,0 4 0,-1-3 96,1 1-57,-2-1 0,1 1 0,0-1 1,-1 1-1,0-1 0,0 0 0,0 0 0,-1 0 1,1 0-1,-1 0 0,0-1 0,0 1 0,0-1 0,0 0 1,-8 5-1,6-3-82,0-1 1,-1 1 0,0-1-1,0-1 1,0 1 0,0-1 0,0 0-1,-1-1 1,1 1 0,-9 1-1,9-4-736,1 1 0,0-1 0,-1 0 0,1 0 0,-1 0 0,1-1 0,-6-1 0,0-7-6128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8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 96,'0'-52'-64,"4"4"32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1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10602,'9'0'1602,"1"0"-385,2 0 512,1 3-447,1 5-257,-1-5-577,1 1-64,-1-2-384,1-2 160,3 0-288,-1 0-929,1-4-1633,3-5-1634,-3 0-5798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2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53 7944,'2'-1'3804,"-2"1"-3566,0 0 0,0 0-1,0-1 1,0 1 0,0 0 0,0 0-1,1 0 1,-1 0 0,0-1 0,0 1 0,0 0-1,0 0 1,0 0 0,0 0 0,0-1-1,0 1 1,0 0 0,0 0 0,0 0 0,-1 0-1,1-1 1,0 1 0,0 0 0,0 0-1,0-1 1428,-1 1-1427,-10-2 1820,-14 5-2918,21-1 853,0 1 0,1 0 0,0 0 0,-1 0 0,1 0 0,1 1-1,-1-1 1,0 1 0,1-1 0,0 1 0,-1 0 0,0 5 0,1-6-16,1 0 0,-1 0 1,1 0-1,0 0 0,0 1 0,1-1 1,-1 0-1,1 0 0,-1 1 0,1-1 1,0 0-1,0 1 0,1-1 0,-1 1 0,1-1 1,0 0-1,1 4 0,-2-6 2,1 0-1,0 0 0,0 0 1,-1 0-1,1-1 1,0 1-1,0 0 1,0 0-1,0-1 0,0 1 1,0-1-1,0 1 1,1-1-1,-1 1 0,0-1 1,0 1-1,0-1 1,1 0-1,-1 0 1,0 0-1,0 0 0,0 0 1,1 0-1,-1 0 1,0 0-1,0 0 1,0 0-1,1-1 0,-1 1 1,0-1-1,1 0 1,1 0 18,1 0 0,-1 0 0,-1 0 1,1-1-1,0 1 0,0-1 0,0 0 1,-1 0-1,1 0 0,3-3 1,-1-4 29,-1 1 0,0 0 1,0-1-1,-1 0 1,0 1-1,0-1 1,-1-1-1,0 1 1,-1 0-1,0 0 1,0-1-1,-1 1 0,-2-14 1,2 23-32,0-1 0,0 1-1,-1-1 1,1 1 0,0-1 0,-1 1 0,1-1-1,-1 1 1,1-1 0,-1 1 0,1 0 0,-1-1 0,1 1-1,-1 0 1,1 0 0,-1-1 0,1 1 0,-1 0-1,1 0 1,-1 0 0,0 0 0,1-1 0,-1 1 0,1 0-1,-1 0 1,1 0 0,-1 0 0,0 1 0,1-1-1,-1 0 1,1 0 0,-2 0 0,-23 7-1161,20-2 495,-1 0 0,0 0 0,1 0-1,-7 10 1,-7 11-4525,7-7-2156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2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365 1 10474,'-1'4'2306,"-6"9"-1508,0 0 1,-1-1-1,0 0 0,-1 0 0,0 0 0,-13 11 1,-7 10 24,-112 151 886,111-140-1898,2 1 1,-30 64-1,51-88-1824,7-11-5049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2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0 8904,'-4'2'585,"0"-1"-1,1 1 1,0 0-1,-1 0 1,1 0-1,0 0 1,0 0-1,0 1 1,0 0-1,-2 3 1,1-2-193,1 1 1,0 0 0,0 0 0,0 0-1,0 0 1,-1 7 0,1-2-304,0-1 0,1 1 0,0 0 1,1 0-1,0 0 0,1 0 0,1 14 0,-1-22-98,1-1-1,0 1 1,0-1-1,0 0 1,0 0-1,0 0 1,0 1-1,0-1 0,0 0 1,0 0-1,0 0 1,1-1-1,-1 1 1,0 0-1,1 0 1,-1-1-1,0 1 1,1-1-1,-1 1 0,1-1 1,-1 1-1,1-1 1,-1 0-1,1 0 1,-1 0-1,1 0 1,0 0-1,1 0 0,1 0 25,0 0-1,0 0 1,0 0-1,0 0 1,0-1-1,0 0 1,0 0-1,0 0 1,0 0-1,6-3 1,-6 0 30,0 1 1,-1-1-1,1 0 1,-1 0-1,0 0 1,0 0-1,0 0 1,0-1-1,3-7 1,-5 9 64,0 0 1,1 0-1,-1-1 0,0 1 1,-1 0-1,1 0 1,0-1-1,-1 1 1,0 0-1,0-1 1,0 1-1,0 0 1,-1-1-1,1 1 1,-1 0-1,-1-5 1,2 7-101,-1 0 0,0 1 0,1-1 1,-1 0-1,0 1 0,0-1 0,1 0 0,-1 1 1,0-1-1,0 1 0,0-1 0,0 1 0,1 0 0,-1-1 1,0 1-1,0 0 0,0 0 0,0-1 0,0 1 1,-2 0-1,-26 0-820,19 0-25,-28 0-2475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4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4068,'2'1'14197,"4"0"-7555,3 2-5055,14 2-5263,-17-3 5436,10 0-1351,-1 0 0,29 1 0,-12-3-6742,-11 0-5073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8488,'0'42'5946,"-1"0"-3377,-1-14-3756,0 0 0,-10 40 0,8-52-4119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0:4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11755,'4'0'1377,"4"0"225,3 0-289,3 0-224,3 0-160,3 0-224,3 0-417,0 0-320,2 0 160,-3 0-576,-3 0-1602,-5 0-2755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46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1 400 11819,'5'0'8754,"22"2"-8651,8 0 252,1 1 0,50 13 0,-47-8 70,67 5 1,42-11-255,-147-4-160,0 0 1,0 1-1,-1-1 0,1 0 1,0 0-1,-1 0 1,1 1-1,-1-1 0,1 0 1,-1-3-1,1 1-3,8-64-172,-2 0 0,-4-125-1,-4 117 776,1 76-597,0-1-1,0 1 1,0-1 0,1 1 0,-1-1-1,0 0 1,0 1 0,0 0 0,0-1-1,1 1 1,-1-1 0,0 1 0,0-1-1,1 1 1,-1-1 0,0 1 0,1 0 0,-1-1-1,0 1 1,1 0 0,-1-1 0,1 1-1,-1 0 1,1-1 0,-1 1 0,1 0-1,-1 0 1,1 0 0,0-1 0,21 0 92,29 11-205,-44-9 111,67 15-425,1-3 1,101 4-1,-151-18 210,-19 0 151,0 1 0,-1 0 1,1 0-1,0 1 1,8 0-1,-13 2 57,0-1 0,0 0-1,0 1 1,0-1-1,-1 0 1,1 1 0,0-1-1,-1 1 1,0-1 0,0 1-1,0-1 1,0 1 0,0-1-1,0 1 1,-1 2 0,1 13 22,7 50 69,-1 82 0,3-105-102,1-17 119,-10-27-77,0 1 1,0-1 0,0 0-1,0 0 1,0 0 0,0 1-1,0-1 1,0 0 0,1 0-1,-1 0 1,0 0 0,1 0-1,-1 0 1,1 0-1,-1 1 1,1-1 0,0 0-1,-1-1 1,1 1 0,0 0-1,0 0 1,0 0 0,-1 0-1,1-1 1,0 1 0,0 0-1,2 0 1,1 0-5,-1 0 1,1 0-1,0-1 0,0 0 1,-1 1-1,1-1 0,5-1 1,8 0-37,375-1-135,-386-20 43,0-19 11,-1 0 0,-2 0-1,-2-56 1,-1 59 111,-1 37-13,1 0 0,0 0 1,0 1-1,0-1 0,0 0 0,0 0 1,1 0-1,-1 1 0,0-1 0,0 0 0,0 0 1,1 1-1,-1-1 0,0 0 0,1 1 1,-1-1-1,0 0 0,1 1 0,-1-1 1,1 0-1,-1 1 0,1-1 0,0 1 0,-1-1 1,2 0-1,19-1 418,-14 2-395,430-15-169,-435 15 118,-1 0 0,0 0 0,1 0 0,-1 0 0,0 0 0,1 0 0,-1 0 0,0 1 0,1-1 0,-1 0 0,0 1 0,1-1 0,-1 1 0,0-1 0,0 1 0,0 0 1,0-1-1,0 1 0,1 0 0,-1 0 0,0 0 0,-1 0 0,1 0 0,0 0 0,1 2 0,-1 0 14,0 1 1,0-1 0,-1 1-1,1-1 1,-1 1 0,0 0-1,0-1 1,-1 5 0,1 10 104,-12 203 2565,12-220-2658,1-2-459,0 1 160,0-1 1,0 1-1,-1-1 0,1 1 1,0-1-1,0 0 1,0 1-1,0-1 0,0 0 1,-1 0-1,1 0 1,0 0-1,-1 1 0,1-1 1,-1 0-1,1 0 1,-1 0-1,1 0 0,-1 0 1,0 0-1,1 0 1,-1-1-1,0 0 0,1-1-1501,6-26-14680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0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6438,'40'-9'7907,"28"10"-3652,-15 1-3178,5-5-808,-1-2 0,104-24-1,-141 21 517,-7 2-3020,-6 4-6890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1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7399,'0'0'6668,"-2"24"-4747,-3 32-852,2 0 0,5 56-1,0-22-1054,-3 3-111,0-36-2679,1-103-3710,0 14 513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48 12972,'-2'0'5189,"8"0"-4933,20 0-320,13 0 160,4-7-128,2-6-512,-6-2-2019,-8 3-4131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9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21 12716,'-41'-6'801,"17"6"-577,3 0-224,11 0 192,2 0-352,6 0 128,0 0-224,-2 0-1218,2-3-191,0-8 31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1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8552,'26'-1'6344,"14"1"-2736,-33 0-3592,0 1-1,0-1 1,0 1-1,1 1 1,-1-1-1,-1 1 0,1 1 1,0-1-1,0 1 1,-1 0-1,9 6 1,7 7 32,-1 2 0,0 1 0,20 23 0,22 21-112,-56-58 82,-5-5-21,-1 1 1,0 0-1,1 0 1,-1 0-1,0-1 1,0 1-1,0 0 1,0 0-1,0 0 1,0 1 0,0-1-1,0 0 1,0 0-1,0 1 1,0-1-1,-1 0 1,2 3-1,-41 11 206,-120 60 266,2-1 183,152-72-487,-11 3 16,14-2-1220,9-2-1460,8 0-592,2-1-2157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2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35 7079,'-2'1'859,"-1"1"1,1-1 0,0 1-1,0-1 1,0 1-1,0 0 1,0 0 0,0-1-1,-2 5 1,2-3-801,0-1 1,0 1-1,1 0 1,-1 0-1,1 0 0,-1 0 1,1 0-1,0 0 1,0 1-1,1-1 1,-1 0-1,1 0 0,-1 1 1,1-1-1,0 0 1,0 1-1,1-1 0,-1 0 1,1 0-1,1 6 1,-1-7-29,1 0 0,-1 0 0,1-1 1,-1 1-1,1-1 0,-1 1 0,1-1 1,0 0-1,0 1 0,0-1 1,0 0-1,0 0 0,0-1 0,0 1 1,0 0-1,0-1 0,0 1 0,0-1 1,0 1-1,4-1 0,49 0 307,-48 0-366,-5-1 15,0 1 0,0-1 0,0 1 0,-1-1 1,1 0-1,0 0 0,0 0 0,-1 0 0,1 0 0,0 0 1,-1-1-1,1 1 0,-1 0 0,1-1 0,-1 1 0,0-1 0,0 0 1,0 1-1,0-1 0,0 0 0,0 0 0,0 0 0,-1 1 0,1-1 1,0 0-1,-1 0 0,0 0 0,1 0 0,-1-3 0,1-2-41,0-1 0,0 0 0,-1 0 0,0 1 0,-1-1 0,-2-13 1,3 19 83,-1 0 0,0 0 0,0 1 1,0-1-1,-1 0 0,1 0 0,0 1 1,-1-1-1,1 0 0,-1 1 0,1-1 1,-1 1-1,0 0 0,0 0 0,0 0 1,0 0-1,1 0 0,-1 0 0,-1 0 1,1 0-1,0 1 0,0-1 0,-4 0 1,-5-1 158,-1 1 1,1 0-1,-12 0 1,21 1-190,0 0 0,0 0 0,0 0 0,1 0 0,-1 1-1,0-1 1,0 0 0,1 1 0,-1 0 0,0-1 0,0 1 0,1 0 0,-1 0 0,1-1 0,-1 1 0,1 1 0,-1-1 0,1 0 0,0 0 0,-1 0 0,1 1 0,0-1 0,0 1 0,-1 1 0,1-2-280,1 1 0,-1 0-1,1 0 1,-1 0 0,1 0 0,-1 0-1,1 0 1,0 0 0,0 0 0,0 0 0,0-1-1,1 1 1,-1 0 0,0 0 0,2 2-1,-2-3 12,0-1 0,1 1 0,-1 0 0,1 0 0,-1-1 0,1 1 0,0-1-1,-1 1 1,1-1 0,0 1 0,-1-1 0,1 1 0,0-1 0,0 1 0,-1-1-1,1 0 1,0 1 0,0-1 0,0 0 0,-1 0 0,1 0 0,1 0 0,1 1-770,12 3-3424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2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2402,'119'45'2333,"-115"-43"-1963,1 0 1,0 0-1,0 0 0,0-1 0,0 0 1,0 0-1,0 0 0,0-1 0,1 0 1,-1 0-1,6 0 0,7-2 1027,16 1 185,53-11-1,-54 7-1083,56-2 0,6 7 308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3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9961,'-2'2'5916,"2"3"-3322,-1 13-3099,2-15 1314,-4 222 1358,-13 108-3058,15-326-2443,2-22 1061,-1 1 22,0-30-6963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3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11 10570,'-3'-8'7287,"12"6"-5778,17 6-1385,-13 3 121,0 1 0,-1 0 0,18 15 0,27 18-125,-14-20-919,90 30 0,-131-50 796,3 1-34,0 0 1,0 0-1,0 1 1,-1 0-1,1 0 1,-1 0-1,1 0 1,-1 1-1,0-1 1,0 1-1,-1 0 1,6 8-1,-8-10 29,1-1 0,-2 1 0,1 0 0,0 0 0,0-1-1,0 1 1,-1 0 0,1 0 0,-1 0 0,0 0 0,1 0 0,-1 0 0,0 0 0,0 0 0,0 0 0,-1 0-1,1 0 1,0 0 0,-1 0 0,1 0 0,-1 0 0,0 0 0,1-1 0,-1 1 0,0 0 0,0 0 0,0-1-1,-1 1 1,1-1 0,0 1 0,-1-1 0,1 1 0,0-1 0,-1 0 0,0 1 0,-2 0 0,-40 27 77,-49 23 1,62-36 80,0 1 1,1 1-1,1 1 1,-51 45-1,75-58-189,0-1 0,0 1 0,1 1 0,-1-1 0,1 0 0,-6 15 0,4 6-5694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4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46 1409,'-11'13'9671,"3"3"-5393,7-13-4186,0-1 0,0 0 0,0 0 0,0 1 0,1-1 0,-1 1 0,1-1 0,-1 0 0,1 1 0,0-1 0,0 1 1,1-1-1,-1 1 0,0-1 0,1 1 0,-1-1 0,1 0 0,0 1 0,0-1 0,1 3 0,0-2-87,0-1 0,0 0 1,0 0-1,0 0 0,0 0 0,1 0 0,-1 0 0,0-1 1,1 1-1,0-1 0,-1 0 0,1 1 0,0-1 0,0 0 1,-1-1-1,1 1 0,4 0 0,52 3 1,-52-4-4,-5 0 2,1-1-1,0 1 1,-1-1-1,1 1 1,-1-1-1,1 0 0,0 0 1,-1 0-1,0 0 1,1 0-1,-1-1 0,0 1 1,0-1-1,0 1 1,0-1-1,0 0 0,0 0 1,0 0-1,0 0 1,-1 0-1,1 0 1,-1 0-1,0-1 0,1 1 1,0-5-1,1 2 95,-2-1-1,1 1 1,-1-1 0,0 1-1,0-1 1,0 1-1,-1-1 1,0 0 0,0 1-1,0-1 1,-2-9-1,1 13-67,1 1-1,-1-1 0,0 0 0,1 0 0,-1 1 1,0-1-1,0 0 0,0 1 0,0-1 0,-1 1 0,1 0 1,0-1-1,-1 1 0,1 0 0,-1 0 0,1 0 1,-4-2-1,1 1-68,-1 0 0,0 0 1,0 0-1,1 1 0,-1 0 1,-9-1-1,1 1-755,0 0 0,-1 1 0,1 1 0,-20 3 0,-28 15-6840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4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4036,'23'0'3651,"0"0"-3523,0 0-128,1 0-320,-3 0-3427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6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73 922 6342,'-2'-3'7023,"0"-4"-3907,2-22-3732,0 23 1620,1-50 315,-3 1-1,-13-74 1,-7-2-1316,-5-132-1,27 258-14,-4-55-48,8-97-1,-4 156 75,0 0 0,0 0-1,0 1 1,0-1 0,0 0 0,0 0 0,1 1-1,-1-1 1,0 0 0,1 1 0,-1-1 0,0 0-1,1 1 1,-1-1 0,1 0 0,-1 1 0,1-1-1,-1 1 1,1-1 0,0 1 0,-1-1 0,1 1-1,-1-1 1,1 1 0,0 0 0,0-1 0,-1 1-1,1 0 1,0 0 0,-1 0 0,1-1 0,0 1-1,0 0 1,0 0 0,-1 0 0,1 0 0,0 0-1,0 0 1,-1 1 0,1-1 0,0 0 0,0 0-1,1 1 1,8-1-61,71-2 131,-37 0 7,65 5 1,-88 2-517,-21-5 411,1 0 0,0 0 0,-1 0 0,1 0 0,-1 0 1,1 0-1,0 1 0,-1-1 0,1 0 0,-1 0 0,1 1 0,-1-1 1,1 0-1,-1 1 0,1-1 0,-1 1 0,1-1 0,-1 0 0,0 1 1,1-1-1,-1 1 0,0-1 0,1 1 0,-1 0 0,0-1 0,0 1 1,1-1-1,-1 2 0,14 7-1041,-6-5-6068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8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57 9449,'0'0'305,"0"-1"0,-1 1-1,1 0 1,0-1 0,0 1 0,-1-1 0,1 1 0,0-1 0,0 1-1,0-1 1,0 1 0,0-1 0,0 1 0,-1-1 0,1 1 0,0-1-1,1 1 1,-1-1 0,0 1 0,0-1 0,0 1 0,0-1-1,0 1 1,0 0 0,1-1 0,-1 1 0,0-1 0,0 1 0,1-1-1,-1 0 1,18-5 2632,34 6-4622,-35 1 2631,510-1-3385,-513-1 2402,1 0 1,20-6 0,-15 3-565,-19 4 413,-1 0 0,1 0 1,-1 0-1,1 0 1,-1-1-1,0 1 0,1 0 1,-1 0-1,0 0 0,1-1 1,-1 1-1,1 0 0,-1-1 1,0 1-1,0 0 1,1-1-1,-1 1 0,0-1 1,0 1-1,1 0 0,-1-1 1,0 1-1,0-1 1,0 1-1,0 0 0,1-1 1,-1 1-1,0-1 0,0 1 1,0-1-1,0 1 1,0-1-1,0 0 0,0-11-6351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2:59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2114,'0'0'239,"-1"0"0,0 0-1,1 0 1,-1 0 0,0 0 0,1 0 0,-1 0-1,0 0 1,0 1 0,1-1 0,-1 0 0,1 0-1,-1 1 1,0-1 0,1 0 0,-1 1 0,1-1-1,-1 1 1,1-1 0,-1 1 0,1-1 0,-1 1-1,1-1 1,-1 1 0,0 0 0,-5 7 7015,5 13-5535,-1 108-670,3-78-5786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7 109 6790,'-1'5'5388,"0"18"-3569,2-3-1107,1 1 0,2-1 1,0 0-1,8 24 0,4 17-77,-9-29-489,1 1-73,-2 1 0,0 0 0,-1 39 0,-5-75-166,0-1 0,-1 1-1,0 0 1,1-1 0,-1 1 0,0 0 0,0 0 0,0 0-1,-1-1 1,-1-1 0,-6-13-291,-2-12 198,2 0 1,1 0-1,1-1 0,-5-57 1,6-124 15,6 173 275,-1 37-86,1-1 1,0 1-1,1 0 1,-1 0-1,0-1 1,0 1-1,0 0 1,1 0-1,-1-1 1,1 1-1,-1 0 1,1 0-1,-1 0 1,1 0-1,0 0 1,-1 0-1,1 0 1,0 0-1,0 0 0,0 0 1,0 0-1,0 0 1,0 1-1,0-1 1,0 0-1,0 1 1,0-1-1,0 1 1,0-1-1,1 1 1,-1-1-1,0 1 1,0 0-1,0 0 1,1 0-1,-1 0 1,0 0-1,0 0 1,1 0-1,-1 0 1,0 0-1,0 0 1,3 1-1,0 0 16,1 0-1,-1 0 0,0 0 1,0 1-1,0 0 1,0-1-1,0 2 1,0-1-1,0 0 0,0 1 1,4 4-1,-3-2-21,0 1 1,-1-1-1,1 1 0,-2 0 0,1 1 1,-1-1-1,0 1 0,0-1 0,0 1 0,-1 0 1,0 0-1,-1 0 0,1 0 0,-1 0 0,-1 1 1,1-1-1,-1 0 0,-1 0 0,1 0 1,-3 12-1,2-18-16,0 0 0,1 1 0,-1-1-1,0 0 1,0 0 0,1 0 0,-1 0 0,0 0 0,0 0 0,0 0 0,0 0 0,-1-1 0,1 1 0,0 0 0,0-1-1,0 1 1,-1-1 0,1 1 0,0-1 0,-1 1 0,1-1 0,0 0 0,-3 1 0,-38 1-148,31-2 98,-44 2-38,55-2 289,23 8-5136,-3 1 1084,2-2-2430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0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1794,'7'0'8604,"11"0"-7252,181 0 2712,0 0-8603,-199 0 4386,1 0-1,-1 0 1,1 0 0,-1 0 0,1 0 0,-1 0 0,1 0 0,-1 0 0,0 0 0,1 0 0,-1 0-1,1 0 1,-1-1 0,1 1 0,-1 0 0,1 0 0,-1 0 0,0-1 0,1 1 0,-1 0-1,0-1 1,1 1 0,-1 0 0,1-1 0,3-6-3290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1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6342,'0'0'2077,"4"0"1776,16 0-1386,179 7-70,-184-5-2884,38-1-4559,-51-1 4728,1 0 0,-1 0 0,0-1 0,1 1 0,-1-1 0,1 1 0,-1-1 0,0 0 0,1 0 0,-1 0 1,0 0-1,0 0 0,0-1 0,0 1 0,0-1 0,3-2 0,0-5-4631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2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26 5926,'-1'35'7372,"-2"-2"-3457,-3 3-3402,-2-1 1,-15 42 0,24-76-505,-1-1 1,0 1 0,0-1-1,1 1 1,-1-1 0,0 1-1,1-1 1,-1 1 0,1-1-1,-1 1 1,1-1 0,-1 0-1,1 1 1,-1-1 0,1 0-1,-1 1 1,1-1-1,-1 0 1,1 0 0,-1 1-1,1-1 1,0 0 0,-1 0-1,1 0 1,-1 0 0,1 0-1,0 0 1,-1 0 0,1 0-1,-1 0 1,1 0 0,0 0-1,0 0 1,33 0 4,-26-1 12,28 1 42,187-5-29,-106 5-285,-117 0 246,1 0 0,-1 0 0,1-1-1,-1 1 1,1 0 0,-1 0 0,1 0-1,-1-1 1,1 1 0,-1 0 0,1 0-1,-1-1 1,0 1 0,1-1 0,-1 1-1,0 0 1,1-1 0,-1 1 0,0-1 0,1 1-1,-1 0 1,0-1 0,0 1 0,1-1-1,-1 1 1,0-1 0,0 0 0,4-22-15,-6-23-6,-8-118 154,9 164-109,0-1 0,-1 1 0,1 0-1,0 0 1,0 0 0,0 0 0,0-1 0,0 2 0,-1-1-1,1 0 1,0 0 0,0 0 0,0 0 0,-1 1 0,-12 10 19,12-9-33,0 0 0,0-1 0,0 1-1,0-1 1,0 0 0,0 1 0,0-1 0,-1 0-1,1 0 1,0 0 0,-1-1 0,-4 2 0,-15 1-4719,-40-1 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3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1505,'19'0'10445,"3"1"-4062,30 1-2369,47 0-7580,-60-1 4964,1-10-2268,-30 1-5867,-8 5 2333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3:04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2146,'-1'30'4936,"-10"52"0,6-52-3202,-3 54 1,8-84-1575,30-2 160,-17-4-259,1 1 0,1 1-1,-1 1 1,1 0 0,-1 0-1,1 1 1,15 1 0,36-6 195,33-6-656,0 5-1,103 4 1,-188 5 400,-1 0 0,24 6 1,9 1 206,-22-3-1237,-21-5-3022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18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1 4420,'-3'5'147,"-2"4"959,0 1 0,1 0 0,0 0 0,1 1 0,0-1 0,0 1 0,1-1-1,-1 21 1,2-22-1041,0 1 0,0-1-1,-1 0 1,0 0-1,0 0 1,-1 0 0,-8 15-1,-34 56-15,39-70-43,6-10 7,0 0 1,0 0-1,0 1 1,0-1-1,0 0 1,0 1-1,0-1 1,0 0-1,0 1 1,0-1-1,0 0 1,0 1-1,0-1 1,0 0-1,0 0 1,0 1-1,0-1 1,1 0-1,-1 1 1,0-1-1,0 0 1,0 0 0,0 1-1,1-1 1,-1 0-1,0 0 1,0 0-1,0 1 1,1-1-1,-1 0 1,0 0-1,0 0 1,1 0-1,-1 1 1,1-1-1,17 8 271,20 1 173,-33-9-438,-1 1 0,1-1 0,0 0 0,-1-1-1,1 1 1,-1-1 0,1 0 0,-1 0-1,1 0 1,-1-1 0,0 1 0,1-1 0,4-3-1,-2-1-49,1 0 0,-1-1-1,-1 0 1,1 0 0,7-10-1,-8 9 252,0 1 0,-1-1-1,1-1 1,-2 1 0,5-10 0,-10 35 55,-1-1 1,-1 0 0,-7 26-1,-1 5 182,-12 54-139,10-49-472,-10 89 0,22-115-2854,1-20-780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19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9 11211,'0'0'5274,"0"10"-4308,-1 18-694,-1-1 0,-1 1 0,-15 53 0,-33 78-273,25-85 94,16-35-162,10-37-161,0-10-955,2-18 634,2 0-1,0 0 1,2 1-1,1 0 1,1 0 0,14-31-1,8-29 445,4-14 1373,-33 97 688,-3 37-1591,-8 49 1,5-52-82,-1 49 0,6-81-285,0 1 0,0-1 0,0 1 0,0-1 0,0 1 0,0 0 0,0-1 0,0 1 0,1-1 0,-1 1 0,0-1 0,0 1 0,1-1 0,-1 1 0,0-1 0,1 1 0,-1-1 0,0 1 0,1-1 0,-1 0 0,1 1 0,-1-1 0,0 1 0,1-1 0,-1 0 0,1 0 0,-1 1 0,1-1 0,0 0 0,21 0-195,-18-1 166,1 0 0,-1 0 0,0-1 0,0 1 0,1-1 0,-2 0 0,1-1 0,5-2 0,19-27-61,-1 0 0,-1-2 0,-2 0 0,21-41 1,-45 74 91,35-72-132,-31 132 4174,-4-16-3440,-3 0-1,-1 0 1,-18 74-1,11-75-1216,1 0-1,3 1 1,-4 60-1,11-102 447,0-1 0,0 1-1,0-1 1,0 1 0,0-1 0,-1 1-1,1-1 1,1 0 0,-1 1 0,0-1-1,0 1 1,0-1 0,0 1 0,0-1 0,0 1-1,0-1 1,1 0 0,-1 1 0,0-1-1,0 1 1,0-1 0,1 0 0,-1 1-1,0-1 1,1 0 0,0 1 0,16 1-8393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19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1 12460,'-5'13'3331,"5"-10"-2626,0-1 288,5 6 320,-5 8-929,0 15 161,0 8-545,0 7 288,-17 11-448,-4 7 384,-8 8-352,1-1 192,1-1-64,8-13-192,11-15-1057,8-14-2819,0-23-4164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0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1 17328,'0'0'1218,"0"11"-65,-9 15-192,-3 16-33,-9 19-575,-1 14 191,-1 11-672,-4 15 224,6-5-192,7-17-320,10-24-225,4-28-576,0-16-641</inkml:trace>
  <inkml:trace contextRef="#ctx0" brushRef="#br0" timeOffset="1">0 374 17489,'0'0'3459,"2"0"-2787,13 0-95,3 0-705,20 2 416,5-2-320,11 0-544,-7-4-4037,-5-9-10889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0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4 15727,'19'-4'3011,"42"4"-3077,-40 0 169,-20 1-111,1-1 0,-1 0 1,0 1-1,1-1 0,-1 1 0,0-1 0,0 1 0,0 0 1,1-1-1,-1 1 0,0 0 0,0 0 0,0 0 0,0 0 1,0 0-1,0 0 0,-1 0 0,1 0 0,0 0 0,0 0 1,-1 1-1,1-1 0,-1 0 0,1 0 0,-1 1 0,0-1 1,1 0-1,-1 1 0,0-1 0,0 0 0,0 1 0,0-1 1,0 1-1,0 1 0,0 2 5,0 0-1,0 1 1,-1-1 0,1 1-1,-1-1 1,-1 0 0,1 0-1,-4 8 1,-5 4-105,-1 0 0,0-1 1,-26 27-1,3-4 112,-13 18-95,-45 60 678,92-117-552,0 1-1,0-1 1,0 1 0,0-1-1,0 1 1,0-1-1,0 1 1,0-1 0,1 1-1,-1-1 1,0 0 0,0 1-1,0-1 1,1 1-1,-1-1 1,0 0 0,1 1-1,-1-1 1,0 1-1,1-1 1,-1 0 0,0 0-1,1 1 1,-1-1 0,1 0-1,-1 1 1,0-1-1,1 0 1,-1 0 0,1 0-1,-1 0 1,1 0-1,-1 1 1,1-1 0,-1 0-1,1 0 1,-1 0-1,1 0 1,-1 0 0,1 0-1,0-1 1,30 7 82,-25-5 58,11 1-314,0 0 0,0 0 0,0-2 1,0 0-1,0-1 0,0-1 0,0 0 0,0-2 1,17-4-1,-21 1-2968,-7-1-2274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13805,'0'0'1986,"0"25"-1249,0 6 480,0 7-384,0 4-1,5 6-447,5 1-193,2 2-96,2 0-96,-3-11 96,1-11-384,-2-13-353,0-9-1217,5-7-1281,-1 0-2914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0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12107,'0'0'3492,"4"2"-2627,10 7 1569,11-2-1185,6-3-224,2-2-737,8 1 1,1 1-1507,-5-4-5284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2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44 11211,'-12'-2'2834,"8"1"-2156,1 1 1,-1-1 0,0 0-1,1 0 1,-1 0-1,1 0 1,0 0 0,-4-3-1,7 4-640,0 0-1,-1-1 0,1 1 0,0-1 0,0 1 1,0 0-1,0-1 0,0 1 0,0 0 0,0-1 1,0 1-1,0-1 0,0 1 0,0-1 0,0 1 0,0 0 1,0-1-1,0 1 0,0-1 0,0 1 0,0 0 1,1-1-1,-1 1 0,0 0 0,0-1 0,0 1 1,1 0-1,-1-1 0,0 1 0,1 0 0,-1-1 1,0 1-1,0 0 0,1 0 0,-1 0 0,1-1 1,-1 1-1,0 0 0,1 0 0,-1 0 0,0 0 0,1-1 1,-1 1-1,1 0 0,-1 0 0,0 0 0,1 0 1,27-3-292,-17 2 489,-11 1-233,38-6 51,56-1-1,-92 7-76,-1 0-1,0 0 0,0 0 1,1 1-1,-1-1 0,0 0 1,0 0-1,0 1 1,1-1-1,-1 1 0,0-1 1,0 1-1,0 0 0,0-1 1,0 1-1,0 0 0,0 0 1,0-1-1,0 1 1,0 0-1,-1 0 0,1 0 1,0 0-1,-1 0 0,1 0 1,0 1-1,-1-1 1,1 0-1,-1 0 0,0 0 1,1 0-1,-1 1 0,0-1 1,0 0-1,0 0 1,0 2-1,0 1-50,0 0-1,0 0 1,-1 0 0,1 0-1,-1 0 1,0 0 0,0 0-1,0 0 1,-1 0 0,0-1-1,-2 5 1,-13 16-210,-2-1 0,0-2 0,-2 1 0,-28 21 0,24-21 338,-15 13-87,-27 27 549,66-61-243,17-1-162,1 0 1,0-2-1,0 0 1,-1-1-1,1-1 1,-1 0-1,0-2 1,0 1-1,21-13 1,-25 12-257,69-36 194,-31 10-4749,-35 19-1844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2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0 10410,'-9'15'4319,"-14"5"-3261,-3 3-1188,-12 35 344,39-58-230,1 1-1,-1 0 1,0-1-1,0 1 1,0-1 0,1 0-1,-1 1 1,0-1-1,1 0 1,-1 0-1,0 0 1,0 0 0,1 0-1,-1 0 1,2 0-1,-2 0 13,52-2 268,-22 1-161,54 4 0,-83-2-106,-1-1 1,0 1 0,0 0-1,1 0 1,-1 0-1,0-1 1,0 1-1,0 0 1,0 0-1,0 0 1,-1 0 0,1 1-1,0-1 1,0 0-1,-1 0 1,1 0-1,0 1 1,-1-1-1,1 0 1,-1 1 0,0-1-1,0 0 1,1 1-1,-1-1 1,0 1-1,0-1 1,0 0-1,-1 3 1,2 1 127,-1-1 1,-1 0-1,1 1 0,0-1 1,-1 0-1,0 0 0,0 0 1,-3 7-1,-2-2 56,0-1 0,0-1 0,0 1 1,-1-1-1,0 0 0,-1-1 0,-15 11 1,-3 0-42,-35 17 0,54-31-683,-1 1 0,1-1 0,-1 0 0,0-1 0,0 0 0,-13 2 0,0-3-4267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3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11915,'7'0'1442,"-3"0"-1154,16 0 737,7 0-192,2 0-801,6 0 96,-2 2-160,0-2-897,3 0-2082,-7 0-4164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23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98 153 10186,'-13'5'6255,"1"7"-4531,-6 18-2271,16-25 1101,-5 9-478,0 1 0,1 0 0,-7 29 1,11-36-56,0 1 0,1 0 0,0-1 1,0 1-1,1 0 0,0 0 1,1 0-1,2 13 0,-2-20-19,-1 0-1,1-1 1,0 1 0,1 0-1,-1-1 1,0 1-1,0-1 1,1 0 0,-1 1-1,1-1 1,-1 0-1,1 0 1,-1 0-1,1 0 1,0 0 0,0 0-1,-1 0 1,1-1-1,0 1 1,0-1-1,0 1 1,0-1 0,3 1-1,-1-1 11,0 1 1,0-1-1,1 0 0,-1 0 0,0 0 1,1 0-1,-1-1 0,0 0 0,9-2 0,-8 0 1,1-1-1,-1 1 1,0-1-1,0 0 0,0-1 1,0 1-1,-1-1 0,0 0 1,0 0-1,0-1 1,4-7-1,34-70-744,-38 72 531,5-8 42,-1-1 0,-1 0 0,-1 0 0,0 0 0,-2-1 0,-1 0 0,0 0 0,-1-42 0,-2 62 177,0 0 0,0 0 0,0 0 0,0 0 0,-1 0 0,1-1 0,0 1 0,-1 0 0,1 0 0,-1 0 0,1 0 0,-1 0 0,1 0 0,-1 0-1,0 0 1,1 1 0,-1-1 0,0 0 0,0 0 0,1 0 0,-1 1 0,0-1 0,0 1 0,-1-2 0,-1 1 31,1 1-1,0-1 1,-1 0-1,1 1 1,-1 0-1,1-1 1,-1 1 0,1 0-1,-1 0 1,-4 1-1,1 0 9,0 0 0,0 1 0,0 0 0,0 0-1,0 0 1,0 0 0,0 1 0,-8 6 0,-1 3-274,1 2 0,0 0 1,0 0-1,2 1 0,0 1 0,0 0 1,2 1-1,0 0 0,-9 23 0,-1 12-3968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1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0 194 384,'0'-13'10689,"2"1"-5351,8-21-2280,-5 21-2885,0 0-140,0 0 0,1 0 0,1 0 0,0 1 1,0 0-1,1 0 0,11-11 0,-11 13-14,6-2-255,-14 11 235,1 0 1,-1 1-1,0-1 1,1 0-1,-1 1 0,1-1 1,-1 0-1,0 1 1,1-1-1,-1 1 1,0-1-1,0 1 0,1-1 1,-1 1-1,0-1 1,0 1-1,0-1 1,1 1-1,-1-1 1,0 1-1,0-1 0,0 1 1,0-1-1,0 1 1,0 0-1,0-1 1,0 1-1,-1-1 1,1 1-1,0-1 0,0 2 1,-1 33 104,-10 67 0,9-80-76,2-19-11,2-16-14,-1 6-52,1 0 0,0 0 0,0 1 0,0-1 0,1 0 0,0 1 0,8-12 0,32-41-280,-41 58 360,0-1-1,0 0 0,-1 1 1,1-1-1,0 1 0,0 0 0,0 0 1,1 0-1,-1 0 0,0 0 0,0 0 1,1 0-1,-1 1 0,0-1 0,1 1 1,-1 0-1,0 0 0,1 0 0,-1 0 1,5 0-1,-6 5 82,0-1 0,0 1 0,0-1 0,-1 0 0,0 10 0,0 17 230,-2 0 0,-10 55-1,9-61-244,5-19-3834,7-6-1575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2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1 199 9449,'0'0'5093,"2"0"-1795,11-5-1760,1-9-1145,-1-1 0,14-18 0,4-6-98,-19 26-223,-4 5-47,0-1 1,0-1-1,-1 1 1,0-1 0,-1 0-1,7-13 1,-9 23-281,3 8 208,4 13 149,-10-20-105,5 12 13,-1 0 1,0 0 0,-1 0-1,0 1 1,-1 0 0,-1-1 0,0 1-1,-1 0 1,0 0 0,-1 0-1,-3 21 1,3-34-6,0 1 1,0-1-1,0 1 1,0 0-1,0-1 1,-1 1-1,1-1 0,0 1 1,-1-1-1,0 1 1,1-1-1,-1 0 1,0 1-1,0-1 1,1 0-1,-1 1 0,0-1 1,0 0-1,-1 0 1,1 0-1,-2 2 1,0-2 56,0 0 0,0 0 1,0 0-1,1-1 0,-1 1 1,0-1-1,0 0 0,-5 0 1,5 0-203,1 0 1,-1 0 0,0 0-1,1 1 1,-1-1 0,1 0-1,-1 1 1,1 0 0,-1 0-1,1 0 1,-1 0 0,1 0-1,0 0 1,-3 2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3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14574,'-4'0'3270,"-14"2"-1949,16 0-1257,0 0 1,0 0 0,0 0-1,0 0 1,0 0 0,1 1-1,-1-1 1,1 0 0,0 1-1,0-1 1,0 1 0,0 0-1,-1 4 1,-9 39 384,11-45-437,-71 366 746,29-160-619,39-199-1059,0-15-1186,1-17-2998,-2-8-4094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45 8584,'-8'-13'10506,"18"12"-7980,7 2-2911,464-28 1805,-440 23-1343,71 4 1,-118 24 391,4-20-573,-13 24-3261,7-8-3511,3-5-5606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18674,'0'0'1185,"2"1"-1025,17 3 705,8-2-577,4 2 641,2-3-577,-8 1-128,-5 0-159,1 2-98,-6-2 98,-5 1-482,-2 1-512,-6 0-800,-2 3-898,0 4-1216,-10 0-3877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28 5445,'0'8'9215,"0"-17"-6802,-1 7-2279,1 0 0,1 1-1,-1-1 1,0 0 0,0 0 0,1 0 0,-1 0-1,1 0 1,-1 0 0,1 1 0,0-1 0,2-3 2856,-18 12-2627,5 1-383,0 2 0,0-1 0,1 1 0,0 0 0,1 1 0,0 0 0,1 0 0,0 1 0,-7 17 0,1 1-42,2 0 1,-14 55-1,21-70 61,1 0-1,0 1 1,1-1 0,1 1-1,0-1 1,1 1 0,3 19-1,-2-33-5,-1 0-1,1-1 0,0 1 1,0-1-1,0 1 0,0-1 1,0 1-1,0-1 0,0 1 1,0-1-1,0 0 0,1 0 1,-1 0-1,1 0 0,-1 0 1,1 0-1,-1 0 0,1 0 0,-1 0 1,1-1-1,0 1 0,-1-1 1,1 1-1,0-1 0,2 1 1,49 2-16,-46-3 37,5-1-2,0 0 0,0-1-1,-1 0 1,1-1 0,-1-1-1,0 0 1,1 0 0,-2-1 0,1 0-1,-1-1 1,18-13 0,-7 4-20,-2-1 0,0-1 0,0-1 0,23-31 1,-29 29-2342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4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14286,'2'2'2722,"5"6"-1665,11-1 577,5-2-481,6-1-705,6 2-96,0-5-416,0 1-864,-2 0-4325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7527,'0'0'15706,"4"18"-14927,0 8-698,0 0 1,-2 0-1,-3 49 1,0-26-56,-2 6-97,-3-1-1,-18 81 0,8-47-1432,13-78 482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5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8456,'7'9'6114,"9"-1"-4193,21 1-1527,-32-8 284,42 6 178,1-2 0,0-2 0,62-5 1,-83 2-721,55-6 268,97-18 0,-103 11 236,129-4-1,-72 17-2117,-148 0-14297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6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29 512 14574,'3'1'190,"0"-1"0,1 1 0,-1 0-1,0-1 1,1 0 0,-1 1 0,1-2 0,-1 1 0,1 0 0,-1-1 0,1 1 0,-1-1 0,0 0 0,1 0-1,-1 0 1,0-1 0,0 1 0,0-1 0,0 1 0,3-3 0,5-5 37,0 0 0,-1 0-1,16-18 1,-24 25-200,25-29 29,-1-1 0,-1-1 0,-2-1 0,-2-1 0,-1-1 0,-2-1 0,23-66 0,-37 91 16,-2 0 0,1 0 0,-2-1 0,0 1 1,0-19-1,-1 31-34,0-1 1,0 1-1,0-1 1,0 1 0,0-1-1,-1 1 1,1-1-1,0 1 1,0 0-1,0-1 1,0 1 0,-1-1-1,1 1 1,0 0-1,0-1 1,-1 1 0,1-1-1,0 1 1,-1 0-1,1 0 1,0-1 0,-1 1-1,1 0 1,0-1-1,-1 1 1,1 0 0,-1 0-1,1 0 1,0 0-1,-2-1 1,-17 2 473,16-1-500,-1 1 0,1 0 0,-1 0-1,1 1 1,0-1 0,0 1 0,-1-1 0,-4 5 0,-2 6-24,0 2 1,0-1 0,2 1 0,-1 1-1,2 0 1,0 0 0,1 0 0,-8 30 0,2 2-70,-9 84 1,6 126 130,14-176-20,-4-1-1,-29 155 1,33-229-24,-13 36 47,13-40-60,0-1-1,0 0 1,1 1 0,-1-1 0,0 0 0,0 0 0,0 0 0,-1 0 0,1 0-1,0 0 1,0 0 0,0 0 0,-1 0 0,1 0 0,-1-1 0,1 1 0,0 0-1,-1-1 1,1 0 0,-1 1 0,1-1 0,-1 0 0,-3 1 0,2-1-44,-1 0 1,1 0-1,-1-1 1,1 1-1,-1-1 0,1 1 1,-1-1-1,1 0 1,0-1-1,-1 1 1,1 0-1,0-1 1,0 0-1,0 0 1,0 0-1,0 0 0,0 0 1,1 0-1,-1-1 1,1 0-1,0 1 1,-1-1-1,1 0 1,1 0-1,-1 0 1,0 0-1,1 0 0,-1-1 1,1 1-1,0 0 1,-1-7-1,-1 2-27,1 0-1,1 0 0,0-1 1,0 1-1,0 0 0,2-12 1,-1 16 117,0 0 1,1 0-1,0 0 1,0 0-1,0 0 1,0 0 0,1 0-1,-1 0 1,1 1-1,0-1 1,0 1-1,0-1 1,1 1-1,3-5 1,213-196 2901,-161 154-2380,-38 34-1092,0-1 1,20-23 0,-33 25-2865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6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 12844,'-4'11'660,"-1"1"1,0-1-1,-13 20 0,-8 20 767,2 20-319,3 2 1,-14 85-1,-5 147-579,34-266-748,6-43-2097,0-16-1234,0-13-2483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7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18 16432,'-28'-12'3069,"27"12"-1654,4 0-652,148-2 347,-26-1-889,-1 5 0,124 19 0,-242-20-413,0 1 0,0 0 0,-1 0 0,1 1 1,5 3-1,14 5-6051,-18-9-270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7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11627,'4'0'6374,"0"0"-5125,10 0 353,5 0-481,4 0 32,2 0-320,-1 0-545,-3 0 32,0 0-384,-3 0 224,-7 0-352,-5 0 224,-4 0-2594,-27 0-13133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7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14253,'11'3'2018,"7"5"-704,7-3 672,4 1-1346,0-4 33,-2-2-193,0 1-480,-9-1-224,-7 2-3556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8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0 109 4164,'10'-17'1695,"1"2"0,1 0 1,17-19-1,-5 7 2660,-25 35 1490,2 17-5120,0-8-136,-3 31 551,-18 90 1,12-91-1662,-5 95-1,13-140 233,0-1-22,0 0 0,0 0 0,0 1 0,0-1 0,0 0 0,0 0 0,0 0-1,-1 0 1,1 0 0,0 0 0,-1 0 0,1 0 0,-1 0 0,1 0 0,-1 0 0,1 0 0,-2 1 0,-9 6-6223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8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13901,'6'-5'4801,"8"4"-3513,18 3-1681,-29-1 847,-1-1-413,360 26 2811,-203-23-2502,2 0-566,-54-3-3329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14798,'0'1'174,"-1"-1"1,1 0-1,-1 0 1,1 0-1,0 1 0,-1-1 1,1 0-1,0 1 0,-1-1 1,1 0-1,0 1 1,-1-1-1,1 0 0,0 1 1,0-1-1,-1 0 0,1 1 1,0-1-1,0 1 1,0-1-1,0 1 0,0-1 1,-1 0-1,1 1 0,0-1 1,0 1-1,0-1 1,0 1-1,0-1 0,1 1 1,-1 21-319,0-14 583,1 54-146,3 0-1,3-1 1,3 0 0,23 83-1,-32-139-501,1 1 0,0-1 1,0 0-1,0 0 0,1 0 0,0 0 0,6 9 0,-8-13-185,1 0 0,-1 0 0,0 0 0,1 1 0,-1-1 0,1 0 0,-1-1-1,1 1 1,0 0 0,-1 0 0,1-1 0,0 1 0,0-1 0,-1 1 0,1-1 0,0 0 0,0 0 0,0 0 0,-1 0-1,1 0 1,0 0 0,0 0 0,0 0 0,-1-1 0,1 1 0,0-1 0,3-1 0,15-12-8863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9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18 12940,'-1'-1'200,"1"0"0,0 0-1,-1 0 1,1 0 0,-1 0 0,0 0-1,1 0 1,-1 0 0,0 1-1,1-1 1,-1 0 0,0 0 0,0 1-1,0-1 1,0 0 0,0 1 0,0-1-1,0 1 1,0-1 0,0 1-1,-2-1 1,2 2-62,0 0-1,0 0 1,0 0 0,0 0-1,0 0 1,0 1 0,0-1-1,1 0 1,-1 1 0,0-1-1,1 1 1,-1-1-1,0 2 1,-6 15-186,-20 35 350,11-22-229,-25 65 0,40-95-88,1 0-1,-1 0 0,1 1 1,-1-1-1,1 0 1,-1 0-1,1 1 0,0-1 1,0 0-1,-1 1 0,1-1 1,0 0-1,0 1 1,0-1-1,1 0 0,-1 1 1,0-1-1,0 0 1,1 1-1,-1-1 0,1 0 1,-1 0-1,1 1 0,-1-1 1,1 0-1,0 0 1,0 0-1,-1 0 0,1 0 1,0 0-1,0 0 1,0 0-1,0 0 0,0 0 1,2 1-1,3-1-41,-1 0 0,1 0 0,0 0 0,-1 0-1,1-1 1,0 0 0,6 0 0,3-1 201,-12 1-141,14 0 21,1 0 0,18-4 0,-30 3-40,1-1 1,0 0-1,-1 0 1,1 0-1,-1-1 1,0 0 0,0 0-1,8-6 1,-4 2-134,0-1 0,-1 0-1,14-15 1,-20 20 254,0 0 0,-1 0 0,1-1 0,-1 1 0,0-1 0,0 0 0,0 0-1,-1 1 1,1-1 0,-1 0 0,0 0 0,0-1 0,-1 1 0,1-6 592,-3 10-598,-1 1 1,1-1-1,0 1 0,-1 0 1,1 0-1,0 0 0,0 0 0,0 0 1,0 1-1,0-1 0,0 1 1,0-1-1,0 1 0,0 0 0,1 0 1,-1-1-1,1 1 0,-1 0 0,-1 4 1,-21 42 114,12-12-102,1 1 0,2 1 1,2-1-1,-5 68 0,8 4-9188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39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14926,'-10'0'2338,"8"0"-1217,2 9-256,0 8-320,0 3-481,16 4 480,3 3-319,0 1 159,-1-1-128,1 3-128,-3-5-32,3-1-160,-2 0 192,-3-4-608,-4-5-577,-1-2-1570,-5-6-2049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0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0 326 13229,'6'-22'3074,"9"-2"-1568,9-4-65,3-6-320,6-3-608,3-4 63,-3 3-416,-2 1-128,-9 6 65,-9 11-258,-7 10-287,-6 7-1346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0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0 15150,'-2'2'3139,"-11"20"-2594,7 9 640,-4 4-609,1 5-191,-1 3-65,0 3-256,-1 3 96,1 1-352,2-8-416,0-9-1282,5-7-1666,3-17-4419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1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129 118 16111,'-1'0'110,"0"0"1,0 1-1,0 0 0,0-1 0,0 1 1,0-1-1,0 1 0,0 0 0,0 0 1,0-1-1,0 1 0,1 0 0,-1 0 0,0 0 1,1 0-1,-1 0 0,0 0 0,1 0 1,-1 0-1,1 0 0,0 0 0,-1 1 1,1 0-1,-8 29 385,8-30-411,-5 34 267,2-1 1,2 54 0,1-58-244,0-29-97,0 1 0,1 0 0,-1 0-1,0 0 1,1-1 0,0 1-1,-1 0 1,1-1 0,0 1 0,0 0-1,0-1 1,0 1 0,0-1 0,0 0-1,0 1 1,1-1 0,-1 0-1,1 0 1,-1 0 0,1 0 0,-1 0-1,1 0 1,-1 0 0,1 0 0,0 0-1,-1-1 1,1 1 0,0-1-1,2 1 1,0 0 3,-1-1-1,0 1 1,0-1-1,1 0 1,-1 0 0,0 0-1,0 0 1,1 0-1,-1-1 1,0 0-1,0 1 1,0-1-1,0 0 1,0-1 0,0 1-1,0 0 1,4-3-1,-1-2-8,-1 0 0,0 1 0,0-2 0,0 1 0,-1 0 0,0-1 0,0 0-1,-1 0 1,1 0 0,-2-1 0,5-13 0,-2 1-77,-1-1 0,0 0 0,1-28 0,-4 27 98,0 7-5,0 0 0,-1 0 1,-1 0-1,-4-26 0,5 38 24,-1 0-1,0 0 1,1 0-1,-2 0 1,1 0-1,0 1 1,0-1-1,-1 0 1,0 1-1,1-1 1,-1 1-1,0 0 1,0 0-1,0-1 1,0 1 0,-1 1-1,1-1 1,-1 0-1,1 0 1,-1 1-1,1 0 1,-1-1-1,0 1 1,0 0-1,0 0 1,0 1-1,0-1 1,0 0-1,-4 1 1,2-1-16,0 1 0,1 0 0,-1 0 1,0 1-1,0 0 0,1-1 0,-1 1 0,1 1 0,-1-1 1,1 1-1,-1 0 0,1 0 0,0 0 0,0 0 1,-7 6-1,3-1-77,0 1 1,1 0-1,0 0 0,0 1 1,-11 18-1,7-7-1430,0 1-1,1 1 0,-9 27 0,10-17-5898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1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0 13645,'-6'0'250,"0"1"0,0-1-1,0 1 1,0 0 0,0 1 0,0 0 0,0 0 0,0 0 0,1 0-1,-1 1 1,1 0 0,-1 0 0,1 0 0,0 1 0,0 0 0,1 0-1,-1 0 1,1 1 0,0-1 0,0 1 0,1 0 0,-1 0 0,1 0-1,0 1 1,0-1 0,-2 9 0,-1 3-139,0 0 0,1 1 0,2-1 0,-1 1 0,2 0 0,0 0 0,2 33 0,0-48-112,1-1-1,-1 1 1,1-1 0,0 1 0,0-1-1,0 1 1,0-1 0,0 1 0,0-1-1,0 0 1,1 0 0,-1 0 0,1 0-1,0 0 1,0 0 0,-1 0 0,1 0-1,0-1 1,1 1 0,-1-1 0,0 1-1,0-1 1,1 0 0,-1 0 0,4 1-1,-4-1 5,-1-1-1,1 1 1,0-1-1,-1 0 1,1 0-1,0 0 1,-1 0-1,1 0 1,0 0-1,-1 0 1,1 0-1,-1 0 1,1-1-1,0 1 1,-1-1-1,1 0 1,-1 1-1,1-1 1,-1 0-1,1 0 1,-1 0-1,0 0 1,1 0-1,-1 0 0,0 0 1,0 0-1,0 0 1,0-1-1,0 1 1,0 0-1,0-1 1,0 1-1,-1-1 1,1 1-1,0-1 1,-1 1-1,1-1 1,-1 1-1,0-1 1,1-3-1,1-5 44,-1-1 0,1 1-1,-2-1 1,0 1 0,0-1-1,-1 0 1,0 1 0,-1-1 0,-4-16-1,5 23 36,-1 1-1,1-1 1,-1 0-1,0 1 1,0-1-1,0 1 1,-1 0-1,1 0 1,-1 0-1,0 0 1,0 0-1,0 0 1,0 1 0,0 0-1,0-1 1,-1 1-1,1 0 1,-1 1-1,1-1 1,-1 0-1,0 1 1,0 0-1,0 0 1,0 0-1,1 1 1,-1-1-1,0 1 1,-7 0-1,7 0-74,0 0-1,0 0 1,0 1-1,1-1 0,-1 1 1,0 0-1,0 0 1,0 0-1,0 0 1,1 1-1,-1 0 1,1 0-1,-1 0 1,1 0-1,0 0 1,-4 3-1,-12 22-1553,5 9-3595,10-25-2982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2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1 224,'-15'2'11153,"21"1"-5425,26 3-3577,213 1 213,-245-7-2337,-4 0-3983,-17 0-2813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2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 14061,'-1'60'5612,"0"-22"-4753,-13 70 0,-79 303 1025,88-379-1803,1-6 12,3-22-2705,0-10-3123,1-23-591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3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16111,'20'8'1925,"1"0"-1,34 7 1,-23-9-1295,1-1 1,64 1 0,146-17 250,-155 9-2194,-87 2 1187,-1 0-62,1-1 0,-1 1 0,1 0 0,0 0 0,-1 0 0,1 0-1,-1 0 1,1 0 0,0 0 0,-1 1 0,1-1 0,-1 0 0,1 0 0,0 0 0,-1 1 0,1-1 0,-1 0-1,1 0 1,-1 1 0,1-1 0,-1 1 0,1-1 0,-1 0 0,1 1 0,-1-1 0,0 1 0,1-1 0,-1 1 0,0-1-1,1 1 1,-1 0 0,1 13-8556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3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15278,'0'0'6374,"10"0"-5829,9 0-97,8 0 193,4 0 224,-2 0-833,-4 0 256,-9 0-448,-3 0 288,1 0-192,-8 0-416,0 0-866,-3 0-1697</inkml:trace>
  <inkml:trace contextRef="#ctx0" brushRef="#br0" timeOffset="1">31 281 16015,'13'0'2947,"5"0"-2659,13 6 385,6-6-673,1 0-96,-14 0-5125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56 10826,'-1'-25'6004,"-7"8"-4177,7 15-1791,-1 1 0,1 0 0,-1 0 0,0 0 0,0-1 0,0 2 0,0-1 0,0 0 0,0 0 0,0 1 0,0-1 0,0 1 0,0-1 0,0 1 0,0 0 0,0 0 0,0 0 0,-4 0 0,4 0-20,-1 0 1,0 0-1,1 0 1,-1 1-1,0-1 1,1 0-1,-1 1 1,1 0-1,-1 0 0,1 0 1,-1 0-1,1 0 1,-1 0-1,1 1 1,0-1-1,-3 3 1,2-1-31,1 0 0,-1 1 1,1 0-1,0-1 1,0 1-1,0 0 1,0 0-1,1 0 1,-2 7-1,-2 7 26,0 0 1,2 1-1,0 0 0,1 0 0,1 0 0,2 23 1,-1-39-5,1 0 0,-1 0 1,1 0-1,0 0 1,0-1-1,0 1 1,0 0-1,1-1 1,-1 1-1,1 0 1,0-1-1,-1 0 1,1 1-1,0-1 0,0 0 1,1 0-1,-1 0 1,0 0-1,4 1 1,7 5 7,0 0-1,25 9 1,4 2 18,-38-17-25,0 1 0,0-1-1,0 1 1,-1 0-1,1 0 1,0 1-1,-1-1 1,0 1-1,0 0 1,0-1 0,0 1-1,-1 1 1,0-1-1,4 9 1,-3-3 22,-1 1 0,0 0 0,-1 0 0,0-1 0,-1 18 0,0-26-29,-1 0-1,0 1 0,1-1 0,-1 0 0,0 0 0,0 0 0,0 0 1,0 0-1,-1 0 0,1 0 0,0 0 0,-1 0 0,0 0 0,1-1 1,-1 1-1,0-1 0,0 1 0,0-1 0,0 0 0,0 1 1,0-1-1,-2 0 0,3 0-6,0 0 1,0 0 0,-1-1-1,1 1 1,0-1 0,0 1-1,-1-1 1,1 0-1,0 1 1,-1-1 0,1 0-1,0 0 1,-1 0 0,1 0-1,0 0 1,-1 0-1,1 0 1,0-1 0,-1 1-1,1 0 1,0-1 0,0 1-1,-1-1 1,1 1-1,0-1 1,0 0 0,0 1-1,0-1 1,0 0 0,0 0-1,0 0 1,0 0-1,0 0 1,0 0 0,0 0-1,0 0 1,1 0 0,-2-2-1,-2-12-11,1 0 1,0 0-1,1-1 0,1 1 0,1-1 1,2-30-1,-1 4 148,7-182 2734,-6 218-2732,-2 5-204,1 4-730,2 16-1645,1 12-2424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5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54 14638,'-4'1'222,"-1"-1"0,1 1 0,-1 0 0,1 0 0,-1 0 0,1 1 0,-1-1 0,1 1 0,0 0 0,0 1 0,0-1 1,0 1-1,0-1 0,1 1 0,-1 0 0,1 1 0,0-1 0,-6 8 0,5-6 0,0 1 0,0 0 0,1 0 0,0 0 0,0 0 0,1 0 0,-1 1 0,1-1 0,1 1 0,-1-1 0,1 1 0,0 11 0,1-15-204,0-1 0,0 1-1,0 0 1,1-1 0,-1 1 0,1 0-1,0-1 1,0 1 0,0-1 0,0 1-1,0-1 1,0 0 0,1 1 0,-1-1-1,1 0 1,-1 0 0,1 0 0,0 0-1,0 0 1,0 0 0,0-1 0,0 1-1,0-1 1,1 1 0,-1-1 0,0 0-1,1 0 1,-1 0 0,1 0-1,0 0 1,-1-1 0,1 1 0,2-1-1,5 3 11,0-1-1,1 0 1,-1 0-1,0-1 1,1-1-1,19-1 1,-26 0-13,-1 1 0,1-1 0,-1 0 0,0 0 0,1 0 1,-1 0-1,0-1 0,0 1 0,0-1 0,0 0 0,0 0 0,0 0 0,0 0 1,-1 0-1,1-1 0,-1 1 0,0-1 0,1 0 0,-1 0 0,0 0 0,-1 0 0,1 0 1,2-6-1,0-5 15,-1 0 1,-1 0-1,0 0 1,-1 0-1,-1 0 1,-1-25-1,0 35-18,0 0 0,0 0 0,0 0 0,0 0 0,0 0-1,-1 0 1,0 0 0,0 0 0,0 1 0,0-1 0,-1 1 0,1 0-1,-1-1 1,0 1 0,0 0 0,0 0 0,0 1 0,0-1 0,-1 1 0,1 0-1,-1-1 1,-5-1 0,6 3-10,0-1 0,0 1 1,0 0-1,0 0 0,0 0 0,0 0 0,0 0 1,-1 1-1,1-1 0,0 1 0,0 0 0,-1 0 1,1 0-1,0 1 0,0-1 0,-1 1 0,1 0 0,0 0 1,0 0-1,0 0 0,0 0 0,0 1 0,0-1 1,0 1-1,0 0 0,1 0 0,-1 0 0,-2 3 1,-1 1-115,1 1 1,1 0 0,-1 0 0,1 0-1,1 1 1,-1-1 0,1 1 0,0 0 0,-2 15-1,1-3-2087,2 1 1,0 36-1,2-24-5312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5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 16271,'-23'18'1730,"5"23"-961,5 8 416,7 3-673,4-8-351,2-8-65,0-4-225,0-9-319,10-10-1698,9-9-1537,-2-4-4517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5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9 11787,'-1'0'116,"-13"-8"5392,21 8-1716,14 0-4143,-18 0 353,53 4 173,-53-3-147,1-1-1,0 1 0,0 0 1,-1 1-1,1-1 1,-1 1-1,1 0 1,-1-1-1,0 1 0,0 1 1,1-1-1,3 5 1,-6-6-13,0 1 0,0 0 0,0 0 0,0 0 0,-1 0 0,1 0 0,0 0 0,-1 0 0,0 0 0,1 0 0,-1 0 0,0 0 0,0 0 0,0 0 0,-1 1 1,1-1-1,-1 2 0,0 1 51,0-1 1,0 1-1,0 0 1,-1-1-1,0 1 1,-3 6-1,-9 7 68,-29 30-1,25-28-125,-27 35 0,41-50-9,1 1 0,-1-1 1,1 1-1,1 0 0,-1 0 0,1 0 0,0 0 0,0 1 0,0-1 0,1 0 0,-1 12 1,3-17-13,-1 0 1,0 1 0,1-1 0,-1 0 0,1 0 0,-1 0 0,1 0 0,0 0 0,-1 0 0,1 0 0,0 0 0,0-1 0,-1 1 0,1 0 0,0 0 0,0-1 0,0 1 0,0 0-1,0-1 1,0 1 0,0-1 0,0 1 0,0-1 0,1 0 0,-1 1 0,0-1 0,0 0 0,0 0 0,0 0 0,1 0 0,-1 0 0,0 0 0,2 0 0,43-4-918,-36 0 43,1 0 1,-1-1 0,-1 0 0,1 0 0,-1-1 0,1-1-1,-2 1 1,1-1 0,12-14 0,7-13-5990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6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 10122,'-26'4'8431,"7"7"-6088,15-6-2263,0 0 0,0 0 0,1 0-1,-1 0 1,-4 11 0,7-14-68,0-1 1,0 0-1,0 0 1,1 0-1,-1 1 1,0-1-1,1 0 1,-1 1-1,1-1 1,0 1-1,-1-1 1,1 1-1,0-1 1,0 0-1,0 1 1,0-1-1,0 1 1,0-1-1,0 1 0,0-1 1,1 1-1,-1-1 1,1 0-1,-1 1 1,1-1-1,-1 0 1,1 1-1,0-1 1,0 0-1,-1 0 1,1 1-1,0-1 1,0 0-1,0 0 1,0 0-1,1 0 1,-1-1-1,0 1 1,3 1-1,4 2-98,1-1 0,0-1 0,0 0 0,0 0 0,15 1 0,-16-2 101,-1 0 0,1 0 0,0 1 0,9 3 1,-15-3-21,0-1 1,0 1 0,-1-1 0,1 1 0,-1 0 0,1 0 0,-1 0-1,1 0 1,-1 0 0,0 0 0,0 0 0,0 0 0,0 0 0,0 1-1,-1-1 1,1 0 0,-1 0 0,0 1 0,1 4 0,-1-4 30,1 0 1,-1 0-1,0 0 1,0 0-1,-1 0 1,1 0-1,-1 1 1,1-1-1,-1 0 1,0-1-1,0 1 1,0 0 0,-1 0-1,-2 5 1,-3 0-16,-1 1 1,0-1 0,0-1 0,-1 1-1,0-2 1,0 1 0,-1-1 0,1 0-1,-18 6 1,26-11-514,-2-2-1455,2-4-2406,-1-13-3186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6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13613,'0'0'1730,"6"0"-513,9 0-833,4 0 321,5 0-449,3 0 32,6 0-192,-4 0-192,2 0-1185,-10 0-5285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7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9993,'0'5'1014,"0"-1"0,1 1 0,0 0 0,0 0-1,0-1 1,0 1 0,1 0 0,0-1 0,3 7 0,-2-5-617,1-1 1,0 1 0,0 0 0,1-1 0,-1 0 0,7 5 0,-2-2-420,1-1 0,1 0 0,-1-1 0,1 1 0,0-2 0,1 0 0,13 4 1,-22-8-407,10 5-1625,-10 1-4093,-3-2-1082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7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1 287 10954,'0'0'3940,"0"-16"-1506,12-8-736,11-7-769,6-4-96,2-6-289,-4 3 65,2 3-641,-9 7 320,-5 10-512,-3 7-193,-8 3-1729,2 7-2594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7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15054,'0'0'2274,"0"7"-1185,0 8 97,0 5-578,0 8-159,0 7-225,0 5-288,-7 8 192,-3 1-384,2-1-129,2-11-1216,6-11-1058,0-12-3298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8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58 12588,'-4'5'352,"0"0"0,0 0 1,1 0-1,-1 0 0,1 1 1,1-1-1,-1 1 0,1 0 1,0-1-1,0 1 0,1 0 0,-2 11 1,1 6-21,0 1 0,3 23-1,-1-16-66,1-28-236,-1-1 1,0 0-1,1 0 1,-1 0-1,1 0 0,-1 0 1,1 0-1,0 0 0,0 0 1,0 0-1,0 0 1,0 0-1,1-1 0,-1 1 1,1 0-1,-1-1 0,1 1 1,-1-1-1,1 0 1,0 1-1,0-1 0,-1 0 1,1 0-1,0 0 0,0 0 1,0-1-1,0 1 1,0 0-1,0-1 0,1 1 1,-1-1-1,0 0 0,0 0 1,3 0-1,1 1 9,0-1-1,1 0 1,-1 0-1,0-1 1,1 0 0,-1 0-1,0 0 1,0-1-1,0 0 1,0 0-1,8-4 1,-8 2-10,0-1 1,-1 1-1,1-1 1,-1 0-1,0 0 1,0-1-1,0 1 0,-1-1 1,0 0-1,0 0 1,0-1-1,-1 1 1,0-1-1,0 1 1,2-11-1,-1 0 3,-1 0 0,0 0 0,-1 0 0,-1 0 0,-1-25-1,0 39-11,-1 0 0,1 0-1,-1 0 1,1 0 0,-1 0-1,0 0 1,-1 0 0,1 0-1,0 0 1,-1 1 0,1-1-1,-1 1 1,0-1-1,0 1 1,0 0 0,0-1-1,-1 1 1,1 0 0,0 0-1,-1 1 1,1-1 0,-1 0-1,0 1 1,0 0 0,1 0-1,-1 0 1,0 0 0,0 0-1,0 0 1,0 1-1,-3-1 1,-4-1-148,1 1 0,0 1 0,0 0 0,0 0 0,0 0 0,-1 1 0,1 1 0,0 0 0,-15 5-1,-27 19-2160,-2 8-1788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9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18578,'0'0'2434,"0"3"-1826,0 8 385,8-5-864,17-2-65,6-3 96,2-1-224,2 0 416,-2 0-961,-6 0-960,-4-5-2307,-11-6-5733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7463,'-3'6'8060,"1"15"-6089,1 26-1298,2-9-435,1 0 1,2 0 0,2-1-1,1 0 1,2 0 0,26 66-1,-34-100-446,7 14 211,-3-14-1456,-1-12-2569,0-12 211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49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484 0 15791,'-5'1'372,"-1"1"1,0-1-1,1 1 0,-1 0 1,1 0-1,-1 0 0,1 1 1,0 0-1,0 0 0,0 0 1,1 1-1,-9 6 1,-6 8 70,-26 30 1,36-37-372,0 0 0,0 0 0,2 1 0,-1 0 0,1 1 0,1-1 1,0 1-1,1 1 0,1-1 0,0 1 0,1-1 0,0 1 0,1 0 0,0 1 0,1 23 0,1-37-78,0 0 0,-1 0-1,1 0 1,0 0 0,0 0 0,0 1 0,0-1-1,0 0 1,0 0 0,0 0 0,0 0 0,0 0-1,1 0 1,-1 0 0,0 0 0,1 0 0,-1 0-1,1 0 1,-1 0 0,1 0 0,0 0-1,-1 0 1,1-1 0,0 1 0,-1 0 0,1 0-1,0-1 1,0 1 0,0 0 0,0-1 0,0 1-1,-1-1 1,1 1 0,0-1 0,0 1 0,1-1-1,-1 0 1,0 1 0,0-1 0,0 0-1,0 0 1,0 0 0,0 0 0,0 0 0,0 0-1,0 0 1,0 0 0,2-1 0,-2-1 117,0 0-1,0 1 1,-1-1 0,1 0-1,-1 0 1,1 0 0,-1 0-1,0 0 1,0 0 0,0 0 0,0 0-1,0 1 1,0-1 0,0 0-1,-1 0 1,1 0 0,-1 0-1,0-2 1,-5 2-150,1 0 1,0 1-1,0-1 0,-1 1 0,1 1 1,0-1-1,-1 1 0,1 0 1,-1 0-1,-5 1 0,-4-1-426,3 1-287,0 0-1,1 1 1,-1 1 0,0 0 0,1 0 0,-1 1 0,1 1 0,0 0 0,-19 12 0,12-8-1582,-41 21-8156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1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15 14702,'8'-14'4735,"-8"21"-3790,-2 49 61,-2-1 0,-18 84 0,-38 106-904,52-215-51,2 5 451,4-22-2027,0-1-4381,5-26-500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1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 1858,'0'-3'14734,"-4"3"-11627,8 5-2563,25 2-768,10-1 768,13 1-159,8-1-97,2-3-384,0-1-224,2-2-1378,-6 0-1889,-11-5-4261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1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14125,'0'0'5093,"0"8"-3876,9 3-320,3-6-448,4-5-513,7 0 224,0 0-160,-2 0 0,-7 0-1442,-6 0-1312</inkml:trace>
  <inkml:trace contextRef="#ctx0" brushRef="#br0" timeOffset="1">0 234 3395,'0'1'13965,"0"5"-12876,15 7-160,9-6-608,9-5-65,7-2-32,-1 0-512,-6 0-3268,-12-20-8807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2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9993,'0'0'5024,"9"5"-2921,15 4-1107,-19-7-910,0-1 1,0 0 0,-1 1-1,1 0 1,-1 0 0,0 1-1,1-1 1,-1 1-1,0 0 1,6 6 0,-9-6-68,0-1 0,0 0 0,-1 0 0,1 0 0,-1 1 0,1-1 0,-1 0 0,0 0 0,0 1 0,0-1 0,0 0 0,-1 1 1,1-1-1,-1 0 0,1 0 0,-1 1 0,0-1 0,1 0 0,-1 0 0,0 0 0,-3 3 0,-2 6 29,-1-1-1,-15 17 1,11-15-39,-14 19 32,14-20 1,1 1 0,0 1 0,1 0 0,0 0 0,-11 24 1,20-36-12,-1 1 0,1-1 0,-1 0 0,1 0 0,0 1 0,-1-1 0,1 0 0,0 0 0,0 1 0,0-1 0,0 0 1,0 1-1,0-1 0,0 0 0,0 1 0,1-1 0,-1 0 0,0 0 0,1 1 0,-1-1 0,1 0 0,0 0 1,-1 0-1,2 2 0,0-1-19,0-1 1,0 0-1,0 1 1,0-1-1,0 0 1,0 0-1,0 0 1,0-1-1,0 1 0,0 0 1,0-1-1,1 1 1,2-1-1,5 1-220,-1-1 0,1 0-1,-1-1 1,1 0-1,-1 0 1,12-4-1,-12 1-833,0 1-1,0-2 0,0 1 0,-1-1 1,11-8-1,9-11-5369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2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11851,'-1'0'6632,"-7"4"-5849,-34 79 1299,40-80-2069,1 0-1,0 0 1,0 0 0,0 0-1,0 0 1,0 0 0,1 0-1,-1 0 1,1 1-1,0 5 1,32-7-809,-29-2 652,125-2-315,-127 3 465,-1 0 0,1 0 0,-1-1 0,1 1 0,-1 0 0,1 0 0,-1 0 0,0 0 0,1 0 0,-1 0 0,0 0 0,0 0 0,0 0 0,0 0 0,0 0 0,0 0 0,0 0 0,0 0 0,0 1 0,-1 22 237,-1-17-134,0-1-1,-1-1 1,1 1 0,-1 0-1,0-1 1,-1 1-1,0-1 1,0 0-1,0 0 1,0 0-1,-1-1 1,1 0-1,-1 0 1,-8 6 0,12-10-175,0 1 0,0-1 0,0 1 0,0-1 0,0 1 0,0-1 0,0 1 0,0-1 0,0 0 0,0 0 0,0 1 0,-1-1 0,1 0 0,0 0 0,0 0 0,0 0 0,0-1 0,0 1 0,0 0 0,0 0 0,-1-1 0,0 0 0,1 1-388,-1-1-1,1 0 0,0 0 0,-1 0 1,1 0-1,0-1 0,0 1 0,0 0 1,0 0-1,0-1 0,0 1 0,0-1 1,0 1-1,0-3 0,-9-22-8898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3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10474,'8'0'2562,"3"0"-1473,7 0 769,5 0-1281,0 0-65,1 0-576,1 0 288,0 0-736,-2 0-1378,2 0-1665,-5 0-1186,-3 0-1056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3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47 3331,'0'4'838,"-1"-1"1,1 1-1,-1-1 0,0 1 1,0-1-1,0 1 0,0-1 1,0 0-1,-1 1 0,-2 3 0,-24 31 3091,21-30-3515,1 0 0,0 0 0,1 1 0,-6 10 0,7-7-274,1 0-1,0 0 1,1 0-1,0 0 1,1 1 0,0-1-1,2 18 1,-1-15-109,0-13-31,0 0 0,0 0 1,1 0-1,-1 0 0,1 0 1,-1-1-1,1 1 1,0 0-1,0-1 0,0 1 1,0 0-1,0-1 0,0 1 1,0-1-1,0 1 1,1-1-1,-1 0 0,0 1 1,1-1-1,-1 0 0,1 0 1,0 0-1,-1 0 0,1 0 1,0 0-1,-1-1 1,1 1-1,0-1 0,0 1 1,0-1-1,3 1 0,7 1-9,1-1-1,-1 0 0,22-2 0,-25 0-10,-5 1-50,0 0 1,1 0 0,-1-1-1,0 0 1,0 0-1,0 0 1,0 0 0,0-1-1,-1 0 1,1 1 0,0-1-1,-1-1 1,1 1 0,-1 0-1,0-1 1,5-5-1,-3 3-51,-1 0 0,0-1 0,0 0-1,-1 0 1,0 0 0,0 0-1,0-1 1,-1 1 0,2-9 0,1-9-41,-1-1 1,-2 1 0,0-1 0,-3-35 0,1 56 244,0 0 0,-1 0 1,1 0-1,-1 0 0,0 0 0,-1 0 0,1 0 1,-1 0-1,1 0 0,-1 0 0,0 1 1,0-1-1,-1 1 0,1-1 0,-1 1 0,0 0 1,0 0-1,0 0 0,0 1 0,0-1 1,0 1-1,-1-1 0,1 1 0,-1 0 0,0 0 1,0 1-1,0-1 0,-4 0 0,2 0-17,1 1-1,-1 0 1,1 1-1,-1-1 1,1 1-1,-1 0 1,1 0-1,-1 1 1,1-1-1,0 1 1,-1 1-1,1-1 1,0 1-1,-1 0 1,1 0-1,0 0 1,0 1-1,1 0 1,-1 0-1,1 0 1,-5 4-1,3-2-116,1 0 0,0 1-1,0 0 1,1 0 0,0 0-1,0 0 1,0 1 0,1-1 0,0 1-1,0 0 1,1 0 0,0 0-1,-3 15 1,1 30-6187,4-33-3750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3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17072,'4'12'833,"12"7"736,3 1-736,4-2 32,2 1-481,-1-1-127,3-3-161,-2 0-160,-4-3 160,-3-1-256,-1-1-33,-3-1-800,-1 0-160,-7 2-1889,-6-2-3429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4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1 254 15278,'10'-14'2275,"6"1"-546,3-4-512,2-1-800,4-4-1,1-4-224,1 1-288,-2-3-96,-4 2-1217,-9 8-2147,-4 0-9288</inkml:trace>
  <inkml:trace contextRef="#ctx0" brushRef="#br0" timeOffset="1">389 1 14414,'0'22'2402,"0"13"-737,-8 7-383,0 4-802,-3-2-320,5-2-256,2-3 64,0-8-1281,4-9-1089,0-9-1378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2 120 13421,'-2'-1'5477,"2"-3"-4612,17-3-449,7-10 193,1 1-417,1 0-128,-1 3 32,-5 2-192,-3 2 192,-3 0-480,-4 0-289,-3 3-608,-3 4-385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4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82 15471,'0'12'2888,"-16"69"-1335,10-56-1414,1 1 0,1 0-1,0 28 1,4-51-139,0 1 0,0-1 0,0 1-1,0-1 1,1 1 0,-1-1 0,1 0-1,0 1 1,0-1 0,0 0 0,3 6-1,-2-8 10,-1 1 0,1-1 0,-1 0 0,1 1-1,0-1 1,0 0 0,-1 0 0,1 0 0,0 0-1,0-1 1,0 1 0,0 0 0,0-1-1,0 1 1,0-1 0,0 0 0,0 0 0,0 0-1,1 0 1,2 0 0,-2-1-1,0 0-1,1 1 1,-1-2 0,0 1 0,0 0 0,0-1 0,0 1-1,0-1 1,0 0 0,0 0 0,0 0 0,-1 0-1,1-1 1,-1 1 0,0-1 0,0 1 0,0-1-1,0 0 1,0 0 0,0 0 0,-1 0 0,2-4-1,4-8-112,0-1 1,-2 1-1,5-20 0,-4 3-145,-1 0 1,-2-1-1,-1-53 0,-2 84 283,0 0 0,0 0-1,0 0 1,0-1-1,-1 1 1,1 0-1,-1 0 1,0 0 0,1 0-1,-1 0 1,0 0-1,0 0 1,0 0 0,0 1-1,-1-1 1,1 0-1,0 0 1,-1 1 0,1-1-1,-1 1 1,0 0-1,1-1 1,-1 1-1,0 0 1,0 0 0,0 0-1,0 0 1,0 0-1,0 0 1,0 1 0,0-1-1,0 1 1,0 0-1,0-1 1,-1 1-1,1 0 1,0 0 0,0 0-1,0 0 1,0 1-1,0-1 1,-1 1 0,1-1-1,0 1 1,0 0-1,0-1 1,-2 3 0,1-2-94,1 1 1,-1 0 0,1 0 0,-1 1 0,1-1 0,0 0 0,0 1 0,0-1 0,0 1-1,0 0 1,-2 4 0,-14 39-2648,11-29 361,-1 5-3786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4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10858,'16'0'6887,"7"0"-4773,2 0 480,6-2-736,0-3-1281,-2 1-257,-7 2-512,-5 0 384,-5 2-769,-6 0-1216,-4 0-1539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4:55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105 110 6022,'4'-18'8502,"1"-8"-4513,1-33-4037,-7 59 86,0-1-1,1 0 0,-1 1 1,0-1-1,1 1 0,-1-1 0,0 1 1,0-1-1,0 1 0,0 0 1,0-1-1,1 1 0,-1 0 0,0 0 1,0-1-1,0 1 0,0 0 0,0 0 1,0 0-1,0 0 0,0 0 1,-1 1-1,-25 0 61,24 0-97,-1 0 0,0 1-1,1-1 1,0 1 0,-1 0 0,1 0 0,0 0 0,0 0-1,0 1 1,0-1 0,0 1 0,1 0 0,-1 0-1,1 0 1,0 0 0,-1 0 0,2 0 0,-1 1-1,-3 6 1,3-6-17,0 0 1,0 1-1,1-1 0,-1 1 1,1-1-1,0 1 0,0-1 1,1 1-1,-1 0 0,1-1 0,0 1 1,0 0-1,1-1 0,-1 1 1,1 0-1,2 6 0,-1-8-75,0-1 0,0 1 0,0 0 0,0-1 0,1 1 0,-1-1 0,1 0 0,0 0 0,-1 0 0,1 0 0,0 0 0,0-1 0,0 1 0,0-1 0,0 0 0,1 0 0,-1 0 0,0 0 0,1 0 0,3 0 0,-3-1 101,-1 1-1,0-1 1,0 0-1,1 0 0,-1 0 1,0-1-1,0 1 0,1-1 1,-1 1-1,0-1 1,0 0-1,0 0 0,0-1 1,0 1-1,0 0 1,0-1-1,0 0 0,0 0 1,-1 0-1,5-4 1,22-34 2392,-39 74-1132,-8 36-188,-10 87 0,12-58-5,6-45-474,1-12 328,2 1-1,-2 55 1,9-96-1006,-6-11-5236,-5-14-4384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01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2434,'-7'1'11977,"5"0"-10389,3 1-1498,0 1 0,0-1 0,-1 0 0,1 0 0,1 0-1,-1 0 1,0 0 0,0 0 0,1-1 0,-1 1 0,1 0 0,-1-1 0,1 1 0,0-1 0,0 1-1,0-1 1,0 0 0,0 0 0,0 0 0,0 0 0,0 0 0,3 1 0,56 19 570,-53-19-537,-4-1-1,0 0 0,0-1 0,0 1 0,0-1 0,0 0 1,0 0-1,0 0 0,0-1 0,0 1 0,0-1 0,-1 0 0,1 0 0,0 0 0,0-1 1,6-3-1,-22 5-3010,-7 11-2440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02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0 4708,'-1'1'554,"-1"-1"0,1 1-1,0 0 1,0 0 0,0 0-1,0-1 1,0 1-1,1 0 1,-1 0 0,0 0-1,0 0 1,1 1-1,-1-1 1,0 0 0,0 2-1,-5 27 3020,7 41-3409,0-42 945,-1 85 1448,0-112-2534,1 0 0,-1 0 1,1 0-1,0 0 0,-1 0 0,1 0 0,0 0 0,0-1 1,0 1-1,1 0 0,-1 0 0,0-1 0,1 1 0,-1-1 1,1 1-1,-1-1 0,1 0 0,-1 0 0,1 1 0,0-1 1,0 0-1,0 0 0,0-1 0,0 1 0,0 0 0,0-1 1,0 1-1,0-1 0,0 0 0,0 1 0,3-1 0,0 1 50,1-1 0,-1 1-1,0-1 1,1 0-1,-1-1 1,0 1-1,1-1 1,-1 0 0,0 0-1,0-1 1,8-3-1,-7 2-12,0-1 0,0 0-1,-1 0 1,1-1-1,-1 0 1,7-7 0,-10 9-31,0 0 0,0 0 0,0 0 1,-1 0-1,1-1 0,-1 1 1,1 0-1,-1-1 0,0 0 1,-1 1-1,1-1 0,0 1 1,-1-8-1,0 8-3,-1 0 1,0 0-1,1 1 1,-1-1-1,0 0 1,0 0-1,0 1 0,-1-1 1,1 1-1,-1-1 1,0 1-1,1-1 1,-1 1-1,0 0 1,0 0-1,0 0 0,-1 0 1,1 0-1,0 1 1,-1-1-1,-2-1 1,-5-2 87,1 0 0,-1 0 0,0 1 1,-17-4-1,20 6-177,0 1 0,-1 0 0,1 0 0,0 1 0,0 0 0,0 0 0,-1 1 0,1 0 0,0 0 0,0 0 0,0 1 0,0 1 0,-11 4-1,-4 4-1408,2 0 0,-35 26 0,52-34 1182,-45 30-4141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2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80 259 7047,'-12'2'9774,"17"-12"-6260,29-22-5024,-15 14 2426,-8 5-718,-1-1-1,0-1 0,-1 0 0,11-23 0,23-68 648,-58 176-263,6-42-530,1 1 0,2-1-1,1 2 1,1-1-1,-1 47 1,10-1-41,-5-74 191,-20 0-375,0 1 26,1 2 0,-1 0 1,1 0-1,0 2 0,0 1 0,-27 12 0,98-17 286,-17-3 520,0-2 0,0-1-1,-1-2 1,55-17 0,-68 7-6900,-12 3-992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0 318 10154,'1'1'7334,"2"-3"-3705,11-17-3019,50-126 1562,-16 32-1958,-46 182-940,-5 22 428,22-91-957,-15-2 1200,-1 0 1,1 0-1,0 0 1,0-1-1,-1 1 0,1-1 1,-1 0-1,0 0 1,0 0-1,0 0 0,4-6 1,29-45-215,-30 43 221,4-5 79,1-1 80,0 0 0,11-29-1,-21 45 926,-2 28-840,2-19-40,-3 173 282,3-176-377,-1-1 0,1 1 1,0 0-1,1-1 0,-1 1 0,3 4 0,-4-8-180,1-1 1,-1 1-1,1 0 0,-1 0 0,1 0 0,0 0 0,-1 0 0,1 0 1,0-1-1,0 1 0,-1 0 0,1-1 0,0 1 0,2 1 0,-2-2-184,-1 0-1,1 0 0,0 0 1,0 0-1,0 0 0,-1 0 0,1 0 1,0 0-1,0 0 0,-1 0 1,1-1-1,0 1 0,0 0 1,-1 0-1,1-1 0,0 1 1,-1 0-1,1-1 0,0 1 0,-1-1 1,1 1-1,-1-1 0,1 1 1,0-2-1,17-22-11462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4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0 4388,'-5'12'8979,"-14"11"-5654,8-10-2128,-31 58 785,27-44-1055,2-18-959,13-17-14008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5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0 208 10730,'0'0'207,"0"1"0,0-1 0,0 0 0,0 1 0,0-1 0,0 0 0,0 1-1,0-1 1,0 0 0,1 1 0,-1-1 0,0 0 0,0 0 0,0 1 0,0-1 0,0 0 0,0 1 0,1-1 0,-1 0-1,0 0 1,0 1 0,0-1 0,1 0 0,-1 0 0,0 0 0,0 1 0,1-1 0,-1 0 0,0 0 0,0 0 0,1 0-1,-1 0 1,0 1 0,1-1 0,-1 0 0,0 0 0,1 0 0,-1 0 0,0 0 0,1 0 0,16-6 1976,14-18-1250,-19 6-566,0-1-1,-1 0 1,-1 0-1,8-21 1,8-16-123,-26 55-250,0 0 0,1 1 0,-1-1 0,0 0 0,1 0 0,-1 0-1,1 0 1,-1 1 0,1-1 0,0 0 0,-1 1 0,1-1 0,0 0 0,-1 1 0,1-1 0,0 1-1,0-1 1,-1 1 0,1 0 0,0-1 0,0 1 0,0 0 0,0-1 0,0 1 0,0 0 0,-1 0 0,1 0-1,0 0 1,0 0 0,0 0 0,0 0 0,0 0 0,0 0 0,0 0 0,0 0 0,0 1 0,-1-1 0,1 0-1,0 1 1,0-1 0,0 0 0,-1 1 0,1-1 0,0 1 0,0 0 0,-1-1 0,1 1 0,0-1 0,-1 1-1,1 0 1,0 1 0,6 5-12,-1 1 0,-1 0 0,10 15 0,-11-16 28,1 4-11,0 0 0,0 0 1,-1 0-1,-1 0 0,0 1 0,0-1 0,-1 1 0,-1 0 1,0 0-1,0 0 0,-1 0 0,-3 17 0,3-27 12,0 0 0,0 0 0,-1-1 0,1 1 0,-1 0 0,1 0 0,-1-1 0,0 1 0,0 0 0,0-1-1,0 1 1,0-1 0,0 1 0,0-1 0,0 0 0,0 1 0,-1-1 0,1 0 0,0 0 0,-1 0 0,1 0 0,-1 0-1,0 0 1,1 0 0,-1-1 0,1 1 0,-1 0 0,0-1 0,0 0 0,-1 1 0,-4 0 65,-1 0 0,1-1 0,0 1 0,0-1 0,0-1 0,-10-1 0,16 2-112,-1-1 1,1 1 0,0 0 0,0-1 0,0 1-1,-1-1 1,1 0 0,0 1 0,0-1 0,0 0-1,0 0 1,0 1 0,0-1 0,0 0 0,1 0 0,-1 0-1,0 0 1,0 0 0,1 0 0,-1 0 0,0-1-1,1 1 1,0 0 0,-1-2 0,-3-31-7840,4 17-2044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16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0 1634,'-1'1'120,"1"-1"0,0 1 0,-1-1 0,1 1 1,0-1-1,-1 1 0,1-1 0,-1 0 1,1 1-1,-1-1 0,1 0 0,-1 1 0,1-1 1,-1 0-1,1 1 0,-1-1 0,0 0 1,1 0-1,-1 0 0,1 0 0,-1 1 0,1-1 1,-1 0-1,0 0 0,0 0 0,-13 5 5814,10 2-5446,-1 0 0,0 0 0,0 0 0,-1-1 0,0 0 0,0 0 0,-8 5 0,5-3 71,0 0-261,-6 5-43,1 0-1,-21 25 1,34-36-6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9513,'0'0'3171,"4"0"-2530,12 0 2081,1 0-544,1 0-512,-1 0-385,-1-10-512,0 3-385,-1 0-384,-3 0 64,0 1-704,7 6-1923,-7-9-4580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6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 8680,'-4'1'810,"-1"1"0,0-1 0,0-1 0,1 1 0,-1-1 0,-10 0 8722,15 1-9529,1 0-1,-1-1 1,0 1-1,1-1 1,-1 1-1,1-1 1,-1 1-1,0-1 1,1 0-1,-1 1 0,1-1 1,0 1-1,-1-1 1,1 0-1,-1 1 1,1-1-1,0 0 1,-1 0-1,1 0 1,-1 1-1,1-1 0,0 0 1,-1 0-1,1 0 1,1 0-1,22 2 37,-19-2 3,32 2-131,-25-3-212,-1 2 1,1-1-1,-1 1 0,1 1 0,-1 0 0,12 5 1,-22-7 79,0 0 0,0 1 1,0-1-1,0 1 0,-1 0 1,1-1-1,0 1 1,0 0-1,-1-1 0,1 1 1,0 0-1,-1 0 0,1 0 1,-1 0-1,1 0 0,-1-1 1,0 1-1,1 0 1,-1 0-1,0 0 0,0 0 1,1 0-1,-1 0 0,0 0 1,0 0-1,0 0 1,0 0-1,0 0 0,0 0 1,-1 2-1,1-3 105,0 16-6007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7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13164,'3'0'1582,"32"-1"4942,73-3-5901,-106 3-696,2 1 39,0-1 1,0 1 0,0 0 0,-1 0-1,1 0 1,0 0 0,0 1 0,0-1-1,0 1 1,4 1 0,8 12-3959,-8-3-882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8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133 254 12204,'0'-26'3208,"3"15"-3054,1 0 0,0 0 0,0 0 0,1 1 0,0-1 0,1 1 0,12-15 0,-10 12-87,0 1 0,0-1 0,11-27 0,-18 34 297,1 0 0,-1-1 0,0 1 0,0 0-1,0-12 1662,-1 22-1951,-1 6-53,-1 0 0,0 0 0,0 0-1,-1 0 1,-1-1 0,-4 11 0,-7 22 15,-1 23 30,4 2 0,2-1 0,3 1 1,2 95-1,5-161 185,-19-4-550,6 0 301,0 0-1,0 0 1,-1 1 0,1 1 0,-1 0 0,-16 2 0,15-1 134,14 0 67,36 0 117,157-7-202,-206 23-16085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5:59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7 12364,'-29'-7'8829,"40"7"-8119,6 3-560,-1 0 0,0 1 0,0 1 0,18 8 0,33 8-51,-7-9-80,-1-2 0,86 2-1,126-12 21,-121-2-64,537 17 35,-540-13-60,42 2 31,-144 2 37,-1 1 0,0 2 0,0 3 0,69 27 1,-113-39-112,31 14 125,-24-6-5230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1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245 193 288,'1'-89'4392,"0"34"-2645,-1 20 2449,0 34-4064,0 1 1,0-1-1,0 1 0,-1-1 0,1 0 0,0 1 0,0-1 0,-1 1 0,1-1 0,0 0 0,-1 1 1,1-1-1,0 1 0,-1-1 0,1 1 0,-1 0 0,1-1 0,-1 1 0,1-1 0,-1 1 0,1 0 1,-1-1-1,1 1 0,-1 0 0,0 0 0,1-1 0,-1 1 0,0 0 0,1 0 0,-1 0 0,1 0 1,-1 0-1,0 0 0,1 0 0,-2 0 0,1 0-42,0 0 0,0 0 0,0 0 0,0 0 0,0 0 0,0 0 0,0 1 1,0-1-1,0 0 0,0 1 0,0-1 0,0 1 0,0-1 0,0 1 0,0-1 0,0 1 0,0 0 0,0-1 0,1 1 0,-1 0 0,-1 1 0,-41 101 1180,3-5-1061,28-74-248,1 1-160,-2-1 0,0 1 0,-2-2 0,0 0 0,-23 25 0,30-43-480,8-12-192,7-10 435,-1 7 453,0 1 0,1 1 0,0-1 1,0 1-1,15-12 0,-19 17 3,1 0 0,0 1 1,0-1-1,0 1 0,0 0 1,0 0-1,0 0 0,0 0 1,0 1-1,1 0 0,-1 0 1,1 0-1,-1 0 1,1 1-1,-1 0 0,7 0 1,-8 1 47,-1 1 1,1 0 0,-1 0 0,0 0 0,0 0 0,0 1-1,0-1 1,0 0 0,0 1 0,-1-1 0,1 1 0,-1 0-1,0-1 1,0 1 0,1 4 0,8 12 175,-7-15-213,0-1 0,1 0 1,-1 0-1,1 0 0,0 0 1,0 0-1,0-1 0,0 1 0,0-1 1,0 0-1,1-1 0,-1 1 1,1-1-1,-1 0 0,1 0 0,-1 0 1,1-1-1,0 1 0,-1-1 1,1 0-1,0-1 0,-1 1 0,1-1 1,0 0-1,-1 0 0,1 0 1,-1-1-1,1 1 0,-1-1 0,0 0 1,0 0-1,0-1 0,0 0 1,0 1-1,5-6 0,-4 3 39,-1 0 0,0 0-1,0 0 1,0-1 0,0 0-1,-1 1 1,0-1 0,0-1-1,-1 1 1,0 0 0,0 0 0,0-1-1,-1 0 1,0 1 0,0-1-1,0 1 1,-2-14 614,0 20-641,0 0 1,-1 0 0,1 1-1,-1-1 1,1 0 0,0 0-1,-1 1 1,1-1 0,0 1-1,-1 0 1,1-1 0,0 1-1,0 0 1,-1 0 0,1 0-1,0-1 1,0 1 0,0 0-1,0 1 1,0-1 0,0 0-1,1 0 1,-1 0 0,0 0-1,0 1 1,1-1 0,-1 2-1,-19 46 176,16-38-70,-91 230 663,91-232-1082,1 1 0,0 0 0,0 0 0,1 1 0,0-1 0,0 16 0,2-25 171,0-1 0,0 0-1,0 0 1,0 1 0,0-1 0,0 0-1,0 1 1,0-1 0,0 0-1,0 0 1,0 1 0,0-1 0,0 0-1,1 0 1,-1 1 0,0-1 0,0 0-1,0 0 1,0 0 0,0 1 0,1-1-1,-1 0 1,0 0 0,0 0 0,0 1-1,1-1 1,-1 0 0,0 0-1,0 0 1,1 0 0,-1 0 0,0 1-1,0-1 1,1 0 0,-1 0 0,0 0-1,0 0 1,1 0 0,-1 0 0,0 0-1,1 0 1,-1 0 0,0 0-1,0 0 1,1 0 0,-1 0 0,0 0-1,0-1 1,1 1 0,3 0-1141,18 0-6335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1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10154,'-1'3'538,"-1"0"0,1 0 0,0 0 0,0 0 0,0 0-1,0 0 1,0 1 0,1-1 0,0 0 0,-1 0 0,1 1 0,1-1 0,-1 0 0,1 5 0,0-3-243,1 1 0,0 0-1,0 0 1,0-1 0,1 1-1,0-1 1,4 7 0,7 6-452,0-1 1,1 0-1,22 17 1,-26-23 631,-3-4-713,18 18 86,-18-9-5037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2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1 219 12812,'0'-14'1826,"12"-3"928,9-3-1088,4-4-769,-1-2 288,3 1-640,-2-1-33,0 2-640,-4 4 320,-7 7-352,-8 6-449,-4 5-1377,2 2-928,1 0-514,5 0-5348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2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12364,'0'0'2850,"0"3"-2017,0 6 737,0 4-513,0 0-160,0 4-449,0 1 289,0 4-481,-7 4 32,-3 1-128,-2 5-224,-3 2 128,5 1-544,0 2-673,1 2-1538,5-8-2081,4-5-6055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2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38 12204,'-2'1'3133,"-11"10"-1958,5 3-985,1 0 1,0 1 0,1 1 0,1-1-1,0 1 1,1-1 0,1 1-1,0 1 1,1-1 0,0 33 0,3-48-176,-1 1 0,1-1 0,-1 1 0,1-1 0,-1 1 0,1-1 1,0 1-1,0-1 0,-1 0 0,1 1 0,0-1 0,0 0 0,1 0 0,-1 1 1,0-1-1,0 0 0,0 0 0,1 0 0,-1-1 0,0 1 0,1 0 0,-1 0 1,1-1-1,-1 1 0,1-1 0,0 1 0,-1-1 0,1 0 0,-1 0 1,1 1-1,-1-1 0,4-1 0,1 2 34,0-1 0,0 0 0,0 0 0,0-1 0,0 1-1,0-1 1,0-1 0,7-2 0,-5 0-44,0-1-1,-1 0 1,1 0-1,-1-1 0,0 0 1,-1 0-1,1 0 1,-1-1-1,0 0 1,-1-1-1,0 1 1,0-1-1,-1 0 0,0 0 1,0 0-1,-1-1 1,0 1-1,0-1 1,-1 0-1,0 0 1,-1 1-1,0-2 0,0-9 1,-1 13-1,1-1 42,-1 1 0,0-1 1,-1 1-1,0-1 0,0 1 0,-3-10 0,3 14-22,1 0 1,-1 1 0,-1-1-1,1 0 1,0 1-1,0-1 1,-1 0 0,1 1-1,-1 0 1,1-1-1,-1 1 1,0 0-1,1 0 1,-1 0 0,0 0-1,0 0 1,0 0-1,0 0 1,0 1 0,0-1-1,0 1 1,0-1-1,0 1 1,0 0 0,-2 0-1,-2-1-27,-1 0 0,0 1 0,1 0 0,-1 1 0,0 0 0,1 0-1,-1 0 1,1 1 0,-1-1 0,1 2 0,0-1 0,-8 5 0,9-4-478,0 0 0,1 0 1,-1 1-1,1 0 0,0 0 1,0 0-1,1 0 0,-1 0 1,-4 9-1,2 0-3923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3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3 14990,'-3'-1'545,"0"1"1,0-1-1,0 1 0,0 0 1,0 0-1,-1 0 0,1 0 0,-3 1 1,-17 11 832,17-7-1430,1 1 0,0 0 1,1 0-1,-1 0 0,-5 11 1,6-9 353,-12 18-243,1 2-1,-15 39 1,26-57-60,1 1 0,-1 0 0,2 0 0,0 0 0,0 0 0,1 1 0,0-1 0,1 0 0,2 21 0,-2-30 6,1-1 0,-1 0 0,1 0 0,-1 0 0,1 0 0,0 0 0,-1 0 0,1 0 0,0 0 0,0 0 0,0-1 0,0 1 0,0 0 0,0 0 0,0-1 0,0 1 0,0-1 0,0 1 1,0-1-1,0 1 0,0-1 0,0 0 0,1 1 0,-1-1 0,0 0 0,0 0 0,2 0 0,41 1 145,-31-2-137,-9 1 2,1 0 0,-1-1 1,0 0-1,0 0 0,1 0 1,-1 0-1,0-1 0,0 1 1,0-1-1,0 0 0,-1 0 0,1 0 1,0-1-1,-1 0 0,0 1 1,0-1-1,1 0 0,-2-1 0,1 1 1,0 0-1,-1-1 0,1 1 1,-1-1-1,0 0 0,0 0 1,-1 0-1,1 0 0,-1 0 0,0 0 1,0-1-1,0 1 0,0 0 1,-1-1-1,0 1 0,0 0 0,-1-8 1,1 11-12,-1-1-1,1 1 1,-1 0 0,1 0 0,-1-1-1,0 1 1,1 0 0,-1 0 0,0 0 0,0 0-1,0 0 1,0 0 0,0 0 0,0 0-1,0 1 1,0-1 0,0 0 0,0 1 0,-1-1-1,1 0 1,0 1 0,0 0 0,-1-1 0,1 1-1,-2-1 1,-38-4-68,41 5 62,-10-1-95,0 1-1,-1 0 1,1 0 0,0 1 0,0 0-1,0 1 1,0 0 0,0 0 0,0 1-1,0 1 1,1-1 0,-1 2 0,-14 8 0,-6 10-2599,3-2-2483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3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85 9801,'2'-2'297,"2"-3"481,-1 0 0,1-1 0,-1 0-1,0 0 1,0 0 0,-1 0 0,0 0 0,0 0-1,0-1 1,-1 1 0,1-12 0,-32 20-276,25 0-513,0 1 1,1 0 0,-1 0-1,1 1 1,0-1 0,0 1-1,0 0 1,0 0 0,0 0-1,1 0 1,0 1 0,0-1-1,0 1 1,-2 7 0,-3 4-29,1 0 0,1 1 1,-5 19-1,8-25 38,1 1 0,0 0 0,1 1 0,0 18 0,1-27-1,0-1 0,0 1 0,1 0 0,-1 0 0,1-1 0,0 1 0,0 0 0,0-1 0,1 1 0,-1-1 0,1 0 0,0 1 0,0-1 0,0 0 0,0 0 0,1 0 0,-1 0 0,4 3 0,4 0-29,1 0 1,-1-1-1,1 0 0,19 6 1,27 14 57,-53-23-14,0 0 0,-1 1 1,1 0-1,0-1 0,-1 1 0,0 1 0,0-1 1,0 0-1,0 1 0,0 0 0,2 4 0,-3-5 0,-1 1-1,1 0 1,-1 0 0,1-1-1,-1 1 1,0 0 0,-1 0-1,1 0 1,-1 0 0,1 0-1,-1 0 1,-1 0-1,1 0 1,0 0 0,-1 0-1,-1 4 1,1-5-19,0-1 0,0 0 1,0 0-1,0 0 0,0 0 0,0 0 1,-1 0-1,1-1 0,-1 1 0,1 0 1,-1-1-1,0 1 0,1-1 0,-1 1 1,0-1-1,0 0 0,0 0 0,0 0 1,0 0-1,-1 0 0,1 0 0,0-1 1,0 1-1,-1-1 0,1 1 0,0-1 1,0 0-1,-4 0 0,4 0-44,0 1-1,-1-1 0,1 0 0,0 0 1,0 0-1,0 0 0,0 0 1,0-1-1,0 1 0,0-1 0,-1 1 1,1-1-1,0 0 0,1 0 1,-1 0-1,0 0 0,0 0 0,0 0 1,0 0-1,1-1 0,-1 1 1,1-1-1,-1 1 0,1-1 0,-1 0 1,1 1-1,0-1 0,0 0 1,0 0-1,0 0 0,0 0 0,0 0 1,1 0-1,-1 0 0,0-4 1,-3-19 51,0-1 0,2 1 0,1-1 0,2 0 1,3-31-1,-4 51 29,4-29 926,15-56 1,-5 25 568,-12 59-2170,-2 11-2007,-1 6-238,1 11-4451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3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14 9577,'-8'4'5758,"9"0"-2318,18 4-1347,32-1-1885,285 1 1638,-203-10-1701,169 5-112,154-1 14,-413-5-54,-1-2-1,72-19 0,-72 15-92,-42 9-99,0-1-1,0 1 0,0 0 1,0 0-1,1 0 0,-1 0 0,0 0 1,0 0-1,0 0 0,0 0 0,0 0 1,1 0-1,-1 0 0,0-1 1,0 1-1,0 0 0,0 0 0,0 0 1,0 0-1,0 0 0,0 0 1,0-1-1,1 1 0,-1 0 0,0 0 1,0 0-1,0 0 0,0 0 0,0-1 1,0 1-1,0 0 0,0 0 1,0 0-1,0 0 0,0-1 0,0 1 1,0 0-1,0 0 0,0 0 0,0 0 1,0 0-1,-1-1 0,1 1 1,0 0-1,0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4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0 11531,'-1'0'263,"0"0"0,-1 1-1,1-1 1,0 0 0,0 1 0,-1-1 0,1 1-1,0-1 1,0 1 0,0 0 0,-1-1 0,1 1 0,0 0-1,0 0 1,0 0 0,0 0 0,1-1 0,-1 2-1,-1 1 1,-15 31 614,13-20-1000,1 0 1,1 0-1,-2 17 1,3-29 114,1-1 1,0 1-1,0 0 1,0-1-1,0 1 1,0-1-1,0 1 1,0-1-1,0 1 1,0 0-1,1-1 1,-1 1-1,1-1 1,-1 1-1,1-1 1,0 1-1,-1-1 1,1 0-1,0 1 1,0-1-1,0 0 1,2 2-1,0-1 12,0-1 0,1 0 0,-1-1 0,1 1 0,-1 0 0,0-1 0,1 0 0,-1 0 0,6 0-1,-6 0 8,5 0 15,0 0 0,1-1 0,-1 0 1,0 0-1,0-1 0,1 0 0,-1 0 0,0-1 0,-1 0 1,1 0-1,-1-1 0,1 0 0,-1 0 0,0-1 1,0 0-1,-1 0 0,0-1 0,1 0 0,-2 0 0,10-12 1,-14 17-70,11-20 604,-14 13 565,-11 7-171,11 2-924,-1 0 0,1 0 0,0 0 0,0 0 0,0 1-1,0-1 1,0 0 0,1 1 0,-1-1 0,0 1-1,1 0 1,-1 0 0,1 0 0,-1 0 0,1 0-1,0 0 1,-2 4 0,-15 39 354,8-4-82,1 0 1,2 0-1,2 1 1,2 0-1,2 49 0,1-90-308,-1 2-95,1-1 0,0 1 1,0-1-1,0 1 0,0-1 0,0 1 0,1-1 0,-1 1 1,1-1-1,0 0 0,-1 1 0,1-1 0,0 0 0,0 1 1,1-1-1,-1 0 0,0 0 0,1 0 0,1 2 1,22 8-3756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5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6 14061,'-8'-3'2627,"0"1"2530,14 2-5157,13 0 480,3 0-256,1 0-96,0 0-31,-2 0-258,-3 0-671,-5 0-1378,-5 0-1186,-2 0-4771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5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12172,'2'0'864,"23"0"450,12 0 703,9 0-1120,8 0-160,8-13-769,-2-4-64,-3 5-2723,-7-7-6950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5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1 10858,'-2'0'235,"1"0"-1,-1 1 0,1-1 1,-1 1-1,1 0 0,-1-1 1,1 1-1,0 0 1,-1 0-1,1 0 0,0 0 1,0 0-1,0 0 0,0 0 1,0 1-1,0-1 1,0 0-1,0 0 0,0 1 1,0-1-1,1 1 0,-1-1 1,1 1-1,-1-1 0,0 2 1,-11 48 684,9-38-298,-11 58 742,-9 116 0,20-132-4484,2 1-3365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6.2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67 1249,'83'1'12901,"0"0"-6223,81 1-2632,103-12-6761,-154-5 4419,-10-5-1660,28-5 18,-124 25 574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09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8264,'10'-6'8191,"-2"8"-3312,-7 0-4616,0-1 0,0 1-1,0 0 1,0 0-1,0-1 1,0 1-1,0 0 1,0 0 0,-1 0-1,1 3 1,6 53-495,-5-4 413,-7 64 1,-8-47-2633,13-70 1417,0 3 1215,18-13-18605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0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30 12043,'0'9'3497,"-1"2"-2961,0 1-1,-1-1 1,-1 1 0,0-1-1,0 0 1,-7 13 0,5-12-281,1 0 0,0 1 0,0 0 0,1 0 0,-1 14 0,4-15-240,-1-4-9,0-1 0,1 1 0,0 0 1,1 0-1,2 15 0,-2-21-8,0 0 1,-1-1 0,1 1-1,0 0 1,0 0-1,0-1 1,0 1 0,0-1-1,0 1 1,1-1 0,-1 1-1,1-1 1,-1 0-1,1 1 1,-1-1 0,1 0-1,-1 0 1,1 0 0,0-1-1,0 1 1,0 0-1,-1-1 1,1 1 0,0-1-1,0 1 1,0-1 0,0 0-1,0 0 1,2 0-1,0 1 21,0-1 0,1 0 0,-1 0 0,0-1 0,0 1-1,0-1 1,1 0 0,-1 0 0,0 0 0,0-1 0,0 1 0,-1-1-1,1 0 1,0 0 0,4-3 0,-4 1 4,0-1 0,0 1 0,0-1 0,0 0 0,-1 0 0,1 0 0,-1 0 0,-1-1 0,1 1 0,2-9 1,0-1-80,-1 0-1,-1 0 1,0-1 0,-1 1 0,0-1 0,-1 0 0,-3-30 0,1 43 42,1-1-1,-1 0 1,0 0-1,0 0 0,-1 1 1,1-1-1,-1 0 1,0 1-1,0 0 1,0-1-1,0 1 1,0 0-1,-1 0 1,1 0-1,-1 0 1,0 0-1,0 1 1,0 0-1,0-1 1,-1 1-1,-3-2 0,0 1-17,1 0-1,-1 0 1,0 0-1,0 1 1,0 0-1,0 1 0,-1 0 1,1 0-1,0 0 1,-13 1-1,18 0 5,1 0-1,-1 1 0,1-1 1,-1 1-1,1-1 0,-1 1 1,1 0-1,-1 0 1,1-1-1,0 1 0,-1 0 1,1 0-1,0 0 0,0 0 1,-1 1-1,1-1 1,0 0-1,0 0 0,0 1 1,1-1-1,-1 1 0,0-1 1,0 2-1,-1 1-748,0 0-1,1 0 0,0 1 1,0-1-1,0 0 1,1 1-1,-1 6 0,1 1-5847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0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2 8168,'-6'-2'8082,"-23"6"-6838,18 3-1135,1 0 0,0 1 0,1 0 0,0 1 0,0 0 1,0 0-1,1 1 0,1 0 0,0 0 0,0 1 0,-5 11 0,0 3 176,0 1 1,2 1-1,-12 48 0,19-59-378,1 0 0,0 0 0,2 24 1,0-32 73,0-7 14,0 0 0,0 0-1,0 0 1,1 0 0,-1 0-1,0 0 1,1 0-1,-1 0 1,1 0 0,-1 0-1,1-1 1,0 1-1,-1 0 1,1 0 0,0 0-1,-1-1 1,1 1 0,0 0-1,0-1 1,0 1-1,0-1 1,0 1 0,0-1-1,0 1 1,-1-1-1,1 0 1,0 1 0,0-1-1,1 0 1,-1 0-1,0 0 1,0 0 0,0 0-1,0 0 1,0 0 0,0 0-1,0 0 1,0 0-1,1-1 1,0 1 21,0 0 0,0-1 0,0 1-1,0 0 1,0-1 0,0 0 0,0 1 0,0-1 0,0 0-1,0 0 1,0 0 0,-1 0 0,1-1 0,0 1 0,-1 0 0,1-1-1,-1 1 1,1-1 0,2-3 0,-2-2 14,1 0 1,-1-1 0,0 0-1,-1 1 1,0-1-1,0 0 1,-1 0-1,1 0 1,-2 0-1,1 1 1,-3-10-1,3 14 7,-1 1 0,1-1-1,-1 1 1,0 0 0,1 0 0,-1-1-1,0 1 1,-1 0 0,1 0 0,0 0-1,-1 0 1,1 0 0,-1 0 0,1 0-1,-1 1 1,0-1 0,0 1-1,0-1 1,0 1 0,0 0 0,0-1-1,0 1 1,0 0 0,-1 0 0,1 1-1,0-1 1,-1 0 0,1 1 0,0 0-1,-1-1 1,1 1 0,-1 0 0,1 0-1,0 0 1,-1 0 0,1 1-1,-1-1 1,-3 2 0,4-1-62,0 0 1,0 0-1,0-1 0,0 2 1,0-1-1,0 0 0,0 0 1,0 1-1,0-1 0,1 1 1,-1-1-1,1 1 0,-1 0 0,1-1 1,0 1-1,0 0 0,0 0 1,-2 4-1,1-1-775,0-1 0,0 1-1,1 0 1,0 0 0,0 0 0,0 0 0,0 7-1,1 0-5775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1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8808,'6'-5'2979,"0"-1"-96,0 3-897,1 3-769,-1-2 128,4 2-352,-2 0-192,5 0-128,-3 0-513,-4 0 192,3 0-544,-3 0 416,0 0-384,-2 0 192,0 0-993,-2 0-1377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5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11307,'-2'109'6310,"-3"2"-5181,-1 114-1746,6-224 593,0 0 0,0 0 0,0 0 0,0 1 0,0-1 0,0 0 0,1 0 0,-1 1 0,0-1 0,1 0 0,-1 0 0,1 0 0,-1 0 0,1 0 0,1 2 0,-2-3-22,1 1 0,-1-1 0,0 0 0,1 0 0,-1 1 0,1-1 0,-1 0 0,1 0 0,-1 0 0,1 0 0,-1 1 0,1-1 0,-1 0 0,1 0 0,-1 0 0,1 0 0,-1 0 0,1 0 0,-1-1 0,1 1 0,-1 0 0,0 0 0,1 0 1,-1 0-1,2-1 0,0 0-102,1-1 0,-1 1 1,0-1-1,1 0 1,-1 0-1,0 0 0,0 0 1,0 0-1,0-1 1,2-4-1,11-23-385,12-34 0,-15 36 750,-12 27-168,0 1 0,0-1 1,0 0-1,0 1 0,0-1 0,0 1 0,1-1 0,-1 1 0,0-1 0,1 0 0,-1 1 0,0-1 0,1 1 0,-1-1 1,0 1-1,1 0 0,-1-1 0,1 1 0,-1-1 0,1 1 0,-1 0 0,1-1 0,-1 1 0,1 0 0,-1 0 0,1-1 1,0 1-1,-1 0 0,1 0 0,-1 0 0,1 0 0,-1 0 0,1 0 0,0 0 0,-1 0 0,1 0 0,0 0 0,-1 0 1,1 0-1,-1 0 0,1 0 0,-1 1 0,1-1 0,0 0 0,-1 0 0,1 1 0,-1-1 0,1 0 0,-1 1 0,1-1 1,-1 1-1,0-1 0,1 0 0,-1 1 0,1-1 0,-1 1 0,1 0 0,20 32 964,-4 5-704,-5-13 215,24 40 0,-33-59-966,2 0-1,-1-1 1,0 1 0,1-1 0,0 0-1,0 0 1,1-1 0,-1 0-1,1 0 1,0 0 0,11 5 0,2-6-7395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4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8232,'0'37'8708,"0"3"-4417,0 156-5311,1-199 1004,-1 1-1,1 0 1,-1 0-1,1 0 1,0 0 0,0 0-1,0 0 1,0 1-1,0-1 1,1 0 0,-1 0-1,0 1 1,1-1-1,0 1 1,-1-1 0,1 1-1,0 0 1,-1-1-1,1 1 1,0 0-1,0 0 1,0 1 0,0-1-1,0 0 1,0 0-1,2 1 1,0 0 24,-1 1 0,0 0 0,1 0 0,-1 0 1,0 0-1,0 1 0,6 2 0,23 10-24,-31-14 15,0 0 1,0 0-1,0 0 0,0 0 1,1 0-1,-1 0 1,0 0-1,0 0 0,0 0 1,0-1-1,0 1 0,0 0 1,0-1-1,0 1 1,0-1-1,0 1 0,0-1 1,0 1-1,0-1 0,0 0 1,0 0-1,0 1 1,-1-1-1,1 0 0,0 0 1,1-1-1,3-9-220,0 1-1,0 0 1,0-1-1,-2 0 1,1 0-1,-1-1 1,2-20-1,-1-4 1036,-1-45 1473,-4 114-2137,-1-5 160,1 0 1,2 0-1,1 0 0,1 0 1,1-1-1,11 37 1,-5-30-144,-4-13-191,1 0 1,0 0-1,2 0 1,0-1 0,16 25-1,-7-27-1551,-3-11-2583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1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9993,'0'4'3780,"0"0"-2563,2-1 929,14 1-929,5 0-384,4-3-545,-3-1-127,1 0-898,-2 0-1601,2-9-2339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1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0 10122,'0'0'5829,"0"4"-4772,-7 16 1281,-1 9-1024,0 6-354,-3 7-191,-1 4-352,-2 6-225,-3 3-320,5-4 320,1-5-801,9-13-159,2-11-898,0-9-1185,0-7-1985,13-6-6535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2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83 12428,'-4'34'6999,"-5"3"-5346,6-23-1606,-1 0 0,2 0 0,-3 25 0,5-26 116,0-7-109,0 0 0,0 0 0,0-1 0,1 1 0,0 0 0,2 8 0,-2-12-49,-1 0 0,1-1 0,0 1 0,0-1 0,0 1 1,0-1-1,1 1 0,-1-1 0,0 0 0,1 0 0,-1 0 0,1 1 0,-1-1 0,1-1 0,-1 1 0,1 0 0,-1 0 0,1 0 0,0-1 0,0 1 0,-1-1 1,1 1-1,0-1 0,0 0 0,2 0 0,3 0 19,0 0 0,-1 0 0,1-1 0,0 0 1,0 0-1,-1 0 0,1-1 0,-1 0 0,0-1 1,1 1-1,-1-1 0,0-1 0,0 1 0,-1-1 0,1 0 1,-1 0-1,0 0 0,0-1 0,0 0 0,0 0 0,-1 0 1,5-8-1,-2 3-29,0-1 1,-1 1-1,-1-1 1,1 0-1,-2-1 1,0 1-1,0-1 1,-1 0-1,0 0 1,-1 0-1,1-22 1,-3 29-1,0 0 0,0 0 0,0-1 1,-1 1-1,0 0 0,0 1 0,0-1 1,0 0-1,-1 0 0,0 0 0,-4-7 1,4 10-1,0 0 1,0-1-1,0 1 1,-1 0-1,1 1 1,-1-1 0,1 0-1,-1 1 1,0-1-1,1 1 1,-1 0-1,0 0 1,0 0-1,0 0 1,0 0-1,0 1 1,0-1 0,0 1-1,0 0 1,0 0-1,-3 0 1,0 1-57,0 0 1,0 0-1,0 1 1,0 0 0,0 0-1,0 0 1,1 1-1,-1-1 1,1 2-1,0-1 1,0 0 0,0 1-1,0 0 1,0 0-1,1 0 1,0 1-1,0-1 1,0 1 0,0 0-1,1 0 1,0 1-1,0-1 1,0 1-1,-2 8 1,3-2-1691,4-5-5253,5-7-2616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2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9257,'0'-2'9897,"13"2"-9352,11 0 832,5 0-961,0 0-31,0 0-481,-2 0 224,-4 0-352,-5 0-1442,1 0-2178,-5 0-5701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2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 11627,'-34'5'6058,"6"8"-4354,19-6-1604,1 0 1,0 1-1,1 0 0,-8 10 1,5-5-116,1 0 0,1 0 0,0 0 0,1 1-1,0 0 1,1 1 0,1-1 0,0 1 0,1 0 0,0 1 0,2-1 0,0 1 0,0-1 0,1 1 0,1 0 0,4 28 0,-3-43 2,0 1 0,0 0 0,0 0 0,0-1 0,0 1 0,0 0 0,1-1 0,-1 1-1,1-1 1,-1 0 0,1 1 0,-1-1 0,1 0 0,0 0 0,0 0 0,-1 0 0,1 0 0,0 0 0,0-1 0,0 1 0,0-1 0,0 1 0,0-1 0,0 0 0,0 0 0,0 0 0,0 0 0,3 0 0,-2 0 45,-1 0-1,0 0 1,1 0-1,-1 0 1,1 0-1,-1-1 1,0 1-1,1-1 1,-1 0-1,0 0 1,1 0-1,-1 0 1,0 0-1,0 0 1,0 0 0,0-1-1,0 1 1,0-1-1,0 1 1,-1-1-1,1 0 1,0 0-1,2-4 1,-3 4-1,0 0 1,0 0 0,-1-1-1,1 1 1,0-1 0,-1 1-1,1 0 1,-1-1 0,0 1-1,0-1 1,0 1 0,0-1-1,-1 1 1,1-1 0,0 1 0,-3-5-1,3 6-56,-1 0 0,-1 0 0,1 0 0,0 0-1,0 0 1,0 0 0,0 0 0,-1 0 0,1 0 0,0 1 0,-1-1-1,1 1 1,-1-1 0,1 1 0,-1-1 0,1 1 0,-1 0 0,1 0-1,-1 0 1,1 0 0,-1 0 0,1 0 0,-1 0 0,1 0 0,-1 0-1,1 1 1,-3 0 0,-30 12-2879,-11 14-3374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3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 15375,'-2'0'5925,"6"0"-5861,15 0 449,3-2-449,3 2 192,-2 0-448,-2 0 384,-3 0-737,-3 2-576,-5 5-736,-4 4-1442,-6 2-2979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4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12172,'0'0'6566,"12"0"-5830,13 0 450,10 0-129,6 0-897,3 0-128,5 0-449,5-5-2690,-6-8-5605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4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160 338 13965,'2'-20'321,"0"-1"0,2 0-1,1 1 1,0 0 0,2 0-1,0 0 1,11-21 0,17-52 807,-28 66-849,2-7 2206,-9 34-2466,0 0 0,0 0 0,0 0 0,0 0 0,0 0 0,0 0 0,0 0 0,0 0 0,0 0 0,0 0 0,0 0 0,0 1 0,0-1 0,0 0 0,1 0 0,-1 0 0,0 0 0,0 0 0,0 0 0,0 0 0,0 0 0,0 0 0,0 0 0,0 0 0,0 0 0,0 0 0,0 0 0,0 0 0,0 0 0,1 0 0,-1 0 0,0 0 0,0 0 0,0 0 0,0 0 0,0 0-1,0 0 1,0 0 0,0 0 0,0 0 0,0 0 0,0 0 0,0 0 0,0 0 0,1 0 0,-1-1 0,0 1 0,0 0 0,0 0 0,0 0 0,0 0 0,0 0 0,1 22 135,11 260 177,-7-123-311,-5-131 19,-1-27-31,1-1 1,0 0 0,0 1-1,-1-1 1,1 1 0,0-1-1,0 0 1,-1 1-1,1-1 1,0 0 0,-1 1-1,1-1 1,-1 0 0,1 0-1,0 1 1,-1-1-1,1 0 1,-1 0 0,1 0-1,-1 1 1,1-1 0,-1 0-1,1 0 1,0 0-1,-1 0 1,1 0 0,-1 0-1,1 0 1,-2 0 0,-19 0 16,15-1-21,-235 1-1541,241 0 1942,22 0-191,6-2 291,0-1 0,-1-2 0,1 0 0,-1-2 0,32-13 1,-25 9-1070,2 1 0,53-9 1,-49 19-6345,-14 0-1660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5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3 474 12908,'-2'-9'4616,"5"-26"-4417,32-58-74,-9 24-20,32-124 296,-42 135-119,-17 69-199,0 1 0,0-1 0,1 1 0,2 12 0,0 10 31,-3-26-252,1 0 1,1 0-1,0 0 1,0-1-1,0 1 1,5 11 0,-6-17 109,1 0 0,0-1 1,-1 1-1,1-1 0,0 1 1,0-1-1,0 0 0,0 1 1,1-1-1,-1 0 1,0 0-1,0 0 0,1 0 1,-1 0-1,1 0 0,-1 0 1,1 0-1,-1 0 0,1-1 1,-1 1-1,1-1 0,0 1 1,-1-1-1,1 0 1,0 1-1,-1-1 0,1 0 1,0 0-1,0 0 0,-1 0 1,1-1-1,0 1 0,-1 0 1,1-1-1,0 1 1,-1-1-1,3-1 0,-2 1 8,1 0 0,0-1 0,-1 0 0,1 0 0,-1 0 0,1 0 0,-1 0 0,0 0 0,0-1 0,0 1 0,0-1 0,2-2 0,20-39-209,-19 35 56,7-18 28,13-38 0,-12 30 894,-14 46 5,0 0-1,0 0 1,1-1 0,3 21-1,-2-24-442,0 1-192,1 1 0,0-1 0,0 1 0,1-1 0,0 0 0,1 0 0,-1 0 0,10 14 0,-9-17-453,0 0 0,-1 0 0,1 0 0,1 0 0,-1-1 0,1 0 1,0 0-1,0 0 0,0 0 0,0-1 0,1 0 0,-1 0 0,7 2 1,10 0-5241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26:15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1 285 10442,'0'0'8258,"2"-1"-7750,4-3-417,-1 0 0,0 1 1,0-2-1,-1 1 0,1 0 1,-1-1-1,0 0 1,0 0-1,4-8 0,31-57 298,-27 48-261,7-22 258,-15 34-270,0-1 0,0 1 0,1 1 0,0-1 0,1 1 0,0 0-1,11-13 1,-16 21-117,0 1-1,0-1 0,-1 0 1,1 1-1,0-1 0,0 1 1,0 0-1,0-1 0,0 1 1,0 0-1,0-1 0,0 1 1,0 0-1,0 0 0,1 0 1,-1 0-1,0 0 0,0 0 1,0 0-1,0 1 0,0-1 1,0 0-1,0 0 0,0 1 1,0-1-1,0 1 1,0-1-1,0 1 0,-1-1 1,1 1-1,2 1 0,22 24-57,-22-22 59,4 6 19,-1 1-1,1-1 1,-2 1-1,0 1 1,0-1-1,-1 1 1,0 0 0,-1 0-1,0 0 1,-1 0-1,0 1 1,-1-1-1,-1 0 1,0 1-1,-1-1 1,-2 15-1,3-25 7,0 0-1,-1 0 1,1 0 0,-1-1-1,0 1 1,1 0-1,-1 0 1,0 0-1,0-1 1,0 1-1,-1 0 1,1-1 0,0 1-1,0-1 1,-1 0-1,1 1 1,-1-1-1,0 0 1,1 0-1,-1 0 1,0 0 0,1 0-1,-1 0 1,0 0-1,0-1 1,0 1-1,0-1 1,0 1 0,0-1-1,0 0 1,0 0-1,0 1 1,-3-2-1,3 1-223,0-1 0,1 1 0,-1-1 0,1 1 0,-1-1 0,1 0-1,-1 1 1,1-1 0,0 0 0,-1 0 0,1 0 0,0 0 0,0-1 0,-1 1-1,1 0 1,0 0 0,-1-3 0,-10-16-5977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7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3651,'0'4'2675,"0"48"6101,0-36-7820,1 3-838,1-1 0,1 1 0,6 19 0,2 19-126,-9-35 29,5 18-138,-7-40 26,0 0 0,1 0 1,-1 0-1,0 0 0,0 0 0,1 1 0,-1-1 0,0 0 0,0 0 0,0 0 1,1 0-1,-1 0 0,0 0 0,0 0 0,1 0 0,-1 0 0,0 0 0,0-1 1,1 1-1,-1 0 0,0 0 0,0 0 0,1 0 0,-1 0 0,0 0 0,0 0 1,0-1-1,1 1 0,-1 0 0,0 0 0,0 0 0,0 0 0,0-1 0,1 1 1,-1 0-1,0 0 0,0 0 0,0-1 0,0 1 0,0 0 0,0 0 0,0-1 1,8-16-3845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3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30 3459,'-2'-2'659,"0"0"0,0-1 0,0 1 0,-1 0 0,1 1 0,-1-1 0,1 0-1,-1 0 1,1 1 0,-1 0 0,0 0 0,0-1 0,0 1 0,-5-1 0,-44-1 2596,46 3-3619,6 0 338,1 1-1,-1-1 1,1 0 0,-1 1-1,1-1 1,-1 1-1,1-1 1,-1 1 0,0-1-1,1 1 1,-1-1 0,0 1-1,1-1 1,-1 1-1,0-1 1,0 1 0,0 0-1,0-1 1,1 1 0,-1-1-1,0 1 1,0 0-1,0-1 1,0 1 0,0-1-1,0 1 1,-1 0 0,1-1-1,0 2 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4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1954,'-6'7'-961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4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3940,'-6'6'1058,"-3"2"8769,51-9-5722,1204 4-3304,-1237-2-824,1 1 1,0 0 0,-1 1-1,1 0 1,-1 0 0,0 1 0,13 7-1,18 6 74,-7-7-18,23 9 35,-52-13-575,-4 0-2567,0-2-1080,0 3-5285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6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3555,'0'84'11771,"2"13"-7019,-1 302-5425,-7-320 1215,2-46-1526,2-8-4366,2-54 738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7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0 545,'-12'0'19613,"10"0"-19704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8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3011,'-4'-13'615,"2"6"-1227,0-5 18215,3 14-17599,1 1 1,-1 0-1,1-1 0,0 0 1,-1 1-1,1-1 1,1 0-1,-1 0 0,0 0 1,0-1-1,1 1 0,-1 0 1,1-1-1,-1 0 1,5 2-1,2 2 1,62 35 0,93 37 0,-59-29-26,-39-17-166,105 35 0,-170-66 185,-1 1 0,0-1-1,0 0 1,1 0 0,-1 0-1,0 0 1,0 1 0,1-1-1,-1 0 1,0 0 0,0 1-1,0-1 1,0 0 0,0 1-1,1-1 1,-1 0 0,0 0-1,0 1 1,0-1 0,0 0-1,0 1 1,0-1 0,0 0-1,0 0 1,0 1 0,0-1-1,0 0 1,0 1 0,0-1-1,0 0 1,0 1 0,0-1-1,-1 0 1,1 0 0,0 1-1,0-1 1,0 0 0,0 0-1,0 1 1,-1-1 0,1 0-1,0 0 1,0 1 0,-1-1-1,1 0 1,0 0 0,0 0-1,-1 0 1,1 1 0,0-1-1,0 0 1,-1 0 0,1 0-1,-1 0 1,-13 11-158,-228 102-207,22-12 344,162-67 9,52-30 14,1 0 0,-1 1 0,1-1-1,0 1 1,0 0 0,1 0-1,-8 11 1,12-16-30,0 0-1,0 0 1,-1 1 0,1-1-1,0 0 1,0 0 0,0 1-1,0-1 1,-1 0-1,1 1 1,0-1 0,0 0-1,0 1 1,0-1-1,0 0 1,0 1 0,0-1-1,0 0 1,0 1 0,0-1-1,0 0 1,0 1-1,0-1 1,0 0 0,0 0-1,0 1 1,0-1-1,1 0 1,-1 1 0,0-1-1,0 0 1,0 1-1,0-1 1,1 0 0,-1 0-1,0 1 1,0-1 0,1 0-1,-1 0 1,0 0-1,0 1 1,1-1 0,-1 0-1,0 0 1,1 0-1,-1 0 1,0 0 0,1 1-1,-1-1 1,0 0 0,1 0-1,-1 0 1,0 0-1,1 0 1,-1 0 0,0 0-1,1 0 1,-1 0 0,22-5-4258,-6-8-1846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18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6790,'365'9'12460,"-335"-9"-15818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2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1 254 8104,'6'8'9881,"10"-2"-6813,22 2-4417,-30-6 2305,15 1-887,-1 0 0,1-2 1,23-1-1,-24 0-21,-22 0-49,1-1-1,-1 1 0,1 0 1,0-1-1,-1 1 0,1-1 1,-1 1-1,1 0 1,-1-1-1,0 1 0,1-1 1,-1 0-1,1 1 1,-1-1-1,0 1 0,1-1 1,-1 0-1,0 1 0,0-1 1,0 1-1,1-1 1,-1 0-1,0 1 0,0-1 1,0 0-1,0 1 0,0-1 1,0-1-1,0-26 60,0 22-181,0-227-256,0 232 529,5 1-300,255 2-101,-259-2 475,-3 278-912,7-277 697,0 0 0,-1 0 0,1 0 0,0-1 0,0 0 0,0 0 0,8-1 1,-6 1 34,29 1-98,-20 0-82,0 0-1,32-4 0,-43 0 14,1 1 0,0-1 0,-1 0 0,1 0 0,-1 0 0,0-1 0,0 0 0,-1 0 1,1 0-1,-1 0 0,0-1 0,5-5 0,14-15-810,-22 24 921,0 0 0,0-1 0,-1 1-1,1-1 1,-1 1 0,1-1-1,-1 0 1,0 1 0,0-1 0,1 1-1,-1-1 1,0 1 0,0-1 0,0 0-1,-1 1 1,1-1 0,-1-2-1,-9-25-219,6 24 263,0-1 1,0 1 0,1-1-1,-1 0 1,1 0 0,0-1-1,1 1 1,0 0 0,0-1-1,0 1 1,1-1 0,0 0-1,0 0 1,0-10 0,1 17 192,13-13 854,-6 11-1021,1 0-1,0 0 1,0 1-1,-1 1 1,1-1 0,0 1-1,0 0 1,11 2-1,9 0 247,13-1 352,0 2-1,44 9 1,-71-11-189,-11-1-4663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3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5509,'0'28'8684,"0"2"-3810,-1 8-2716,0 22-3052,-1 26 1078,-37 282-97,21-237-88,15-106 4,3-16-4,-1 0 1,1 0-1,-2 0 0,1 0 0,-2 0 0,1-1 0,-1 1 0,0 0 0,-8 14 0,10-23 2,1 0 0,0 1 0,0-1 0,-1 0 0,1 0 0,0 1 0,-1-1-1,1 0 1,0 1 0,0-1 0,0 0 0,0 1 0,-1-1 0,1 1 0,0-1-1,0 0 1,0 1 0,0-1 0,0 0 0,0 1 0,0-1 0,0 1 0,0-1-1,0 0 1,0 1 0,0-1 0,0 1 0,0-1 0,0 0 0,0 1 0,1-1-1,-1 0 1,0 1 0,0-1 0,0 0 0,1 1 0,-1-1 0,0 1 0,20 5 79,40-4 93,-43-2-146,332 9-833,-349-11-1868,0-9-2296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3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9129,'0'112'6916,"-1"0"-3277,-25 405-2397,25-509-3905,0-12 546,1-17-1451,0 17 2377,0-29-5423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5701,'0'0'176,"0"0"-1,0 0 0,-1 0 1,1 0-1,0 0 1,0-1-1,0 1 0,0 0 1,-1 0-1,1 0 0,0 0 1,0 0-1,0 0 1,0 0-1,-1-1 0,1 1 1,0 0-1,0 0 0,0 0 1,0 0-1,0-1 0,0 1 1,-1 0-1,1 0 1,0 0-1,0-1 0,0 1 1,0 0-1,0 0 0,0 0 1,0-1-1,0 1 1,0 0-1,0 0 0,0 0 1,0-1-1,0 1 0,0 0 1,0 0-1,0-1 0,9-6 1611,16-4-2983,-22 10 1896,4-2-854,-1 1 0,1 0 0,1 0 0,-1 1 1,0 0-1,0 0 0,13 1 0,-20 0-48,1 0 0,-1 1 0,0-1 0,1 0 0,-1 1 0,0-1 0,0 1 0,1-1 0,-1 0 0,0 1 0,0-1 0,0 1 0,0-1 0,0 1 0,1-1 0,-1 1 0,0-1 0,0 1-1,0-1 1,0 1 0,0-1 0,-1 1 0,1-1 0,0 1 0,0 2-993,2 6-3518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4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4164,'0'0'4073,"3"0"1126,17 0-2983,59 1 479,115-5-740,-66-3-1676,238 20-1,-359-13-269,14 0 96,-11 0-5575,-14 0 409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4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28 9001,'-1'0'179,"1"0"0,0 0 0,0 0 0,0 1 0,0-1 1,0 0-1,0 0 0,0 0 0,0 0 0,0 1 0,0-1 1,0 0-1,0 0 0,0 0 0,0 1 0,0-1 0,0 0 1,0 0-1,0 0 0,0 1 0,0-1 0,0 0 1,0 0-1,1 0 0,-1 1 0,0-1 0,0 0 0,0 0 1,0 0-1,0 0 0,0 0 0,1 1 0,-1-1 0,0 0 1,0 0-1,0 0 0,0 0 0,1 0 0,-1 0 1,0 0-1,14 4 2411,24-2-2985,-27-2 1301,171 16 80,126 3-712,-250-17-235,50-2 44,-98-1-2,1 0 1,0-1-1,0 0 1,-1 0-1,1-2 1,-1 1-1,14-8 1,-23 11-165,1-1 0,-1 0 1,0 1-1,0-1 0,0 0 1,0 0-1,0 0 0,0 0 1,-1 0-1,1 0 0,0 0 1,0 0-1,-1 0 0,1 0 1,0-1-1,-1 1 0,1 0 1,-1-2-1,-2-16-7390,-7 7 480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5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11115,'-1'1'180,"0"-1"1,1 1 0,-1-1 0,1 1 0,-1 0 0,1-1 0,-1 1-1,1-1 1,0 1 0,-1 0 0,1 0 0,0-1 0,-1 1 0,1 0 0,0 0-1,0-1 1,0 1 0,0 0 0,-1 0 0,1-1 0,0 1 0,1 0 0,-1 0-1,0 1 1,0 29 948,0-21-464,-1 201 2346,0-1-3641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5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9993,'2'0'1282,"0"2"-738,2 0 962,6-2-129,5 0-288,-1 0-288,5 0-33,-3 0-639,-1 0 287,-3 1-480,-4-1 288,-4 2-320,-1-2-32,-1 2-705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6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11307,'-6'4'2754,"2"1"-1024,2 1-64,0 1-738,0-3-799,2 1-194,0 1-735,0-1-1955,0 3-3299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24 12172,'-2'0'6950,"2"-11"-13708,0-2-4389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6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15503,'0'0'2738,"0"21"-2167,-1-6-610,-1-1 0,0 1 0,-1-1 0,-1 0 0,0 1-1,0-2 1,-2 1 0,-9 19 0,11-24-185,3-8 213,0 0 0,1 0 0,-1 0 0,0 1 0,1-1 0,-1 0 0,1 1 0,0-1 0,0 0 0,-1 1 0,1-1 0,0 0 0,0 1 0,0-1 0,0 1 0,0-1 0,1 0 0,-1 1 0,0-1 0,1 0 0,-1 1 0,0-1 0,1 0 0,0 0 0,-1 1 0,1-1 0,0 0 0,0 0 0,-1 0 0,1 0 0,0 0 0,0 0 0,0 0 0,0 0 0,1 0 0,-1 0 0,0-1 0,0 1 0,0 0 0,1-1 0,-1 1 0,0-1 0,1 1 0,-1-1 0,2 0 0,7 3 116,1-2 1,0 0 0,-1 0-1,19-1 1,-18 0-165,-10 0 44,0-1 0,0 1 1,0-1-1,-1 1 1,1-1-1,0 1 0,0-1 1,0 1-1,-1-1 1,1 0-1,0 0 0,-1 1 1,1-1-1,-1 0 1,1 0-1,-1 0 0,1 1 1,-1-1-1,0 0 1,1 0-1,-1 0 0,0 0 1,1 0-1,-1 0 1,0 0-1,0 0 1,0 0-1,0 0 0,0-1 1,0-39-1279,0 32 926,-2 55 5697,-2 88-5760,6-129-2623,8-4-2051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2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3152 1 9673,'22'-1'10856,"52"2"-9416,9 1-2216,-66-3 571,-12 0 188,0 1-1,0-1 1,0 1-1,0 0 1,0 1-1,0-1 1,0 1-1,0 0 1,0 0-1,0 1 1,-1-1-1,7 4 1,-10-3 93,0 1 1,0 0-1,0 0 1,-1 0-1,1-1 0,-1 1 1,0 0-1,0 0 1,0 0-1,0 0 0,-1 4 1,0 3-1,1 0-31,-12 396 401,0 70-360,13-329-87,-1-15 188,0-130-173,0 0 0,0-1 0,0 1 0,-1-1 0,1 1 1,-1 0-1,1-1 0,-1 1 0,0-1 0,1 0 0,-1 1 0,0-1 0,0 0 0,0 1 0,0-1 0,0 0 0,0 0 0,-1 0 0,1 0 0,0 0 0,-1 0 0,1 0 0,0 0 0,-1 0 0,1-1 0,-1 1 0,1-1 0,-1 1 0,1-1 0,-1 0 0,-2 1 0,-6 1 130,-1-1 0,0 0-1,-18-2 1,17 1-116,-518 14 1605,510-14-1627,-235-3 661,-44 2 187,43 11-731,-165-9-102,392 1-26,0 2 0,0 1-1,-47 15 1,49-12 9,0-1 1,-1-2-1,1 0 0,-36 1 0,10-7 74,-81-13-1,-139-16-120,119 14 129,32 14-61,75 2 14,42-1-30,1 0 0,0 0-1,0 0 1,0-1 0,0 0 0,0 1-1,0-2 1,1 1 0,-5-3 0,-19-10-12,12 10 62,-1 2 0,0 0 0,0 1-1,0 0 1,0 1 0,0 1-1,0 1 1,0 0 0,-18 4 0,22-3-4,-52 15 728,63-17-703,-24 2 2045,23-1-2258,1 0 1,-1 1-1,1-1 1,0 1-1,-1 0 1,1-1-1,0 1 1,0 0 0,0 0-1,0 0 1,-1 3-1,-6 11-2463,-9 4-2993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31:30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64 140 128,'-20'-17'4730,"18"14"-4479,0 0 0,0 1 0,1-1 0,-1 0 0,1-1 0,-1 1 0,1 0 0,-1-6 0,0-1 244,1-1 0,1 0 0,0-20 0,1 5 6850,-15 49-5909,11-14-1394,0 0-1,1 0 1,0 1-1,1-1 1,0 0-1,1 1 1,0-1-1,2 19 1,-1-26-36,-1 0 0,1-1 0,0 1-1,0-1 1,0 1 0,0-1 0,1 1 0,-1-1 0,0 0 0,0 0 0,1 1-1,-1-1 1,1 0 0,-1 0 0,1 0 0,-1-1 0,1 1 0,0 0-1,-1-1 1,1 1 0,0-1 0,0 1 0,-1-1 0,1 0 0,0 1 0,0-1-1,0 0 1,-1 0 0,4-1 0,-3 1 48,0 0-1,0 0 1,0 0-1,0 0 1,-1 0-1,1 0 1,0-1 0,0 1-1,0-1 1,0 1-1,-1-1 1,1 0 0,0 0-1,0 0 1,-1 0-1,1 0 1,-1 0-1,1 0 1,-1 0 0,1-1-1,-1 1 1,0-1-1,0 1 1,0-1-1,1 1 1,-2-1 0,3-2-1,-3 2-19,0 1 0,1 0 0,-1-1 1,0 1-1,0-1 0,0 1 0,0 0 0,0-1 0,0 1 0,0-1 0,-1 1 0,1-1 0,0 1 0,-1 0 0,1-1 1,-1 1-1,0 0 0,1 0 0,-1-1 0,0 1 0,0 0 0,1 0 0,-3-2 0,2 3-237,-1-1 0,1 0 0,-1 1 0,1-1 0,-1 1-1,1 0 1,-1-1 0,1 1 0,-1 0 0,1 0 0,-1 0 0,1 0-1,-1 0 1,0 0 0,1 1 0,-1-1 0,1 0 0,-1 1-1,1-1 1,-1 1 0,1 0 0,-2 0 0,-16 13-7095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5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7719,'-20'3'4404,"15"-3"346,18 1-3125,325-1-104,-337 0-1569,-1 21-3496,0-11-1646,0-6-1691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6278,'21'94'6566,"-17"-88"-5989,4-4-257,2 1-320,-2 3 64,-1-4-224,1 5-160,-4 0-1346,4 4-1825,-6 2-4261</inkml:trace>
  <inkml:trace contextRef="#ctx0" brushRef="#br0" timeOffset="1">0 299 7687,'0'-3'3043,"0"-5"-2594,10-3 672,9-1-32,1-1-737,1 2-160,-3 4-320,-1 5-32,-3 2-1570,0 2-2786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6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8680,'-1'0'216,"1"0"0,-1 0 0,1 0 0,0 0 0,-1 0 0,1 0 0,-1 0 0,1 1 0,-1-1 0,1 0 1,0 0-1,-1 0 0,1 1 0,0-1 0,-1 0 0,1 1 0,0-1 0,-1 0 0,1 1 0,0-1 0,-1 0 0,1 1 0,0-1 0,-1 1 0,-3 15 1846,5 24-2154,-1-27 681,0 248 1651,0-183-8916,0-98 2357,0-5-2125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7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6 224,'-4'-5'16586,"4"11"-12824,7 13-4651,0-12 889,1 1 0,1-1 0,-1 0 0,1-1 1,0 0-1,1 0 0,14 5 0,5 1 7,38 9 0,-41-14-3,0 2 0,37 16-1,-61-24-17,1 0 0,-1 1 0,1-1 1,-1 0-1,0 1 0,1-1 0,-1 1 0,0 0 0,0 0 0,0-1 0,-1 1 0,1 1 0,0-1 0,-1 0 0,1 0 0,-1 1 0,2 4 0,-3-7 164,-9 11 453,-32 11-583,2 3-1,0 1 1,-42 37 0,71-55-29,3-2 46,3-2-6,0 0-1,0-1 0,0 0 0,-1 0 0,0 0 1,1 0-1,-1-1 0,0 1 0,0-1 1,-1 0-1,-8 1 0,14-3 18,16 0-14435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7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55 4773,'-39'5'10611,"1"11"-7165,35-15-3409,0 1 1,0 0-1,1-1 0,-1 1 0,1 0 1,-1 1-1,1-1 0,0 0 1,0 1-1,0-1 0,0 1 1,0-1-1,1 1 0,-1 0 1,1 0-1,0 0 0,0 0 0,0 0 1,0 0-1,0 0 0,1 0 1,-1 5-1,1-7-45,0 1 0,0 0 0,0-1 0,0 1 0,1-1 0,-1 1 0,0 0 0,1-1 0,-1 1 0,1-1 0,0 1 0,-1-1 0,1 0 0,0 1 0,0-1 0,0 0 0,0 0 0,0 1 0,0-1 0,1 0 1,-1 0-1,2 1 0,0-1-30,-1 1 0,1-1 0,0 0 0,1 0 0,-1 0 0,0 0 0,0-1 0,0 1 0,0-1 1,6 0-1,-2 0 25,-1 0 1,0-1-1,0 1 1,0-2-1,0 1 0,0-1 1,-1 0-1,1 0 1,0 0-1,-1-1 1,1 0-1,5-3 1,-7 2-3,1 0 1,-1-1-1,0 1 1,0-1 0,0 1-1,-1-1 1,1-1-1,-1 1 1,0 0 0,-1-1-1,1 1 1,-1-1-1,0 0 1,-1 0 0,1 0-1,-1 0 1,0 0 0,-1 0-1,1 0 1,-1 0-1,-1 0 1,0-8 0,0 13 25,0-1 0,0 0 0,0 1 1,0-1-1,0 1 0,-1 0 1,1-1-1,0 1 0,-1 0 0,1 0 1,-1 0-1,1 0 0,-1 0 0,0 0 1,1 0-1,-1 0 0,0 1 1,1-1-1,-1 1 0,0-1 0,0 1 1,0 0-1,0 0 0,1 0 1,-4 0-1,-49 2 667,51-2-663,0 1 0,0 0 0,1 1 0,-1-1 1,1 0-1,-1 1 0,1-1 0,-1 1 0,1 0 0,0 0 0,0 0 0,0 0 0,0 0 0,0 0 0,0 1 0,1-1 0,-1 1 0,1-1 0,-1 1 0,1 0 0,-1 2 1,-6 31-1568,8-33 912,0 0 0,0 0-1,0 0 1,1 0 0,-1 0-1,1 0 1,-1 0 0,3 5 0,7 5-6402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8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11531,'89'16'2226,"-62"-13"1389,-8-8-3519,-6 2 69,50-8-87,103-20-156,-163 31 176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0:59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3 145 224,'-1'0'218,"1"0"-1,0 0 1,0 0-1,-1-1 1523,1 1-1523,0 0 1,0 0-1,0 0 0,0 0 1,-1-1-1,1 1 1,0 0-1,0 0 1,0 0-1,0 0 1,0-1-1,0 1 0,0 0 1,0 0-1,0 0 1,0 0-1,0 0 1,0-1-1,0 1 1,0 0-1,0 0 1,0 0-1,0 0 0,0-1 1,0 1-1,1 0 1,-1 0-1,0-1 1523,1 1-1523,-1 0 1,0 0-1,0 0 1,0-1-1,0 1 1,0 0-1,1 0 0,-1 0 1,0 0-1,0 0 1,6-2 2556,6 2-2612,-3 1-74,-1-1 0,1-1 0,-1 1 0,0-1-1,1-1 1,12-3 0,-19 4-93,0 0 1,0 0-1,0 0 0,0 0 0,0-1 0,0 1 0,0-1 0,0 1 0,-1-1 0,1 0 1,-1 0-1,1 0 0,-1 0 0,0 0 0,1 0 0,-1 0 0,0 0 0,0-1 0,-1 1 1,1 0-1,0-1 0,-1 1 0,1 0 0,-1-1 0,0 1 0,0-1 0,0 1 0,0-3 1,0 1-131,0 0 1,0 0-1,0 1 0,-1-1 1,1 0-1,-1 0 1,0 0-1,0 1 1,0-1-1,-1 0 1,1 1-1,-1-1 1,0 1-1,-3-5 1,5 8 127,0-1 1,0 1-1,-1 0 1,1 0-1,0 0 1,0 0-1,0 0 1,0 0-1,-1-1 1,1 1-1,0 0 1,0 0-1,0 0 1,0-1-1,0 1 1,0 0-1,0 0 1,0 0-1,0 0 1,0-1-1,-1 1 1,1 0-1,0 0 1,0-1-1,0 1 0,0 0 1,0 0-1,1 0 1,-1-1-1,0 1 1,0 0-1,0 0 1,0 0-1,0-1 1,0 1-1,0 0 1,0 0-1,0 0 1,0 0-1,1-1 1,-1 1-1,0 0 1,0 0-1,0 0 1,0 0-1,0 0 1,1-1-1,-1 1 1,0 0-1,0 0 1,0 0-1,1 0 1,-1 0-1,0 0 1,18 3 22,-15-2-87,0 0 0,0 1 0,0-1 0,1 1 1,-1 0-1,-1 0 0,1 0 0,0 0 0,0 0 0,2 4 1,0 5 8,0 0 1,0 0 0,2 13-1,-4-12-781,1-1-1,0 1 1,7 10-1,-8-18-1798,1 0-1442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0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 5093,'0'-1'329,"0"1"0,0 0-1,0-1 1,0 1 0,0-1 0,0 1 0,1-1 0,-1 1 0,0-1 0,0 1 0,1 0-1,-1-1 1,0 1 0,1-1 0,-1 1 0,0 0 0,1-1 0,-1 1 0,1 0-1,-1 0 1,0-1 0,1 1 0,-1 0 0,1 0 0,-1 0 0,1-1 0,21-3 2817,32 4-4058,-38 1 1585,-14-1-699,-1 0 1,0 0 0,0 0-1,1 0 1,-1 0-1,0 0 1,0-1-1,0 1 1,1 0-1,-1-1 1,0 1-1,0-1 1,0 1-1,0-1 1,0 0-1,0 1 1,0-1-1,0 0 1,0 0-1,0 0 1,0 0-1,0 0 1,-1 0-1,1 0 1,0 0-1,-1 0 1,1 0-1,-1 0 1,1 0-1,-1 0 1,1 0-1,-1-1 1,0 1-1,0 0 1,0 0-1,1 0 1,-1-1-1,-1-1 1,1 1 22,0 0-1,0 0 1,-1-1 0,1 1 0,-1 0 0,1 0-1,-1 0 1,0 0 0,0 0 0,0 1 0,0-1-1,0 0 1,0 0 0,0 1 0,-1-1 0,1 0-1,-1 1 1,1-1 0,-1 1 0,0 0 0,1 0-1,-4-2 1,12 3-3851,9 0-641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2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0 625 128,'4'-2'12980,"-2"-10"-9591,-1-16-4969,-1 24 2646,1-114-101,-6-180 931,5 297-1849,-1 0-1,1-1 0,0 1 1,0 0-1,0 0 0,0-1 1,0 1-1,0 0 0,0 0 1,0-1-1,1 1 0,-1 0 1,0 0-1,1 0 0,-1 0 1,2-3-1,-1 4 35,0-1 1,0 1 0,1 0-1,-1-1 1,0 1-1,0 0 1,1 0 0,-1-1-1,0 1 1,0 0-1,1 0 1,-1 1 0,2-1-1,13 1 103,97 2-307,-59 0 2,0-2 0,57-7 1,-58-5-56,-53 11 218,2-8-201,0 0 85,1 1 0,-1-1 0,1 0 0,1 1 1,0 0-1,6-10 0,0 0-61,-7 10 41,-2 4 60,0 1 0,0-1-1,0 1 1,0 0 0,0-1-1,1 1 1,-1 0 0,1 0-1,-1 0 1,1 0 0,0 0-1,0 0 1,0 1 0,3-3-1,-5 4-98,1 6 170,0 0-1,1 0 1,-1 0 0,1 0 0,3 6 0,2 8 313,-5-13-319,0-1-29,-1 1 1,1 0-1,1 0 1,-1-1-1,1 1 1,0-1-1,1 0 1,5 8-1,-8-13-43,0-1-1,-1 0 1,1 1 0,0-1-1,0 1 1,0-1-1,0 0 1,0 0-1,0 0 1,0 1-1,-1-1 1,1 0 0,0 0-1,0 0 1,0 0-1,0-1 1,0 1-1,0 0 1,0 0-1,0-1 1,0 1 0,-1 0-1,1-1 1,0 1-1,0 0 1,0-1-1,-1 0 1,1 1-1,0-1 1,0 1-1,0-2 1,26-26 73,-18 18-94,-2 2 94,9-7-232,-16 15 198,1-1 0,-1 1 1,1 0-1,0 0 0,-1 0 1,1 0-1,-1 0 0,1-1 1,0 1-1,-1 0 0,1 0 0,0 1 1,-1-1-1,1 0 0,-1 0 1,1 0-1,0 0 0,-1 0 1,1 1-1,-1-1 0,1 0 1,-1 1-1,1-1 0,-1 0 1,1 1-1,-1-1 0,1 0 1,-1 1-1,1-1 0,-1 1 1,0-1-1,1 1 0,3 3 21,0-1-1,0 1 1,1-1-1,-1 0 1,1-1 0,-1 1-1,1-1 1,0 0-1,0 0 1,0 0-1,0-1 1,7 1-1,70 8 33,-59-9-17,43 2-80,-40-2-33,0 1 0,48 8 0,-69-8-71,1 0 0,0-1 0,-1 0 0,1 0 0,0-1 0,0 1 0,0-1 0,0-1 0,-1 1 0,1-1 0,0 0 0,0 0 0,-1-1 0,1 1 0,-1-1 0,1 0 0,-1-1 0,0 0 0,0 1 0,7-6 0,-12 8 6,-2 69 666,0-34-331,2 0 0,5 46-1,14 8 274,-16-79-431,1 1 0,0-1 0,0 0 0,1 0 0,11 18 0,-3-18-1970,-3-8-5959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3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9 160,'0'-1'8600,"0"-6"1586,2 24-9950,0 0 0,0-1 0,2 1 0,7 20 0,7 37 180,-14-34-1057,-1 50 1,-10-71-4608,2-7-3517,4-8 3709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4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10154,'80'-3'9309,"133"-19"-9298,-121 5-4,68-7 40,-81 24-6928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4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6118,'59'-5'11529,"43"-16"-9581,7 0-1999,-30 12 247,-63 9-4720,1-1-4889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5413,'1'20'7289,"-1"-9"-7285,2-1 0,-1 0 0,1 1-1,4 9 1,-1-4 2,-1 1 0,-1-1 0,0 1 0,0 24 0,2 6-3281,-5-49 680,4-10-1403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5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7079,'-2'2'11561,"-3"13"-10823,5-13-717,5 146 1467,-3-123-1933,1-1 0,2 1-1,13 45 1,-17-70 317,4 12-1882,2-7-2776,-1-4-4225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5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3267,'-12'0'6125,"-4"0"-13051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6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2466,'-22'0'1585,"9"0"7358,41 0-7107,10 0-1644,-38 0-256,0 3-1300,0 3-5568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7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1057,'3'-18'8976,"5"10"-5821,-6 7-3094,1 0 1,-1 0 0,1 1-1,0-1 1,0 1 0,-1 0-1,1 0 1,4 0 0,3 1 1041,-2-1-867,5 0 14,1 0 1,0-1 0,-1 0 0,25-6-1,-34 6-5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9897,'1'-1'6574,"-1"0"-6540,1 1 0,-1-1 1,0 1-1,1 0 0,-1-1 0,0 1 0,1 0 0,-1-1 1,1 1-1,-1 0 0,1-1 0,-1 1 0,0 0 0,1 0 1,-1 0-1,1-1 0,-1 1 0,1 0 0,-1 0 0,1 0 1,-1 0-1,1 0 0,0 0 0,142 0 1805,-49 0-8007,-86 0 1117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8.3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12011,'0'0'2082,"15"0"-288,8 0-705,6 0-705,0-3 33,-3-7-545,-3 3-97,-4 1-2337,-1 3-3652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8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45 128,'-35'-4'14948,"58"4"-15018,45 2-202,-67-2 288,-1-1 0,1 1 0,-1 0 0,1 0 0,-1-1-1,0 1 1,1 0 0,-1-1 0,1 1 0,-1-1 0,0 1 0,1-1 0,-1 1 0,0 0 0,1-1 0,-1 1-1,0-1 1,0 0 0,1 1 0,-1-1 0,0 1 0,0-1 0,0 1 0,0-1 0,0 1 0,0-1 0,0 0-1,0 0 1,0-22 362,0 18-267,0 5 412,1 17-832,-1-15 132,0 0 1,1 0-1,-1-1 1,1 1 0,0 0-1,-1 0 1,1-1-1,0 1 1,0 0 0,0-1-1,0 1 1,0-1-1,1 1 1,-1-1 0,0 1-1,1-1 1,-1 0-1,1 0 1,-1 0 0,1 0-1,2 1 1,30 18-6428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09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8 1505,'-11'-5'14370,"12"3"-11041,8 4-2455,13 3-847,0-2 0,0 0 0,1-1 1,-1-2-1,38-2 0,0 0-78,169 2-542,-217 2 807,-8-1-2135,-9-1-5079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0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4644,'-1'1'8402,"0"4"-4176,-2 34-3182,3-26-906,17 557 1080,-16-562-1227,-1 3 25,1 1-1,1-1 1,-1 1 0,2-1 0,0 0 0,0 0 0,8 18-1,-8-26 927,-3-3-1150,0 0 1,0 0 0,0 0 0,0 1 0,1-1 0,-1 0 0,0 0 0,0 0 0,0 0 0,0 0 0,1 0 0,-1 0 0,0 0 0,0 0 0,0 0-1,1 0 1,-1 0 0,0 0 0,0 0 0,0 0 0,0 0 0,1 0 0,-1 0 0,0 0 0,0 0 0,0 0 0,1 0 0,-1 0 0,0 0 0,0 0-1,0 0 1,0 0 0,1 0 0,-1-1 0,0 1 0,0 0 0,0 0 0,0 0 0,0 0 0,0 0 0,1-1 0,-1 1 0,0 0 0,0 0 0,0 0-1,0 0 1,0-1 0,0 1 0,0 0 0,0 0 0,0 0 0,0 0 0,0-1 0,0 1 0,0 0 0,0 0 0,0 0 0,0-1 0,0 1 0,4-17-5153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1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4 545,'4'-1'11507,"8"0"-6544,69-1-3940,791 2 2960,-860 210-3464,-1-75-504,-9-101-31,10 118-124,-9-137 128,0 0 0,1 0 0,0 0 0,1-1 0,1 1 1,0-1-1,14 22 0,-19-35 10,-1-1 1,0 0-1,0 0 0,0 1 1,1-1-1,-1 0 0,0 0 1,0 1-1,0-1 0,0 0 1,0 0-1,0 1 1,0-1-1,0 0 0,0 1 1,0-1-1,0 0 0,0 1 1,0-1-1,0 0 0,0 1 1,0-1-1,0 0 1,0 0-1,0 1 0,0-1 1,0 0-1,0 1 0,-1-1 1,1 0-1,0 0 0,0 1 1,0-1-1,0 0 1,-1 0-1,1 1 0,0-1 1,0 0-1,-1 0 0,1 0 1,0 0-1,0 1 0,-1-1 1,1 0-1,0 0 0,-1 0 1,1 0-1,0 0 1,0 0-1,-1 0 0,1 0 1,0 0-1,-1 0 0,1 0 1,0 0-1,-1 0 0,1 0 1,-25 0-220,19 0 126,-332 19-1295,1 0 1461,296-19-60,-15 2 719,0-3-1,1-3 0,-1-1 0,-62-16 0,81 19-466,26 2-2587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8104,'10'-5'6362,"38"-11"-6035,-2 13-780,-32 4-632,-13-1 958,-1 0-1,0 0 1,1 0-1,-1 1 1,0-1 0,0 0-1,1 0 1,-1 1-1,0-1 1,0 0-1,1 1 1,-1-1 0,0 0-1,0 1 1,0-1-1,1 0 1,-1 1-1,0-1 1,0 1 0,0-1-1,0 0 1,0 1-1,0-1 1,0 0-1,0 1 1,0-1 0,0 1-1,0-1 1,0 3-763,2 14-3904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5285,'18'0'7944,"19"1"-802,31-5-5749,-54 3-1623,-1-1 1,1 0-1,-1-1 1,0-1 0,0 0-1,21-10 1,-34 14-356,2-1 938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2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16528,'-8'0'2178,"4"0"544,4 7-2850,0 8-448,4 2-1923,6-1-3138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3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5894,'0'0'15086,"0"-4"-15118,4-1 32,-2-3-1121,0 5-833,2-5-1345,2-1-3652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3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13613,'0'0'4756,"0"2"-3998,-1 14-590,0 0 0,-1 0-1,-1 0 1,-1 0 0,0 0-1,-1-1 1,0 0-1,-1 0 1,-15 25 0,17-31-355,-12 22 487,15-30-494,1 0 0,-1 0 1,0 1-1,0-1 1,1 0-1,-1 0 0,0 0 1,0 0-1,0 0 0,0 0 1,0 0-1,-1-1 0,1 1 1,0 0-1,0-1 1,-1 1-1,1-1 0,-2 2 1,20 20 113,-10-15 191,0-1 1,0 0-1,0 0 1,1-1 0,16 9-1,-20-12-35,1 0 0,0-1 0,-1 1-1,1-1 1,0 0 0,0 0 0,0-1-1,0 1 1,0-1 0,0 0 0,0-1 0,10-1-1,-12 1-80,-1 0-1,0 1 1,0-1-1,0-1 1,0 1-1,1 0 1,-1 0-1,-1-1 1,1 1-1,0-1 1,0 0-1,-1 1 1,1-1-1,0 0 1,-1 0-1,0 0 1,0 0-1,1 0 1,-1-1-1,0 1 1,-1 0-1,2-4 1,0 1-438,-1 0 0,0 0 1,-1 1-1,1-1 0,-1 0 0,0 0 1,0 0-1,0 0 0,-1 1 0,-1-8 1,2 11 317,-1 0 1,1 0 0,-1 0 0,1 0-1,-1 0 1,1 0 0,-1 1 0,0-1-1,1 0 1,-1 1 0,0-1 0,0 0-1,1 1 1,-1-1 0,0 1 0,0-1-1,0 1 1,0-1 0,0 1-1,0 0 1,0-1 0,0 1 0,0 0-1,0 0 1,-2 0 0,-18-16 9538,21 21-6658,0 7-4633,-1 91 4359,3 116-218,-1-215-2366,-1 0 0,1 0-1,0 0 1,0 0 0,0-1 0,1 1-1,-1 0 1,1 0 0,3 5-1,-4-8-269,1 1 0,-1-1-1,0 1 1,1-1 0,-1 1 0,1-1-1,-1 0 1,1 0 0,-1 0-1,1 0 1,0 0 0,0 0-1,2 1 1,16 0-6397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15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769 19 10794,'1'0'3916,"11"-3"-3839,352-12 1562,-363 15-1556,0 0-1,-1-1 1,1 1-1,0 0 1,0 0-1,-1 0 0,1 0 1,0 0-1,0 1 1,-1-1-1,1 0 1,0 0-1,0 0 1,-1 1-1,1-1 1,0 0-1,-1 1 0,1-1 1,0 0-1,-1 1 1,1-1-1,-1 1 1,1-1-1,0 1 1,-1 0-1,1-1 1,-1 1-1,0-1 1,1 1-1,-1 0 0,1-1 1,-1 1-1,0 0 1,0 0-1,1-1 1,-1 1-1,0 0 1,0-1-1,0 1 1,0 0-1,0 0 0,0 1 1,-1 3 47,0 0 0,-1 1 0,1-1 1,-1 0-1,-3 6 0,-4 13 737,9-23-920,0 28 96,6 938-1271,-33-574 253,23-356 818,-27 152 16,21-140 773,10-49-607,1 0-1,-1 0 1,0 0 0,0 1-1,0-1 1,0 0-1,0 0 1,0 0-1,0 0 1,0 1 0,0-1-1,0 0 1,0 0-1,0 0 1,0 0-1,0 1 1,0-1-1,0 0 1,0 0 0,0 0-1,0 0 1,0 0-1,0 1 1,0-1-1,0 0 1,-1 0-1,1 0 1,0 0 0,0 0-1,0 1 1,0-1-1,0 0 1,0 0-1,0 0 1,-1 0 0,1 0-1,0 0 1,0 0-1,0 0 1,0 0-1,0 0 1,-1 1-1,1-1 1,0 0 0,0 0-1,0 0 1,0 0-1,-1 0 1,1 0-1,0 0 1,0 0-1,0 0 1,0 0 0,0 0-1,-1 0 1,1 0-1,0-1 1,0 1-1,0 0 1,0 0-1,-1 0 1,1 0 0,-6-10 37,3 4 1398,-26 6 323,-93 6-1916,-150 26 0,203-22 116,-222 39 300,260-46-275,0-2 0,-44-4-1,3 0 899,72 3-698,-36-1 491,7 0-96,20 0-1872,19 1-5677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2.6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6 160,'0'-2'-32,"0"-1"-96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3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48 224,'0'-28'264,"0"21"3010,0-3 3417,0 9-6441,36 0-6383,-28 1 2524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6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3 531 1505,'-3'-6'15732,"11"15"-11131,4 0-5619,7-1 1150,1-1 1,-1-1-1,1-1 0,0 0 1,33 2-1,104-2-48,-152-5-81,-4 0-2,0 0 0,0 0 0,0 0 0,0-1 0,-1 1 0,1 0 0,0-1 0,0 1 0,0-1 0,0 1 0,0-1 0,-1 0 0,1 1 0,0-1 0,0 0 0,-1 1 0,1-1 0,-1 0 0,1 0 0,0 0 0,-1 0 0,0 0 0,1 1 0,-1-1 0,1 0 0,-1 0 0,0 0 0,0 0 0,0 0 1,1-2-1,2-37-134,-3 28 111,28-251-1269,-8 94 1669,-18 89 2393,15 82-2961,0-1 155,27 8-1,4 0 56,105 6 32,45 7-40,5-7-45,-118-11 8,179-4 115,-164-10-133,-59 4 33,43 1-1,351 1 11,-226-3-421,-186 5 421,35-5 1,-45 4-10,0 0 0,1 2 0,0 0 0,-1 0 1,1 1-1,-1 1 0,23 3 0,-19 4 67,-14-7-61,-1 0 0,0 0 0,1 0-1,-1 0 1,1 0 0,-1 0 0,1-1 0,-1 1 0,3-1 0,16 19 852,10 9-924,-1 1 0,-2 2 0,-1 1 1,-1 1-1,-2 1 0,33 61 1,-40-41 36,-7-48-2286,0 3-4464,-10-15-1770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7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1409,'0'1'13704,"-2"2"-9109,-9 19-4364,-5 23-145,-15 64 0,11-34-50,13-56-115,7-19 75,0 0 1,0 0-1,0 0 1,0 0 0,0 0-1,0 0 1,0-1-1,0 1 1,0 0 0,0 0-1,0 0 1,0 0 0,0 0-1,0 0 1,0 0-1,0 0 1,0 0 0,0 0-1,0 0 1,0-1-1,0 1 1,0 0 0,0 0-1,0 0 1,0 0 0,0 0-1,0 0 1,0 0-1,0 0 1,0 0 0,0 0-1,0 0 1,0 0-1,0 0 1,0 0 0,-1-1-1,1 1 1,0 0 0,0 0-1,0 0 1,0 0-1,0 0 1,0 0 0,0 0-1,0 0 1,0 0-1,0 0 1,0 0 0,0 0-1,-1 0 1,1 0-1,0 0 1,0 0 0,0 0-1,0 0 1,0 0 0,2-34-452,-1 22 355,2-4-584,0 0 1,10-32 0,-8 35 455,-1-1 1,-1 0-1,0 1 1,2-29 0,-5 42 281,0 0 1,0 0 0,0 0 0,0-1 0,0 1 0,0 0-1,0 0 1,0 0 0,0-1 0,0 1 0,0 0 0,0 0 0,0 0-1,1 0 1,-1-1 0,0 1 0,0 0 0,0 0 0,0 0-1,0 0 1,1 0 0,-1 0 0,0-1 0,0 1 0,0 0-1,0 0 1,1 0 0,-1 0 0,0 0 0,0 0 0,0 0-1,0 0 1,1 0 0,-1 0 0,0 0 0,0 0 0,0 0 0,1 0-1,-1 0 1,0 0 0,0 0 0,0 0 0,1 0 0,-1 0-1,0 0 1,0 0 0,0 0 0,0 0 0,1 0 0,-1 1-1,9 7 737,12 46 58,24 98 0,-43-142-638,-7-13 227,-15-9-4,8 7-452,0 1 0,0 1 0,-1 0 0,0 0 0,1 1 0,-1 1 0,-19 0 0,32 1-313,2 15-9032,6-8-481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8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29 929,'13'-1'13870,"-25"15"-7706,-1 3-5998,9-9-69,0 0 0,1 0 0,0 0 0,1 1 0,0 0-1,0-1 1,0 1 0,1 0 0,1 0 0,0 0 0,0-1 0,0 1-1,3 13 1,-2-20-95,0-1 1,-1 0-1,1 0 0,0 0 0,0 1 1,0-1-1,0 0 0,0 0 0,0 0 1,0 0-1,0-1 0,0 1 0,1 0 0,-1 0 1,0-1-1,0 1 0,1 0 0,-1-1 1,0 0-1,1 1 0,-1-1 0,1 0 0,-1 1 1,1-1-1,-1 0 0,0 0 0,1 0 1,-1-1-1,2 1 0,0 0 5,-1 0 0,1 0-1,-1-1 1,0 1 0,1-1 0,-1 1-1,0-1 1,0 0 0,1 0 0,-1 0-1,0 0 1,0 0 0,0-1 0,0 1-1,0-1 1,3-2 0,-2-3 11,0 0 1,-1 0 0,1 0-1,-1 0 1,-1 0 0,1-1-1,-1 1 1,0-1 0,-1 1-1,0-1 1,-1-13 0,0 0-3,1 17 50,-1 1 1,0 0-1,1-1 1,-2 1-1,1-1 1,0 1-1,-1 0 1,1 0-1,-1 0 1,0 0-1,0 0 1,0 0-1,-1 0 0,1 1 1,-1-1-1,1 1 1,-1 0-1,0 0 1,0 0-1,0 0 1,0 0-1,0 0 1,0 1-1,0 0 1,-1 0-1,1-1 1,-1 2-1,1-1 0,-1 0 1,1 1-1,-1 0 1,1-1-1,-1 2 1,1-1-1,-1 0 1,1 1-1,-1-1 1,1 1-1,-4 1 1,5-1-66,0 0 1,1 0 0,0 1 0,-1-1-1,1 0 1,0 1 0,-1-1 0,1 1-1,0-1 1,0 1 0,0-1 0,0 1 0,1 0-1,-1-1 1,0 1 0,1 0 0,-1 0-1,1 0 1,-1-1 0,1 1 0,0 2 0,-1 3-56,1 0 0,0-1 0,0 1 1,2 13-1,-2-20-45,1 1 0,-1 0 0,1 0 1,-1-1-1,1 1 0,-1 0 0,1 0 0,-1-1 0,1 1 0,0-1 0,-1 1 1,1 0-1,0-1 0,0 1 0,-1-1 0,1 0 0,0 1 0,0-1 0,0 0 1,-1 1-1,1-1 0,0 0 0,0 0 0,0 0 0,0 0 0,0 0 1,0 0-1,0 0 0,-1 0 0,1 0 0,0 0 0,0 0 0,1-1 0,3 1-1023,13 0-3811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5061,'0'0'6758,"0"2"-5733,0 3 352,4-1-864,6-1-225,0 3-288,1-1 160,-5-3-352,0 0-64,-2 0-833,-2 2-1730,0-1-1505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9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45 9737,'0'-9'1515,"0"7"-873,0-1 0,0 1 0,0 0 0,0 0-1,0-1 1,-1 1 0,1 0 0,0 0 0,-2-4 0,1 5-510,0 0 1,0 0-1,0 1 1,0-1-1,0 0 1,0 0-1,0 1 1,0-1-1,0 1 1,0-1-1,0 1 1,0 0-1,0-1 1,0 1-1,-1 0 1,1 0-1,0-1 1,0 1-1,0 0 1,0 0-1,-1 0 1,0 1-1,-1-1-92,1 0 0,0 0 0,0 1 0,-1-1 0,1 1 0,0 0 0,0 0 0,0 0 0,0 0 0,-1 0 0,2 0 0,-1 0 0,0 0 0,0 1 0,0-1 0,0 1 0,1 0 0,-1-1 0,1 1 0,-1 0 0,1 0 0,0 0 0,0 0 0,0 0 0,0 0 0,0 0 0,0 0 0,0 1 0,1-1 0,-1 3 0,-2 9 37,1-1-1,1 1 0,0 25 1,1-33-75,0-5-1,1 1-1,-1-1 1,1 1-1,-1-1 1,1 1-1,0-1 1,-1 1-1,1-1 1,0 0-1,0 1 1,0-1-1,0 0 1,0 0-1,0 0 1,1 1-1,-1-1 1,0-1-1,0 1 1,1 0-1,-1 0 1,1 0-1,-1-1 1,1 1-1,-1-1 1,1 1-1,-1-1 1,1 1-1,-1-1 1,1 0-1,0 0 1,2 0-1,5 1 32,0-1 0,0 0 0,0 0 1,15-2-1,-23 1-29,1 1 0,0-1 0,-1 0 0,1 1 0,0-1 0,-1 0 0,1 0 0,-1 0 0,0 0 0,1 0 1,-1 0-1,0 0 0,0-1 0,1 1 0,-1 0 0,0-1 0,0 1 0,0-1 0,-1 1 0,1-1 0,0 1 0,-1-1 1,1 0-1,-1 1 0,1-3 0,0-2 19,0 0 0,0 0 0,0 0 0,-1 0 0,0 0 0,-1-7 0,0 12-5,1 1 0,0-1-1,-1 0 1,1 0-1,-1 0 1,0 0-1,1 0 1,-1 1 0,0-1-1,1 0 1,-1 1-1,0-1 1,0 0 0,0 1-1,0-1 1,1 1-1,-1-1 1,0 1-1,0 0 1,0-1 0,0 1-1,0 0 1,0 0-1,0-1 1,0 1-1,0 0 1,-2 0 0,-36 0 947,30 0-818,8 0-149,0 0 0,0 0-1,0 0 1,-1 1 0,1-1 0,0 0-1,0 0 1,0 1 0,0-1 0,0 1-1,0-1 1,0 1 0,0-1-1,0 1 1,0 0 0,0-1 0,0 1-1,0 0 1,0 0 0,1 0 0,-1 0-1,0-1 1,1 1 0,-1 0-1,1 0 1,-1 1 0,0 0 0,0 2-116,0 0 0,0 0 0,0 0 0,0 0 0,1 0 1,0 7-1,0-10-81,0-1 0,1 1-1,-1-1 1,1 1 0,-1-1 0,1 1 0,-1-1 0,1 0 0,-1 1 0,1-1 0,-1 0 0,1 1 0,-1-1 0,1 0 0,-1 0-1,1 1 1,0-1 0,-1 0 0,1 0 0,0 0 0,-1 0 0,1 0 0,-1 0 0,1 0 0,0 0 0,-1 0 0,1 0-1,0 0 1,-1 0 0,1 0 0,0-1 0,4 1-1928,9 0-4406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1:29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9193,'22'24'11573,"370"-15"-8989,-312-9-1548,-80-4-6556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3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1 655 14734,'1'-14'1078,"0"0"1,1 0-1,1 0 0,1 1 1,6-18-1,33-76-1052,-21 56 503,26-65-459,94-163-1,-142 280-85,0-1 1,0 0-1,0 0 1,0 0-1,0 0 0,0 0 1,0 0-1,1 0 0,-1 1 1,0-1-1,0 0 1,0 0-1,0 0 0,0 0 1,0 0-1,0 0 0,1 0 1,-1 0-1,0 0 1,0 0-1,0 0 0,0 0 1,0 0-1,1 0 0,-1 0 1,0 0-1,0 0 1,0 0-1,0 0 0,0 0 1,0 0-1,1 0 0,-1 0 1,0 0-1,0 0 1,0 0-1,0 0 0,0 0 1,0 0-1,1 0 0,-1 0 1,0 0-1,0 0 0,0-1 1,0 1-1,0 0 1,0 0-1,0 0 0,0 0 1,1 0-1,-1 0 0,0 0 1,0-1-1,0 1 1,0 0-1,0 0 0,0 0 1,0 0-1,0 0 0,0-1 1,0 1-1,0 0 1,0 20-265,-6 27 354,-5 16-284,3 0 0,-1 95 0,8-156 181,1 0 0,0 0 1,1 0-1,-1 0 0,0 0 1,0 0-1,1 0 0,-1-1 1,1 1-1,0 0 0,0 0 0,-1-1 1,1 1-1,0 0 0,0-1 1,1 1-1,-1-1 0,0 1 1,0-1-1,1 1 0,-1-1 1,1 0-1,-1 0 0,1 0 1,-1 0-1,1 0 0,0 0 1,0 0-1,-1-1 0,1 1 1,0 0-1,0-1 0,0 0 1,3 1-1,-1-1-42,0 0-1,0 0 1,0 0 0,0 0-1,0-1 1,0 0 0,0 0 0,0 0-1,0 0 1,-1-1 0,1 1 0,-1-1-1,1 0 1,-1 0 0,1 0 0,3-5-1,2-1-5,0-1 0,-1 0-1,0 0 1,-1-1 0,0 0 0,-1 0-1,0-1 1,0 0 0,-1 0 0,-1 0-1,0-1 1,0 1 0,-1-1 0,0 0-1,-2 0 1,2-19 0,-5 31 325,0-1 0,0 1 0,0 0 0,-1 0 0,1 0 0,0 0 0,0 0 0,0 1 0,0-1 0,-4 2 0,4 1-195,-1 1 0,1-1 0,0 1-1,1-1 1,-1 1 0,1 0 0,-1-1 0,1 1 0,0 0 0,0 0-1,1 0 1,-1 0 0,1 0 0,0 5 0,0 4-15,0 0 0,1-1 0,3 19 0,-1-22-24,1 1 1,-1-1 0,1 0-1,1 0 1,0 0-1,0-1 1,1 0-1,0 0 1,0 0 0,1-1-1,12 11 1,-9-8-343,1-2 0,0 0 0,14 8 0,-16-11-598,0 0 1,1-1-1,0 0 0,13 3 0,32 1-7604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3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1 18546,'-13'6'278,"0"1"0,0 0 1,1 1-1,0 0 0,1 1 1,-1 0-1,2 1 0,-15 17 1,-8 13 277,-28 44 0,57-78-501,-21 29 68,2 2 0,-25 54-1,42-78-120,1 1-1,0 0 0,1 0 1,0 0-1,1 0 1,1 0-1,0 1 0,1-1 1,1 1-1,0 0 0,2 14 1,0-24-7,-1 1 1,1 0 0,0-1-1,0 1 1,1-1 0,-1 0 0,1 0-1,1 0 1,-1 0 0,1 0-1,0-1 1,0 0 0,0 1-1,0-1 1,1-1 0,-1 1-1,1-1 1,0 0 0,0 0-1,1 0 1,-1-1 0,8 4-1,4-1-281,-1 0 0,1 0 0,0-2-1,0 0 1,1-1 0,24 0-1,-31-2-476,0 0 0,0-1-1,0 0 1,0-1-1,0 0 1,-1-1 0,1 0-1,-1 0 1,20-10 0,29-25-10181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4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104 185 7783,'-3'-7'9285,"4"-30"-8720,3 22-316,1 1 1,9-18 0,-9 23-92,-1 1 1,-1-1-1,1 0 0,-1 0 1,-1 0-1,3-18 0,-5 43-94,-1 12 83,2 1 0,0 0 0,2-1 0,1 0-1,9 31 1,33 62 131,-46-120-287,0-1-1,0 0 1,-1 1 0,1-1 0,0 1-1,-1-1 1,1 1 0,-1-1-1,1 0 1,0 1 0,-1-1 0,1 0-1,-1 1 1,1-1 0,-1 0-1,1 0 1,-1 1 0,1-1 0,-1 0-1,1 0 1,-1 0 0,1 0-1,-1 0 1,1 0 0,-1 0 0,0 0-1,1 0 1,-1 0 0,1 0-1,-1 0 1,0 0 0,-28 0-694,24 0 427,-27-1-552,-40 0-323,68 2 1195,0-1-1,0 1 1,-1-1 0,1 1 0,0 1-1,0-1 1,0 0 0,0 1 0,1 0-1,-1 0 1,0 0 0,1 0 0,-5 4-1,7-5-8,1-1 0,0 0-1,-1 0 1,1 0 0,0 1-1,-1-1 1,1 0 0,0 0-1,0 1 1,-1-1 0,1 0-1,0 1 1,0-1 0,-1 0-1,1 1 1,0-1 0,0 0-1,0 1 1,0-1 0,0 0-1,-1 1 1,1-1 0,0 0-1,0 1 1,0-1 0,0 1-1,0-1 1,0 0 0,0 1-1,0-1 1,0 1 0,1-1-1,-1 0 1,0 1 0,0-1-1,0 0 1,0 1 0,0-1-1,1 0 1,-1 1 0,0-1-1,0 0 1,1 1 0,-1-1-1,0 0 1,0 0 0,1 1-1,-1-1 1,0 0 0,1 0-1,-1 1 1,0-1 0,1 0-1,-1 0 1,0 0 0,1 0-1,-1 0 1,1 0 0,-1 0-1,0 1 1,1-1 0,-1 0-1,0 0 1,2-1 0,30 3 181,-28-2-54,52-2-20,0-2-1,-1-3 0,59-15 0,68-26-5959,-59 8-4090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09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26 5958,'-14'-14'2724,"3"2"4577,12 187-5714,-19 525 237,-50 486 552,47-534-1479,13-396-593,0 70 86,8-317-390,17 465 26,3-142 34,5 46-61,0-212 56,-8-65-13,5 167 0,-22-234 42,7 48 0,-4-68-560,-1-1-1,1 1 1,1-1 0,1 1 0,0-1 0,7 14-1,-11-25-50,0 0 0,0-1 0,0 1 0,0-1 0,0 0 0,0 1 0,0-1 1,1 0-1,-1 1 0,0-1 0,1 0 0,-1 0 0,3 1 0,8 1-6653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0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1 248 6342,'0'0'68,"0"1"0,0-1 0,0 1 0,0-1 1,0 1-1,0-1 0,0 1 0,0-1 0,0 1 0,0-1 0,0 1 0,0-1 0,1 1 1,-1-1-1,0 1 0,0-1 0,0 0 0,1 1 0,-1-1 0,0 1 0,0-1 0,1 0 1,-1 1-1,0-1 0,1 1 0,-1-1 0,0 0 0,1 1 0,26 2 1063,-1-2-1,48-2 1,-15 0-316,71-5 551,136-24-1,1 0-690,-141 21-560,568-65 111,-513 39-239,262-38 80,-365 68-75,137 7 0,-109 14 56,-31-4 5,-66-11-61,7 1 62,-1 1 0,1 0-1,18 6 1,-29-7-19,-1 0-1,1 0 0,0 1 1,0-1-1,-1 1 1,1 0-1,-1 1 0,0-1 1,0 1-1,0 0 1,-1 0-1,1 0 0,3 6 1,3 4 116,0 1 0,-1 0 0,-1 1 0,0-1 0,-1 1 0,-1 1 0,-1-1 0,0 1 1,3 20-1,2 76 318,-6 155 0,-5-161-382,26 750 153,2-517-241,36 834 578,-63-1120-569,-16 621-37,-26 605 1376,34-749-1904,8-514 87,-5 66-2880,-5-30-4041,-2-28-1721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2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3587,'1'-5'448,"0"0"-1,1 0 0,-1 0 0,1 0 0,1 1 0,-1-1 1,4-5-1,-6 9-282,1 0-1,-1 0 1,1 0 0,-1 0-1,1 0 1,0 0 0,-1 0-1,1 0 1,0 0 0,0 0-1,0 0 1,0 1 0,0-1-1,-1 0 1,1 1 0,0-1-1,0 0 1,1 1 0,-1-1-1,0 1 1,0 0 0,0-1-1,0 1 1,0 0 0,0 0-1,1 0 1,-1 0 0,0 0-1,0 0 1,0 0 0,0 0-1,1 0 1,-1 0 0,0 1-1,0-1 1,0 0 0,0 1-1,0-1 1,1 2 0,-1-1-49,0 0 1,0 0 0,0 1 0,0-1-1,0 0 1,-1 1 0,1-1-1,0 1 1,-1-1 0,1 1 0,-1-1-1,0 1 1,0-1 0,1 1 0,-1 2-1,-1 30 334,1-21-168,5 86 242,5-1 0,21 97 0,-3-29-313,29 297 44,35 217-200,-86-648-39,2 0 0,1-1 0,26 59 0,-33-88-14,-1 0 0,1-1 0,0 1-1,0-1 1,0 1 0,0-1 0,0 0-1,0 0 1,0 0 0,0 0 0,1 0 0,-1-1-1,0 1 1,0-1 0,1 1 0,-1-1 0,0 0-1,1 0 1,-1 0 0,1 0 0,-1 0-1,5-1 1,54-10 171,24-15-348,1 5 1,127-16 0,266 26-2150,-194 11 2005,-281 0 328,500-4 553,-365 10-453,221 37 1,-285-29 447,0-4 0,97 2 0,-168-13-538,1 0-1,-1 0 1,0-1-1,0 1 1,0-1-1,0 0 1,0 0 0,0-1-1,0 1 1,-1-1-1,6-5 1,26-16-71,-25 20 38,0 1 1,0 1-1,1-1 0,-1 2 1,1-1-1,15 1 1,68 6 194,-17 0-171,196-2-2220,-273-3 2201,1 0-1,-1 0 1,1 0-1,-1 0 1,1 0 0,-1 0-1,1-1 1,-1 1-1,1 0 1,-1 0 0,1-1-1,-1 1 1,1 0 0,-1-1-1,1 1 1,-1 0-1,0-1 1,1 1 0,-1-1-1,0 1 1,1 0 0,-1-1-1,0 1 1,1-1-1,-1 1 1,0-1 0,0 1-1,0-1 1,0 1 0,1-2-1,1-19 105,-2 14-43,5-176 599,-32-326 0,-32 86-2658,14 218-3257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4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88 878 12332,'-3'4'449,"0"-1"1,0 0 0,0 0 0,-1 0 0,1 0 0,-1-1-1,1 1 1,-1-1 0,0 0 0,0 0 0,0-1 0,0 1-1,0-1 1,0 1 0,0-1 0,-1-1 0,1 1 0,-8 0-1,12-1-383,-1-1-1,1 1 0,-1 0 0,1-1 1,-1 1-1,1-1 0,-1 1 0,1 0 1,-1-1-1,1 1 0,0-1 0,-1 1 1,1-1-1,0 1 0,-1-1 0,1 1 1,0-1-1,0 0 0,-1 1 0,1-1 1,0 1-1,0-1 0,0 0 1,0 1-1,0-1 0,0 0 0,0 1 1,0-1-1,0 0 0,0-27 122,0 19-52,1-24-101,2 0 0,1 0 0,12-47 1,36-95 14,-17 62-43,-23 73-30,71-287-667,-80 298 675,-3 28 123,0 8-225,-6 92-112,2-69 232,2 1-1,2-1 1,5 59-1,-4-85-9,0 1-1,1 0 1,-1 0 0,1-1-1,0 1 1,0-1 0,0 1-1,1-1 1,-1 0 0,1 0-1,0 0 1,6 6 0,-6-8-5,-1 0 0,1 0 0,0 0 0,-1 0 0,1 0 0,0-1 0,0 0 0,0 1 0,0-1 0,0 0 0,1 0 0,-1-1 0,0 1 0,0-1 0,1 0 0,-1 1 0,0-1 0,0-1 0,7 0 0,-7 0 8,0 0 1,0-1 0,0 1 0,0-1 0,0 0 0,0 1 0,-1-2 0,1 1-1,0 0 1,-1 0 0,0-1 0,1 1 0,-1-1 0,0 0 0,0 0 0,2-4-1,26-57-230,-24 52 103,3-8 100,-1 0 1,-1-1 0,-1 0-1,-1 0 1,0 0 0,-2 0-1,2-34 796,-5 66-315,1 14-416,1-1 1,1 1 0,1-1-1,1 0 1,2 0-1,0-1 1,1 0 0,1 0-1,17 29 1,-21-42-68,1-1 0,-1 0 0,2 0 0,-1 0 0,1-1 0,12 12 0,-15-17-243,-1 0 1,1-1-1,0 1 0,0-1 0,0 0 0,0 0 0,8 2 0,-8-3-321,-1 0 1,1 0-1,0-1 0,0 0 1,0 0-1,-1 0 0,1 0 1,0 0-1,0-1 0,5-1 1,26-13-7678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5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306 52 11691,'0'-2'638,"0"0"0,-1 1 0,1-1-1,0 1 1,-1-1 0,1 1 0,-1 0 0,1-1 0,-1 1 0,0-1-1,1 1 1,-1 0 0,-1-2 0,-18-13 2192,16 13-2731,0 1 0,0 1 0,0-1 1,-1 1-1,1-1 0,0 1 0,-1 0 0,-8 0 0,5 2-91,1 0 1,-1 0-1,1 0 1,0 1-1,-1 1 1,1-1-1,0 1 1,0 0-1,1 0 0,-1 1 1,1 0-1,0 0 1,0 1-1,0 0 1,0 0-1,1 0 1,0 1-1,-5 6 0,-3 4 14,2 0-1,0 1 0,1 1 1,0 0-1,-11 31 0,15-31-22,1 1 0,0 0 0,2 0 0,0 0 0,1 0 0,1 1 0,1-1 0,0 0 0,7 38 0,-6-49-112,1-1 0,0 0 0,1 0 0,0 0 0,0 0 0,1 0 0,-1 0 0,1-1 0,1 1 0,-1-1 0,1 0 0,0-1 0,1 1 0,-1-1 0,1 0 0,0-1 0,0 1 0,1-1 0,-1 0 1,1-1-1,8 4 0,3 0-580,1-2 0,0 0 0,0-1 0,1-1 0,-1-1 0,1-1 0,19 0 0,13-1-7219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0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7815,'0'127'3716,"8"-127"-2211,2 0-159,3 0-578,1 0 1,0 2-609,-4 0 32,1 0-320,-3 1 160,-2 3-352,-2 1-481,0 6-448,-2-2-1666,6 5-1601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5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70 14894,'-1'-2'5241,"9"-8"-3584,7-7-2160,-11 13 501,0 0-1,1 0 1,-1 0 0,1 1-1,-1 0 1,1 0-1,0 1 1,0-1-1,0 1 1,0 0-1,1 0 1,-1 1-1,1-1 1,6 0-1,-11 2-8,-1 1 1,1-1-1,-1 0 0,0 0 0,1 1 1,-1-1-1,0 0 0,1 1 0,-1-1 1,0 0-1,0 1 0,1-1 0,-1 1 1,0-1-1,0 0 0,0 1 0,1-1 1,-1 1-1,0-1 0,0 1 0,0-1 1,0 0-1,0 1 0,0-1 0,0 1 1,0-1-1,0 1 0,0-1 0,0 1 1,-2 19-57,2-17 56,-2 8-46,0 0 0,0 0 0,-1-1 0,-1 0 0,0 1 0,-7 11 0,-37 62-531,24-46 427,-9 13 133,-28 51 97,56-93-21,0 1-1,1 0 1,0 0 0,1 0-1,1 0 1,-1 1 0,1-1-1,0 16 1,2-24-32,0-1 0,1 0 0,-1 1 0,1-1 0,-1 0 0,1 0 0,-1 1 0,1-1 0,0 0 0,-1 0 0,1 0 0,0 0 0,0 0 0,0 0 0,0 0 0,0 0 0,0 0 0,0 0 0,0 0 0,1-1 0,-1 1 0,0 0 0,0-1 0,1 1 0,-1-1 0,0 1 0,1-1 0,-1 0 0,0 0-1,3 1 1,50 2 623,-45-3-503,36 2 222,-32-1-381,1 0 0,-1 0 0,0-1 0,1-1-1,-1-1 1,1 1 0,-1-2 0,19-5 0,-12-8-2593,-8-6-3037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8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2625 6951,'0'-18'3642,"1"-34"4667,9 0-5868,12-26-2368,-4-1-1,-3 0 1,5-102 0,-9-247-78,0 15-281,47-197-99,-57 583 414,2-16-79,1 1-1,17-71 1,-18 99 85,1 4-16,-2-1-1,1 0 1,-1 0-1,0-16 1,42 25 226,5 2-117,31 1-37,-1-4 0,82-13 0,6-12-82,461-72 51,-191 38-58,125-16 129,2 41 142,734 37 97,-563 1 125,-28 23-344,1 29 264,132-10 65,-814-42-488,163 12-33,-171-10 60,1 0 1,-1 1-1,0 1 1,0 1-1,0 1 1,-1 0-1,31 18 1,-47-23-11,0-1 1,0 0-1,0 0 0,0 1 1,0-1-1,-1 1 0,1-1 1,0 1-1,-1-1 1,1 1-1,-1-1 0,1 1 1,-1-1-1,0 1 0,0 0 1,0-1-1,0 3 0,-1 34 145,0-29-161,-5 440-58,0-2-4,-13 145-245,13-367 169,2-98 111,-6 0 1,-29 134-1,37-248 17,0-1 0,1 1 0,0 0-1,3 22 1,-1-32 14,0-1-1,0 1 0,0-1 0,0 0 1,0 0-1,0 0 0,1 0 0,0 0 1,-1 0-1,1 0 0,0 0 0,0 0 1,-1-1-1,2 1 0,-1-1 0,0 1 1,0-1-1,0 0 0,0 0 1,4 1-1,51 18-73,-55-19 78,105 22 60,1-5 0,115 6 0,-139-17-52,104-3 707,-112-5 495,-75 1-1174,-2 0-2396,-6 0-2825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9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 14862,'-17'-5'2466,"5"5"1,6 0 576,6 4-2563,-2 14 65,2 8-65,0 10-128,-2 7 1,-3 8-353,-1 6 192,-2 6-352,4-1 128,2-11-1474,2-14-1633,0-22-2114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19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15246,'-15'2'1393,"29"2"319,26 2 351,-36-6-2103,0 0 0,0 1 0,1 0 0,-1-1 0,0 2 1,0-1-1,0 0 0,0 1 0,7 4 0,-10-6 30,0 1 0,0 0 0,0 0-1,0 0 1,0 0 0,0 0 0,0 0 0,-1 0 0,1 0 0,0 1-1,-1-1 1,1 0 0,-1 0 0,1 0 0,-1 1 0,0-1 0,0 0-1,1 1 1,-1-1 0,0 0 0,0 0 0,0 1 0,0-1 0,0 0 0,-1 1-1,1-1 1,0 0 0,-1 1 0,1-1 0,0 0 0,-1 0 0,0 0-1,1 1 1,-1-1 0,0 0 0,-1 2 0,-3 3 28,0 1 0,-1-1-1,0 0 1,0-1 0,-1 1 0,1-1 0,-1 0-1,0-1 1,-11 5 0,9-4 114,0 1 0,0-1 1,0 2-1,1-1 0,-12 13 0,20-19-131,0 1 0,0-1 0,0 1 0,0-1 0,0 1 0,0-1 0,0 1 0,0-1 0,0 1 0,1-1 0,-1 1 0,0-1-1,0 0 1,1 1 0,-1-1 0,0 1 0,0-1 0,1 0 0,-1 1 0,1-1 0,-1 0 0,0 1 0,1-1 0,-1 0 0,1 0-1,-1 1 1,0-1 0,1 0 0,-1 0 0,1 0 0,-1 0 0,1 1 0,-1-1 0,1 0 0,-1 0 0,1 0 0,-1 0 0,1 0-1,0 0 1,26 6 38,-24-5-40,8 1 4,1 1 0,0 1 0,-1 0 1,0 0-1,18 11 0,-26-13-25,1 0 0,-1 1 0,0-1 0,0 1 0,0 0 0,0-1 0,0 1 0,0 1 0,-1-1 0,0 0 0,1 1 0,-1-1 0,-1 1 0,1 0 0,0-1 0,-1 1 0,0 0 0,0 0 0,0 0 0,0 5 0,0-4 54,0 0-1,-1 0 1,0 0-1,-1 0 1,1 1-1,-1-1 1,0 0-1,0 0 1,0 0 0,-1 0-1,1-1 1,-1 1-1,-1 0 1,-2 5-1,1-5 93,0-1-1,0 1 0,-1-1 1,1 0-1,-1 0 0,0-1 1,0 0-1,0 1 0,-1-2 1,1 1-1,-1-1 0,-6 3 1,0-1 228,0-1 1,0 0 0,-19 2 0,-5-5-1077,5-7-3294,12-6-3344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20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4869,'0'0'5957,"2"0"-4387,6 0 448,5 0-385,3-1-127,3 1-770,4 0 513,-1 0-768,3 0 63,4 0-447,0 0-129,6 0 64,-6 0-1346,0 0-1953,6 0-7079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6:22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7719,'0'0'2205,"6"6"6369,-7 0-8507,0-1 0,0 1 1,-1-1-1,0 1 0,0-1 1,-4 8-1,-6 16-58,6-7-8,1 0 0,1 1 0,0-1 0,2 1-1,1 42 1,1-64 0,0 0-1,0-1 1,0 1-1,0 0 1,0 0-1,0-1 1,0 1-1,0 0 1,1-1-1,-1 1 1,0 0-1,0-1 1,1 1-1,-1 0 1,0-1-1,1 1 1,-1 0-1,1-1 1,-1 1-1,1-1 1,-1 1-1,1-1 1,-1 1-1,1-1 1,-1 0-1,1 1 1,0-1-1,-1 1 1,1-1-1,0 0 1,-1 0-1,1 1 1,0-1-1,-1 0 1,1 0 0,0 0-1,0 0 1,-1 0-1,1 0 1,0 0-1,0 0 1,-1 0-1,1 0 1,0 0-1,-1-1 1,1 1-1,0 0 1,1-1-1,0 0 13,0 0 1,0 0-1,0 0 0,0 0 1,0 0-1,0-1 0,0 1 0,0-1 1,-1 1-1,1-1 0,-1 0 1,1 0-1,-1 0 0,2-3 1,5-15 234,-2 0 1,0-1 0,-2 1 0,0-1 0,-1 0 0,-1-1 0,-1-27 0,-2 48-217,1 1 1,0 0-1,0-1 1,0 1-1,0 0 1,0 0-1,-1-1 0,1 1 1,0 0-1,0-1 1,0 1-1,-1 0 1,1 0-1,0-1 1,0 1-1,-1 0 1,1 0-1,0 0 1,-1-1-1,1 1 1,0 0-1,-1 0 1,1 0-1,0 0 0,-1 0 1,1 0-1,0 0 1,-1 0-1,1 0 1,0 0-1,-1 0 1,1 0-1,0 0 1,-1 0-1,1 0 1,0 0-1,-1 0 1,1 0-1,0 0 1,-1 0-1,1 0 0,0 1 1,-1-1-1,1 0 1,0 0-1,-1 1 1,-17 10 58,13-4-211,0 1-1,1 0 1,0 0 0,0 1-1,0-1 1,1 1-1,-2 11 1,-1-1-3417,9-29-3248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28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0 9225,'-8'2'9801,"1"409"-9099,-1-275-375,-27 135 0,25-217-328,-2 2-10,3 0 1,3 1 0,0 90-1,6-146 6,1 1 1,-1-1-1,1 0 0,-1 1 0,1-1 0,0 1 0,0-1 1,-1 0-1,1 1 0,0-1 0,0 0 0,0 0 0,0 0 1,0 0-1,1 0 0,-1 0 0,0 0 0,0 0 0,1 0 1,-1-1-1,1 1 0,-1 0 0,0-1 0,1 1 0,-1-1 1,1 0-1,2 1 0,49 6-56,-47-7 81,143 6 24,87 7 3,-156 1-152,114 36 1,-76-18 51,-82-25-199,1-1 0,-1-3 1,71-1-1,-78-2-1111,-17-15-8673,-3-2 5216,3-19 3952,5-9 11553,-16 51-5422,0 15-5039,-2 50 225,-12 77-1,11-112-824,2-36 288,1 0 0,-1-1-1,1 1 1,0-1 0,-1 1 0,1-1 0,-1 0 0,1 1-1,-1-1 1,0 1 0,1-1 0,-1 0 0,1 1-1,-1-1 1,0 0 0,0 1 0,1-1 0,-1 0 0,0 0-1,0 1 1,0-2 0,20-71-2582,-16 50 2191,-2-1-1,0 1 1,-2-1 0,-5-46-1,4 64 822,-1 0-1,0 0 0,-1 1 1,1-1-1,-1 0 1,0 1-1,-1 0 0,1 0 1,-1 0-1,0 0 0,0 0 1,-1 1-1,1 0 1,-1 0-1,0 0 0,0 1 1,-1-1-1,-9-4 0,71 17 1176,15 12-1480,-48-16-41,0 1 1,0 1-1,-1 2 0,0 0 0,0 1 0,22 14 0,-43-22-19,1-1-1,0 0 0,-1 0 1,1 1-1,-1-1 1,0 1-1,1-1 0,-1 1 1,0-1-1,0 1 1,0 0-1,0 0 0,0-1 1,0 1-1,-1 0 0,1 0 1,0 4-1,-1-5 24,0 0 0,0 1 0,0-1 0,0 0 0,-1 1 0,1-1 0,0 0 0,-1 0 0,1 1-1,-1-1 1,0 0 0,1 0 0,-1 0 0,0 0 0,0 0 0,1 0 0,-1 0 0,0 0 0,0 0 0,0 0 0,0 0-1,0 0 1,-1-1 0,1 1 0,-2 1 0,-35 17 218,-72 42-1,99-54-178,0 1-1,0 0 0,1 1 1,0 0-1,1 0 0,0 1 1,-8 13-1,14-20-23,1 1-1,0 0 1,1-1-1,-1 1 1,1 0-1,0 0 1,0 0-1,0 0 1,0 6-1,0-9-123,1 1 1,0 0-1,0-1 0,0 1 0,0-1 1,0 1-1,1 0 0,-1-1 0,0 1 0,1-1 1,-1 1-1,1-1 0,0 1 0,-1-1 1,1 1-1,0-1 0,0 0 0,0 1 0,0-1 1,0 0-1,0 0 0,0 0 0,0 0 1,1 0-1,-1 0 0,2 1 0,29 6-7114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29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62 10250,'0'0'4089,"0"-3"-862,0-18-2381,0 19-715,0 1-1,0-1 1,0 0 0,0 0-1,0 0 1,0 0 0,-1 0-1,1 0 1,-1 0 0,1 1-1,-1-1 1,0 0 0,1 0-1,-1 1 1,0-1 0,0 0-1,-2-2 1,1 4-105,1-1 0,-1 1 0,1 0 1,-1-1-1,1 1 0,-1 0 0,1 0 0,-1 0 0,0 0 0,1 0 1,-1 0-1,1 1 0,-1-1 0,1 0 0,-1 1 0,1 0 0,-1-1 1,1 1-1,-1 0 0,1-1 0,0 1 0,0 0 0,-1 0 0,-1 2 1,-8 5-16,1 0 1,0 1 0,1 1 0,-1-1 0,2 2 0,-1-1 0,-9 18 0,-4 8-47,-18 43 1,33-63 21,1-1 0,0 1 0,1 0 0,0 1 0,1-1 0,1 1 0,1 0-1,1 0 1,0 0 0,2 29 0,0-44 5,0 0 0,-1 0 0,1 0 0,0 0 0,0 0 0,0 0 0,0 0 0,0 0 0,1-1 0,-1 1 0,0 0 0,1-1 0,0 1 0,-1-1 0,1 0 0,0 1 0,-1-1 0,1 0 0,0 0 1,0 0-1,0 0 0,0-1 0,0 1 0,0 0 0,0-1 0,1 1 0,-1-1 0,0 0 0,0 0 0,0 0 0,0 0 0,0 0 0,3-1 0,2 1-3,0 0 0,0-1 0,-1 0 1,1-1-1,0 0 0,0 0 0,-1 0 1,1-1-1,8-4 0,0-4-94,-1 0 0,1-1 1,-2 0-1,0-2 0,-1 1 0,0-1 0,-1-1 0,17-27 0,-17 22-198,-1-1 1,0 0-1,-2 0 0,0-1 0,-2 0 0,7-37 0,-13 58 251,1 0 1,-1-1 0,1 1-1,-1 0 1,0-1-1,0 1 1,0 0-1,0 0 1,0-1-1,0 1 1,0 0 0,0-1-1,0 1 1,0 0-1,-1 0 1,1-1-1,-1 1 1,1 0-1,-1-2 1,0 4 10,0-1-1,0 1 1,0 0-1,1-1 1,-1 1-1,0 0 1,1 0-1,-1-1 1,0 1-1,1 0 1,-1 0 0,1 0-1,-1 0 1,1 0-1,0-1 1,-1 1-1,1 1 1,-8 28-413,8-30 450,0 1-1,0 0 1,0-1 0,0 1 0,0-1 0,0 1-1,0-1 1,0 1 0,0 0 0,0-1-1,0 1 1,0-1 0,0 1 0,1-1 0,-1 1-1,0 0 1,0-1 0,0 1 0,1-1 0,-1 1-1,0-1 1,1 0 0,-1 1 0,1-1-1,-1 1 1,0-1 0,1 0 0,-1 1 0,1-1-1,-1 0 1,1 1 0,-1-1 0,1 0-1,-1 0 1,2 1 0,12-1 75,0 0 0,1-2 0,-1 1 0,0-2 0,0 0 0,0 0 0,16-7 0,-27 9-73,-2 0 13,0 1 0,1-1 0,-1 0 1,0 1-1,1-1 0,-1 1 0,0 0 0,1-1 0,-1 1 1,1 0-1,-1 0 0,1 0 0,-1 0 0,0 0 0,1 0 1,-1 1-1,1-1 0,-1 0 0,1 1 0,-1-1 1,0 1-1,1-1 0,-1 1 0,0 0 0,0-1 0,0 1 1,1 0-1,-1 0 0,0 0 0,0 0 0,0 0 0,0 0 1,0 0-1,0 0 0,-1 1 0,2 1 0,0 3 64,-1 1 0,1-1 0,-2 1 0,1-1 0,-1 1 0,0 12 0,-1-4 103,-3 247 574,4-261-755,0 0 0,0 1 0,0-1 0,0 1 0,0-1 0,0 1 0,0-1 0,1 0-1,-1 1 1,0-1 0,1 0 0,-1 1 0,1-1 0,0 0 0,-1 1 0,1-1 0,0 0 0,0 0 0,0 0-1,0 0 1,-1 0 0,2 0 0,0 1 0,1-1-9,0 0 1,0 0-1,0 0 0,0-1 1,0 1-1,0-1 0,0 0 1,0 0-1,0 0 0,3 0 0,-1-1 23,0 0 1,0 0-1,0-1 0,0 1 0,-1-1 0,1 0 0,0-1 0,-1 1 0,0-1 0,1 0 0,-1 0 0,0 0 0,0 0 0,-1-1 0,1 1 0,-1-1 0,5-7 0,7-9-164,-1-1-1,13-28 0,-21 39 96,-4 5 51,19-32 179,-2-1-1,27-78 0,-46 115 1271,0 9-524,-1 19-685,-2 0-1,-6 28 1,4-27-215,1 0 0,0 30 1,3-43-231,1 26 404,0-40-360,0 0 0,0 0 0,0 1 0,1-1 0,-1 0 0,0 0 0,1 0 0,-1 0 0,1 1 0,-1-1 0,1 0 0,-1 0 0,1 0 0,0 0 0,0 0 0,-1 0 0,1-1 0,0 1 0,0 0 0,0 0 0,0-1 0,0 1-1,0 0 1,0-1 0,2 2 0,17-1-5303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29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1 13132,'-21'0'1057,"0"15"-512,7 21-129,-3 14-704,1 11-833,-1 5-1730,3 2-1152,-1-2-1443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0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1 873 961,'0'1'92,"0"-1"0,0 1 0,0 0 0,0-1 0,0 1 0,1 0 0,-1-1-1,0 1 1,1 0 0,-1-1 0,0 1 0,1-1 0,-1 1 0,1 0 0,-1-1 0,1 1 0,-1-1 0,1 1 0,0-1 0,-1 0 0,1 1 0,-1-1 0,1 0 0,0 1 0,-1-1-1,1 0 1,0 0 0,-1 0 0,1 1 0,0-1 0,0 0 0,-1 0 0,1 0 0,0 0 0,-1 0 0,1 0 0,0 0 0,-1-1 0,1 1 0,0 0 0,0 0 0,-1 0 0,2-1-1,2 0 86,0 0 0,0-1 0,0 1 0,0-1 0,-1 0 0,1 0 0,5-3 0,5-7 156,-1-1 0,-1 1-1,0-2 1,13-19 0,39-68 901,-19 29 614,-34 55-891,31-41 2222,-40 56-3045,0-1-1,0 1 1,0-1-1,1 1 1,0 0-1,-1 0 1,1 0-1,0 0 1,0 0-1,0 1 1,0-1-1,0 1 1,0 0-1,0 0 1,1 0-1,5-1 1,-7 3-127,-1-1 0,1 0 0,-1 1 1,1-1-1,0 0 0,-1 1 0,1 0 0,-1-1 0,1 1 1,-1 0-1,1 0 0,-1 0 0,0 0 0,1 0 0,-1 0 0,0 0 1,0 1-1,0-1 0,0 0 0,0 1 0,0-1 0,0 1 1,0-1-1,-1 1 0,1-1 0,0 1 0,-1-1 0,0 1 0,1 2 1,1 6 85,0 0 0,0 0 0,0 16 0,-2-25-77,1 23 62,0 0 0,-1-1-1,-2 1 1,0 0 0,-1-1-1,-2 0 1,0 0 0,-10 26 0,9-36-64,4-4 7,-1-2-1,-1 1 1,0 0 0,0-1 0,-7 10-1,11-17-26,0 1 0,0-1 0,0 0 0,0 0 1,0 1-1,-1-1 0,1 0 0,0 0 0,0 0 0,0 0 0,0 1 0,-1-1 0,1 0 0,0 0 0,0 0 0,-1 0 0,1 0 0,0 1 0,0-1 0,0 0 0,-1 0 0,1 0 0,0 0 0,0 0 0,-1 0 0,1 0 0,0 0 0,0 0 0,-1 0 0,1 0 0,0 0 0,0 0 1,-1 0-1,1 0 0,0 0 0,0 0 0,-1-1 0,1 1 0,-4-13-2575,4-17-3211</inkml:trace>
  <inkml:trace contextRef="#ctx0" brushRef="#br0" timeOffset="1">751 0 13196,'-3'22'5732,"-10"21"-4660,-1 3-866,-67 347 499,65-282-1717,-2 175 0,18-285 898,0-1 1,0 0-1,0 0 0,0 0 0,0 0 0,-1 1 1,1-1-1,0 0 0,0 0 0,0 0 0,0 0 1,0 1-1,0-1 0,0 0 0,0 0 1,0 0-1,0 0 0,0 1 0,0-1 0,0 0 1,0 0-1,0 0 0,0 0 0,1 1 0,-1-1 1,0 0-1,0 0 0,0 0 0,0 0 0,0 1 1,0-1-1,0 0 0,0 0 0,1 0 0,-1 0 1,0 0-1,0 0 0,0 0 0,0 1 1,0-1-1,1 0 0,-1 0 0,0 0 0,0 0 1,0 0-1,0 0 0,1 0 0,-1 0 0,0 0 1,0 0-1,0 0 0,0 0 0,1 0 0,-1 0 1,0 0-1,0 0 0,0 0 0,1 0 0,-1 0-614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1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46 127 4228,'-2'4'488,"0"0"-1,1-1 1,0 1 0,0 0-1,0-1 1,0 1 0,1 0 0,-1 0-1,1 0 1,0 0 0,0 0-1,1 6 1,14 50-575,-6-27 416,-5 2-600,-4-28 45,0 0 1,1 0-1,0 0 1,4 13 0,-5-19 230,0-6 427,0-3-683,-1 0 1,-1-1-1,0 1 0,0 0 0,0 1 0,-1-1 0,-8-14 1,7 13 92,0 0 0,0-1 1,1 1-1,0-1 1,-3-18-1,1-79 976,9 37 2571,-4 68-3317,0 1 0,1 0 0,-1-1 0,1 1 0,-1 0 0,1 0 0,0 0 0,0-1 0,0 1 0,-1 0 0,1 0 0,0 0 0,0 0 1,0 0-1,0 1 0,1-1 0,-1 0 0,0 0 0,0 1 0,0-1 0,1 1 0,-1-1 0,0 1 0,1-1 0,-1 1 0,0 0 0,1 0 0,-1 0 0,0-1 0,1 1 0,-1 0 0,0 1 0,1-1 0,-1 0 1,1 0-1,0 1 0,0-1-15,0 0 1,0 1 0,0-1 0,0 0 0,0 1 0,-1-1 0,1 1-1,0 0 1,0 0 0,-1 0 0,1 0 0,-1 0 0,1 0 0,-1 0 0,1 0-1,-1 0 1,1 1 0,-1-1 0,0 0 0,0 1 0,0 0 0,0-1-1,0 1 1,0-1 0,0 1 0,1 3 0,-1 6 202,-1-1 0,1 0 1,-3 19-1,1-28-252,1 0 0,-1 0 0,0 0 0,0 0 0,1 0 0,-1 0 0,0 0 0,0 0 1,0 0-1,0 0 0,0-1 0,0 1 0,0 0 0,0-1 0,0 1 0,-1-1 0,1 1 0,0-1 0,0 1 0,0-1 1,-1 0-1,1 0 0,-3 1 0,-36 2 178,30-3-166,9 0-108,0 0-1,0 0 0,-1 0 1,1 1-1,0-1 1,0 0-1,0 0 0,0 1 1,0-1-1,0 1 1,0-1-1,0 1 0,0-1 1,0 1-1,0 0 1,0-1-1,0 1 0,0 0 1,0 0-1,1 0 1,-1-1-1,0 1 0,0 0 1,1 0-1,-1 2 1,0-1-268,1 0 1,-1 0 0,1 0-1,0 0 1,0 0 0,0 0-1,0 0 1,0 0-1,0 0 1,1 1 0,-1-1-1,1 0 1,-1 0 0,2 2-1,10 14-6765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0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83 13613,'0'-7'2498,"0"5"-960,0-2-930,29-7-512,19-3 129,12-5-386,2 3-1440,-9 7-4581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0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133 165 8456,'0'0'2776,"0"-3"-929,0-44 953,0-68-2199,-12 117 23,9 1-609,-1 0 0,0 0 0,1 0 0,0 0 0,-1 1 0,1 0 0,1-1 0,-1 1 0,0 0 0,-3 9 0,-20 51 32,19-46-45,0 0-7,-1 2-17,0-1-1,2 1 1,0 0 0,1 1 0,1-1 0,-2 23 0,7-42 19,-1-1 0,0 1 0,0-1 0,0 1 1,0 0-1,0-1 0,1 1 0,-1-1 1,0 1-1,1-1 0,-1 1 0,0-1 0,1 1 1,-1-1-1,0 1 0,1-1 0,-1 0 1,1 1-1,-1-1 0,1 0 0,-1 1 0,1-1 1,-1 0-1,1 0 0,-1 1 0,1-1 1,-1 0-1,1 0 0,0 0 0,-1 0 0,1 0 1,-1 0-1,1 1 0,0-1 0,-1-1 1,1 1-1,0 0 0,2 0-8,-1 0-1,0-1 1,1 1 0,-1-1 0,0 1-1,0-1 1,0 0 0,0 0 0,0 0-1,4-2 1,3-4 78,-1-1-1,1-1 1,-1 1 0,-1-1-1,13-19 1,28-55-345,-48 82 273,11-20 173,-2 0 0,0-1-1,-2 0 1,7-32 0,-36 134 138,14-55-310,1 0 0,-6 43-1,10 36-26,3-74-141,1-30 116,0 1 0,-1-1 0,1 0 0,0 0 0,0 0 0,-1 1 0,1-1 0,0 0 0,0 0 0,-1 0 0,1 0 0,0-1 0,0 1 0,-1 0 0,1 0-1,0 0 1,0 0 0,-1-1 0,2 0 0,3-1 27,-1 0-1,0-1 0,0 0 1,0 0-1,0 0 0,0 0 1,-1-1-1,0 0 0,1 1 1,-1-1-1,2-5 0,31-53-303,-29 48 227,61-137-28,-52 112 839,-16 39-635,0 1 1,0-1-1,0 0 1,1 0-1,-1 0 0,0 1 1,0-1-1,0 0 0,0 0 1,0 0-1,0 1 0,1-1 1,-1 0-1,0 0 1,0 0-1,0 0 0,1 0 1,-1 1-1,0-1 0,0 0 1,0 0-1,1 0 1,-1 0-1,0 0 0,0 0 1,1 0-1,-1 0 0,0 0 1,0 0-1,0 0 0,1 0 1,-1 0-1,0 0 1,0 0-1,1 0 0,-1 0 1,0 0-1,0 0 0,0 0 1,1-1-1,-1 1 0,0 0 1,0 0-1,0 0 1,1 0-1,-1 0 0,0 0 1,0-1-1,0 1 0,0 0 1,0 0-1,1 0 1,-1-1-1,0 1 0,3 22 475,-3 114-267,0-135-369,0 0 0,0 0 0,0 0 0,0 0 0,0 0 1,1 0-1,-1 0 0,0 0 0,1 0 0,-1 0 0,1 0 1,-1-1-1,1 1 0,-1 0 0,1 0 0,0 0 0,-1 0-74,1-1-1,-1 0 0,1 0 0,-1 0 0,0 0 0,1 1 1,-1-1-1,1 0 0,-1 0 0,0 0 0,1 0 0,-1 0 1,1 0-1,-1 0 0,0 0 0,1 0 0,-1 0 0,1 0 1,-1-1-1,1 1 0,-1 0 0,0 0 0,1 0 0,-1 0 1,0-1-1,1 1 0,-1 0 0,0 0 0,1-1 0,-1 1 1,0 0-1,1-1 0,-1 1 0,0 0 0,0-1 0,0 1 1,1 0-1,-1-1 0,0 1 0,0 0 0,0-1 0,1 0 1,9-25-7677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1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39 13036,'6'-23'3235,"-2"12"-736,-4 7-1282,0 26-1633,0 15 736,-2 12-2242,-17 12-1377,-3 5-3011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1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0 439 1634,'2'0'664,"0"0"1,0 0 0,0-1 0,0 1 0,0-1 0,0 1 0,0-1 0,0 0 0,0 0 0,2-1 0,18-17 2381,16-31-2255,-25 31 26,37-48 1028,-3-2 1,60-118-1,-107 186-1844,1 0 1,-1 0-1,1 0 0,-1 0 1,1-1-1,-1 1 0,1 0 1,0 0-1,0 0 0,0 0 1,-1 1-1,1-1 0,0 0 1,0 0-1,0 0 0,0 1 1,0-1-1,1 0 0,-1 1 1,0-1-1,0 1 0,0 0 1,0-1-1,1 1 0,-1 0 1,0 0-1,0 0 0,1-1 1,-1 1-1,0 1 0,0-1 1,1 0-1,-1 0 0,0 0 1,0 1-1,1-1 0,-1 0 1,0 1-1,2 0 0,-2 1 9,1 0-1,-1 0 0,0 0 1,0 0-1,0 0 0,0 0 1,0 1-1,0-1 0,-1 0 1,1 0-1,-1 1 0,1-1 1,-1 0-1,0 4 0,-1 41 80,0-27-45,0 6 75,-2 0 1,-1-1-1,-1 0 1,-1 0-1,-2 0 0,0-1 1,-14 30-1,4-23 24,18-30-211,-1 1 0,0-1 0,0 0 0,0 0 0,0 0 0,0 1 0,0-1 0,-1 0 0,1-1 0,0 1 0,0 0 0,-1 0 0,1 0 0,0-1 0,-1 1 0,1-1 0,-1 1 0,1-1 0,-3 1 0,-1-2-3770,4-5-5152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1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0 411 4580,'2'3'6600,"-2"-3"-6365,0 0 1,0 0 0,0 0-1,1 0 1,-1 0 0,0 0-1,0 0 1,0 0 0,0 0 0,1 0-1,-1 0 1,0 0 0,0 0-1,0 0 1,0 0 0,0 0-1,1 0 1,-1 0 0,0 0-1,12-5 2061,11-12-2169,3-5 148,-1-1 0,-1-1 0,-1-1 0,-2-1 0,0-1 0,-2-1-1,27-52 1,-41 71-309,-1 0 0,-1 0 0,0-1 0,0 1 0,-1-1-1,0 0 1,0 1 0,-1-1 0,0-14 0,-1 23 9,0 0 0,0 0 1,0 0-1,0 0 0,0 0 0,-1 0 1,1 0-1,0 0 0,-1 0 0,1 0 1,0 0-1,-1 0 0,1 0 0,-1 0 1,1 0-1,-1 0 0,0 1 0,1-1 1,-1 0-1,0 0 0,0 1 1,1-1-1,-1 0 0,0 1 0,-1-2 1,-1 2-13,1-1 0,0 0 0,0 1 1,-1-1-1,1 1 0,0 0 1,0 0-1,-1 0 0,1 0 0,0 0 1,-4 1-1,0 0 10,1 0 1,-1 1-1,1 0 0,-1 0 1,1 0-1,0 0 0,-1 1 1,1 0-1,-5 4 0,-1 5 96,1-1 1,1 1-1,-1 1 1,2 0-1,0 0 0,1 1 1,0-1-1,1 2 0,0-1 1,2 1-1,-1-1 0,2 1 1,-3 23-1,0 12-14,3 1 1,5 87-1,-1-128-436,0 1 0,0 0 0,1 0 0,5 19-1,-3-23-715,-1 1 0,1-1 1,1 0-1,-1-1 0,10 11 0,-14-16 995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4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17 418 15471,'0'0'119,"-1"0"1,0 0 0,1 0-1,-1 0 1,0 0 0,1 0-1,-1 0 1,0 0 0,1 0-1,-1-1 1,0 1-1,1 0 1,-1-1 0,1 1-1,-1 0 1,1-1 0,-1 1-1,1 0 1,-1-1 0,1 1-1,-1-1 1,1 1 0,-1-1-1,1 1 1,0-1 0,-1 0-1,1 1 1,-1-2 0,1-39-143,1 0 1,2 0-1,2 0 1,12-44-1,-15 73-352,-1-1 0,1-24-1,-3 37 360,1-1 0,-1 0-1,1 0 1,-1 1 0,1-1 0,-1 0 0,0 1-1,1-1 1,-1 1 0,0-1 0,0 1 0,0-1 0,1 1-1,-1-1 1,0 1 0,0 0 0,0-1 0,0 1-1,1 0 1,-1 0 0,0 0 0,0 0 0,0 0-1,0 0 1,0 0 0,0 0 0,0 0 0,0 0-1,-1 1 1,0-1-58,2 0-81,2 2-315,2 1 403,0-1 0,0 0 0,0 0 0,0-1 0,0 1 1,0-1-1,0 0 0,1 0 0,-1-1 0,8 1 0,51-2-143,-29 0 457,-35 24 1007,-4-10-723,0 0 0,-1-1 0,-13 21 0,12-23-418,1 1 0,0-1 0,1 1 0,0 1 0,1-1 0,-4 13 0,7-18-91,0 0 1,0-1-1,0 1 1,1 0-1,0 0 1,0-1-1,1 1 1,-1 0-1,3 7 1,-2-11-29,0 1 1,0-1 0,0 0-1,0 0 1,0 0 0,1 0-1,-1 0 1,1-1 0,-1 1-1,1 0 1,0-1-1,0 1 1,0-1 0,0 0-1,0 1 1,0-1 0,0 0-1,0 0 1,0 0-1,1-1 1,-1 1 0,0 0-1,0-1 1,5 1 0,-1 0 10,1 0 0,0 0 0,0-1 0,0 0 0,0 0 1,1 0-1,-1-1 0,-1 0 0,1-1 0,0 1 0,0-1 1,0-1-1,-1 1 0,1-1 0,9-6 0,-7 2-17,-1 0-1,0 0 1,0 0-1,-1-1 1,0 0-1,0-1 1,-1 1-1,0-1 0,8-17 1,-6 11-2,0-1 0,-1 1 0,0-1 0,-2-1 1,0 1-1,-1-1 0,0 0 0,-1 0 0,0-21 0,-4 37 44,0 1 0,0-1-1,0 1 1,0-1 0,0 1 0,-1 0 0,1 0-1,0 0 1,0 0 0,0-1 0,0 1-1,0 1 1,-1-1 0,1 0 0,0 0-1,-2 1 1,3-1-29,-4 1 1,0 0 1,0 1-1,0 0 0,1 0 0,-1 0 0,1 0 0,-1 0 0,1 1 0,0 0 0,-1-1 1,2 1-1,-1 0 0,0 1 0,0-1 0,-2 5 0,-5 6 24,1 1 0,-8 20 0,13-27-19,1 0-1,0 0 1,1 0-1,-1 0 1,2 1-1,-1-1 0,1 1 1,0-1-1,1 1 1,1 10-1,-1-17-12,0 1 1,1 0-1,-1 0 0,1 0 1,0-1-1,0 1 0,0 0 1,0-1-1,0 1 0,0-1 0,1 1 1,-1-1-1,1 0 0,0 0 1,0 1-1,0-1 0,0 0 1,0-1-1,0 1 0,0 0 1,1-1-1,-1 1 0,1-1 1,-1 0-1,1 1 0,0-1 0,-1 0 1,1-1-1,0 1 0,-1 0 1,1-1-1,0 0 0,5 0 1,0 1 13,0-1 1,0 0 0,0-1 0,-1 0-1,1 0 1,0-1 0,0 0 0,-1 0-1,0-1 1,12-6 0,-8 3 9,-1-1 0,-1 0 1,1 0-1,-2-1 0,1-1 1,10-13-1,44-55-9,-57 67-2,1 0 0,-2 0 0,1 0 0,-1-1 0,-1 1 1,6-18-1,-10 24 153,1 51-201,0-24 71,-1-1 0,0 1 0,-2-1 0,0 1 0,-7 22 0,-7 0-68,11-34 30,1 1-1,0-1 1,1 1 0,0 0-1,0 0 1,0 13-1,3-25-113,2-3-455,10-17 623,1 1 0,1 0-1,25-27 1,13-18-10,-25 27-25,-1 0-1,-3-2 1,-1-1 0,31-80-1,-35 249 818,-17-115-809,0 120 137,-2-121-144,-1 0 1,0 0 0,0 0 0,-1 0 0,-1 0 0,-1-1 0,-10 23-1,14-34-30,1-1-1,0 0 0,-1 0 0,1 1 0,-1-1 1,1 0-1,-1 0 0,1 0 0,-1 0 1,1 1-1,-1-1 0,1 0 0,-1 0 0,1 0 1,-1 0-1,1 0 0,-1 0 0,1 0 0,-1-1 1,1 1-1,-1 0 0,1 0 0,-1 0 1,1 0-1,-1-1 0,1 1 0,0 0 0,-1 0 1,1-1-1,-1 1 0,1 0 0,0-1 0,-1 1 1,1 0-1,0-1 0,-1 1 0,1-1 1,0 1-1,0 0 0,-1-1 0,1 1 0,0-1 1,0 1-1,0-1 0,-1 1 0,1-1 0,0 1 1,0-1-1,0 1 0,0-1 0,0 0 0,1-1 14,-1 1 0,0 0 0,1-1 0,-1 1-1,1 0 1,0-1 0,-1 1 0,1 0 0,0-1-1,0 1 1,0 0 0,0 0 0,0 0 0,0 0-1,0 0 1,0 0 0,0 0 0,0 0 0,1 1-1,-1-1 1,2 0 0,40-18-97,-13 6 68,-17 5 51,1-1 1,-2-1 0,1 0 0,-1 0 0,-1-1 0,0-1 0,18-24-1,-14 14 20,-2-1 0,0 0-1,-2-1 1,9-25-1,-20 49 242,0 12-401,-4 11 237,-12 35 0,10-37-99,0 1 0,-2 25-1,6-34-20,0 0-6,1 0 0,0 0 0,0 0 0,2 0 0,-1-1 0,5 22 0,-4-33 10,-1 0 0,1 1 0,0-1 0,0 0 0,0 0 1,0 1-1,0-1 0,0 0 0,0 0 0,0 0 1,0 0-1,0 0 0,1 0 0,-1-1 0,0 1 1,1 0-1,-1-1 0,1 1 0,-1-1 0,1 1 1,-1-1-1,1 0 0,-1 0 0,1 1 0,-1-1 0,1 0 1,1-1-1,-1 1 3,1 0 1,-1 0-1,0 0 1,0-1 0,1 1-1,-1-1 1,0 0-1,0 1 1,0-1-1,0 0 1,0 0-1,0-1 1,0 1-1,0 0 1,0-1 0,0 1-1,0-1 1,1-1-1,7-13 5,-1 0 1,0 0-1,-1-1 0,-1 0 0,0 0 1,-1-1-1,3-21 0,-2 6-228,-2-1 0,-1 1 0,-1-37 0,-3 69 218,0 1 1,0 0-1,0-1 1,0 1-1,0 0 1,0-1-1,0 1 1,0 0-1,-1-1 1,1 1-1,0 0 0,0-1 1,0 1-1,-1 0 1,1 0-1,0-1 1,0 1-1,-1 0 1,1 0-1,0-1 0,0 1 1,-1 0-1,1 0 1,0 0-1,-1-1 1,1 1-1,0 0 1,-1 0-1,1 0 1,0 0-1,-1 0 0,1 0 1,0 0-1,-1 0 1,1 0-1,0 0 1,-1 0-1,0 0 1,-14 4-185,9 0 172,1 1-1,0-1 0,0 1 1,0 0-1,1 0 0,-1 1 1,1-1-1,1 1 0,-5 8 1,-26 60 113,27-58-115,1-1 1,0 2-1,2-1 1,0 1-1,0-1 1,0 27-1,4-43 7,0 0 0,0 1 0,0-1 0,0 0-1,0 0 1,0 1 0,0-1 0,0 0 0,1 0 0,-1 0 0,0 1-1,0-1 1,0 0 0,1 0 0,-1 0 0,0 1 0,0-1-1,0 0 1,1 0 0,-1 0 0,0 0 0,0 0 0,1 0-1,-1 1 1,0-1 0,0 0 0,1 0 0,-1 0 0,0 0 0,0 0-1,1 0 1,-1 0 0,0 0 0,1 0 0,-1 0 0,0 0-1,0-1 1,1 1 0,-1 0 0,0 0 0,0 0 0,1 0 0,-1 0-1,0-1 1,14-5-15,0-5 63,-1-2-1,0 0 1,-1 0 0,0-1 0,-1-1-1,11-19 1,10-11-59,-17 25 2,-12 13 45,1 1 0,1 0 0,-1-1 1,1 1-1,1 1 0,-1-1 0,1 1 1,-1 0-1,2 0 0,-1 1 0,8-5 1,-14 9-20,0 0 1,1 0-1,-1 1 1,1-1-1,-1 0 1,1 0-1,-1 0 1,1 0-1,-1 0 1,1 0-1,-1 1 1,0-1 0,1 0-1,-1 0 1,1 1-1,-1-1 1,0 0-1,1 0 1,-1 1-1,0-1 1,1 1-1,-1-1 1,0 0-1,1 1 1,-1-1 0,0 1-1,0-1 1,0 0-1,1 1 1,-1-1-1,0 1 1,0-1-1,0 1 1,0-1-1,0 1 1,0-1-1,0 1 1,0-1-1,0 1 1,0-1 0,0 1-1,0 29 233,0-22-123,-1 16 57,-1 0-1,-1 1 0,-7 25 0,8-39-179,0-1 1,1 1-1,1 16 0,2-27-65,-1 0-1,1 0 1,0 0-1,-1 0 1,1-1-1,0 1 1,-1 0-1,1-1 1,0 1-1,-1-1 1,3-1-1,10-10-155,0-2-1,-1 0 1,0 0 0,-1-1-1,0-1 1,12-22-1,0 2-174,-4 7 405,-11 14 519,1 0 1,1 1-1,24-26 1261,-35 69-491,-1 6-1268,0-19 243,0-1-1,2 1 0,-1 0 1,7 29-1,-6-41-496,0 0-1,0-1 1,1 1 0,-1-1 0,1 0 0,0 1 0,0-1-1,0 0 1,0 0 0,5 5 0,-4-6-303,0 0 0,0 0 0,-1 0 0,1-1 0,0 1 0,1-1 0,-1 1 0,0-1 0,0 0 0,1 0 0,-1 0 0,0-1 0,6 1 0,16 0-8846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4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178 187 9641,'12'-20'9338,"-4"-6"-7489,-4-25-2753,-4 49 1170,1-4-241,-1-1 0,0 1 0,0 0 0,-1-1 1,0 1-1,0 0 0,0 0 0,-3-7 0,3 12-23,0-1 0,0 0 0,0 1 0,0-1 0,0 1 0,-1-1 0,1 1 0,0 0 0,-1-1 0,0 1 0,1 0 0,-1 0 0,1 0 0,-1 0 0,0 0 0,0 0 0,0 1 0,1-1 0,-1 1 0,0-1 0,0 1 0,0 0 0,0 0 0,0-1 0,0 2 0,0-1 0,0 0 0,0 0 0,0 0 0,-2 1 0,1 0-7,0 0 0,-1 0 0,1 1 0,0-1 0,0 1 0,0-1 0,0 1 0,0 0 0,1 0 0,-1 0 0,1 1 0,-1-1 0,1 0 0,0 1 0,0 0 0,0-1 0,-3 6 0,-4 8-7,1 0-1,-8 19 1,12-24 11,-7 13-39,2 0 0,1 1 0,1 0 0,1 1 0,2 0 0,0-1 0,1 1 0,2 1 0,3 41 0,-2-67-6,0-1 0,0 1 0,0-1 0,1 1 0,-1-1 0,0 1 0,0-1 0,1 1 0,-1-1 0,0 1 0,1-1 1,-1 1-1,0-1 0,1 0 0,-1 1 0,1-1 0,-1 1 0,1-1 0,-1 0 0,1 0 0,-1 1 0,1-1 1,-1 0-1,1 0 0,0 0 0,-1 1 0,1-1 0,-1 0 0,1 0 0,-1 0 0,1 0 0,0 0 0,-1 0 0,1 0 1,20-7-1274,-17 3 1035,1-1 1,-2 1-1,1-1 0,0 0 1,-1 0-1,0 0 0,0 0 1,3-9-1,18-54-3263,-15 40 2104,5-6 375,6-22 737,-14 19 8318,-20 72-5137,10-21-2807,0 0 0,2 0-1,-1 0 1,2 0 0,0 0-1,1 0 1,0 1 0,3 14 0,3-12-2355,7-2-3405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4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11050,'2'0'2050,"2"0"-768,2-7-482,3-4-832,-3-2 160,0 4-448,-2 1-1025,-4 1-2178,0 1-5574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6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129 429 7111,'7'-13'1926,"-1"-1"-1,0 1 1,4-19 0,-6 14-945,-1 1 0,0-1 1,-2 0-1,0-22 0,-1 40-952,0-1 0,0 1 0,0-1 0,0 1 0,-1 0-1,1-1 1,0 1 0,0-1 0,-1 1 0,1 0 0,0-1 0,-1 1 0,1 0 0,0-1 0,-1 1 0,1 0 0,0 0-1,-1-1 1,1 1 0,-1 0 0,1 0 0,0 0 0,-1-1 0,1 1 0,-1 0 0,1 0 0,-1 0 0,1 0-1,-1 0 1,1 0 0,0 0 0,-1 0 0,1 0 0,-1 0 0,1 0 0,-1 0 0,1 1 0,-1-1 0,1 0 0,0 0-1,-1 0 1,1 0 0,-1 1 0,1-1 0,0 0 0,-1 1 0,0-1 0,-22 15 46,12-3-55,1 0 0,1 1 1,0 0-1,1 1 0,1 0 1,0 0-1,-8 25 0,2 1-61,-13 70 0,20-74-55,2 0 0,1 42 0,3-78 87,0 1 1,0-1-1,1 1 1,-1-1-1,0 0 1,0 1-1,0-1 1,1 0 0,-1 1-1,0-1 1,1 0-1,-1 1 1,0-1-1,1 0 1,-1 0 0,0 1-1,1-1 1,-1 0-1,0 0 1,1 0-1,-1 0 1,1 1-1,-1-1 1,1 0 0,-1 0-1,0 0 1,1 0-1,-1 0 1,1 0-1,-1 0 1,0 0 0,1 0-1,-1 0 1,1 0-1,-1-1 1,1 1-1,-1 0 1,0 0 0,1 0-1,-1 0 1,0-1-1,1 1 1,-1 0-1,1 0 1,-1-1-1,0 1 1,0 0 0,1-1-1,-1 0 1,5-2-7,-1 0 0,0-1 0,0 1 0,0-1 0,-1 0 0,0 0 0,1-1 1,-1 1-1,4-9 0,21-51-502,-19 40 35,71-170-4598,-25 58 3070,1 4 3836,-46 110-1067,-6 16-281,-1-1 0,0 0-1,0 1 1,-1-1 0,0 0-1,0-1 1,1-11 0,-3 17 429,-1 6-261,-8 23-354,-15 31 0,-11 32-230,14-23-100,4 0-1,3 1 1,3 1-1,-4 90 1,15-159 30,0 1 1,0 0-1,0 0 0,0 0 1,0 0-1,0-1 0,0 1 1,0 0-1,0 0 0,0 0 1,0-1-1,1 1 0,-1 0 1,0 0-1,1 0 0,-1-1 1,0 1-1,1 0 0,-1 0 1,1-1-1,-1 1 1,1-1-1,-1 1 0,1 0 1,0-1-1,-1 1 0,1-1 1,0 1-1,-1-1 0,1 1 1,0-1-1,0 0 0,-1 1 1,1-1-1,0 0 0,0 0 1,0 0-1,0 1 0,-1-1 1,1 0-1,0 0 0,0 0 1,0 0-1,0-1 0,-1 1 1,1 0-1,0 0 0,1-1 1,2 0-29,0 0 0,0-1-1,-1 0 1,1 0 0,-1 0 0,1 0 0,-1 0 0,0-1-1,4-2 1,9-15 125,-1 0-1,-1 0 0,-1-2 1,-1 1-1,-1-2 1,0 1-1,-2-2 0,9-31 1,-35 107 749,8-26-875,1 0-1,2 1 1,-7 47-1,13-67 36,-1 6-20,0 0 0,1-1 0,2 14 0,-1-25 27,0 1 1,-1-1 0,1 0 0,0 0 0,0 0 0,0 0 0,-1 0 0,1 0-1,0 0 1,1 0 0,-1 0 0,0 0 0,0-1 0,0 1 0,0 0 0,1-1-1,-1 1 1,0-1 0,0 1 0,1-1 0,-1 0 0,1 0 0,-1 1 0,0-1-1,1 0 1,-1 0 0,0 0 0,1 0 0,-1-1 0,3 0 0,1 1 49,0 0 0,0-1 1,0 0-1,0 0 0,0 0 1,-1-1-1,8-3 0,-5 0-23,0 0-1,-1-1 0,0 0 1,0 0-1,0-1 0,-1 0 1,0 0-1,0 0 0,7-15 1,-1-2-77,16-50 0,-18 46-145,-2 0-1,0 0 0,-2-1 1,-1 0-1,-2 0 0,-1-51 1,-1 78 190,0 1-1,0 0 1,0 0 0,0-1 0,0 1 0,-1 0 0,1 0-1,0-1 1,-1 1 0,1 0 0,-1 0 0,1 0 0,-1 0-1,0 0 1,1 0 0,-1 0 0,0 0 0,0 0 0,0 0-1,1 0 1,-1 0 0,0 0 0,0 1 0,0-1 0,-1 0-1,1 1 1,0-1 0,0 1 0,0-1 0,0 1 0,-1 0-1,1-1 1,0 1 0,0 0 0,-1 0 0,1 0 0,0 0-1,0 0 1,-1 0 0,1 0 0,0 0 0,0 0 0,0 1-1,-3 0 1,0 0 5,0 1-1,0-1 0,0 1 0,0 0 1,1 0-1,-1 0 0,0 0 0,1 1 1,0-1-1,0 1 0,-1 0 1,-2 4-1,-2 5-10,1 0 0,0 0 0,1 0 0,0 1 0,1 0 0,1 0-1,-6 26 1,5-9-11,2 0-1,0 48 0,3-76 9,0-1-1,-1 1 1,1 0 0,1-1-1,-1 1 1,0 0-1,0-1 1,1 1-1,-1-1 1,1 1-1,-1 0 1,1-1 0,0 1-1,-1-1 1,1 0-1,0 1 1,0-1-1,0 1 1,0-1-1,1 0 1,-1 0 0,0 0-1,0 0 1,1 0-1,-1 0 1,0 0-1,1 0 1,-1 0-1,1-1 1,0 1 0,-1 0-1,1-1 1,-1 0-1,1 1 1,0-1-1,-1 0 1,1 0-1,2 0 1,0 0-61,0 0 0,1-1 1,-1 1-1,0-1 0,0 0 0,0-1 1,0 1-1,0-1 0,0 1 0,-1-1 1,1-1-1,0 1 0,-1 0 0,5-5 1,10-13-487,-2-1 1,0 0-1,-2-2 0,0 0 1,21-48-1,-27 54 761,5-35 2331,-10 50-2344,-1 0 0,1 1 0,-1-1 0,1 1 0,0-1 0,0 1 0,-1 0 0,7-2 0,1-1-78,-1 0-103,52-21 553,-57 24-534,1-1 0,0 1 1,-1 1-1,1-1 1,0 1-1,-1 0 0,1 0 1,0 0-1,0 0 1,-1 1-1,9 2 0,-11-2-45,-1 1-1,1-1 1,-1 1-1,1-1 0,-1 1 1,0 0-1,0 0 1,0-1-1,0 1 0,0 0 1,0 0-1,0 0 1,-1 0-1,1 0 0,-1 0 1,1 0-1,-1 0 0,0 1 1,0-1-1,0 4 1,1 0-33,-1 1 0,0 0 1,-1 0-1,1 0 0,-4 11 1,0-8 73,-1 1 0,0-1 0,-1-1 0,-13 18 0,14-21-22,-1 1 1,1 0-1,1 0 0,-1 1 0,1-1 0,1 1 0,-1 0 0,1 0 0,1 0 1,-4 16-1,5 1-4,0 0 0,3 36 0,-1-59-1,0 0 1,0 0-1,0 0 1,0 0 0,0 0-1,0 0 1,0 0-1,1 0 1,-1-1 0,1 1-1,-1-1 1,1 1-1,0-1 1,-1 1 0,1-1-1,0 0 1,0 0-1,0 0 1,0 0 0,0 0-1,0 0 1,0-1-1,0 1 1,1-1-1,-1 1 1,3-1 0,1 1 3,0 0 1,0 0-1,0-1 1,0 0 0,0 0-1,0 0 1,0-1-1,10-2 1,-11 0-16,0 1 1,0-1-1,-1 0 1,1 0-1,-1-1 1,0 1-1,0-1 0,0 0 1,-1 0-1,1 0 1,-1-1-1,0 1 0,4-9 1,5-10-279,14-35 0,-25 55 274,3-7-2,29-81-27,-30 79 104,0 1-1,-1 0 1,0-1-1,-1 1 1,-1-1-1,0-15 1,-1 26-39,1 0-1,0 0 1,-1 0-1,1 0 1,-1 0-1,1 0 1,-1 0 0,1 0-1,-1 1 1,0-1-1,1 0 1,-1 0 0,0 1-1,0-1 1,0 0-1,0 1 1,1-1-1,-1 1 1,0-1 0,0 1-1,0-1 1,0 1-1,0 0 1,0-1-1,-2 1 1,1 0-20,0-1 0,1 1 1,-1 0-1,0 0 0,1-1 0,-1 1 0,0 1 1,1-1-1,-1 0 0,0 0 0,0 1 0,1-1 1,-1 1-1,1-1 0,-1 1 0,-2 1 0,-1 3-12,0 0 0,0 0 0,0 1 0,1 0-1,-1 0 1,1 0 0,1 1 0,-1-1-1,-3 10 1,1 0 17,0 1 0,-7 33 1,11-30 10,0 1 0,2 23 0,0-29-27,0-14-4,0 0 0,0 0 0,0 0 0,0 0 1,0 0-1,1 0 0,-1 0 0,0 0 0,1 0 0,-1 0 0,1 0 0,-1 0 0,1 0 0,-1 0 0,1-1 1,-1 1-1,1 0 0,0 0 0,0 0 0,-1-1 0,1 1 0,0 0 0,0-1 0,0 1 0,0-1 0,0 1 0,0-1 1,0 0-1,0 1 0,0-1 0,0 0 0,0 1 0,0-1 0,0 0 0,0 0 0,0 0 0,0 0 0,0 0 1,0 0-1,0 0 0,1-1 0,2 1-43,0-1 1,0 0-1,0 0 0,-1 0 1,1 0-1,-1 0 1,1-1-1,-1 0 0,1 0 1,4-3-1,15-17-335,-1-1 0,20-27 0,-29 33 318,1 1-1,0 0 0,1 1 1,0 0-1,1 1 1,36-23-1,-52 37 80,1-1 0,-1 1-1,0-1 1,1 1 0,-1-1 0,1 1-1,0 0 1,-1-1 0,1 1 0,-1 0 0,1 0-1,0-1 1,-1 1 0,1 0 0,-1 0-1,1 0 1,0 0 0,-1 0 0,1 0 0,0 0-1,-1 0 1,1 0 0,0 0 0,-1 0-1,1 0 1,0 0 0,-1 1 0,1-1 0,-1 0-1,1 0 1,-1 1 0,1-1 0,0 0 0,-1 1-1,1-1 1,-1 0 0,1 1 0,-1-1-1,0 1 1,1-1 0,-1 1 0,1-1 0,-1 1-1,0 0 1,1-1 0,-1 1 0,1 35 872,-2-20-409,0 10 191,-1 0-1,-1-1 1,-12 45-1,-30 74 948,28-95-1505,8-17-692,-2 0-1,-2-1 0,-1 0 1,-27 44-1,2-29-4393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7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16111,'0'2'141,"1"-1"0,-1 1 0,1-1 0,-1 1 0,1-1 0,0 0 0,0 1 0,-1-1 1,1 0-1,0 0 0,0 0 0,0 1 0,1-1 0,-1 0 0,0 0 0,0-1 0,0 1 0,1 0 0,-1 0 0,1 0 0,-1-1 0,0 1 0,1-1 0,-1 1 0,1-1 0,-1 0 0,1 0 0,-1 1 0,3-1 0,56 5-376,-50-5 585,31 0-233,0-1 1,0-2-1,49-10 0,-56 6-136,0 2-1,61-2 1,-93 6 15,0 1 1,0 0 0,-1 0-1,1 0 1,0 0 0,0 1-1,-1-1 1,1 0 0,0 1-1,0-1 1,-1 1-1,1 0 1,-1-1 0,1 1-1,0 0 1,-1 0 0,1 0-1,-1 0 1,0 0 0,1 0-1,-1 1 1,0-1 0,2 3-1,-2-1-3,1 1 0,-1-1-1,-1 1 1,1 0 0,0-1 0,-1 1 0,0 0-1,0-1 1,0 1 0,-1 7 0,-1-3 69,1 0 1,-1 0 0,-1 0 0,0 0 0,0 0 0,0 0 0,-1-1 0,0 0-1,-7 9 1,-52 63 525,48-62-432,-128 129 1295,-2 2-228,141-144-1207,-19 26 106,23-30-135,-1 1 0,0 0 0,1 0 1,-1-1-1,1 1 0,-1 0 0,1 0 0,-1 0 0,1-1 0,0 1 0,0 0 0,-1 0 0,1 0 0,0 0 0,0 0 0,0 0 1,0 0-1,0 0 0,0-1 0,0 1 0,0 0 0,0 0 0,0 0 0,1 0 0,-1 0 0,0 0 0,1 0 0,-1-1 1,0 1-1,1 0 0,-1 0 0,2 0 0,-1 0-250,0 0 0,0 0-1,0 1 1,0-1 0,0 0 0,0 0 0,0 1 0,0-1 0,-1 0 0,1 1 0,0-1 0,-1 0-1,1 1 1,-1-1 0,0 1 0,1-1 0,-1 1 0,0 0 0,0-1 0,0 2 0,0 17-5962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39 8264,'0'0'101,"0"0"0,0 0 0,0 0 0,0 0 0,0 0 0,0 0 0,0 0 0,0 0 0,0 0 0,0 0 0,0 0 0,0 1 0,0-1 0,0 0 0,0 0 0,0 0 0,0 0 0,0 0 0,0 0 0,-1 0 0,1 0 0,0 0 0,0 0 0,0 0 0,0 0 0,0 0 0,0 0 0,0 0 0,0 0 0,0 0 0,0 0 0,0 0 0,-1 0 0,1 0 0,0 0 0,0 0 0,0 0 0,0 0 0,0 0 0,0 0 0,0 0 0,0 0 0,0 0 0,0 0 0,-1 0 0,1 0 0,0 0 0,0 0 0,0 0 0,0 0 0,0 0 0,0 0 0,0 0 0,0 0 0,0 0 0,0 0 0,0 0 0,0 0 0,0 0 0,0-1 0,0 1 0,-1 0 0,1 0 0,-1 15 1570,0 26-2827,1-33 1805,-1 19-564,0-19-98,0 1 0,1-1 1,0 1-1,1-1 0,-1 1 1,2-1-1,-1 1 0,1-1 0,5 15 1,-11-32-223,-1 0 0,1-1 0,0 1 0,1-1 1,1 0-1,-1 0 0,1 0 0,1 0 0,-1-15 1,2 20 221,0 1 0,0-1 0,1 0 0,0 1 0,0-1 0,0 1 0,0-1 0,0 1 0,1-1 0,0 1 0,0 0 0,0 0 0,1 0 0,-1 0 1,1 0-1,0 0 0,0 1 0,0 0 0,1-1 0,-1 1 0,1 0 0,0 0 0,7-4 0,-5 4 14,0 1 1,0 0-1,0 0 0,0 0 0,0 0 1,0 1-1,1 0 0,-1 0 0,0 1 0,1 0 1,-1 0-1,11 2 0,-16-2 11,0 1 0,0 0 0,-1 0 1,1-1-1,0 1 0,-1 0 0,1 0 0,-1 0 0,1 0 0,-1 0 0,1 0 0,-1 0 0,0 0 0,0 0 0,1 0 1,-1 0-1,0 0 0,0 0 0,0 0 0,0 0 0,0 0 0,0 0 0,0 1 0,0 1 41,0 0-1,-1-1 1,1 1 0,0 0-1,-1 0 1,0-1-1,1 1 1,-3 4 0,-28 27 104,27-31-147,1-1 0,-1 2 0,1-1 1,0 0-1,0 1 0,0-1 1,0 1-1,1 0 0,-1 0 0,1 0 1,0 0-1,0 1 0,0-1 0,1 0 1,0 1-1,0-1 0,0 1 1,-1 5-1,2-8 14,0 1 1,0-1 0,0 0-1,1 0 1,-1 1-1,1-1 1,-1 0 0,1 0-1,0 0 1,-1 1-1,1-1 1,0 0 0,0 0-1,3 3 1,-1-2 73,1 0 0,-1 0 1,1 0-1,0 0 0,0-1 1,6 3-1,3 2 143,0 0 0,0-1 0,27 8 1,-35-13-733,1 0 0,0 0 0,-1-1 0,1 0 0,0 0 0,0 0 0,11-2 0,1-4-4239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7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0 412 16912,'19'-25'1634,"8"2"-738,14-8 610,23-17-513,19-18-64,2-2-417,-9 8-256,-14 16-95,-21 16-226,-18 13 194,-15 12-610,-12 10-6405,-21 13-2275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8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 15855,'-2'0'224,"0"0"1,0 0-1,1 0 0,-1 0 0,0 0 1,0 0-1,1 0 0,-1 1 1,0-1-1,1 1 0,-1-1 1,0 1-1,-1 1 0,1-1-162,1 1 0,0 0 1,0 0-1,0 0 0,0 0 0,0 0 0,1 0 1,-1 0-1,1 1 0,-1-1 0,1 2 0,-16 63 123,-46 117-1,61-183-216,1-1 0,-1 1 0,1 0 0,0-1 0,-1 1 0,1-1 0,0 1 0,0 0 0,-1-1 1,1 1-1,0 0 0,0-1 0,0 1 0,0 0 0,0-1 0,0 1 0,0 0 0,0-1 0,0 1 0,0 0 1,0-1-1,1 1 0,-1 0 0,0-1 0,0 1 0,1 0 0,-1-1 0,0 1 0,1 0 0,20 1-1322,-5-3 1744,-9 1-338,1 0 0,-1-1 0,1 0 0,-1 0 1,1-1-1,-1 0 0,0 0 0,0-1 0,0 0 0,0 0 0,0-1 0,-1 1 1,1-2-1,-1 1 0,0-1 0,5-5 0,1 1 67,7-7-71,0 0 1,-1 0 0,-1-2-1,-1 0 1,0-1 0,15-25-1,-24 27-84,-4 10 1148,-2 22-351,-2 3-318,-1 1 0,-1-1 1,-8 29-1,-4 21 261,-3 59-638,-2 184 1,20-310-195,-1-1 0,1 1-1,0 0 1,0 0 0,0 0 0,0-1-1,0 1 1,0 0 0,0 0 0,0 0-1,0 0 1,0-1 0,0 1 0,0 0-1,1 0 1,-1 0 0,0-1 0,0 1-1,1 0 1,-1 0 0,1-1 0,-1 1-1,1 0 1,-1-1 0,1 1 0,-1-1 0,1 1-1,0 0 1,-1-1 0,1 1 0,0-1-1,-1 0 1,1 1 0,0-1 0,-1 1-1,1-1 1,0 0 0,0 0 0,0 0-1,-1 1 1,1-1 0,0 0 0,0 0-1,1 0 1,24 1-8344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8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0 13645,'-15'37'3331,"-6"2"-1345,3 12-32,1 0-577,1 3-384,-1 6-705,-1 3 1,-3-3-418,4-6 161,1-14-704,3-11-1218,7-7-1345,4-14-5926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9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0 126 4228,'2'-1'12125,"-2"1"-12064,0 0 0,1 0 0,-1 0 0,0 0 0,1 0 0,-1 0 0,0 0 0,1 0 1,-1 0-1,0 0 0,1 0 0,-1 0 0,0 0 0,1 0 0,-1 0 0,0 1 0,1-1 0,-1 0 0,0 0 1,0 0-1,1 0 0,-1 1 0,0-1 0,0 0 0,1 0 0,-1 1 0,0-1 0,0 0 0,0 0 1,1 1-1,4 13 267,0 0 0,-1 0 0,0 0 0,-1 0-1,0 1 1,-2 0 0,1 22 0,-1-21-256,2 142 243,-3-157-305,0 0 0,0 0 1,0 1-1,0-1 0,0 0 0,0 0 0,0 1 0,0-1 0,0 0 0,1 0 0,-1 0 0,1 0 0,-1 1 0,1-1 0,-1 0 0,1 0 0,0 0 0,-1 0 0,1 0 0,0 0 0,0 0 0,0 0 0,-1-1 0,1 1 0,0 0 0,0 0 0,1-1 0,-1 1 0,0-1 0,0 1 0,0-1 0,0 1 0,0-1 0,1 0 0,-1 1 0,0-1 0,0 0 0,0 0 0,1 0 0,-1 0 0,1 0 0,2-1 33,-1 1 0,1-1 0,-1 0-1,1-1 1,-1 1 0,0-1 0,0 1-1,0-1 1,0 0 0,0 0 0,0 0 0,0 0-1,3-5 1,27-34 3,-1-1 1,49-88-1,-53 81-66,2 1 1,46-56-1,-72 99 15,-2 3 1,-1 0 0,1 0 0,0 0 0,-1 0 0,1 0 0,0 0 0,0 0 0,1 0 0,-1 1 0,0-1 0,0 1 0,1 0 0,-1 0 0,1 0 0,3-1 0,-5 18 506,-3 322 3439,0-168-4998,1-1-7289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39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14798,'0'0'1313,"2"0"-512,9 11 801,1 6-33,1 5-672,-1 9 320,-6 11-608,-6 12 255,0 12-351,0 11-161,-18 4-256,-1-2-64,0-15 64,9-18-448,6-24-673,4-18-1377,0-21-9481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40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277 0 15278,'0'0'2947,"0"13"-1601,0 13-289,0 10 96,0 10-257,0 11-95,0 8 64,0 12-417,0 5-159,-4 8-97,-2-5-256,2-15 160,4-19-448,0-23-289,0-21-1473,0-22-10634</inkml:trace>
  <inkml:trace contextRef="#ctx0" brushRef="#br0" timeOffset="1">1 369 17649,'4'2'2850,"6"4"-1056,7 5-288,5 9-193,11 0-641,15-5-511,8-6-33,8-7-1281,0-2-1986,-4 0-3492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40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10890,'0'0'6193,"12"0"-4229,104 0-832,-114 0-1132,0 0 0,-1 1 1,1-1-1,-1 1 0,1-1 0,-1 1 0,1-1 0,-1 1 0,1 0 1,-1 0-1,1 0 0,-1 0 0,0 0 0,0 0 0,1 0 0,-1 0 1,0 0-1,0 1 0,0-1 0,0 0 0,-1 1 0,1-1 0,0 0 1,0 1-1,-1-1 0,1 1 0,-1 0 0,1-1 0,-1 1 0,0-1 1,0 1-1,0 0 0,0-1 0,0 1 0,0-1 0,0 3 0,0 2-5,-1 0-1,1 0 0,-1 0 0,0 0 0,0 0 0,-1 0 0,0 0 0,0-1 1,-3 8-1,-14 13-156,0-1 1,-2 0 0,-1-2-1,-30 26 1,-10 12 178,60-59 17,0 0 1,0 0-1,0 0 1,0 1-1,0-1 1,1 0 0,-1 1-1,1-1 1,0 1-1,0 0 1,0-1 0,0 1-1,0 0 1,0 0-1,1 0 1,0-1-1,-1 1 1,1 0 0,0 0-1,1 4 1,0-3 35,0-1 0,0 0 0,0 0 0,1 0 0,0 0 0,-1 0 0,1 0 0,0 0 0,0 0 0,1-1 0,-1 1 0,1-1 0,-1 0 0,1 1 0,0-1 0,4 2 0,3 2 110,0-1 0,0-1-1,0 0 1,1 0 0,-1-1-1,1 0 1,0-1 0,0 0 0,0 0-1,1-2 1,-1 1 0,0-1 0,0-1-1,13-2 1,-23 3-229,1-1 1,0 1-1,-1-1 0,1 0 1,-1 1-1,1-1 0,-1 0 0,1 0 1,-1 0-1,0 0 0,1 0 1,-1 0-1,0 0 0,0-1 1,1 1-1,-1 0 0,0-1 1,-1 1-1,2-3 0,5-19-4748,-7 9-1369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8:40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18065,'0'0'1954,"14"0"-224,5 5-97,10 2-320,6-1-384,2-6-833,3 0 97,-7 0-514,-7 0-2081,-7 0-4901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1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201 165 9801,'2'-2'295,"1"0"0,-1 0 0,0 0 0,1 0 0,-1 0 0,0 0 0,0 0 0,-1-1 0,1 1-1,0-1 1,-1 1 0,1-1 0,-1 0 0,2-4 0,8-15 1511,-3 12-1230,-5 7-330,-1 1 1,1-1 0,-1 0 0,0-1 0,0 1 0,0 0 0,0-1 0,0 1 0,-1-1-1,1 1 1,-1-1 0,0 0 0,0 1 0,0-1 0,-1 0 0,0 0 0,1 0 0,-1 0 0,0 1-1,-1-6 1,0 8-234,0 0 0,0 0-1,1 0 1,-1 0 0,0 0-1,0 0 1,0 0 0,0 0-1,0 0 1,0 0 0,0 1-1,-1-1 1,1 0-1,0 1 1,0-1 0,0 1-1,-1 0 1,1-1 0,0 1-1,-1 0 1,1 0 0,0-1-1,-3 2 1,-1-2-14,0 1-1,1 0 1,-1 0-1,0 1 1,1-1-1,-7 3 1,5 0 23,-1 0 0,1 0 0,-1 1 0,1 0 1,0 0-1,1 1 0,-1 0 0,1 0 0,0 0 0,-5 6 0,-8 11-18,-18 31 0,25-36-9,0 1 0,1 1 0,0-1 0,2 2 0,1-1 0,0 1 1,1 0-1,1 1 0,1-1 0,1 1 0,-1 28 0,4-46 3,1 1-1,-1-1 1,1 0-1,-1 1 1,1-1-1,0 0 1,0 0-1,1 0 1,-1 0-1,1 0 1,-1 0-1,1 0 1,0 0-1,0-1 1,0 1-1,0-1 1,1 1-1,-1-1 1,1 0-1,-1 0 1,1 0-1,0 0 1,0-1-1,0 1 1,0-1-1,0 1 1,0-1-1,0 0 1,4 1-1,5 1 41,-1-1 0,1 0 0,0-1 1,-1 0-1,1-1 0,0 0 0,14-2 0,-19 0-15,0 0 0,0-1 0,-1 1 0,1-1 0,-1-1 0,0 1 0,0-1 1,0 0-1,0 0 0,-1-1 0,1 0 0,-1 0 0,-1 0 0,1 0 0,7-13 0,2-3-36,0 0-1,-2-2 0,12-28 1,-19 39-213,-5 10 187,1 0 0,-1 0 0,1-1-1,0 1 1,0 0 0,0 0-1,0 0 1,0 0 0,0 1-1,1-1 1,-1 0 0,1 0-1,-1 1 1,1-1 0,2-1-1,-4 35-573,0-12 664,-1-2-10,1-1 0,4 23 1,-3-35-32,0-1 1,0 1 0,0-1 0,0 0-1,1 1 1,0-1 0,0 0 0,0 0-1,1 0 1,-1 0 0,1 0 0,0-1-1,5 6 1,-6-7-12,0-1-1,-1 1 1,1-1 0,0 0-1,0 0 1,0 0 0,0 0-1,0 0 1,0-1-1,0 1 1,1-1 0,-1 1-1,0-1 1,0 0-1,0 0 1,1 0 0,-1 0-1,0 0 1,0 0 0,1 0-1,-1-1 1,0 0-1,3 0 1,-2-1-381,1 1 0,-1-1 0,0 1 0,0-1 0,0 0 0,-1 0 0,1 0 0,0-1 0,-1 1 0,1-1 0,-1 1 0,0-1 0,4-5 0,4-14-6595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1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15 12524,'-8'0'4676,"-4"-7"-3779,12 1 1281,0 4-2210,0 17-12588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37 2114,'0'-36'18519,"0"44"-18161,11 379 581,-27 30-624,13-343-144,4-94-234,1 1 1,1-1-1,1 1 0,1 0 1,11-33-1,47-90-389,-61 136 405,1 2 0,-1-1 0,1 0-1,1 1 1,-1-1 0,5-4 0,-7 8 38,0 0 0,-1 1 0,1-1 0,0 1 0,0-1 0,-1 1 1,1-1-1,0 1 0,0-1 0,0 1 0,0 0 0,0-1 0,0 1 1,-1 0-1,1 0 0,0-1 0,0 1 0,0 0 0,0 0 0,0 0 0,0 0 1,0 1-1,0-1 0,0 0 0,0 0 0,0 0 0,-1 1 0,1-1 1,0 1-1,0-1 0,0 0 0,0 1 0,-1-1 0,1 1 0,0 0 1,0-1-1,-1 1 0,1 0 0,-1-1 0,1 1 0,0 0 0,-1 0 0,1-1 1,-1 1-1,0 0 0,1 1 0,5 9 63,-1 0-1,0 1 1,0-1-1,-2 1 1,1 0-1,-1 0 1,-1 0 0,1 14-1,0 104 292,-3-89-296,0-38-48,0-1 0,0 0 0,0 1 0,-1-1 1,1 1-1,0-1 0,-1 0 0,0 1 1,1-1-1,-1 0 0,0 0 0,0 1 0,-1-1 1,1 0-1,0 0 0,-1 0 0,1 0 0,-1-1 1,0 1-1,1 0 0,-1-1 0,0 1 1,0-1-1,0 1 0,0-1 0,0 0 0,0 0 1,-1 0-1,1 0 0,-3 0 0,-5 2-47,-1-1 0,0-1 0,-1 0 0,1 0-1,-14-2 1,6 1-40,8-1 144,1 0 0,-1 0 0,1-1 0,-1 0 0,-16-7 0,21 7-24,0 0 0,0-1 0,0 0 0,1 0-1,-1 0 1,1-1 0,0 0 0,0 0 0,0 0 0,-7-8 0,12 12-45,0 0 0,0 0 0,0 0 0,0-1 0,0 1 0,0 0 0,-1 0 0,1-1 0,0 1 0,0 0 0,0 0 0,0-1 0,0 1 1,0 0-1,0 0 0,0 0 0,0-1 0,0 1 0,0 0 0,0 0 0,0-1 0,0 1 0,1 0 0,-1 0 0,0-1 0,0 1 0,0 0 0,0 0 1,0 0-1,0-1 0,1 1 0,-1 0 0,0 0 0,0 0 0,0 0 0,0-1 0,1 1 0,-1 0 0,0 0 0,0 0 0,0 0 0,1 0 0,-1 0 1,0 0-1,0-1 0,1 1 0,-1 0 0,15-4-1279,-12 4 836,75-20-5974,-34 5-1093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6 6054,'-1'0'294,"1"0"0,-1 0 0,0 0 0,0 0 1,1 0-1,-1 0 0,0 1 0,1-1 0,-1 0 0,1 0 0,-1 1 1,0-1-1,1 1 0,-1-1 0,1 0 0,-1 1 0,1-1 1,-1 1-1,1-1 0,-1 1 0,1 0 0,-1 0 0,-6 19 1754,5 29-2609,2-39 1267,0 1-621,0-2 107,0 0-1,0 0 1,1 0-1,0-1 1,4 17-1,-4-23-162,0 0-1,0 0 0,0 0 1,0 0-1,0 0 0,1 0 1,-1 0-1,1 0 1,-1 0-1,1-1 0,0 1 1,-1-1-1,1 1 0,0-1 1,0 0-1,0 1 0,0-1 1,0 0-1,0-1 0,0 1 1,1 0-1,-1 0 0,0-1 1,0 0-1,1 1 0,-1-1 1,4 0-1,-2 0-22,0 1 1,0-1-1,0-1 0,0 1 1,0-1-1,0 1 0,0-1 1,0 0-1,0-1 0,0 1 1,0-1-1,-1 1 0,8-5 1,-9 4 1,0-1 1,1 1 0,-1 0 0,0-1-1,0 0 1,0 1 0,0-1-1,-1 0 1,1 0 0,-1 0 0,0 0-1,0 0 1,0 0 0,0 0 0,0 0-1,-1-1 1,1-5 0,0 3 4,-1 0 0,1 1 0,-1-1 0,-1 0 0,1 0 0,-1 1 0,0-1 0,0 0 0,-1 1 1,0-1-1,0 1 0,0 0 0,-6-10 0,5 11 9,-1 0 1,1 0-1,-1 1 1,1 0-1,-1 0 1,0 0-1,0 0 1,-1 0-1,1 1 1,-1 0-1,1 0 1,-1 0 0,1 0-1,-1 1 1,0 0-1,-9-1 1,7 0 43,-1 1 0,1 0 0,-1 1 0,1 0 0,-1 0 0,-12 2 0,18-1-72,-1-1 0,1 1 0,-1 0 0,1 0 0,0 0 1,0 0-1,-1 1 0,1-1 0,0 0 0,0 1 0,0 0 0,0-1 0,1 1 0,-1 0 0,0 0 0,1 0 0,-1 0 0,1 0 0,0 0 1,0 1-1,0-1 0,0 0 0,-1 4 0,0 2-453,0 1 1,0-1-1,1 1 1,0 0-1,0 0 0,1-1 1,1 1-1,-1 0 1,4 14-1,11 15-4927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3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1 257 1602,'3'1'392,"0"-1"0,0 1 0,1-1 0,-1 0 0,0 0 1,0-1-1,1 1 0,-1-1 0,0 1 0,0-1 0,0 0 1,0 0-1,0-1 0,0 1 0,0-1 0,0 1 0,-1-1 1,1 0-1,0 0 0,-1 0 0,0 0 0,1-1 0,-1 1 0,0 0 1,3-6-1,15-18 146,27-46 0,-41 61-647,-1 0 1,0 0-1,0-1 1,-1 0-1,0 0 1,-1 0-1,2-19 1,-6 19-170,-4 20-198,-3 20-174,8-27 646,0 0 0,0 0 0,0 0 1,0 0-1,0 0 0,0 0 0,0 0 0,0 0 0,0 0 1,1 0-1,-1 0 0,0 0 0,1 0 0,-1 0 0,1 0 0,-1 0 1,1-1-1,-1 1 0,1 0 0,0 0 0,-1 0 0,1-1 0,0 1 1,1 1-1,25 0-110,-14-2 121,-11-1 106,1 1 0,-1 0 0,0 0 0,0 0 0,1 0 0,-1 1 0,0-1 0,0 0-1,1 1 1,-1 0 0,0-1 0,0 1 0,0 0 0,0 0 0,2 2 0,-3-1-4,1 0 0,-1 0 0,0 0 0,0 1 0,-1-1 1,1 0-1,0 1 0,-1-1 0,0 0 0,1 1 0,-1-1 0,0 1 0,0-1 0,-1 5 0,0 47 1101,-1-29-1003,2 1 0,4 40 0,-4-65-203,1 0-1,0 0 0,0 0 1,0 0-1,0 0 0,0-1 1,0 1-1,0 0 0,0-1 0,0 1 1,0-1-1,0 1 0,1-1 1,-1 1-1,0-1 0,0 0 0,0 1 1,1-1-1,-1 0 0,0 0 1,0 0-1,1 0 0,-1 0 1,0 0-1,2-1 0,2 1 65,-1 0 0,1-1 0,0 1 0,-1-1-1,1 0 1,4-2 0,-1-2-29,-1-1 0,0 0 0,0 0 0,-1-1 1,1 1-1,-2-2 0,1 1 0,-1 0 0,5-9 0,22-29 50,69-63-115,-75 93-399,-25 14 414,-1 1-1,1 0 0,-1-1 0,1 1 1,0 0-1,-1 0 0,1-1 1,-1 1-1,1 0 0,0 0 0,-1 0 1,1 0-1,0 0 0,-1 0 0,1 0 1,0 0-1,-1 0 0,1 0 0,-1 0 1,1 0-1,0 0 0,-1 0 1,1 1-1,0-1 0,-1 0 0,1 0 1,-1 1-1,1-1 0,-1 1 0,1-1 1,-1 0-1,1 1 0,-1-1 0,1 1 1,-1-1-1,0 1 0,1-1 1,-1 1-1,0-1 0,1 1 0,-1 0 1,1 0-1,2 18 138,0 1 1,1 22-1,-4-41-142,1-2 28,0 1 1,0 0-1,0 0 0,0 0 1,0-1-1,0 1 0,0 0 1,0-1-1,0 1 0,-1-1 1,1 1-1,0-1 1,0 1-1,0-1 0,-1 0 1,1 0-1,0 1 0,0-1 1,-1 0-1,1 0 0,-1 0 1,1 1-1,-1-1 0,1 0 1,-1 0-1,0 0 0,1 0 1,-1 0-1,0 0 1,1-2-1,2-32 1352,-3 35-1328,-33-2 839,29 2-853,0 1 0,0 0 0,0 0 0,0 1-1,0-1 1,0 1 0,1 0 0,-1-1-1,1 2 1,-1-1 0,1 0 0,0 1-1,0 0 1,0-1 0,0 1 0,-3 5-1,-3 3-29,0 0 0,1 0-1,-10 20 1,14-23 25,1 1 0,0 0-1,0 0 1,1 1 0,0-1 0,0 0 0,1 1 0,1 12 0,-1-17-3,1 0 0,0 0 0,1 0 0,-1 0 0,1 0 0,0 0 0,1 0 0,-1 0 0,1 0 0,0 0 0,0-1 0,0 1 0,1-1 0,0 1 0,0-1-1,5 6 1,-5-8-11,-1 0-1,1 0 0,0-1 0,0 1 1,0-1-1,0 0 0,0 0 1,0 0-1,0 0 0,0 0 0,1-1 1,-1 0-1,0 1 0,0-1 0,0 0 1,1-1-1,-1 1 0,0 0 0,0-1 1,0 0-1,4-1 0,1 0 63,0-1-1,0 0 1,-1-1-1,1 0 1,-1 0 0,12-9-1,-1-1-38,-1 0 0,-1-2 0,0 0 0,-1 0 0,-1-2-1,-1 0 1,0 0 0,-1-1 0,-1-1 0,-1 0 0,-1 0 0,10-33 0,-16 45 447,-5 26-328,-8 30-123,6-35-48,1 0 1,0 0-1,1 0 0,0 0 0,1 26 0,2-38-6,-1-1 0,1 1 0,0-1 0,-1 1 0,1 0 0,0-1 0,0 1 0,0-1 0,0 0 0,-1 1 0,1-1 0,0 0 0,0 1 0,0-1 0,0 0 0,0 0 0,0 0 0,0 0 0,0 0 0,0 0 0,0 0 0,-1 0 0,3-1 0,26-1-433,-20 0 440,-1-1 0,0 0 1,1 0-1,-1-1 0,0 0 0,-1 0 0,1-1 0,13-11 0,54-53-970,-67 60 842,4-3 153,-1 0 0,-1-1 0,0 0 0,14-26 0,-24 39 641,0 23-433,-1-16-182,0 1 1,-1 0-1,0-1 0,-1 0 0,-3 9 1,3-9-12,0 1 1,1 0-1,0-1 1,0 1-1,-1 12 1,2-8-50,0-7-58,1 0 1,0 0 0,0 0 0,0 1-1,0-1 1,1 0 0,1 5-1,-1-8 64,0-1-1,-1 0 0,1 1 1,0-1-1,0 0 0,0 0 1,0 0-1,0 0 0,0 0 1,0 0-1,0 0 0,1 0 1,-1 0-1,0 0 0,0 0 1,1-1-1,-1 1 0,1-1 1,-1 1-1,0-1 0,1 1 1,-1-1-1,1 0 0,-1 0 1,1 0-1,-1 0 0,1 0 0,2 0 1,3-1-124,0 0-1,0 0 1,-1-1 0,1 0 0,0 0-1,-1 0 1,1-1 0,-1 0 0,0 0-1,0-1 1,0 0 0,-1 0 0,1 0 0,-1 0-1,9-10 1,-2 1-111,0-1 0,-1-1 0,-1 1 0,0-2-1,8-15 1,-9 7 219,-3 11 2781,-4 35-908,-3 27-1125,2 49 303,0-87-1410,0 1 0,1-1 0,0 0 0,1 0 0,1 0 0,6 15 0,-5-14-3916,-2-6-3780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3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10 15951,'-10'-5'1121,"0"1"1281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3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0 12620,'0'59'4050,"1"8"-3514,-3 0 0,-12 80 1,-41 105-503,-2 17-250,51-218-136,6-48-145,2-4 226,0 0-1,0-1 1,0 1-1,0-1 0,-1 1 1,1-1-1,-1 0 1,1 1-1,-1-1 0,1 0 1,-1 0-1,0 0 1,0 0-1,1-3 1,-1 3 4,10-22-2343,1-3-2243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4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9353,'6'-6'3715,"5"3"-1825,3 3-705,7 0 257,8 0-193,6 0-384,6 0-673,5-4 96,-7-2-384,2-1-256,-6 2-1922,-1 3-3812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4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67 5862,'0'4'883,"-1"-1"0,1 0 0,-1 0 0,1 0 0,-1 0 0,0 0 0,-3 6 0,-24 36 737,4-9-1160,22-31-349,-1 0-1,1 0 1,1 0-1,-1 0 0,1 0 1,-1 0-1,2 1 1,-1-1-1,0 0 1,1 0-1,0 1 0,1 9 1,0-13-69,0 1 0,0 0 0,0-1 0,0 1 0,0-1 0,0 1 0,1-1 1,-1 1-1,1-1 0,0 0 0,-1 0 0,1 1 0,0-1 0,0-1 0,1 1 0,-1 0 0,0-1 0,1 1 0,-1-1 0,1 1 1,-1-1-1,1 0 0,-1 0 0,6 1 0,-1 0 4,0-1 1,0 1-1,0-1 1,0-1-1,0 1 1,0-1-1,0 0 1,0-1 0,0 0-1,0 0 1,0 0-1,0-1 1,0 0-1,-1 0 1,1-1-1,-1 0 1,1 0-1,-1-1 1,0 1-1,0-1 1,6-7-1,-5 5-117,-2 0 1,1 0-1,-1-1 0,0 0 0,0 0 0,0-1 1,-1 1-1,-1-1 0,1 0 0,-1 0 1,-1 0-1,1 0 0,-1-1 0,-1 1 0,1-1 1,-2 1-1,1-12 0,0 16 68,-1 0 1,0 0-1,0 0 0,0 0 1,0 0-1,-1 0 0,0 0 1,1 0-1,-2 0 0,1 0 1,0 0-1,-1 0 0,1 1 1,-1-1-1,0 0 0,-1 1 1,1 0-1,0-1 0,-1 1 1,0 0-1,0 0 0,0 1 1,0-1-1,0 0 0,0 1 1,-1 0-1,-6-3 0,3 1 252,0 0-1,-1 1 1,1 0-1,-1 1 0,0-1 1,0 1-1,0 1 1,0 0-1,0 0 1,0 0-1,0 1 1,-13 2-1,21-1-233,-1 0 0,1 0 0,0 1-1,0-1 1,-1 0 0,1 1 0,0-1 0,0 0 0,0 0-1,0 1 1,0-1 0,1 0 0,0 3 0,-1-4-4,1 7-14,1 0-1,0-1 1,1 0 0,0 1-1,0-1 1,0 0 0,0 0-1,1-1 1,0 1 0,1-1-1,-1 0 1,1 0 0,0 0-1,5 4 1,12 8-724,1-1 0,24 14-1,-10-9-2501,-1-9-4848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8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67 15054,'0'-11'4660,"0"-15"-3704,0 25-943,0 0 1,0 0-1,0-1 0,0 1 0,0 0 0,0-1 0,0 1 0,-1 0 0,1 0 1,0 0-1,-1-1 0,1 1 0,-1 0 0,1 0 0,-1 0 0,0 0 1,1 0-1,-2-1 0,0 1 10,1 0 1,-1 0-1,0 0 0,0 1 1,1-1-1,-1 1 0,0-1 1,0 1-1,0 0 0,0 0 1,1 0-1,-1 0 0,-2 0 1,-2 0 5,0 0-1,-1 1 1,1 0 0,0 0 0,0 0 0,0 1 0,1-1-1,-1 1 1,0 1 0,-6 3 0,1 1-36,1 0 0,0 1 0,1 0 1,-10 11-1,1-2 48,1 2 1,1 0-1,1 1 0,-18 32 1,26-40-42,1 1 1,1 0 0,0 0-1,0 0 1,1 0 0,1 1-1,1-1 1,0 1 0,-1 22-1,3-31-10,0 0 0,0 0 0,0 0 0,1 0 0,0 0 0,0 0 0,0 0 0,0 0 0,1 0-1,4 8 1,-4-10 13,0 0-1,1-1 0,-1 1 0,1-1 0,0 1 0,0-1 0,0 0 0,0 0 1,0-1-1,0 1 0,0-1 0,1 1 0,-1-1 0,0 0 0,1 0 0,5 1 1,3-1-28,0 1 1,1-1-1,-1-1 1,0 0-1,0-1 1,0 0 0,0-1-1,0-1 1,0 1-1,0-2 1,-1 0 0,1 0-1,-1-1 1,0 0-1,-1-1 1,1 0 0,-1-1-1,0 0 1,-1-1-1,1 0 1,-2 0 0,1-1-1,-1 0 1,0-1-1,-1 1 1,0-1 0,9-20-1,-7 6-89,-2 10-140,-2 39 211,-2 148 568,-4-101-6249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8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12876,'-23'7'1410,"5"8"-1186,3 7 0,-1 9-480,5 1-1506,7-1-1441,0 0-1730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8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1 163 1602,'9'18'3423,"-8"-17"-3289,-1 0 0,1 0 0,-1 0-1,1 0 1,-1 0 0,1 0 0,-1 0 0,1 0 0,0 0 0,-1 0-1,1 0 1,0-1 0,0 1 0,0 0 0,0-1 0,0 1 0,0-1 0,0 1-1,0-1 1,0 1 0,0-1 0,0 1 0,0-1 0,0 0 0,0 0-1,0 0 1,0 1 0,0-1 0,0 0 0,0 0 0,0-1 0,1 1-1,-1 0 1,0 0 0,1-1 0,0 1-15,1-1-1,-1 1 1,1-1-1,-1 0 1,0 0-1,1 0 1,-1 0-1,0 0 1,0 0 0,0-1-1,0 1 1,0-1-1,0 1 1,3-4-1,27-33 277,-23 27-427,18-23-433,39-62 1,-65 98 428,0 0 0,0 0-1,0 0 1,1-1 0,-1 1 0,0-1 0,1 1 0,-1-1 0,1 1-1,0-1 1,-1 0 0,1 0 0,0 0 0,0 0 0,0 0 0,0 0-1,0 0 1,0 0 0,0-1 0,0 1 0,0-1 0,0 0 0,0 0 0,0 0-1,3 0 1,9 0 245,-9-1-48,-1 0-1,0 1 1,1 0-1,-1 0 1,1 0-1,-1 1 1,0 0 0,1-1-1,-1 1 1,5 2-1,-7 0 79,-1 0-1,0 0 0,-1-1 0,1 1 0,0 0 0,-1 0 0,0 0 0,1 0 0,-1 0 1,0 0-1,-1 0 0,0 5 0,1 3 248,-1 23 419,0-12-245,3 38 1,-2-55-627,1 1 0,0-1-1,0 0 1,0 0 0,1 0-1,0-1 1,0 1 0,0 0 0,0-1-1,1 1 1,0-1 0,5 7-1,-6-9-171,1 0-1,-1 0 0,0-1 1,0 1-1,0-1 1,1 0-1,-1 0 0,1 0 1,-1 0-1,1 0 1,0 0-1,-1-1 0,5 1 1,33 0-6808,-39-1 6880,28-3-8742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39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181 106 8904,'5'-18'7001,"-4"-16"-6962,-1 33 96,0 0-116,0 1 1,1-1-1,-1 0 0,0 0 1,-1 0-1,1 0 0,0 1 0,0-1 1,0 0-1,0 0 0,-1 0 0,1 1 1,0-1-1,-1 0 0,1 0 1,-1 1-1,1-1 0,-1 0 0,1 1 1,-1-1-1,1 0 0,-1 1 0,0-1 1,1 1-1,-1-1 0,0 1 1,1-1-1,-1 1 0,0 0 0,-1-1 1,0 0 44,-1 1 1,1 0-1,-1 0 1,1 0 0,-1 0-1,1 0 1,0 1-1,-1-1 1,1 1 0,-5 1-1,1 1-25,-1 0 0,1 0 0,0 1 0,0-1 0,1 1 0,-1 1 0,1-1 0,0 1 0,0 0 0,-6 7 0,0 3 37,0-1 0,-15 30 0,22-37-84,0 1 0,0 0 0,1 0 0,0 0 1,1 0-1,0 0 0,0 1 0,1-1 0,0 1 0,0-1 1,1 1-1,0-1 0,1 1 0,1 8 0,-1-15-5,0 0-1,0 0 1,0-1-1,0 1 1,1 0-1,-1-1 1,0 1-1,1-1 0,-1 1 1,1-1-1,0 0 1,-1 1-1,1-1 1,0 0-1,0 0 1,0 0-1,0 0 1,0-1-1,0 1 1,0-1-1,0 1 0,0-1 1,0 1-1,0-1 1,4 0-1,7 1-75,1-1-1,22-2 0,-34 1 76,7 0-47,0-1-1,-1-1 1,1 0-1,-1 0 1,0-1-1,0 0 1,0 0-1,0-1 1,-1 0-1,0 0 1,0 0-1,8-10 1,3-2-21,-1-1 0,-1-1 0,17-26 1,-22 26 97,6-8 80,-17 27 155,-1 26-27,-13 31 229,1-3-383,8 4-284,22-57-645,-12-1 818,-1-1-1,1 0 1,-1 0 0,1 0-1,-1 0 1,1-1 0,-1 1 0,0-1-1,0-1 1,0 1 0,0 0-1,0-1 1,3-3 0,46-46-609,-37 36 84,19-21-186,55-76-1,-90 114 811,0-1 0,0 0 1,0 0-1,1 0 0,-1 0 1,0 0-1,0 0 0,0 0 0,0 0 1,0 1-1,0-1 0,0 0 0,0 0 1,0 0-1,0 0 0,1 0 1,-1 0-1,0 0 0,0 0 0,0 0 1,0 0-1,0 0 0,0 0 0,0 0 1,0 0-1,1 0 0,-1 0 1,0 0-1,0 0 0,0 0 0,0 0 1,0 0-1,0 0 0,1 0 1,-1 0-1,0 0 0,0 0 0,0 0 1,0 0-1,0 0 0,0 0 0,0 0 1,0 0-1,0-1 0,1 1 1,-1 0-1,0 0 0,0 0 0,0 0 1,0 0-1,0 0 0,0 0 0,0 0 1,0 0-1,0-1 0,0 1 1,0 0-1,0 0 0,0 0 0,0 0 1,0 0-1,0 0 0,0 0 1,0-1-1,0 1 0,0 0 0,0 0 1,0 0-1,0 13 806,-8 21-1035,5-20 131,0 1 0,1-1 0,0 0 1,1 1-1,1 0 0,0-1 0,1 1 1,3 19-1,-3-32-20,-1-1-1,0 1 1,1-1 0,-1 1 0,1-1-1,0 1 1,-1-1 0,1 0 0,0 1-1,0-1 1,0 0 0,0 0 0,0 1-1,0-1 1,0 0 0,0 0 0,1 0-1,-1 0 1,0-1 0,1 1 0,-1 0 0,1 0-1,-1-1 1,0 1 0,1-1 0,-1 1-1,1-1 1,0 0 0,-1 0 0,1 0-1,2 0 1,-1 0-6,0 0-1,1 0 1,-1-1 0,0 0-1,0 0 1,0 1 0,-1-2-1,1 1 1,0 0 0,0-1-1,-1 1 1,1-1 0,0 0-1,-1 1 1,4-5 0,15-20-441,-1 0 0,-2-1 0,27-53 0,22-32 992,-67 112-434,-1 1 1,1-1 0,0 0 0,0 0 0,0 0-1,0 0 1,0 0 0,0 0 0,0 0 0,0 0-1,0 1 1,0-1 0,0 0 0,0 0 0,0 0-1,0 0 1,0 0 0,0 0 0,0 0-1,0 1 1,0-1 0,0 0 0,0 0 0,0 0-1,0 0 1,0 0 0,1 0 0,-1 0 0,0 0-1,0 1 1,0-1 0,0 0 0,0 0 0,0 0-1,0 0 1,0 0 0,0 0 0,0 0-1,1 0 1,-1 0 0,0 0 0,0 0 0,0 0-1,0 0 1,0 0 0,0 0 0,0 0 0,1 0-1,-1 0 1,0 0 0,0 0 0,0 0-1,0 0 1,0 0 0,0 0 0,0 0 0,0 0-1,1 0 1,-1 0 0,0 0 0,0 0 0,0 0-1,0 0 1,0 0 0,0 0 0,1 19 1069,-5 22-573,-1-22-229,2 0 0,0 1-1,-1 20 1,4-33-394,1 0 1,-1 0-1,1 0 0,0 0 0,3 6 0,-3-8-409,1-1-1,0 0 1,0 0 0,0 0-1,0 0 1,1 0-1,-1 0 1,6 5-1,-1-4-4923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0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4 13517,'0'0'4804,"0"-4"-3554,-2 4-1955,-4 2-608,-3 16-4197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3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78 9865,'-5'14'121,"1"1"-1,0 0 0,1-1 0,1 1 1,0 1-1,1-1 0,1 0 0,1 22 1,0-15-110,-1 0 0,-5 39 0,4-177-1858,22-12-737,-4 43 6321,-16 75-2893,-1 40 2384,1-11-3066,1 1 0,1-1-1,8 32 1,-10-49-155,0 0-1,0 0 1,0 0 0,0-1-1,0 1 1,0 0 0,1 0-1,-1-1 1,0 1 0,1-1-1,0 1 1,-1-1 0,1 0-1,0 0 1,-1 1-1,1-1 1,0 0 0,0-1-1,0 1 1,0 0 0,0 0-1,0-1 1,0 1 0,1-1-1,-1 0 1,0 0 0,0 0-1,0 0 1,0 0 0,0 0-1,0 0 1,1-1-1,-1 1 1,0-1 0,0 1-1,0-1 1,2-1 0,6-2 4,-1 0 0,0 0 0,0-1 1,0 0-1,0-1 0,10-9 0,4-7-34,-18 16 84,1 0 0,0 0 0,0 1 0,1 0 0,-1 0 0,1 0 0,9-3 0,-15 8 56,0-1 0,0 1 1,0 0-1,0 0 0,0 0 1,0 0-1,0 1 0,0-1 1,0 0-1,0 0 1,0 0-1,0 1 0,-1-1 1,1 1-1,0-1 0,0 1 1,0-1-1,0 1 0,0-1 1,-1 1-1,1 0 0,0-1 1,-1 1-1,1 0 1,0 0-1,-1-1 0,1 1 1,-1 0-1,2 2 0,15 34 799,-12-24-233,18 39 148,19 67-1,-25-60-3283,-2-1-4474,-14-51-5730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0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0 10218,'-8'15'1018,"0"1"0,1-1 0,1 1 1,1 0-1,0 1 0,-5 31 0,-2 108-643,7-58-78,-6 131-2112,11-243-6668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0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11947,'0'0'2947,"13"0"-1826,7 0 1281,7 0-1024,4 0-257,11 0-449,3-6 1,5-7-673,-1-3 96,-3 1-1025,-9 6-1697,-12 7-3460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41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94 14318,'-2'0'232,"1"0"1,-1 0 0,0 0 0,0 1 0,0-1-1,1 1 1,-1-1 0,0 1 0,1 0 0,-1-1-1,1 1 1,-1 0 0,0 0 0,1 0 0,0 0-1,-1 0 1,1 1 0,0-1 0,-2 2 0,1 0-122,0 1 0,-1-1 1,1 1-1,0 0 1,1 0-1,-1 0 0,1 0 1,-1 4-1,0 3-133,0-1 0,1 1-1,0 0 1,1 0 0,1 20 0,0-26 47,0-1-1,1 1 1,-1-1 0,1 0 0,0 1 0,0-1-1,0 0 1,0 0 0,1 0 0,-1 0 0,1-1-1,0 1 1,0-1 0,1 0 0,-1 1 0,1-2-1,0 1 1,-1 0 0,1-1 0,0 1-1,5 1 1,-5-3-8,-1 1-1,1-1 0,-1 0 1,1 0-1,0 0 1,0 0-1,0-1 0,-1 1 1,1-1-1,0 0 1,0 0-1,0-1 0,0 1 1,0-1-1,-1 1 0,1-1 1,0-1-1,-1 1 1,1 0-1,0-1 0,-1 0 1,0 0-1,1 0 1,-1 0-1,4-4 0,-2 1-57,0-1-1,0 0 0,0 0 0,0 0 1,-1-1-1,0 0 0,-1 0 0,1 0 1,-1 0-1,-1 0 0,1-1 0,1-11 1,-1 0-326,-1 0 1,-1 0-1,0 0 0,-3-20 1,1 35 337,1 0 0,-1 0 1,0 0-1,0 0 0,0 0 1,0 0-1,-1 0 0,0 1 0,0-1 1,0 1-1,0-1 0,0 1 1,-1 0-1,1-1 0,-1 1 0,0 1 1,0-1-1,0 0 0,0 1 1,-1 0-1,1-1 0,-1 1 0,1 0 1,-1 1-1,0-1 0,0 1 1,0 0-1,1 0 0,-1 0 0,0 0 1,-1 1-1,1-1 0,0 1 1,0 0-1,0 0 0,-7 2 0,9-1 59,0 0-1,0 0 0,0 1 0,0-1 0,0 1 1,0-1-1,1 1 0,-1 0 0,1 0 0,-1 0 1,1 0-1,-1 0 0,1 0 0,0 0 0,0 0 1,0 0-1,0 0 0,1 1 0,-1-1 0,0 0 1,1 1-1,0 2 0,-5 55 431,5-56-406,0-1 1,0 1-1,1 0 0,-1-1 1,1 1-1,0-1 0,0 1 0,1-1 1,-1 1-1,1-1 0,-1 0 1,1 0-1,0 0 0,0 0 0,0 0 1,1 0-1,3 4 0,0-2-31,0-1 0,0 0 0,0 0 0,1 0 0,-1-1 0,1 0 0,0 0 0,9 2 0,9 1 90,1-1-1,0-2 0,50 2 1,-34-6 170,0-1 0,57-11 0,-79 12-1034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2:49:56.6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7 487 5125,'0'0'98,"0"0"-1,0 0 1,-1 1 0,1-1 0,0 0 0,0 0-1,-1-1 1,1 1 0,0 0 0,0 0 0,0 0-1,-1 0 1,1 0 0,0 0 0,0 0-1,-1 0 1,1 0 0,0 0 0,0-1 0,0 1-1,0 0 1,-1 0 0,1 0 0,0 0 0,0 0-1,0-1 1,0 1 0,-1 0 0,1 0 0,0 0-1,0-1 1,0 1 0,0 0 0,0 0 0,0-1-1,0 1 1,0 0 0,0 0 0,0-1-1,4-11 3222,11-8 635,23-17-3514,286-292 113,-314 318-538,-3 3 55,1 0-1,-1-1 1,-1 0-1,10-16 1,-14 17 863,-1 3-2314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0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21 5541,'-1'-5'15652,"1"5"-15534,-19 34 125,11-20-231,1 0 0,0 0 0,1 1 0,1 0 0,-6 21 0,6 5 22,0 0-1,3 59 1,2-96-37,0-1-1,1 0 1,-1 1-1,1-1 1,-1 0-1,1 0 0,0 1 1,0-1-1,1 0 1,-1 0-1,1 0 1,-1 0-1,1 0 1,0-1-1,0 1 1,0 0-1,4 2 0,-1-1 4,0 0 0,0 0-1,0-1 1,1 0-1,-1 0 1,1 0-1,0-1 1,10 4 0,5-2-16,0 0 1,1-1 0,-1 0-1,29-2 1,-46-1 13,0 0 1,0 0-1,0-1 0,0 1 1,0-1-1,0 0 0,0 0 0,-1 0 1,1-1-1,0 0 0,-1 1 1,1-1-1,-1 0 0,1-1 0,-1 1 1,5-4-1,-5 2 9,1-1 0,-1 1 0,0-1 1,0 0-1,0 1 0,-1-1 0,1-1 0,-1 1 0,0 0 1,1-9-1,1-7 27,-2-1-1,0 1 1,-2-1 0,-3-42 0,1 50-20,0 0 1,-1 0-1,-1 0 1,0 0-1,0 0 1,-2 1-1,-10-21 1,13 29 51,0 0-1,0 0 1,0 0-1,0 0 1,-1 1-1,0-1 1,0 1 0,0 0-1,-1 0 1,1 1-1,-1-1 1,0 1 0,0 0-1,0 0 1,0 1-1,-1-1 1,1 1-1,-1 0 1,1 1 0,-1-1-1,-8 0 1,7 2-56,0 0-1,0 0 1,-1 1 0,1 0 0,0 0-1,0 1 1,0 0 0,0 0 0,0 1 0,1 0-1,-13 6 1,9-2-53,0 1-1,1-1 1,0 1-1,0 1 1,1 0-1,-11 14 1,16-18-212,-1 1 1,1-1-1,0 1 0,1 0 1,-1 0-1,1 0 1,-2 9-1,-3 44-5144,7-21-346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8968,'0'0'2790,"0"10"-2168,0 213 5693,0 115-5621,0-337-1196,-8-5-7559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 11082,'0'-1'176,"0"0"0,1 0-1,-1 1 1,0-1 0,1 0-1,-1 1 1,1-1 0,-1 0 0,1 1-1,-1-1 1,1 0 0,-1 1-1,1-1 1,-1 1 0,1-1-1,0 1 1,-1-1 0,1 1-1,0 0 1,0-1 0,-1 1-1,1 0 1,0-1 0,0 1-1,1 0 1,28-6-530,-19 4 972,244-32 3070,-6 1-2267,-232 29-934,-21 5-778,1 0-17,0 0 1,1 0 0,-1 1 0,0-1 0,1 1 0,-1-1 0,1 1 0,-1 0 0,1 0 0,-2 3 0,-16 27-5715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2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15 124 8648,'5'3'5618,"-1"6"-4082,-2 10-1240,-2-19-101,42 380 2730,-38-354-3474,-4-26 514,0 0 0,1-1-1,-1 1 1,0 0 0,0 0 0,0 0 0,0 0-1,0 0 1,0 0 0,0 0 0,0 0-1,0 0 1,0 0 0,0 0 0,0 0 0,0 0-1,0 0 1,0 0 0,0 0 0,1 0 0,-1 0-1,0 0 1,0 0 0,0 0 0,0 0 0,0 0-1,0 0 1,0 0 0,0 0 0,0 0 0,0 0-1,0 0 1,0 0 0,1 0 0,-1 0 0,0 0-1,0 0 1,1-44-3149,-2 17 742,-1 0 1,-7-33 0,-18-56-911,-1-7 6565,24 95 34,1 1 1,1-33-1,3 59-3196,-1-1 1,0 0-1,1 1 0,-1-1 0,1 1 0,0-1 0,-1 1 1,1 0-1,0-1 0,0 1 0,0-1 0,0 1 1,0 0-1,0 0 0,0 0 0,0 0 0,1 0 1,-1 0-1,0 0 0,1 0 0,-1 0 0,1 0 0,-1 1 1,1-1-1,-1 1 0,4-1 0,45-10 476,-46 11-402,15-3 56,1 1 0,0 2-1,30 1 1,-44 0-184,-1-1 1,1 1-1,-1 0 0,0 0 0,1 1 0,-1-1 1,0 1-1,0 1 0,0-1 0,0 0 0,-1 1 1,1 0-1,-1 1 0,1-1 0,-1 0 0,0 1 1,6 8-1,-8-10-4,-1 1-1,0 0 1,0 0 0,0-1 0,0 1-1,0 0 1,-1 0 0,1 0 0,-1 0-1,0 0 1,1 0 0,-2 0 0,1 0 0,0 0-1,0 0 1,-1 0 0,0 0 0,0 0-1,0 0 1,0-1 0,0 1 0,0 0-1,-1 0 1,1-1 0,-1 1 0,1-1 0,-1 0-1,0 1 1,0-1 0,-3 2 0,-11 7 96,1-2 1,-1 0-1,-1-1 1,0 0 0,0-1-1,0-1 1,-1-1 0,-28 5-1,24-7 1918,-39 1 0,56 8-5349,1 7-2087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1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52 8040,'-1'-3'332,"0"1"0,0-1 0,0 1 0,-1-1 1,1 1-1,0-1 0,-1 1 0,0 0 0,0 0 0,0 0 1,0 0-1,0 0 0,0 0 0,0 0 0,0 1 1,-1-1-1,1 1 0,-1 0 0,-2-2 0,3 2-142,0 0-1,0-1 1,-1 1-1,1 1 0,0-1 1,0 0-1,0 0 1,-1 1-1,1-1 0,0 1 1,-1 0-1,1 0 1,0 0-1,-1 0 0,1 0 1,0 0-1,0 0 1,-1 1-1,1-1 0,0 1 1,0 0-1,-1 0 1,1 0-1,0 0 0,-3 2 1,-2 6-180,0-1 0,1 2 0,0-1 0,0 1 0,1 0 0,0 0 1,1 1-1,-4 15 0,-20 92 104,28-116-111,-16 83 415,4 1 0,-1 122 1,13-205-426,-1-1 0,1 0 0,0 1 0,1-1 1,-1 1-1,0-1 0,1 0 0,-1 0 1,1 1-1,0-1 0,0 0 0,0 0 0,0 0 1,0 0-1,0 0 0,1 0 0,-1 0 1,1 0-1,-1 0 0,1-1 0,0 1 1,2 2-1,0-3-59,-1 1-1,0-1 1,1 0 0,0 0 0,-1 0 0,1-1 0,-1 1 0,1-1 0,0 0-1,-1 0 1,1 0 0,0 0 0,-1-1 0,5 0 0,0-1-511,0-1 0,0 0 0,0 0 0,-1 0-1,1-1 1,-1 0 0,0 0 0,0-1 0,11-9 0,29-28-6432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2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0 268 12716,'1'-1'342,"0"1"-1,1 0 1,-1-1 0,0 1-1,0-1 1,0 1 0,0-1-1,0 0 1,0 1 0,0-1-1,0 0 1,0 0-1,0 0 1,0 0 0,-1 0-1,2-1 1,17-28 754,13-36-1423,-26 51 321,-1 1 0,-1-1 0,0 0 0,-1-1 0,-1 1 0,0 0 0,-1-23 0,-1 37 5,0 0 0,0 1 1,0-1-1,0 1 0,0-1 1,0 0-1,0 1 0,-1-1 0,1 1 1,0-1-1,0 0 0,-1 1 0,1-1 1,0 1-1,-1-1 0,1 1 1,0-1-1,-1 1 0,1 0 0,-1-1 1,1 1-1,-1-1 0,1 1 0,-1 0 1,1-1-1,-1 1 0,1 0 1,-1 0-1,0-1 0,1 1 0,-1 0 1,1 0-1,-1 0 0,0 0 0,1 0 1,-1 0-1,0 0 0,1 0 1,-1 0-1,1 0 0,-1 0 0,0 0 1,1 0-1,-1 1 0,1-1 0,-1 0 1,0 0-1,1 1 0,-1-1 1,1 0-1,-1 1 0,0 0 0,-1 0 1,-1 0-1,1 0 0,-1 0 0,1 1 0,0-1 1,-1 1-1,1 0 0,0 0 0,0 0 0,0 0 1,-2 2-1,0 8-17,0 0-1,1-1 1,0 1 0,1 1-1,0-1 1,1 0 0,1 0 0,1 22-1,-1-16 8,0-15-8,0 0 0,0 0-1,1 0 1,0 0 0,-1 0 0,1 0 0,0-1 0,0 1 0,1 0 0,-1-1 0,0 1 0,1 0 0,0-1 0,0 0-1,-1 1 1,1-1 0,1 0 0,-1 0 0,0 0 0,0 0 0,1-1 0,-1 1 0,1 0 0,0-1 0,-1 0 0,1 0 0,0 0-1,0 0 1,4 1 0,-2-1 10,0 0-1,-1 0 0,1 0 0,0-1 1,-1 0-1,1 0 0,0 0 1,0-1-1,-1 1 0,1-1 0,0 0 1,-1 0-1,1-1 0,-1 1 0,0-1 1,1 0-1,7-5 0,-1-3 65,1-1-1,-1 0 1,-1 0 0,0-1-1,-1-1 1,0 1-1,-1-2 1,8-16-1,-16 30-49,0-1-1,0 1 1,0 0-1,0 0 0,0-1 1,1 1-1,-1 0 1,0 0-1,0 0 1,0-1-1,0 1 0,0 0 1,1 0-1,-1 0 1,0 0-1,0-1 0,0 1 1,1 0-1,-1 0 1,0 0-1,0 0 0,0 0 1,1 0-1,-1 0 1,0 0-1,0 0 0,1-1 1,-1 1-1,0 0 1,0 0-1,1 0 1,-1 0-1,0 0 0,0 1 1,1-1-1,-1 0 1,0 0-1,0 0 0,0 0 1,1 0-1,-1 0 1,0 0-1,0 0 0,1 0 1,-1 1-1,0-1 1,0 0-1,0 0 1,0 0-1,1 0 0,-1 1 1,0-1-1,0 0 1,0 0-1,0 0 0,0 1 1,1-1-1,-1 0 1,0 0-1,0 1 0,9 16 41,-8-14-1,37 80 57,-29-59-143,-9-24 24,0 1 1,0 0-1,1 0 1,-1-1-1,0 1 0,1 0 1,-1 0-1,0-1 1,1 1-1,-1 0 0,1-1 1,-1 1-1,1-1 1,-1 1-1,1-1 1,0 1-1,-1-1 0,1 1 1,-1-1-1,1 1 1,0-1-1,0 0 1,-1 1-1,1-1 0,0 0 1,0 0-1,-1 1 1,1-1-1,0 0 1,0 0-1,-1 0 0,1 0 1,0 0-1,0 0 1,0 0-1,-1 0 1,1-1-1,0 1 0,0 0 1,-1 0-1,1-1 1,0 1-1,0 0 0,-1-1 1,1 1-1,0-1 1,-1 1-1,1-1 1,-1 1-1,1-1 0,0 0 1,3-3-41,0 0 1,0 0-1,0-1 0,-1 0 1,6-8-1,11-26-634,-11 20 398,1 0 0,1 1 0,14-18 0,-25 35 311,0 0 1,1 1 0,-1-1 0,1 1 0,-1-1 0,1 1 0,-1-1 0,1 1-1,-1-1 1,1 1 0,-1-1 0,1 1 0,0 0 0,-1-1 0,1 1 0,0 0-1,-1 0 1,1 0 0,0-1 0,-1 1 0,1 0 0,1 0 0,-2 0 8,1 1 0,0-1 0,-1 0 0,1 1 0,-1-1-1,1 1 1,-1-1 0,0 1 0,1-1 0,-1 1 0,1-1 0,-1 1 0,0-1 0,0 1 0,1-1 0,-1 1 0,0 0 0,0-1 0,0 1 0,1 0 0,3 45 918,-3-29-821,0-13-152,0 1 0,0-1 0,0 1 0,0-1 1,1 1-1,0-1 0,0 0 0,0 0 0,0 0 0,1 0 1,0 0-1,0-1 0,0 1 0,0-1 0,0 0 0,1 0 0,-1 0 1,7 4-1,-7-6-45,0 1 1,-1-1-1,1 0 1,0-1-1,0 1 0,0 0 1,0-1-1,-1 0 1,1 0-1,0 0 1,0 0-1,0 0 1,0 0-1,0-1 0,0 1 1,0-1-1,-1 0 1,1 0-1,0 0 1,0 0-1,-1 0 1,1-1-1,-1 1 0,1-1 1,-1 0-1,0 0 1,0 0-1,0 0 1,4-4-1,12-14-210,-2 0 0,0-1-1,16-31 1,-31 51 1288,0 2-856,0 0 1,0 0 0,0 0 0,-1 0-1,1 0 1,0 0 0,0 1 0,-1-1-1,1 0 1,-1 0 0,1 0 0,-1 1-1,1-1 1,-1 0 0,0 1-1,1 1 1,0 3 221,5 10-134,1-1-1,0 0 1,1 0-1,0-1 1,1 0-1,14 17 0,-17-25-469,-1 0 0,1 0 0,-1-1 0,2 1 0,-1-2 0,0 1 0,1-1-1,0 0 1,0 0 0,0 0 0,1-1 0,-1-1 0,1 1 0,0-1 0,9 1-1,23-1-4254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3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14638,'0'1'222,"-1"0"0,0 0 1,1 1-1,-1-1 0,1 0 1,-1 1-1,1-1 0,0 0 1,-1 1-1,1-1 0,0 1 1,0-1-1,0 0 0,0 1 1,1 2-1,0 27-197,10 95 541,-11 117-983,19-262 369,-6 3 96,-7 7-21,0 1-1,1 0 1,0 0 0,9-7-1,-13 13-22,0 0 0,0 0 0,1 0 1,-1 1-1,0-1 0,1 1 0,-1 0 0,1 0 0,-1 0 0,1 0 0,0 0 0,-1 1 0,1 0 0,0-1 0,5 2 0,-7-1 8,0 1 1,0 0-1,-1 0 0,1 0 1,0 0-1,0 0 0,-1 0 1,1 0-1,-1 0 0,1 1 1,-1-1-1,0 0 0,1 1 1,-1 0-1,0-1 0,0 1 1,0 0-1,0-1 0,0 1 1,0 0-1,-1 0 0,2 2 1,11 45 488,-10-32-293,-1-1 1,-1 1 0,0 0 0,-2 25 0,0-37-189,1-1 0,-1 1 0,-1-1 0,1 0 0,0 1 0,-1-1 0,0 0 0,0 0 0,-4 7 0,4-9-17,1-1 1,-1 1-1,0 0 0,0 0 1,0-1-1,0 1 0,0-1 1,0 0-1,0 1 0,0-1 1,-1 0-1,1 0 1,0-1-1,-1 1 0,1 0 1,-1-1-1,1 1 0,-5-1 1,2 1-81,1-1 1,-1 0-1,0 0 1,0-1-1,1 1 1,-1-1 0,0 0-1,1 0 1,-1-1-1,1 1 1,0-1 0,-7-3-1,4-1 23,-1 0 0,1 0 0,1 0-1,-1-1 1,-6-9 0,19 23 61,-1-1 0,2 1 0,-1-1 0,1 0 0,0-1 0,0 1 0,9 3 0,-13-7-2,1 0 1,-1-1-1,1 0 1,-1 0-1,1 0 1,0 0-1,0 0 1,0-1-1,-1 0 1,1 0-1,0 0 1,0 0-1,0 0 0,-1-1 1,1 0-1,0 0 1,-1 0-1,1 0 1,0 0-1,-1-1 1,5-2-1,3-3 8,-1 0-1,1-1 1,-1 0-1,-1-1 1,0 0 0,12-14-1,44-66 28,-49 64-71,-1 0-1,-1-1 0,-2-1 1,0 0-1,-2-1 1,-1 0-1,-1 0 0,-1-1 1,-2 0-1,-1 0 0,-1-1 1,-1-38-1,-2 67 53,0 0-1,-1 0 1,1 1-1,0-1 1,0 0-1,0 0 1,-1 0-1,1 1 1,-1-1-1,1 0 1,0 1-1,-1-1 1,1 0-1,-1 1 1,0-1-1,1 1 1,-1-1-1,1 1 1,-1-1-1,0 1 1,1-1-1,-1 1 1,0-1-1,0 1 1,1 0-1,-1 0 1,0-1-1,0 1 1,0 0-1,1 0 1,-1 0-1,0 0 1,0 0-1,0 0 1,1 0-1,-1 0 1,0 0-1,0 0 1,0 0-1,1 1 1,-1-1-1,0 0 1,0 1 0,1-1-1,-1 0 1,0 1-1,0-1 1,1 1-1,-1-1 1,1 1-1,-1-1 1,0 1-1,1-1 1,-1 1-1,1 0 1,-1-1-1,1 1 1,0 0-1,-1 0 1,1-1-1,0 1 1,-1 1-1,-10 27-32,0 0 1,2 0-1,2 0 0,0 1 0,-3 46 0,4 154-40,7-223 13,-1-1 0,1 0-1,1 1 1,-1-1 0,1 0 0,0 0-1,0 0 1,1 0 0,0 0 0,0 0-1,0-1 1,1 0 0,-1 1-1,1-1 1,1-1 0,7 9 0,-9-11-54,0 0 0,0 1 0,0-1 0,0 0 0,0-1 0,1 1 0,-1 0 1,0-1-1,1 0 0,-1 0 0,1 0 0,0 0 0,-1-1 0,1 1 0,0-1 1,-1 0-1,1 0 0,0 0 0,-1 0 0,1-1 0,0 0 0,-1 1 1,1-1-1,-1-1 0,1 1 0,-1 0 0,0-1 0,1 0 0,4-3 0,0-2 158,0 1 0,-1-1-1,0 0 1,0-1 0,0 0-1,-1 0 1,-1 0 0,1 0-1,-1-1 1,-1 0 0,0 0-1,0-1 1,0 1 0,-1-1-1,-1 0 1,0 0-1,2-19 663,-6 30-627,1 1-1,0-1 1,0 0-1,-1 1 1,1-1-1,0 1 1,0-1 0,0 1-1,0-1 1,1 1-1,-1 0 1,0-1-1,1 1 1,-1 3-1,-1-1-6,-2 8-97,0 0 1,0 0-1,2 0 1,-1 1 0,2-1-1,-1 1 1,2-1-1,-1 1 1,2-1 0,3 22-1,-3-32-17,0 1-1,0 0 1,1 0-1,-1-1 1,1 1 0,0-1-1,0 0 1,0 1-1,0-1 1,0 0-1,1 0 1,-1 0-1,0 0 1,1-1 0,0 1-1,-1-1 1,1 1-1,0-1 1,0 0-1,-1 0 1,1 0-1,0 0 1,4 0 0,-3 0 8,1-1 1,-1 1 0,0 0-1,0-1 1,0 0 0,0 0-1,0-1 1,0 1 0,1-1-1,-1 1 1,0-1 0,0-1-1,0 1 1,-1-1 0,1 1-1,0-1 1,4-3 0,-2 0 29,-1-1 1,1 1 0,-1-1 0,0-1 0,-1 1 0,1-1 0,-1 0 0,-1 0 0,1 0 0,-1 0 0,3-11 0,-2 2 3,0 1 0,-2-1 0,1 0 0,-1-29 0,-2 43-22,0-1 0,0 0 0,-1 1 0,1-1 1,-1 1-1,1-1 0,-1 1 0,0-1 0,0 1 0,0-1 0,0 1 0,0 0 1,0 0-1,-1-1 0,1 1 0,-1 0 0,0 0 0,0 0 0,1 1 0,-1-1 1,0 0-1,-1 1 0,1-1 0,0 1 0,0 0 0,-1-1 0,1 1 1,-5-1-1,-1 0 51,0 0 0,0 0 0,-1 1 1,1 1-1,0-1 0,-1 1 0,1 0 1,-9 2-1,16-1-44,-1-1 0,1 1 0,0-1 0,-1 1 0,1 0 0,0 0 0,-1 0 0,1-1 0,0 1 0,0 0 0,0 1 0,0-1 1,0 0-1,0 0 0,0 0 0,0 1 0,0-1 0,1 0 0,-1 1 0,0-1 0,1 0 0,-1 1 0,1-1 0,0 1 0,-1-1 0,1 1 0,0-1 0,0 1 0,0-1 0,0 1 0,0 0 0,1 1 0,-1 0-26,0 0-1,0 1 0,0-1 0,1 0 1,0 0-1,-1 1 0,1-1 0,0 0 0,1 0 1,-1 0-1,1 0 0,-1 0 0,1 0 1,3 4-1,2-2-101,-1 0 0,1-1 0,0 0 0,0 0 0,0 0 0,0-1 0,0 0 0,1 0 0,10 1 0,0 0-2929,0-1 0,36 0 0,-7-2-3915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4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78 10826,'-8'-5'9334,"-9"2"-7552,-16 6-2200,29-1 428,-1 1-1,1-1 0,0 1 0,0 0 0,0 0 0,0 0 0,0 1 0,1 0 1,-1-1-1,1 1 0,0 0 0,0 0 0,1 1 0,-4 6 0,-1 3-38,0 1 0,2-1 1,-6 22-1,7-21-5,1 1 0,0 0 1,2 0-1,0 0 1,0 0-1,2 0 0,0 0 1,0 0-1,6 19 0,-6-31-49,0-1 0,1 0 0,0 0 0,0 0 0,-1-1-1,2 1 1,-1 0 0,0-1 0,0 1 0,1-1 0,-1 0-1,1 0 1,0 0 0,0 0 0,0 0 0,0-1 0,0 1-1,0-1 1,0 0 0,0 0 0,7 2 0,-5-2-14,-1-1 0,0 1 0,1-1 1,-1 0-1,0 0 0,1 0 0,-1-1 1,0 1-1,1-1 0,-1 0 0,0 0 1,0-1-1,0 1 0,0-1 0,0 0 1,0 0-1,4-3 0,8-9 77,-1-1-1,-1 0 1,0-1-1,-1 0 1,-1-1-1,0-1 1,-2 0-1,0 0 1,-1-1-1,0 0 1,5-22-1,-12 37 2106,-2 10-921,-4 26-697,-3 46-766,7-66 320,-1-6-26,1 0 0,0 0-1,0 0 1,1 0 0,0-1-1,0 1 1,3 8 0,-3-13 0,0 1 0,0 0 1,1 0-1,-1 0 0,0 0 1,1-1-1,0 1 1,-1-1-1,1 1 0,0-1 1,0 0-1,0 0 0,0 0 1,0 0-1,0 0 0,0 0 1,0 0-1,0-1 0,0 1 1,1-1-1,-1 1 1,4-1-1,-1 1 4,-1-1 1,1 1 0,-1-1-1,1 0 1,0 0-1,-1-1 1,1 1 0,-1-1-1,1 0 1,-1 0-1,0-1 1,1 1-1,-1-1 1,0 0 0,0 0-1,5-4 1,-3 2 12,-1-1 0,0 0 1,-1 0-1,1-1 0,-1 0 1,0 1-1,0-1 0,0-1 0,-1 1 1,3-8-1,-1-1 2,-1 0 0,-1 0 0,0 0 0,-1 0-1,0 0 1,-1-1 0,-1 1 0,0 0 0,-4-18 0,4 30-10,-1 1 0,0-1 1,1 1-1,-1 0 0,0-1 0,0 1 1,-1 0-1,1 0 0,0-1 0,-1 1 1,1 0-1,-1 1 0,0-1 0,0 0 0,1 0 1,-1 1-1,0-1 0,0 1 0,-1 0 1,1-1-1,0 1 0,0 0 0,-1 0 1,1 1-1,-1-1 0,1 0 0,-3 0 1,-8-1 28,0 0-1,-1 1 1,-23 0 0,30 1-32,5 0 2,-1 0-1,1 0 1,0 0 0,-1 1 0,1-1 0,0 1 0,-1-1 0,1 1-1,0 0 1,0 0 0,0 0 0,-1 0 0,1 0 0,0 1-1,0-1 1,1 0 0,-1 1 0,0 0 0,0-1 0,1 1 0,-1 0-1,1 0 1,0 0 0,-1 0 0,1 0 0,0 0 0,-1 4 0,-1 2-10,1 1 1,0-1 0,1 1 0,0-1 0,0 1 0,1 11 0,0-18-3,0-1 0,1 0 0,-1 1 0,1-1 0,-1 0-1,1 0 1,0 1 0,-1-1 0,1 0 0,0 0 0,0 0 0,0 0 0,0 0 0,0 0-1,0 0 1,0 0 0,0-1 0,0 1 0,1 0 0,-1 0 0,0-1 0,0 1-1,1-1 1,-1 1 0,0-1 0,1 0 0,-1 1 0,0-1 0,1 0 0,-1 0 0,1 0-1,-1 0 1,2-1 0,49-1-482,-42 0 348,0-1 0,0 0 0,0-1-1,-1 0 1,0 0 0,1-1 0,15-11-1,60-51-911,-51 38 651,-16 15 400,-1-1-45,35-21 0,-47 33 88,0 0 0,1 0-1,0 1 1,-1-1 0,1 2 0,0-1-1,0 0 1,0 1 0,0 0 0,0 1-1,10-1 1,-14 2 20,-1 0 0,1-1 0,-1 1-1,0 0 1,1 0 0,-1 0 0,0 0-1,1 0 1,-1 0 0,0 0 0,0 1 0,0-1-1,0 0 1,0 1 0,0-1 0,-1 0-1,1 1 1,0-1 0,-1 1 0,1-1 0,-1 1-1,1 0 1,-1-1 0,0 1 0,0-1-1,0 1 1,0 2 0,3 55 1105,-3-52-1107,0 283-1151,0-245-3497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11563,'-6'4'6077,"3"7"-4184,3 15-3059,1-16 1798,-3 84-557,0-32 5,7 77 0,-5-137-80,0 1-1,1-1 0,-1 0 1,1 0-1,0 0 1,0 0-1,-1 0 0,1 0 1,1 0-1,-1 0 1,0 0-1,0 0 0,1-1 1,-1 1-1,1 0 1,-1-1-1,1 1 0,0-1 1,0 0-1,0 1 1,-1-1-1,1 0 0,0 0 1,0 0-1,1-1 1,-1 1-1,0 0 0,0-1 1,0 1-1,0-1 1,1 0-1,2 0 0,-1 0-6,0 0-1,1 0 0,-1 0 0,0-1 0,1 1 1,-1-1-1,0 0 0,0-1 0,0 1 1,0-1-1,0 0 0,0 1 0,0-2 1,0 1-1,5-5 0,2-5-70,0-1 0,-1 0 0,-1 0 0,0-1 0,0 0 0,-2 0 0,0-1 0,7-22 1,2-12-237,12-67 0,-21 93 894,-8 46 487,0 6-1081,1 19 86,11 279 214,20 178-281,-31-494-1,1-2 2,-2 0-1,1 0 0,-4 15 0,4-23-2,0 0-1,0 0 1,0 1-1,-1-1 1,1 0-1,-1 0 1,1 0-1,-1 0 1,1 0-1,-1 0 1,0 0-1,1 0 1,-1 0-1,0 0 1,0 0-1,0 0 1,1 0-1,-1 0 1,0 0-1,0-1 0,0 1 1,-1-1-1,1 1 1,0 0-1,0-1 1,0 0-1,0 1 1,0-1-1,-1 0 1,1 0-1,0 1 1,-3-1-1,2-1-12,1 1 1,-1-1-1,0 0 0,0 1 1,0-1-1,1 0 0,-1 0 0,0 0 1,1 0-1,-1-1 0,1 1 1,-1 0-1,1-1 0,-1 1 1,1-1-1,0 1 0,0-1 0,0 0 1,0 1-1,-1-5 0,-16-40-262,17 43 257,-7-31 52,1 0-1,2 0 1,2 0-1,1-1 1,2 1 0,5-55-1,-3 74 47,1 0 0,0 0 0,1 1 0,1-1-1,0 1 1,1 0 0,12-21 0,6-3-1161,35-43 0,-41 58-327,8-16-4131,-4-4-4154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5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299 631 2562,'-5'-5'10652,"2"-5"-6931,2-20-4672,0 8 1276,-1 13-294,0-1 1,-1 0 0,0 1-1,-1 0 1,0 0-1,-1 0 1,0 0 0,0 0-1,0 1 1,-11-12 0,12 16-5,0 0 0,0 1 0,0-1 0,0 1 0,0-1 0,0 1 1,-1 0-1,0 1 0,0-1 0,1 1 0,-1 0 0,0 0 0,-1 1 1,1 0-1,0 0 0,0 0 0,-1 0 0,1 1 0,0-1 0,-1 2 1,-7 0-1,8 0-23,1 1 0,-1 0 0,1 0 0,-1 0-1,1 1 1,0 0 0,0 0 0,0 0 0,0 0 0,0 0 0,1 1 0,0 0 0,0 0 0,0-1 0,0 2 0,0-1 0,1 0 0,-4 8 0,-2 6-19,0 0 0,2 0 0,-7 27 1,8-26 24,2 1 0,0-1-1,1 1 1,1-1 0,1 1 0,4 33 0,-4-51-21,1 0 0,-1 0 0,1 0 0,0 0 0,-1 0 0,1 0 0,0-1 0,0 1 0,1 0 1,-1 0-1,0-1 0,0 1 0,1 0 0,-1-1 0,1 1 0,-1-1 0,1 0 0,0 0 0,0 1 0,-1-1 0,1 0 0,0 0 0,0-1 0,0 1 0,0 0 0,0-1 0,0 1 0,4 0 0,-3-1-8,0 0 0,1 0 0,-1 0-1,0-1 1,0 1 0,1-1 0,-1 1-1,0-1 1,0 0 0,0 0 0,0-1-1,0 1 1,0 0 0,0-1 0,0 0 0,-1 0-1,1 0 1,3-4 0,7-8-38,-2 0 1,0-2 0,-1 1-1,14-29 1,29-77-2288,-41 93 1270,7-23-650,-1 0 1,14-74-1,-23 74 3134,-2 0 1,1-82 0,-8 130-1247,0 0 1,0 0-1,0 0 1,0 1-1,-1-1 1,1 0-1,-1 0 1,0 0 0,0 0-1,-2-4 1,2 6-17,0 0 0,0 0 0,0-1 0,0 2 0,0-1 0,0 0 0,-1 0 0,1 0 0,0 0 0,0 1 0,-1-1 0,1 1 1,0-1-1,-1 1 0,1-1 0,-1 1 0,1 0 0,-1 0 0,1 0 0,0 0 0,-1 0 0,-1 0 0,3 0-115,-1 0 0,1 0 0,-1 1 0,1-1 0,-1 0 0,1 0 0,-1 1 0,1-1 0,-1 0 0,1 1 0,0-1 0,-1 0 0,1 1 0,0-1-1,-1 1 1,1-1 0,0 1 0,-1-1 0,1 1 0,0-1 0,0 1 0,0-1 0,0 1 0,-1-1 0,1 1 0,0-1 0,0 1 0,0 0 0,-2 20 78,2-16-78,-16 366 26,16-354-59,1 1 0,1-1 0,0 0 0,2 0 0,8 27 0,-10-37-1,1 0 0,0 0 0,0 0 0,1 0 0,-1-1 0,1 1 0,1-1 0,-1 0 0,1-1 0,0 1 0,1-1 0,-1 0 0,1 0 0,0 0 0,10 5 0,-12-8 2,0 0 0,0 0 1,0-1-1,1 1 1,-1-1-1,0 0 0,1-1 1,-1 1-1,1-1 1,-1 1-1,1-2 0,-1 1 1,1 0-1,-1-1 1,1 0-1,5-1 0,-4-1 4,0 1 0,0-1-1,-1 0 1,1-1 0,-1 1-1,0-1 1,1 0 0,-2 0-1,1-1 1,5-6 0,0-2-5,0-1 1,-1 0-1,0 0 1,-1-1 0,-1-1-1,0 1 1,8-30 0,-13 37-18,0 0 0,0 0 0,-1 0-1,0-1 1,0 1 0,-1 0 0,0-1 0,0 1 0,-3-14 0,2 22 20,1-1 1,0 0 0,-1 1-1,1-1 1,-1 1-1,1-1 1,-1 1-1,0-1 1,1 1-1,-1-1 1,1 1-1,-1-1 1,0 1-1,1 0 1,-1-1-1,0 1 1,1 0-1,-1 0 1,0 0 0,0-1-1,1 1 1,-1 0-1,0 0 1,0 0-1,1 0 1,-1 0-1,0 1 1,0-1-1,1 0 1,-1 0-1,0 0 1,0 1-1,1-1 1,-1 0-1,0 0 1,1 1 0,-2 0-1,0 0 35,-1 0 1,1 1-1,0-1 0,0 1 0,0-1 1,0 1-1,0 0 0,0 0 1,0 0-1,-1 2 0,-1 4 66,0 1 0,1-1 0,0 0-1,1 1 1,0 0 0,0-1 0,-1 14 0,2 65 1022,1-86-1108,1 10 26,0-1-1,1 1 0,0-1 1,0 1-1,1-1 0,1 0 0,0 0 1,0 0-1,1-1 0,0 0 1,1 0-1,10 13 0,-8-11-301,1-1 0,1 0 0,-1-1 0,2 0 0,-1-1 0,1 0 0,0 0 0,1-1 0,15 7-1,37 5-4924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6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25 300 10410,'-2'-2'251,"0"1"0,0-1 0,0 0 1,0-1-1,0 1 0,1 0 0,-1 0 0,1-1 0,0 1 1,-1-1-1,1 1 0,0-1 0,1 1 0,-1-1 1,0 0-1,1 1 0,-1-1 0,1-3 0,0-58 226,1 37 242,-1 16-524,0 0-1,1 0 1,0-1 0,0 1-1,1 0 1,1 0 0,0 0-1,0 0 1,1 1 0,0-1-1,1 1 1,7-11 0,-12 20-194,1 1 1,-1-1 0,0 1 0,0-1-1,0 1 1,1 0 0,-1-1 0,0 1-1,1-1 1,-1 1 0,0 0 0,1-1 0,-1 1-1,1 0 1,-1-1 0,0 1 0,1 0-1,-1-1 1,1 1 0,-1 0 0,1 0-1,-1 0 1,1 0 0,-1-1 0,1 1 0,-1 0-1,1 0 1,-1 0 0,1 0 0,-1 0-1,1 0 1,-1 0 0,1 0 0,0 0-1,-1 1 1,1-1 0,-1 0 0,0 0-1,1 0 1,-1 1 0,1-1 0,-1 0 0,1 0-1,-1 1 1,1-1 0,-1 0 0,0 1-1,1-1 1,-1 1 0,0-1 0,1 0-1,-1 1 1,0-1 0,0 1 0,1-1 0,-1 1-1,0-1 1,0 1 0,0-1 0,1 1-1,-1-1 1,0 1 0,0-1 0,0 1-1,0 0 1,7 36 15,-5 32 323,-1-35-268,6 46 0,-5-71-66,-1 0-1,2 1 1,-1-1-1,2 0 1,-1-1-1,1 1 1,0-1-1,1 1 1,8 11-1,-11-17-14,-1-1 0,1 0-1,0 0 1,0 0 0,-1 0 0,1 0-1,0 0 1,1-1 0,-1 1 0,0-1-1,0 1 1,1-1 0,-1 0 0,1 0-1,-1 0 1,1 0 0,-1 0 0,1-1-1,0 1 1,-1-1 0,1 0 0,0 0-1,-1 0 1,1 0 0,0 0 0,-1 0-1,1-1 1,0 1 0,-1-1 0,5-2-1,-1 0 3,0 0 0,-1-1 0,0 1-1,1-2 1,-1 1 0,-1 0 0,1-1-1,-1 0 1,1 0 0,-2 0 0,5-8 0,2-1-88,-1-1 0,-1 0 1,-1 0-1,0-1 0,-1 0 1,0-1-1,-1 1 0,-1-1 1,-1 0-1,2-28 1,-6 44 174,0 1 0,1-1 1,-1 1-1,0 0 1,0-1-1,0 1 1,0 0-1,0 0 1,0 0-1,0 0 1,0-1-1,0 1 1,1 0-1,-1 1 1,0-1-1,0 0 1,0 0-1,0 0 1,0 1-1,0-1 1,0 0-1,0 1 1,1-1-1,-1 0 1,-1 2-1,0 0 29,0 1 0,1-1 0,-1 1 0,1 0 0,0 0 0,-1-1 0,1 1 0,1 0-1,-1 0 1,0 0 0,1 0 0,-1 0 0,1 4 0,0 43-166,0-48 57,1 1-37,-1 0 0,1 0-1,0 0 1,0 0 0,0 0 0,0 0-1,1 0 1,-1-1 0,1 1-1,-1-1 1,1 1 0,0-1 0,0 0-1,0 1 1,0-1 0,1 0 0,-1 0-1,1-1 1,-1 1 0,1 0-1,-1-1 1,1 1 0,0-1 0,5 2-1,2 0-699,0 0-1,0-1 0,0 1 0,0-2 0,0 0 1,13 1-1,-13-3-164,0 0 0,0 0 0,1-1 0,-1 0 0,-1-1 0,1 0 0,0 0 0,17-10 0,-20 9 698,0 0 0,-1 0 0,1-1 0,-1 0 0,7-7 0,-10 8 444,1 0-1,-1 0 1,0-1-1,0 1 1,-1 0 0,1-1-1,-1 0 1,3-8-1,-4 11 560,-1-1 1,1 0-1,-1 0 0,1 1 0,-1-1 0,0 0 1,0 0-1,0 0 0,0 0 0,-1 1 0,1-1 0,-1 0 1,-1-4-1,1 4-599,0 1 0,-1-1 1,1 1-1,-1 0 0,1-1 1,-1 1-1,0 0 0,0 0 0,0 0 1,0 0-1,0 1 0,-3-3 1,2 2-231,-1 0 1,1 1-1,-1-1 1,0 1-1,1-1 1,-1 1-1,0 0 0,0 1 1,1-1-1,-1 1 1,0-1-1,0 1 1,0 0-1,0 1 1,0-1-1,0 1 1,1-1-1,-1 1 1,-7 3-1,8-2 51,-1 0-1,1 0 1,0 1-1,0-1 1,0 1-1,0 0 1,1 0-1,-1 0 0,1 0 1,-1 0-1,1 0 1,0 1-1,0-1 1,1 1-1,-1 0 1,1-1-1,-1 1 1,0 7-1,-1 3-12,0 1 1,2-1-1,-1 26 0,2-27-11,-1-6-18,1 0 0,0 1 1,1-1-1,0 0 0,0 0 1,3 11-1,-3-17-4,-1 1 1,1 0-1,0 0 0,1 0 0,-1-1 1,0 1-1,0-1 0,1 1 0,-1-1 1,1 1-1,-1-1 0,1 0 1,-1 0-1,1 0 0,0 0 0,0 0 1,0 0-1,-1 0 0,1 0 1,0-1-1,0 1 0,0-1 0,0 0 1,0 1-1,0-1 0,0 0 1,0 0-1,3 0 0,-3 0 25,1 0-1,-1-1 1,1 1-1,-1 0 0,1-1 1,-1 0-1,1 1 1,-1-1-1,1 0 1,-1 0-1,0 0 1,0-1-1,0 1 1,0 0-1,0-1 1,0 0-1,0 1 1,0-1-1,2-3 1,1-2 14,0 0 0,-1 0 0,0-1 0,4-11 0,14-24 60,-21 42-16,8 20 273,1 12-140,2-1 0,1-1 0,20 35 0,-32-64-288,-1 1 0,0-1 0,0 1 0,1 0 0,-1-1 0,1 1 0,-1-1 0,0 1 0,1-1 0,-1 1 0,1-1 0,0 1 0,-1-1 0,1 1 0,-1-1 0,1 0 0,-1 1 0,1-1 0,0 0 0,-1 1 0,1-1 0,0 0 0,-1 0 0,1 0 0,0 0 0,0 0 0,-1 0 0,1 0 0,0 0 0,1 0 0,-1-1-247,0 0 0,0 0 0,1 1 0,-1-2 0,0 1 1,0 0-1,0 0 0,0 0 0,0 0 0,0-1 0,0 1 1,-1 0-1,2-2 0,12-32-6190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15951,'-2'-18'2466,"2"0"-576,0-1-833,13 1-833,5 2-192,2-1-128,1 6-768,1 8-1571,1 3-1729,-1 0-4292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1 258 6342,'0'1'404,"0"1"-1,0-1 1,0 0-1,0 0 1,0 0 0,0 1-1,1-1 1,-1 0 0,0 0-1,1 0 1,-1 0-1,1 0 1,-1 0 0,1 0-1,-1 0 1,1 0 0,0 0-1,0 0 1,-1 0-1,1 0 1,2 1 0,-3-2-292,1 0-1,0 0 1,0 0 0,0 1 0,0-1 0,0 0 0,0-1 0,-1 1 0,1 0-1,0 0 1,0 0 0,0 0 0,0-1 0,0 1 0,-1 0 0,1-1 0,0 1 0,0-1-1,-1 1 1,1-1 0,0 1 0,0-1 0,-1 1 0,1-1 0,-1 0 0,1 1 0,-1-1-1,1 0 1,-1 1 0,1-1 0,-1 0 0,1-1 0,7-10-14,-1 0 0,-1-1 1,0 0-1,0 0 0,-1 0 1,-1-1-1,5-25 0,-4 6-355,-2-1 1,-1-40-1,-4 92-826,2-15 1021,-1 0 0,1 0 0,0-1 0,0 1 0,0 0 0,0 0 0,0 0 0,1-1 1,0 4-1,-1-5 67,1 0 1,0 0 0,-1 0 0,1 0 0,0 0 0,0 0 0,0 0 0,0 0 0,0 0-1,0-1 1,0 1 0,0 0 0,0-1 0,0 1 0,0-1 0,0 1 0,1-1 0,-1 0-1,0 0 1,0 1 0,0-1 0,1 0 0,-1 0 0,0 0 0,0 0 0,1 0 0,0-1-1,73 1 807,-73 1-794,-1-1-1,1 1 1,0 0 0,-1-1 0,1 1-1,0 0 1,-1 0 0,1 0 0,-1 0 0,0 0-1,1 0 1,-1 0 0,0 0 0,0 1-1,1-1 1,-1 1 0,0-1 0,0 1-1,-1-1 1,1 1 0,0-1 0,0 1-1,-1 0 1,1-1 0,0 4 0,10 46 812,-8-21-603,9 47-49,-11-71-195,0 0 0,1-1 0,0 1 0,0-1 0,1 1 0,0-1 0,-1 0 1,2 0-1,-1 0 0,5 5 0,-7-9-8,-1 0 0,1 0 0,0-1 0,0 1 0,0 0 0,0-1 0,-1 1 0,1-1 0,0 1 0,0-1 1,0 0-1,0 1 0,0-1 0,0 0 0,0 0 0,0 0 0,0 0 0,0 1 0,0-1 0,0-1 0,0 1 0,1 0 1,-1 0-1,0 0 0,0 0 0,0-1 0,0 1 0,-1-1 0,1 1 0,0 0 0,0-1 0,0 0 0,0 1 0,0-1 1,0 1-1,-1-1 0,1 0 0,1-1 0,1-2-40,1 0 0,-1 0 0,1-1 0,-1 1 0,4-11 0,16-41-675,-2-1 1,13-62-1,-20 69 3685,-14 50-2881,0 1 0,0-1-1,0 0 1,0 0-1,0 0 1,0 0 0,0 0-1,0 0 1,0 1-1,0-1 1,0 0 0,0 0-1,0 0 1,1 0-1,-1 0 1,0 0 0,0 0-1,0 1 1,0-1-1,0 0 1,0 0 0,0 0-1,0 0 1,1 0-1,-1 0 1,0 0 0,0 0-1,0 0 1,0 0-1,0 0 1,0 0 0,1 0-1,-1 0 1,0 0-1,0 0 1,0 0 0,0 0-1,0 0 1,0 0-1,1 0 1,-1 0 0,0 0-1,0 0 1,0 0-1,0 0 1,0 0 0,0 0-1,1 0 1,-1 0-1,0 0 1,0 0 0,0 0-1,0-1 1,0 1-1,3 14-69,1 49 798,-3-41-1325,0 1 0,1-1-1,1 0 1,9 31 0,-11-51 277,-1-1 0,0 0 1,1 0-1,-1 0 0,0 0 1,1 0-1,-1-1 0,1 1 1,0 0-1,-1 0 0,1 0 0,0 0 1,0-1-1,-1 1 0,1 0 1,0 0-1,0-1 0,0 1 0,0-1 1,0 1-1,0-1 0,0 1 1,0-1-1,0 0 0,0 1 0,0-1 1,0 0-1,0 0 0,2 0 1,17 1-8191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8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13965,'0'0'57,"-1"0"-1,0 0 0,1 1 1,-1-1-1,0 0 0,1 1 1,-1-1-1,0 1 0,1-1 1,-1 1-1,1-1 0,-1 1 1,1 0-1,-1-1 0,1 1 1,-1-1-1,1 1 0,0 0 1,-1-1-1,1 1 0,0 0 1,0 0-1,-1-1 0,1 1 1,0 0-1,0 0 0,0 1 1,-3 28-142,2-23 140,-3 68-557,4 102-8556,0-99 8961,0-77 187,0-1 0,-1 1 0,1 0 0,0 0 0,0-1-1,0 1 1,0 0 0,0 0 0,0-1 0,0 1 0,0 0 0,0 0 0,1-1 0,-1 1-1,0 0 1,0-1 0,1 1 0,-1 0 0,0-1 0,1 1 0,-1 0 0,1-1-1,-1 1 1,1-1 0,-1 1 0,1 0 0,-1-1 0,1 0 0,0 1 0,-1-1 0,1 1-1,0-1 1,-1 0 0,1 1 0,0-1 0,-1 0 0,1 0 0,0 1 0,0-1-1,-1 0 1,1 0 0,0 0 0,0 0 0,-1 0 0,1 0 0,1 0 0,-1-1-19,1 0 0,0 1 1,0-1-1,-1 0 1,1 0-1,0 0 0,-1 0 1,1 0-1,-1 0 0,1-1 1,-1 1-1,0 0 1,0-1-1,1 1 0,-1-1 1,0 1-1,1-3 0,18-54 267,-17 44 408,2 0 0,-1 1-1,9-15 1,-12 36 4090,2 33-4211,-3-22-570,2 0-1,0 0 1,0 0 0,2-1-1,10 32 1,-12-43-53,1 1-1,0-1 1,0 0 0,1 0 0,0 0-1,0 0 1,1 0 0,0-1 0,0 0-1,1 0 1,-1 0 0,1-1 0,0 0-1,1 0 1,-1-1 0,8 5 0,-12-8-4,0 0 0,0 0 0,0-1 0,0 1 0,-1 0 0,1-1 0,0 1 0,0-1 0,0 0 0,0 0 0,0 1 0,0-2 0,0 1 0,0 0 0,0 0 0,0 0 0,0-1 0,0 1 0,0-1 0,0 0 0,0 1 0,0-1 1,2-2-1,-1 0 3,0 1 1,0-1-1,-1 0 1,0 0-1,1 0 1,-1 0-1,0 0 1,0 0-1,-1-1 1,1 1-1,1-7 1,2-8-132,-1 0-1,-1 0 1,2-37 0,-3 37 22,-1 6 64,0-1 0,-1 1 0,-3-24 0,3 34 54,0 0 0,-1 0 1,1 0-1,0 0 0,-1 0 1,0 0-1,1 0 1,-1 0-1,0 1 0,0-1 1,0 0-1,0 0 0,-1 1 1,1-1-1,0 1 0,-1-1 1,1 1-1,-1 0 1,1-1-1,-1 1 0,0 0 1,1 0-1,-1 0 0,0 0 1,0 0-1,0 1 0,0-1 1,0 0-1,-4 0 1,3 1 31,-1-1 0,1 1 1,-1 0-1,1 0 1,-1 0-1,0 1 1,1-1-1,-1 1 1,1 0-1,-1 0 0,1 0 1,0 0-1,-1 1 1,1-1-1,0 1 1,0 0-1,-5 4 1,4-2-47,0 1 0,0 0 0,0-1 0,1 2 1,0-1-1,0 0 0,0 0 0,1 1 0,-4 10 1,4-10-33,-2 19-270,23-27 12,-10-4 303,1 0-1,-2 0 0,1-2 1,-1 1-1,0-1 0,0 0 1,11-17-1,6-4 32,-8 11-47,61-63 19,-68 71-7,1 2 1,0-1-1,0 1 1,0 1-1,25-12 0,-33 18 16,-1-1 0,1 1-1,0 0 1,0 1-1,0-1 1,0 0-1,0 1 1,0-1 0,0 1-1,0 0 1,0 0-1,0 0 1,-1 1-1,1-1 1,0 1 0,0-1-1,0 1 1,0 0-1,0 0 1,5 3-1,-5-2 40,0 1 0,0 0 0,-1 0-1,1 0 1,0 0 0,-1 0-1,0 0 1,0 1 0,0-1 0,0 1-1,0 0 1,-1-1 0,2 7-1,2 11 123,-1 0-1,-1-1 1,-1 1-1,-2 32 1,0-52-185,1 40 93,0-24-263,0 0 0,-1 0 1,-1 0-1,-1 0 0,0-1 1,-1 1-1,-7 18 0,3-21-4236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14894,'-1'0'80,"-1"1"0,0-1 0,0 0-1,1 1 1,-1 0 0,0-1 0,1 1 0,-1 0 0,1 0-1,-1 0 1,1 0 0,-1 0 0,1 0 0,0 1 0,-1-1 0,1 0-1,0 1 1,0-1 0,0 1 0,0-1 0,0 1 0,1-1-1,-1 1 1,0 0 0,1-1 0,-1 1 0,1 0 0,-1 0-1,1-1 1,0 3 0,-3 12-86,1-1-1,0 26 1,1-21 262,-4 426 822,-2 11-960,5-435-17,0-27 113,1-37-134,3 23-214,2 1-1,0 0 1,0 0 0,2 0 0,9-20-1,3-1-554,26-42 0,-39 73 648,1-1-1,0 1 0,0 0 1,1 1-1,0-1 0,8-6 1,-13 12 30,0 1 0,0-1 1,0 1-1,0-1 0,0 1 0,0 0 1,0 0-1,1 0 0,-1 0 0,0 0 1,1 0-1,-1 1 0,1-1 0,-1 1 1,1 0-1,-1 0 0,1 0 0,-1 0 1,1 0-1,-1 0 0,1 1 0,-1-1 1,1 1-1,-1-1 0,0 1 1,1 0-1,-1 0 0,0 0 0,1 1 1,2 1-1,-1 1 14,1 1 0,-1 0 1,1 1-1,-1-1 0,-1 1 1,1-1-1,-1 1 0,0 0 1,0 1-1,-1-1 0,0 0 1,2 9-1,2 9 157,-2 0 0,3 26 0,-7-42-103,4 16 141,-2 1 1,-1-1 0,-1 1-1,-1 0 1,-2-1-1,-5 29 1,7-48-148,-1-1 0,0 0 0,1 1 0,-2-1 0,1 0 0,0 0 0,-1-1 0,1 1 1,-1 0-1,0-1 0,-1 0 0,1 0 0,0 0 0,-1 0 0,0 0 0,0 0 0,1-1 0,-2 0 1,1 0-1,-7 2 0,6-2-32,-1-1 0,1 0 0,-1 0 0,1 0 1,-1-1-1,1 0 0,-1 0 0,0-1 0,1 1 0,-1-1 0,1 0 1,-1-1-1,1 1 0,0-1 0,0 0 0,-9-5 0,0-3-7,0 0 0,0 0-1,2-1 1,-19-20 0,22 21 31,9 10-97,0 0 0,-1 0 1,1 0-1,0 0 0,0 0 0,0 0 0,0-1 1,0 1-1,0 0 0,0 0 0,0 0 1,0 0-1,0-1 0,0 1 0,0 0 1,0 0-1,0 0 0,0 0 0,0-1 1,0 1-1,0 0 0,0 0 0,0 0 1,0 0-1,0 0 0,0-1 0,0 1 1,1 0-1,-1 0 0,0 0 0,0 0 1,0 0-1,0 0 0,0-1 0,0 1 1,0 0-1,1 0 0,-1 0 0,0 0 1,0 0-1,0 0 0,0 0 0,0 0 1,1 0-1,-1 0 0,0 0 0,0 0 0,0 0 1,0 0-1,0 0 0,1 0 0,-1 0 1,0 0-1,0 0 0,0 0 0,0 0 1,1 0-1,-1 0 0,0 0 0,0 0 1,0 0-1,0 0 0,0 0 0,1 0 1,-1 0-1,20 0-2286,-11 1 882,30-1-6154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16784,'-1'1'144,"0"-1"1,0 0 0,-1 1-1,1-1 1,0 1-1,0-1 1,0 1-1,0-1 1,-1 1 0,1 0-1,0 0 1,0 0-1,0-1 1,1 1-1,-1 0 1,0 0 0,0 0-1,0 1 1,1-1-1,-1 0 1,0 0-1,1 0 1,-1 0-1,1 1 1,0-1 0,-1 0-1,1 0 1,0 1-1,0 1 1,-5 47-234,4-39 384,-2 41 13,6 96 0,-1-129-355,1-1 0,0 1 0,1-1 0,1 1 0,1-1 0,1-1-1,0 1 1,15 23 0,-21-38-1,1-1 0,-1 0 0,1 0 0,0 0 0,0 0 0,-1 0 0,1 0 0,0 0-1,1-1 1,-1 1 0,0-1 0,0 1 0,5 1 0,-6-3-17,1 0-1,-1 0 1,1 1-1,-1-1 1,1 0-1,-1 0 1,1 0-1,0-1 1,-1 1-1,1 0 1,-1-1-1,1 1 1,-1 0-1,0-1 1,1 0-1,-1 1 1,1-1-1,-1 0 1,0 0-1,0 0 1,1 0-1,-1 0 1,0 0-1,0 0 1,2-2-1,10-15 33,-1 1 0,-1-1 0,0-1-1,-2 0 1,9-22 0,-8 17-16,1 0 0,27-41-1,-37 64 50,0 0 0,-1 0-1,1 0 1,0 0 0,-1 0-1,1 0 1,0 0 0,0 0-1,0 0 1,-1 1 0,1-1-1,0 0 1,0 1 0,0-1-1,0 1 1,1-1-1,-1 1 1,0-1 0,0 1-1,0 0 1,0 0 0,0-1-1,1 1 1,-1 0 0,0 0-1,0 0 1,0 0 0,0 0-1,1 1 1,-1-1 0,0 0-1,0 0 1,0 1 0,0-1-1,0 1 1,0-1-1,0 1 1,1 0 0,1 1 10,0 1 0,-1-1 0,1 1 0,-1-1 0,0 1 0,0 0 0,0-1 0,0 1 1,-1 0-1,1 0 0,-1 1 0,1 2 0,6 29 47,-1 1 0,-2 0 0,-1 0 0,-3 0 0,-2 41 0,1-35-47,1 72 7,-10 207-18,8-306 31,-1 0 0,0 0-1,-2 0 1,0 0 0,0-1 0,-8 16-1,12-29 13,0 0-1,-1 0 0,1 0 1,-1 0-1,1 0 0,-1 0 1,0 0-1,1 0 0,-1 0 1,0 0-1,1 0 0,-1-1 1,0 1-1,0 0 0,0-1 0,0 1 1,0 0-1,0-1 0,0 1 1,0-1-1,0 1 0,0-1 1,0 0-1,0 1 0,-2-1 1,2 0-7,-1-1 0,1 1 1,0-1-1,0 0 0,0 1 0,-1-1 1,1 0-1,0 0 0,0 1 1,0-1-1,0 0 0,0 0 1,0 0-1,1 0 0,-1 0 0,0-1 1,-1-1-1,-2-6 20,-1 0 1,1-1-1,0 0 0,-2-11 0,-4-26-54,3 0 0,1 0 0,3 0-1,1-1 1,3 1 0,11-79 0,-6 89 155,2 1 0,16-48 1,-19 71-179,0 0 0,1 0 0,0 0 0,1 1 1,0 0-1,1 0 0,0 1 0,1 0 0,15-15 1,-17 21-659,-1 0 1,1 1-1,0 0 1,14-6-1,-13 7-471,28-16-5367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8776,'-8'3'5720,"4"5"-3703,2 15-2536,1-14 1122,-6 412 1597,9-350-2115,2 71 457,28 167 0,-28-292-1755,-4-17 1102,0 1 0,0-1 1,0 0-1,0 0 0,0 1 0,0-1 1,0 0-1,0 0 0,1 0 0,-1 1 1,0-1-1,0 0 0,0 0 0,0 0 1,0 1-1,1-1 0,-1 0 0,0 0 0,0 0 1,0 0-1,0 1 0,1-1 0,-1 0 1,0 0-1,0 0 0,1 0 0,-1 0 1,0 0-1,0 0 0,0 0 0,1 0 1,-1 0-1,0 0 0,0 0 0,1 0 1,-1 0-1,0 0 0,0 0 0,1 0 1,-1 0-1,0 0 0,0 0 0,0 0 1,1 0-1,-1 0 0,0 0 0,0 0 1,1-1-1,-1 1 0,0 0 0,0 0 1,0 0-1,0 0 0,1 0 0,-1-1 0,0 1 1,0 0-1,0 0 0,0-1 0,9-16-9017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4 161 14862,'-4'-2'7559,"13"2"-7142,21 0 63,13-9 257,6-11-577,1-4-64,-5-3-352,-7-1-865,-5 7-1922,4 4-2018,-6 4-6918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1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 12812,'5'1'863,"1"1"-1,-1-1 1,1-1-1,-1 1 1,1-1-1,0 0 1,-1 0-1,7-2 1,-9 2-736,0-1 0,0 1 0,-1-1 0,1 0 1,0 0-1,0 0 0,-1 0 0,1-1 0,0 1 0,-1-1 0,1 0 1,-1 1-1,0-1 0,0 0 0,1 0 0,1-3 0,2-6-59,1 0 0,-2 0 0,1-1 0,-2 0 0,0 0-1,0 0 1,-1 0 0,3-22 0,-2-9-244,-2-51 1,-2 90 145,0 3-12,0-1 0,0 1 0,0-1 1,0 1-1,0-1 0,-1 1 0,1-1 0,-1 1 1,1 0-1,-1-1 0,0 1 0,1-1 1,-1 1-1,0 0 0,0 0 0,0-1 0,0 1 1,0 0-1,0 0 0,0 0 0,0 0 0,0 0 1,-1 0-1,1 1 0,0-1 0,-1 0 1,1 1-1,0-1 0,-1 1 0,1-1 0,-1 1 1,1 0-1,-1-1 0,1 1 0,-1 0 0,1 0 1,-1 0-1,1 0 0,-1 0 0,1 0 1,-1 1-1,1-1 0,-1 1 0,1-1 0,0 1 1,-1-1-1,1 1 0,-1 0 0,1-1 1,0 1-1,-2 1 0,-1 2 5,1 1 1,-1 0-1,1-1 1,0 1-1,0 0 0,0 0 1,1 1-1,0-1 0,0 0 1,0 1-1,-1 7 1,-2 8 82,-2 38 0,6-43-51,-3 67 84,4-76-61,1 0-1,-1 0 0,1 0 0,0 0 1,1-1-1,0 1 0,0 0 0,5 11 1,-6-16-13,0 0 1,0 0 0,0 0 0,0-1-1,0 1 1,1 0 0,-1-1 0,0 1-1,1-1 1,0 0 0,-1 1 0,1-1-1,0 0 1,-1 0 0,1 0 0,0 0 0,0 0-1,0 0 1,0-1 0,0 1 0,0-1-1,0 1 1,0-1 0,0 0 0,0 1-1,0-1 1,0-1 0,0 1 0,0 0-1,0 0 1,0-1 0,4 0 0,-2-1 27,1 0 1,-1-1-1,1 1 0,-1-1 1,0 0-1,0 0 1,0 0-1,-1-1 0,1 1 1,-1-1-1,0 0 1,3-4-1,21-37 29,40-91-1,-33 62 457,-34 73-521,0 1 0,0-1 1,1 0-1,-1 1 0,0-1 1,0 0-1,1 1 0,-1-1 1,0 1-1,1-1 0,-1 1 0,1-1 1,-1 0-1,1 1 0,-1-1 1,1 1-1,-1 0 0,1-1 1,-1 1-1,1-1 0,-1 1 1,1 0-1,0 0 0,-1-1 0,1 1 1,0 0-1,-1 0 0,1 0 1,0-1-1,-1 1 0,1 0 1,0 0-1,-1 0 0,1 0 0,0 0 1,-1 1-1,2-1 0,0 1 1,0 1-1,0-1 0,-1 1 0,1-1 0,0 1 1,-1 0-1,1 0 0,-1 0 0,0 0 0,0 0 0,2 3 1,3 8 59,0 0 1,6 23 0,-3 4 176,-1 1-1,-2-1 1,2 67-1,-8-107-214,0 1 0,0 0 0,0-1-1,-1 1 1,1 0 0,0-1-1,0 1 1,-1-1 0,1 1 0,0 0-1,-1-1 1,1 1 0,0-1 0,-1 1-1,1-1 1,-1 1 0,1-1-1,-1 1 1,1-1 0,-1 0 0,1 1-1,-1-1 1,0 0 0,1 1 0,-1-1-1,-1 0 1,-23 7 866,21-7-795,1 1 1,-1 0-1,0 0 1,1 0-1,-1 0 0,0 0 1,-3 3-1,-13 17-1394,20-20 1022,-1 0 1,0 0-1,1 0 0,-1 0 0,1 0 0,-1 0 0,1 0 0,0 1 0,-1-1 0,1 0 0,0 0 0,0 0 0,0 0 0,0 0 0,0 0 0,0 1 0,0-1 0,0 0 0,0 0 0,0 0 1,1 0-1,0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14958,'-6'13'403,"0"-1"-1,1 1 1,0 1-1,1-1 1,1 1-1,0-1 1,-1 19-1,0 101 929,5-89-1115,-2 72 324,4 169 404,1-239-980,1 0 0,2 0-1,3-1 1,15 47 0,-24-88-220,11 24-482,-12-27 500,1 0 1,-1 0 0,1 0 0,-1 0-1,1 0 1,0 0 0,-1-1 0,1 1-1,0 0 1,0 0 0,0 0 0,-1-1-1,1 1 1,0-1 0,0 1 0,0-1-1,0 1 1,0-1 0,0 1 0,0-1-1,2 1 1,2-1-5256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2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267 618 4292,'-6'-29'10126,"6"-1"-5240,1 26-4765,0 0 0,-1 0 0,0 0 0,0 0 0,0 0 0,0 0 0,-1 0 1,1 0-1,-1 0 0,0 1 0,0-1 0,0 0 0,-1 0 0,0 1 0,1-1 0,-1 1 0,0-1 0,-5-4 0,3 5-146,0 0-1,0 0 1,0 0-1,0 1 1,-1-1-1,1 1 1,-1 0-1,0 1 1,0-1-1,1 1 1,-1 0-1,0 0 1,0 0-1,0 1 1,0 0-1,0 0 1,0 0-1,0 1 1,0-1-1,0 1 1,0 0-1,0 1 1,0-1-1,1 1 1,-1 0-1,0 0 1,1 0-1,0 1 1,-1 0-1,1 0 1,0 0-1,1 0 1,-1 0-1,0 1 1,-4 5-1,0 2-48,0-1 0,0 1 0,1 0 0,1 1 0,0-1 0,0 1 0,1 1 0,1-1 0,0 1 0,0 0-1,2-1 1,-1 2 0,2-1 0,-1 0 0,2 14 0,0-26 72,0 0 0,0 1-1,0-1 1,1 1 0,-1-1 0,0 0-1,1 1 1,-1-1 0,1 0-1,-1 1 1,1-1 0,0 0 0,-1 0-1,1 0 1,0 0 0,0 1 0,0-1-1,0 0 1,0 0 0,0-1 0,0 1-1,0 0 1,0 0 0,1 0-1,-1-1 1,0 1 0,0-1 0,1 1-1,-1-1 1,2 1 0,1 0-18,-1-1 1,0 1 0,0-1-1,1 0 1,-1 0 0,0 0-1,0-1 1,0 1-1,1-1 1,-1 0 0,0 0-1,0 0 1,6-3-1,-1 0 18,-1-2-1,1 1 0,-1-1 1,0 0-1,-1-1 0,0 0 1,0 0-1,7-10 0,40-68-325,-30 40-58,-1-1 0,-3 0 0,-1-2 0,-3 0 0,-2-1 0,-2 0 0,-2-1 0,-2 0 0,0-58 0,-7 105 429,0 1 0,0 0 0,0 0 0,0 0 0,0-1 0,-1 1 0,1 0 0,-1 0 0,0 0 0,1 0-1,-1 0 1,0 0 0,0 0 0,0 0 0,-1 0 0,0-1 0,1 2 5,0 0-1,-1 1 1,1-1 0,0 1 0,0-1-1,0 1 1,0 0 0,-1-1 0,1 1-1,0 0 1,0 0 0,-1 0 0,1 0-1,0 0 1,0 0 0,-1 0 0,1 0-1,0 1 1,0-1 0,0 0 0,-1 1-1,1-1 1,0 1 0,0 0 0,0-1-1,0 1 1,0 0 0,0-1 0,-2 3 0,-3 2 88,0 0 0,0 1 0,1 0 0,0 0 0,0 1 0,0-1 0,1 1 0,0 0 0,0 0 0,-3 9 0,-5 14 106,-10 36 0,15-35-239,0 0 0,2 0 0,1 1 0,2 0 0,1 0 0,6 60 0,-3-80-22,0 0 0,1 0 0,1 0 0,0 0 0,0-1-1,1 1 1,1-1 0,-1 0 0,2-1 0,0 0-1,0 0 1,1 0 0,0-1 0,14 13 0,-15-15-40,1-1 0,0 0 0,0 0 0,1-1 0,-1 0 0,1-1 0,0 0-1,0 0 1,1-1 0,-1 0 0,1 0 0,0-1 0,0-1 0,-1 0 0,1 0 0,0-1 0,0 0 0,13-2 0,-19 1 52,0 0 1,0 0-1,0-1 1,0 1-1,0-1 0,-1 0 1,1 0-1,-1 0 0,1-1 1,-1 0-1,0 1 0,0-1 1,0 0-1,0 0 0,-1 0 1,1-1-1,-1 1 1,0-1-1,0 1 0,0-1 1,0 0-1,-1 0 0,1 0 1,-1 0-1,0 0 0,1-5 1,2-13 18,-1 0 1,-1 0-1,-1-36 1,-1 45 15,0 2 7,0-4 41,0 1 1,-1-1-1,-4-18 0,5 29-5,-1 1 0,0-1 0,0 0 0,-1 1 0,1-1-1,-1 1 1,0 0 0,0-1 0,0 1 0,0 0 0,0 0 0,-1 0-1,1 1 1,-1-1 0,0 1 0,0-1 0,0 1 0,-3-2 0,5 3-31,0 0 1,0 1 0,1-1 0,-1 1-1,0-1 1,0 1 0,0-1 0,0 1-1,0-1 1,0 1 0,0 0 0,0 0 0,-1-1-1,1 1 1,0 0 0,0 0 0,0 0-1,0 0 1,0 0 0,0 1 0,0-1-1,0 0 1,0 0 0,0 1 0,0-1-1,0 0 1,0 1 0,0-1 0,0 1 0,0 0-1,0-1 1,0 1 0,0 0 0,1-1-1,-1 1 1,0 0 0,0 0 0,1 0-1,-1 0 1,1 0 0,-1 0 0,1-1-1,-1 1 1,1 0 0,-1 1 0,1-1 0,0 0-1,0 0 1,-1 0 0,1 2 0,-1 8 29,0 0 0,0 0 1,1 0-1,1 13 1,0-10 23,0-2-83,1 1 0,0-1 0,1 0 0,0 0 1,1 0-1,1 0 0,-1-1 0,2 0 0,0 0 1,10 14-1,-3-5-610,1-2 0,1 0 0,0-1 0,29 25 0,10-3-4569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7 283 17489,'-6'23'2405,"13"-28"-928,18-36-790,-8-5-662,-1 0-1,10-60 1,-11 45 29,-14 141-684,-7 9 682,-1 53-40,6-140-37,1-1 0,0 0 0,0 0 0,0 0 0,0 0 0,1 1 0,-1-1 0,0 0 0,0 0-1,1 0 1,-1 0 0,1 0 0,-1 0 0,1 0 0,-1 0 0,1 0 0,-1 0 0,1 0 0,1 1 0,-1-1-32,-1-1 1,1 0-1,0 0 1,0 1-1,-1-1 1,1 0-1,0 0 1,0 0 0,-1 0-1,1 0 1,0 0-1,0 0 1,-1 0-1,1 0 1,0 0-1,-1 0 1,1 0 0,0-1-1,0 1 1,-1 0-1,2-1 1,1-1-19,0 0 0,0 1 0,0-1 0,0-1 0,-1 1 0,1 0 0,-1-1 1,0 1-1,0-1 0,1 0 0,1-3 0,12-32-20,-1-1 0,-2-1 0,-2 0 0,8-50 0,-23 165 2241,-3-16-1951,1 103 0,6-160-215,0 0 0,0 1 0,0-1 1,1 0-1,-1 1 0,1-1 0,-1 0 1,1 1-1,0-1 0,0 0 1,0 0-1,0 0 0,0 0 0,0 0 1,1 0-1,2 3 0,-4-4 1,1-1-1,-1 0 0,1 1 1,0-1-1,-1 0 1,1 1-1,0-1 1,-1 0-1,1 1 0,0-1 1,0 0-1,-1 0 1,1 0-1,0 0 0,-1 0 1,1 0-1,0 0 1,0 0-1,-1 0 0,1 0 1,1-1-1,-1 1 5,1-1 1,0 0-1,-1 0 0,1 0 0,0 0 0,-1 0 0,0 0 0,1-1 0,-1 1 0,0 0 1,3-4-1,12-18-30,-1-1 0,17-38 0,-19 35 15,1 1 0,25-35 0,-38 60 33,0 0 0,-1 0 0,1 0 0,0 0 0,0 0 0,0 0 0,0 0 0,0 0 0,0 0 0,0 1 0,0-1 0,1 0 0,1 0 0,-3 1 1,1 0-1,-1 0 1,0 0-1,1 0 1,-1 0-1,0 0 0,1 0 1,-1 0-1,0 1 1,1-1-1,-1 0 1,0 0-1,1 0 1,-1 0-1,0 1 1,1-1-1,-1 0 0,0 0 1,0 1-1,1-1 1,-1 0-1,0 0 1,0 1-1,0-1 1,1 0-1,-1 1 1,0-1-1,0 0 0,0 1 1,0 0-1,5 37 295,-5-33-259,0 271-1283,0-275 881,0-13-1025,1-13 859,1 0 1,0 0-1,2 1 0,1-1 0,1 1 0,11-28 0,-9 32 950,1 1 0,0 0 1,1 0-1,19-24 0,-28 42-308,0-1 0,1 0 1,-1 0-1,1 1 0,-1-1 0,1 1 0,0-1 0,0 1 0,-1 0 0,1-1 0,0 1 0,0 0 1,3-1-1,-4 2-75,-1 0-1,1 0 1,-1 0 0,1 0 0,-1 0 0,0 0 0,1 0 0,-1 0 0,1 0 0,-1 0 0,1 0-1,-1 1 1,0-1 0,1 0 0,-1 0 0,0 0 0,1 1 0,-1-1 0,1 0 0,-1 0-1,0 1 1,0-1 0,1 0 0,0 1 0,3 17 800,-3 156 752,-1-91-1664,0-83 32,0 1 1,0-1-1,1 0 1,-1 0-1,0 1 1,1-1 0,-1 0-1,1 0 1,-1 0-1,0 0 1,1 1-1,-1-1 1,1 0-1,-1 0 1,0 0-1,1 0 1,-1 0-1,1 0 1,-1 0-1,0 0 1,1 0-1,-1 0 1,1 0-1,-1 0 1,0-1 0,1 1-1,-1 0 1,1 0-1,-1 0 1,0 0-1,1-1 1,-1 1-1,0 0 1,1 0-1,-1-1 1,0 1-1,1 0 1,-1-1-1,10-12-201,-2 0 0,1 0 0,-2-1 0,0 0 0,9-23-1,-3 5-587,-5 13 732,0 1-1,1 0 1,1 0-1,1 1 1,0 0 0,1 1-1,18-18 1,-29 33 147,0 0 0,0 0 1,0 0-1,0 0 0,0 0 0,0 0 1,0 1-1,0-1 0,0 0 0,1 1 1,-1-1-1,0 1 0,0 0 1,1-1-1,-1 1 0,0 0 0,1 0 1,2-1-1,-4 2 39,1-1 0,0 0 1,0 1-1,-1-1 0,1 1 0,0-1 0,-1 1 1,1-1-1,0 1 0,-1 0 0,1-1 0,-1 1 1,1 0-1,-1-1 0,1 1 0,-1 0 1,0-1-1,1 1 0,-1 0 0,0 0 0,0 0 1,1 0-1,0 9 522,1-1 0,-2 0 0,1 0 0,-2 12 0,1-7-1004,0 0 426,0 0 0,1 1 0,1-1-1,0 0 1,1 0 0,0 0 0,1-1 0,10 23 0,-13-34-336,0 0 1,1-1 0,-1 1-1,1 0 1,0 0 0,-1-1 0,1 1-1,0-1 1,0 1 0,0-1-1,0 0 1,0 0 0,0 0 0,0 0-1,1 0 1,-1-1 0,0 1-1,0-1 1,1 1 0,3-1 0,21 1-6903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169 160 12524,'-1'-35'7795,"-2"-4"-6483,2 32-1378,0 1-1,0-1 1,-1 1 0,0 0 0,0-1 0,0 1 0,-1 0 0,0 0-1,-3-5 1,4 9 116,1 1-1,0-1 1,-1 1 0,1 0-1,0-1 1,-1 1 0,0 0-1,1 0 1,-1 0-1,0 0 1,1 1 0,-1-1-1,0 0 1,0 1 0,0-1-1,0 1 1,1-1-1,-1 1 1,0 0 0,0 0-1,0 0 1,0 0 0,0 0-1,0 1 1,0-1-1,0 0 1,1 1 0,-1 0-1,0-1 1,0 1-1,0 0 1,1 0 0,-1 0-1,0 0 1,1 0 0,-1 0-1,1 0 1,-1 1-1,1-1 1,0 0 0,0 1-1,-1-1 1,0 4 0,-8 12-59,2 0 1,0 1-1,1 0 1,0 1-1,2 0 1,-5 26-1,4-4-8,2 0-1,2 42 0,2-82 6,-1 0 0,1 1 0,0-1 0,0 0-1,0 0 1,0 0 0,0 1 0,1-1 0,-1 0-1,0 0 1,0 0 0,1 0 0,-1 1 0,1-1-1,-1 0 1,1 0 0,-1 0 0,1 0 0,0 0-1,-1 0 1,1 0 0,0 0 0,0-1 0,0 1-1,-1 0 1,1 0 0,0-1 0,0 1 0,0 0-1,1-1 1,-1 1 0,0-1 0,0 1 0,0-1-1,0 0 1,0 0 0,0 1 0,1-1 0,-1 0-1,0 0 1,0 0 0,0 0 0,1 0 0,-1 0-1,0-1 1,0 1 0,0 0 0,0-1 0,2 1-1,1-2-3,1 1-1,-1-1 0,0 0 0,0 0 1,0-1-1,0 1 0,0-1 0,-1 0 0,1 0 1,-1 0-1,6-7 0,4-10-57,-1-1 1,-2-1-1,13-33 1,-3 7 57,-20 47 22,0-1 0,1 1-1,-1 0 1,1 0-1,-1 0 1,1-1-1,0 1 1,0 0 0,-1 0-1,1 0 1,0 0-1,0 0 1,0 0-1,0 1 1,0-1 0,0 0-1,0 0 1,0 1-1,1-1 1,-1 1 0,0-1-1,0 1 1,1-1-1,-1 1 1,2-1-1,-1 2 52,0-1 0,0 0 0,0 1 1,0-1-1,0 1 0,-1 0 0,1 0 0,0 0 0,0 0 0,-1 0 0,1 0 0,0 0 0,-1 0 0,3 3 0,4 4 113,-1 0 1,-1 1-1,1 0 1,-1 0-1,5 10 1,8 22-150,-12-25-141,0 0 0,1 0 0,1-1 0,1-1-1,20 26 1,-6-22-3008,0-15-2862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4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9 222 16592,'0'0'27,"-1"0"0,1 0 1,0 0-1,-1 0 0,1 0 0,-1 0 1,1-1-1,0 1 0,-1 0 1,1 0-1,0-1 0,-1 1 1,1 0-1,0 0 0,0-1 0,-1 1 1,1 0-1,0-1 0,0 1 1,-1 0-1,1-1 0,0 1 0,0 0 1,0-1-1,0 1 0,0-1 1,-1 1-1,1 0 0,0-1 1,0 0-1,0-21 1043,8-20 238,-2 29-1220,0-1 1,1 1-1,15-21 1,-19 28-52,1 1-1,0 1 1,0-1 0,0 1 0,0-1 0,1 1-1,-1 0 1,1 1 0,0-1 0,0 1 0,11-5-1,-15 7-25,0 1 0,1 0-1,-1-1 1,0 1 0,0 0-1,1 0 1,-1 0 0,0 0-1,1 0 1,-1 0-1,0 0 1,0 0 0,1 1-1,-1-1 1,0 0 0,0 1-1,0-1 1,1 1-1,-1-1 1,0 1 0,0 0-1,0-1 1,0 1 0,0 0-1,0 0 1,0 0-1,0 0 1,0 0 0,-1 0-1,1 0 1,0 0 0,-1 0-1,1 0 1,0 0-1,-1 0 1,1 1 0,-1-1-1,0 0 1,1 0 0,-1 1-1,0-1 1,0 2-1,2 8 87,-1 0 0,-1 0 0,-1 23 0,1-17-93,-2 21-51,1-27-45,0 1 0,0-1 0,1 0 0,1 0 0,0 1 0,0-1 0,1 0 0,7 21 0,-9-31 11,1 1 0,0-1 1,0 1-1,0-1 1,0 1-1,0-1 0,0 0 1,0 0-1,0 1 0,1-1 1,-1 0-1,0 0 0,1 0 1,-1 0-1,1 0 0,-1-1 1,1 1-1,0 0 0,-1-1 1,1 1-1,0-1 0,-1 0 1,1 1-1,0-1 0,-1 0 1,1 0-1,0 0 0,-1 0 1,1 0-1,0-1 0,0 1 1,-1 0-1,1-1 1,0 0-1,2 0 0,0-1-46,0 0 0,0-1 0,0 1 0,-1-1 1,1 1-1,-1-1 0,1 0 0,-1 0 0,0-1 0,0 1 0,-1-1 0,4-4 0,3-9-314,-2 0-1,1-1 0,-2 0 1,-1 0-1,0-1 1,4-33-1,-5-21 1467,-4 73-872,-1-1-1,0 1 1,0 0 0,0 0-1,1 0 1,-1-1 0,0 1-1,0 0 1,0 0 0,0 0-1,1 0 1,-1 0 0,0 0-1,0 1 1,0-1-1,0 0 1,1 0 0,-1 1-1,0-1 1,0 0 0,0 1-1,1-1 1,-1 1 0,0-1-1,1 1 1,-2 0-1,-1 4-85,1 0-1,-1 0 1,1 0-1,0 0 1,0 0-1,0 1 1,1-1-1,0 1 1,0-1-1,0 10 1,0-2-38,1-1 1,0 0 0,1 0 0,2 13 0,-2-21-27,0-1 0,0 0-1,0 0 1,0 0 0,1 0-1,-1 0 1,1-1 0,0 1 0,0 0-1,0-1 1,0 1 0,0-1-1,1 0 1,-1 0 0,1 0-1,-1 0 1,1 0 0,0 0-1,0-1 1,0 1 0,0-1-1,0 0 1,4 1 0,3 1 85,1-1 0,-1 0 0,1 0 0,-1-2 0,20 1 0,-26-2-65,-1 1 0,1 0 1,-1-1-1,0 0 0,1 1 1,-1-2-1,0 1 0,0 0 1,1 0-1,-1-1 0,0 0 1,0 0-1,-1 0 0,1 0 1,0 0-1,4-5 0,-3 2-10,0 0 0,0-1-1,-1 0 1,1 0 0,-1 0-1,-1 0 1,1 0 0,1-8-1,1-7-100,-1 0 0,0-1 0,-2 1-1,-1-29 1,-1 49 86,0 0 0,1 0 0,-1 0-1,0 0 1,-1 0 0,1 0 0,0 0 0,0 0-1,0 0 1,-1 0 0,1 0 0,0 0-1,-1 0 1,1 0 0,0 1 0,-1-1 0,1 0-1,-1 0 1,0 0 0,1 1 0,-1-1-1,0 0 1,1 1 0,-2-2 0,-22-1 309,19 3-190,4 1-103,0-1 1,0 0 0,0 1-1,0-1 1,0 1 0,1-1 0,-1 1-1,0-1 1,0 1 0,1 0-1,-1-1 1,0 1 0,1 0-1,-1-1 1,1 1 0,-1 0 0,1 0-1,-1 0 1,1 0 0,-1-1-1,1 1 1,0 0 0,0 0-1,-1 0 1,1 0 0,0 0 0,0 0-1,0 0 1,0 2 0,-1 36-3,1-32 47,0 5 67,1 0-1,0 0 0,0 0 1,1 0-1,1-1 1,0 1-1,1-1 1,0 0-1,1 0 1,0 0-1,0-1 0,1 1 1,12 14-1,-3-3-443,-6-6 512,2-1-1,0 0 0,21 20 0,-28-31-519,1 0 0,-1 0-1,1-1 1,0 0 0,0 0 0,8 3-1,-9-5-366,0 1 0,1-1 0,-1 0 0,1 0 0,-1-1 0,1 1 0,-1-1-1,1 0 1,5 0 0,25-7-10251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9289,'50'-3'11172,"-27"2"-8774,-22 1-2428,0 0-1,0 0 1,0-1 0,0 1-1,0 0 1,0 1-1,0-1 1,0 0 0,1 0-1,-1 0 1,0 1 0,0-1-1,0 0 1,0 1 0,0-1-1,-1 1 1,1-1-1,0 1 1,1 1 0,-1-1-13,-1 1 1,1-1 0,-1 1-1,0 0 1,0-1-1,0 1 1,0 0 0,0-1-1,0 1 1,0 0-1,0-1 1,-1 4 0,-2 3 80,0 0 1,-1 0 0,1-1 0,-1 1 0,-1-1 0,0 0 0,0 0 0,0 0 0,-1 0 0,0-1 0,-9 8 0,-12 14 743,28-23-676,9-2-59,25 0-67,-6-1-44,-24 0 46,0 0 1,0 0-1,0 1 0,-1 0 0,1 0 0,-1 0 1,0 0-1,0 1 0,0-1 0,0 1 1,0 0-1,-1 0 0,0 0 0,0 1 0,0-1 1,0 1-1,-1 0 0,0 0 0,3 7 1,0 5 19,0 0 1,0 0 0,-2 0 0,3 28-1,-3-6-31,-1 1-1,-3-1 0,-1 0 0,-2 0 0,-1 0 0,-2-1 0,-2 1 0,-1-2 0,-23 54 1,29-83 38,0 1 0,0-1 0,-1 0 0,-7 9 0,11-15-8,-1 0 1,0 0 0,0-1-1,0 1 1,0 0-1,0-1 1,0 1-1,0-1 1,0 1-1,-1-1 1,1 0-1,0 0 1,-1 0 0,1 0-1,-1-1 1,1 1-1,-1-1 1,-4 1-1,6-1-12,0 0 0,0-1-1,0 1 1,0 0-1,-1-1 1,1 1 0,0-1-1,0 1 1,0-1 0,0 1-1,0-1 1,1 1 0,-1-1-1,0 0 1,0 0 0,0 0-1,0 1 1,1-1 0,-1 0-1,0 0 1,1 0 0,-1 0-1,1 0 1,-1 0 0,1 0-1,0 0 1,-1 0 0,1-1-1,0 1 1,0 0-1,-1-2 1,0-44-528,1 35 464,0-6 150,1 0 0,1 0 0,0 0-1,2 0 1,0 0 0,1 1-1,0-1 1,2 1 0,16-31 0,-11 25 378,31-43 0,6 13-6804,-20 22-1075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16528,'-7'24'1537,"7"3"-544,0 4-192,17 8 256,11 2-321,-1 10 65,2 8-96,-3 10-257,-7 7 321,-7 4-160,-10 2-97,-2 0-512,0 0 96,-16-4-768,-15 1-994,-4 4-2434,-24 1-6342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7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 5894,'-9'5'918,"-1"2"1,2-1 0,-1 1 0,1 1 0,0 0 0,1 0-1,0 0 1,-9 13 0,8-8-323,0 1 0,1 0 0,1 0-1,0 1 1,-5 21 0,5-12-322,2 0 1,1 0-1,0 0 1,2 0-1,1 0 1,1 0-1,6 41 1,-1-42-325,0 1 0,1-1 0,1-1 0,1 0 0,2 0 1,0 0-1,1-1 0,1-1 0,0 0 0,2-1 0,23 23 1,-33-37-580,0-1 0,0 0 0,0 0 0,1 0 0,-1 0 0,1-1 1,0 0-1,0 0 0,8 2 0,15-2-7133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5 349 8104,'-3'-1'8227,"2"-3"-4566,1-13-4805,0 13 2123,2-20-903,1 0 0,2 0 0,0 1 0,15-40 0,-2 2-35,11-42 2,-27 151-69,-3-25 49,-8 42 1,-1 16 3,10-79-27,-1 8-24,1 0 0,0 0 0,1 0 0,0 0 0,3 12 0,-3-19 17,-1-1 0,1 0 1,0 1-1,0-1 0,0 0 0,1 0 0,-1 0 0,0 0 0,1 0 1,-1 0-1,1-1 0,0 1 0,0 0 0,-1-1 0,1 1 0,0-1 0,0 0 1,0 1-1,1-1 0,-1 0 0,0 0 0,0-1 0,1 1 0,-1 0 1,0-1-1,1 1 0,3-1 0,-3 0-28,0 0 0,0 0 1,0 0-1,0 0 0,0 0 1,-1-1-1,1 0 0,0 1 0,0-1 1,0 0-1,0 0 0,-1-1 1,1 1-1,0-1 0,-1 1 0,0-1 1,3-2-1,0 0-101,-1-1 0,0 1-1,0-1 1,0 0 0,-1 0 0,1-1-1,3-10 1,0 0-57,-1 0 0,-1-1 1,-1 0-1,0 0 0,1-20 0,-5 1 1282,-12 44-80,9-1-1012,0 1 0,0-1 0,0 1 1,1 0-1,0 0 0,1 0 0,-2 12 0,2 62 72,2-50-78,-1-28 0,0 1 1,1 0-1,-1-1 0,1 1 0,0-1 0,1 1 0,-1-1 0,1 0 1,0 1-1,0-1 0,0 0 0,1 0 0,-1-1 0,1 1 0,5 5 1,-6-6-4,0-1 1,1 0 0,-1 0 0,1 0-1,0-1 1,-1 1 0,1-1 0,0 1 0,0-1-1,0 0 1,0 0 0,0 0 0,0 0-1,0-1 1,1 1 0,-1-1 0,0 0 0,0 0-1,0 0 1,1 0 0,-1 0 0,0-1-1,3 0 1,-3 0 5,-1-1 1,0 1-1,1 0 0,-1 0 0,0-1 0,0 1 0,0-1 1,0 0-1,0 0 0,-1 0 0,1 0 0,-1 0 0,1 0 1,-1 0-1,2-3 0,18-41-78,-13 26 10,42-112 293,-50 133-208,0-1-1,0 0 0,1 1 1,-1-1-1,0 0 0,0 0 1,0 1-1,0-1 1,0 0-1,0 1 0,0-1 1,1 0-1,-1 0 1,0 1-1,0-1 0,0 0 1,1 0-1,-1 0 1,0 1-1,0-1 0,1 0 1,-1 0-1,0 0 1,0 0-1,1 1 0,-1-1 1,0 0-1,1 0 0,-1 0 1,0 0-1,0 0 1,1 0-1,-1 0 0,0 0 1,1 0-1,-1 0 1,0 0-1,1 0 0,-1 0 1,0 0-1,1 0 1,-1 0-1,0 0 0,0 0 1,1-1-1,-1 1 0,0 0 1,0 0-1,1 0 1,-1 0-1,0-1 0,0 1 1,1 0-1,-1 0 1,0-1-1,0 1 0,0 0 1,1 0-1,-1-1 1,0 1-1,0 0 0,0 0 1,0-1-1,0 1 1,0 0-1,0-1 0,1 1 1,7 25 102,-8-25-100,6 31 41,-2 0-1,-1 1 1,-2-1 0,-3 43-1,0-7-727,2-66 247,0-5-75,3-16 124,1-1-1,0 0 1,1 1-1,1 0 1,1 0-1,16-30 1,-9 16 342,-8 22 61,0-6 43,2 0 0,0 0 0,1 1 0,1 0 0,20-25 0,-30 41-48,0 0 0,1 1 0,-1-1 0,1 1 0,-1-1 0,1 1 0,-1-1 0,0 1 0,1 0 0,0-1 0,-1 1 0,1-1 0,-1 1 0,1 0 0,-1 0 0,1-1 0,0 1 0,-1 0 0,1 0 0,0 0 0,-1 0 0,1-1 0,0 1 0,-1 0 0,1 0 0,-1 0 0,1 1 0,0-1 0,0 0 0,0 1 10,0-1-1,0 1 0,-1 0 1,1 0-1,0 0 1,-1 0-1,1 0 0,-1 0 1,1 0-1,-1 0 1,1 0-1,-1 0 1,0 0-1,1 0 0,-1 2 1,3 47 727,-3-47-674,-4 229 803,4-231-1036,2-2 115,-1 0 0,1 0-1,-1 0 1,0 0 0,0-1-1,0 1 1,1 0 0,-1-1-1,-1 1 1,1-1 0,1-1-1,0 0-41,12-21-592,-1 0 1,-1 0 0,11-35-1,-12 29-322,28-53 0,-30 72 1359,-4 10 536,-2 21 1333,-1-5-1459,1 11-273,2-1-1,1 0 0,1 0 1,16 38-1,-20-55-734,1-1 1,0 0-1,0 0 0,0 0 1,1-1-1,0 1 0,0-1 1,0 0-1,1 0 0,0-1 1,0 0-1,0 0 0,1 0 1,0-1-1,0 0 0,0 0 1,0-1-1,16 5 0,13-2-4275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 0 13549,'-2'0'99,"-1"1"1,1-1-1,0 1 1,0 0-1,-1 0 1,1 0-1,0 0 0,0 0 1,0 0-1,0 1 1,1-1-1,-1 0 1,0 1-1,0 0 1,1-1-1,-1 1 1,1 0-1,0 0 0,-1 0 1,1 0-1,0 0 1,0 0-1,0 0 1,0 0-1,1 0 1,-2 4-1,-2 10 187,-1 0 1,-2 26-1,5-30-115,-43 334 2199,31-223-1611,12-112-676,-3 35 147,6-34-155,4-19-47,42-98-193,-39 89 125,0 2 1,2-1-1,-1 1 1,24-24-1,-30 35 14,0 1 0,0-1 1,1 1-1,0-1 0,-1 1 0,1 0 1,0 1-1,0-1 0,0 1 0,0-1 1,0 1-1,0 0 0,5 0 0,-7 1 18,0 0 0,0 0 0,-1 0 0,1 0 0,0 0 0,0 0 0,0 0 0,-1 1 0,1-1 0,0 1 0,-1-1 0,1 1 0,0 0 0,-1-1 0,1 1 0,-1 0 0,1 0 0,-1 0 0,0 0 0,1 1 0,-1-1 0,0 0 0,0 0 0,0 1 0,0-1 0,0 1 0,0-1 0,0 1 0,0-1 0,0 1 0,-1 0 0,1 2 0,2 4 22,-2-1 0,1 1 0,-1 0 0,0 0 0,-1 0 0,0 0 0,0 0 0,-1 0 0,0 0 0,0 0 0,-1-1 0,0 1 0,0 0-1,0-1 1,-1 1 0,-1-1 0,1 0 0,-1 0 0,0 0 0,-1-1 0,0 1 0,0-1 0,0 0 0,-1 0 0,0-1 0,0 0 0,0 0-1,0 0 1,-1-1 0,0 0 0,0 0 0,0-1 0,0 1 0,-1-2 0,1 1 0,-1-1 0,0 0 0,0-1 0,0 0 0,-13 1 0,11-2 7,5 1-38,1-1 0,-1 1 0,0-1 0,0 0 0,0-1 0,0 1 0,0-1 0,1 0 0,-1 0 0,0 0 0,1-1 0,-1 0 0,1 0 0,-1 0 0,-4-3 0,11 1-4424,15 1 1937,-14 3 1516,31-6-4334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14478,'-6'6'285,"1"1"0,0 1 0,0-1 0,1 1 0,-1-1 0,2 1 0,-1 1 0,1-1 0,0 0 0,1 1 0,-2 13 0,0 8 18,2 0 0,2 32 0,0-36-239,0-20-59,0-1-1,0 0 1,1 0-1,-1 0 1,1 0-1,0 0 1,1 1-1,-1-2 1,1 1-1,0 0 1,1 0-1,-1-1 1,1 1-1,3 4 1,-4-7-10,1 1 0,-1-1 0,1 0 1,-1 0-1,1-1 0,0 1 0,0 0 0,0-1 0,0 0 1,0 0-1,0 0 0,0 0 0,0 0 0,0 0 1,0-1-1,1 1 0,-1-1 0,0 0 0,1 0 0,-1-1 1,0 1-1,0 0 0,5-2 0,-3 0-12,0 0 0,0 0-1,0 0 1,-1 0 0,1-1-1,-1 0 1,1 0 0,-1 0-1,0 0 1,0-1 0,0 1 0,3-6-1,40-55-835,-39 52 629,5-8 288,0 0 0,-2-1 0,0 0 0,-2-1 0,0 0 0,5-25 0,-13 45 555,-1 3-589,1 0-1,-1 0 1,1 0-1,-1 0 1,1 0-1,-1 0 1,0 0-1,1 0 1,-1 0-1,0 0 1,0 0-1,0 0 1,0 0-1,0 0 0,0 1 1,0 4 16,14 485 1125,-16-329-1162,3-128-20,-4 60-55,2-84 84,0-1-1,-1 1 1,0-1-1,-1 0 1,0 0 0,0 0-1,-6 12 1,8-19 21,0-1 0,0 1 0,0 0 0,0-1 0,0 1 1,-1-1-1,1 0 0,0 1 0,-1-1 0,1 0 0,0 0 0,-1 1 0,0-1 0,1 0 0,-1-1 1,-3 2-1,4-1-8,-1-1 1,1 0 0,0 0 0,-1 0 0,1 0 0,0 0-1,-1 0 1,1-1 0,0 1 0,-1 0 0,1-1 0,0 1-1,0-1 1,-1 1 0,1-1 0,0 0 0,-2-1 0,-1-2-6,-1 0 1,1 0 0,1 0 0,-1 0 0,1-1-1,-1 1 1,1-1 0,-4-10 0,-2-5-45,2-1 1,0 0-1,2 0 0,0 0 1,-2-26-1,3-4 52,3-56 0,2 94 12,1-1 0,0 1-1,1 0 1,0 0 0,1 0 0,0 1-1,2 0 1,-1-1 0,14-20 0,5-3-1527,49-56 1,-33 48-2236,3 2-1734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1185,'0'0'678,"0"-18"2487,0 13-7056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1 195 9993,'0'0'5478,"0"-4"-4549,14-3 544,19-4-384,10-5-448,10-4-225,4-4-288,3-1-96,-3-1-384,-10 1-1506,-10 3-2594,-16 7-6503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8 6854,'-1'-1'427,"1"0"0,-1 1 0,1-1 0,-1 1 0,0-1-1,1 1 1,-1 0 0,1-1 0,-1 1 0,0-1 0,0 1-1,1 0 1,-1 0 0,0-1 0,1 1 0,-1 0 0,0 0-1,0 0 1,0 0 0,1 0 0,-1 0 0,0 0 0,0 0-1,1 0 1,-1 0 0,-1 1 0,1 0-218,0 0 1,-1 0-1,1 0 1,0 0 0,0 0-1,1 0 1,-1 0-1,0 0 1,0 0-1,0 0 1,1 1 0,-1-1-1,0 3 1,-2 6-453,0 0 0,1 0 0,-1 13-1,2-18 1023,-4 58 190,4 112 0,3-77-767,10 227-1798,-13-325 1510,1 1-1,0-1 1,0 0 0,0 0-1,0 1 1,0-1 0,0 0-1,0 0 1,0 1 0,0-1-1,0 0 1,0 0 0,0 1-1,0-1 1,0 0 0,1 0-1,-1 1 1,0-1-1,0 0 1,0 0 0,0 0-1,0 1 1,0-1 0,1 0-1,-1 0 1,0 0 0,0 1-1,0-1 1,1 0 0,-1 0-1,0 0 1,0 0 0,0 0-1,1 1 1,-1-1 0,0 0-1,0 0 1,1 0-1,-1 0 1,0 0 0,0 0-1,1 0 1,-1 0 0,0 0-1,0 0 1,1 0 0,-1 0-1,0 0 1,0 0 0,1 0-1,-1 0 1,0 0 0,0 0-1,1-1 1,-1 1-1,1 0-175,10-3-4996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1 101 17553,'0'0'3491,"6"0"-3107,18 0-95,9 0 479,8 0-319,2-4-193,2-10-256,-2-4 64,-4-4-641,-4 0-1088,-5 9-1154,-3 6-1537,0 7-4196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1 361 32,'0'1'510,"-1"-1"0,1 1 0,0-1 1,0 0-1,0 1 0,0-1 0,1 1 0,-1-1 0,0 1 0,0-1 1,0 1-1,0-1 0,0 0 0,0 1 0,1-1 0,-1 1 0,0-1 1,0 0-1,1 1 0,-1-1 0,0 0 0,1 1 0,-1-1 1,0 0-1,1 1 0,-1-1 0,0 0 0,1 1 0,12-4 2908,-9 2-3334,-1-1 0,0 0 1,0 0-1,0-1 1,0 1-1,0-1 1,2-2-1,6-11 122,-1 1-1,0-1 1,-2-1-1,0 0 1,0 0-1,8-32 1,-10 24-195,0-1 0,-2 0 1,0 0-1,-1-33 0,-3 58-4,0-1 0,0 1-1,0-1 1,0 0 0,0 1 0,0-1 0,0 1-1,-1-1 1,1 1 0,0-1 0,-1 1 0,1 0-1,-1-1 1,0 1 0,1 0 0,-1-1 0,0 1-1,0 0 1,0 0 0,0-1 0,0 1 0,0 0-1,0 0 1,-1 0 0,1 0 0,0 1 0,0-1 0,-1 0-1,1 0 1,-1 1 0,1-1 0,0 1 0,-1-1-1,1 1 1,-1 0 0,1-1 0,-1 1 0,1 0-1,-1 0 1,0 0 0,1 0 0,-1 1 0,1-1-1,-1 0 1,1 0 0,-1 1 0,1-1 0,0 1-1,-1 0 1,-1 0 0,1 1 1,1-1 1,-1 1-1,1-1 1,-1 1-1,1 0 1,0-1-1,0 1 1,0 0-1,0 0 1,0 0-1,0 0 1,0 0-1,1 0 1,-1 0-1,1 0 1,-1 3-1,-3 39 134,4-36-124,-2 30 191,2 0 1,2-1-1,11 63 0,-8-75-264,2 0 1,1-1-1,0 0 0,2 0 0,1-1 1,19 31-1,-13-29-1416,24 28 1,19 11-7018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1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15182,'-5'5'280,"0"0"0,1 0 1,0 1-1,0-1 0,0 1 0,0 0 0,1 0 0,0 0 0,1 0 0,-1 1 0,1-1 0,0 1 0,-1 12 0,-2 0 214,-18 85 773,-17 199-1,31-212-1263,-40 302-265,47-378 236,1-12 26,1 1 0,-1-1 0,1 0 0,-1 1 0,0-1 0,0 1 0,0-1 0,-4 5 0,1-34-139,4-29-1116,3 0 1,1 0-1,17-72 1,-15 100 794,56-208-2604,-48 191 3833,2 0 0,2 1 0,28-47-1,-46 90-763,6-11 287,1 0 1,0 1-1,9-10 0,-15 19-268,1-1-1,-1 0 1,0 1 0,1-1-1,-1 1 1,1 0 0,-1 0-1,1-1 1,0 1 0,-1 0-1,1 0 1,0 1 0,0-1-1,0 0 1,0 0 0,0 1-1,0 0 1,0-1 0,0 1-1,0 0 1,0 0 0,0 0-1,0 0 1,0 0 0,0 0-1,0 1 1,2 0 0,-3 0-20,1-1 0,-1 1 1,0 0-1,0 1 0,0-1 0,0 0 1,0 0-1,-1 0 0,1 1 1,0-1-1,0 0 0,-1 1 0,1-1 1,-1 1-1,1-1 0,-1 0 1,0 1-1,1 2 0,2 31 115,-2-30-100,-1 175 1155,0-177-1161,0 0-1,0 0 1,1-1-1,-1 1 1,0 0-1,1 0 1,0 0-1,0-1 1,0 1-1,0-1 1,0 1-1,0-1 1,1 1-1,-1-1 1,1 1-1,0-1 1,2 2-1,-3-3-14,1 0-1,0 1 1,-1-1-1,1-1 1,0 1-1,0 0 1,0 0-1,0-1 1,0 1-1,0-1 1,-1 0-1,1 1 1,0-1-1,0 0 1,0 0-1,0 0 1,0 0-1,0-1 1,0 1-1,0-1 1,0 1-1,0-1 1,0 1-1,0-1 1,3-2-1,2-1 6,0 0 1,0-1-1,-1 0 0,0 0 0,1-1 1,-2 0-1,8-8 0,35-51 19,-41 56-22,0 0 170,0-1-1,-1 0 1,0 0-1,0 0 1,-1-1-1,0 0 1,-1 0-1,-1-1 1,1 1-1,-2-1 1,3-18-1,-13 31 669,5 1-842,-1 1-1,1-1 0,0 1 1,0 0-1,0 0 0,0 0 1,1 1-1,-1-1 1,1 1-1,0-1 0,-1 1 1,2 0-1,-1 0 0,0 0 1,1 0-1,0 0 0,-1 4 1,-2 8-38,1 0 0,1 0 0,-1 20 0,2-25 33,1-1 0,0 1-1,1-1 1,0 0 0,0 1-1,4 10 1,-4-19 7,0 1-1,0-1 1,0 1 0,1-1 0,-1 1-1,1-1 1,-1 1 0,1-1 0,0 0 0,0 0-1,0 0 1,0 0 0,1 0 0,-1-1-1,0 1 1,1-1 0,-1 1 0,1-1-1,-1 0 1,1 0 0,0 0 0,-1 0-1,1-1 1,0 1 0,0-1 0,-1 1 0,5-1-1,-3 0 7,1 0-1,0 0 1,0 0-1,-1-1 1,1 0-1,-1 0 1,1 0-1,-1 0 1,1-1-1,-1 0 1,0 0 0,1 0-1,-1 0 1,6-5-1,-3 1 6,0 0-1,-1 0 0,1-1 1,-2 0-1,1 0 1,-1 0-1,6-11 1,-1-2-2,0-1-1,-1 0 1,-1-1-1,-2 0 1,7-31-1,-10 34-35,0-1-1,-1 0 0,-1 0 0,-2-32 0,0 50 13,1 1 0,-1-1-1,1 0 1,-1 0 0,0 1 0,0-1-1,0 1 1,0-1 0,0 1 0,0-1 0,-1 1-1,1 0 1,0-1 0,-1 1 0,1 0 0,-1 0-1,1 0 1,-1 0 0,0 0 0,1 0-1,-1 1 1,0-1 0,1 0 0,-1 1 0,0 0-1,0-1 1,0 1 0,-3 0 0,0-1-34,-1 1 0,1-1 1,-1 1-1,1 0 0,-1 1 1,0 0-1,1 0 0,-10 2 0,9 0 28,0 0 1,1 0-1,-1 1 0,1 0 0,-1 0 0,2 0 0,-1 0 0,0 1 0,1 0 0,-1 0 0,2 0 0,-1 0 0,0 1 0,1-1 0,-4 11 0,2-5 5,1 0-1,0 0 0,1 1 0,0-1 0,1 1 0,0 0 0,0 20 1,2-31 13,0 0 1,0 0 0,0 0 0,0 1-1,1-1 1,-1 0 0,0 0-1,1 0 1,-1 0 0,1 0 0,-1 0-1,1 0 1,0 0 0,-1 0 0,1 0-1,0 0 1,0 0 0,-1 0 0,1-1-1,0 1 1,0 0 0,1 0 0,1 1-7,0-1 1,0 1 0,0-1-1,0 0 1,1 0 0,-1-1-1,0 1 1,4 0 0,0-1 9,-1 1-1,0-1 1,1-1-1,-1 1 1,0-1 0,0 0-1,0 0 1,11-5 0,-8 2-5,-2-1 0,1-1 0,0 0 0,-1 0 0,0 0 0,-1-1 0,1 1 1,-1-2-1,6-9 0,-2 2-205,-1 0 1,-1 0 0,0 0 0,7-21-1,-14 32 217,1-1 0,-1 1 0,0-1 0,0 0-1,0 0 1,-1 1 0,1-1 0,-1 0 0,0 0 0,-2-8-1,-2 11 1444,6 2-1120,1 0-473,16-1 124,0-1 1,-1-1-1,1-1 0,21-7 0,5 0 44,-42 10-6,0 0-1,0 0 0,0 1 1,0-1-1,0 1 1,0 0-1,0 0 0,1 0 1,-1 0-1,0 0 1,3 2-1,-5-2 7,1 1 0,-1 0 0,0 0 0,0 0 0,0 0 0,0 0 0,0 0 0,0 0 0,0 1 0,0-1 0,0 0 0,-1 0 0,1 1 0,-1-1 0,1 1 0,-1-1 0,1 0 0,-1 1 0,1-1 0,-1 1 0,0-1 0,0 1 0,0 1 0,5 74 1608,-8 138 0,-1-61-3268,7-139-1449,6-12-1741,5-2-5664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2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2 304 13837,'-1'-13'262,"1"-1"0,0 1 0,1 0 0,1 0-1,0 0 1,1 0 0,0 0 0,1 0 0,1 0 0,0 1 0,0 0-1,1 0 1,1 1 0,0-1 0,0 2 0,1-1 0,1 1 0,11-12-1,-20 22-252,0 0 0,0 0 0,0-1 0,1 1 0,-1 0 0,0 0 0,0 0 0,0 0 0,0-1 1,0 1-1,1 0 0,-1 0 0,0 0 0,0 0 0,0 0 0,1 0 0,-1 0 0,0-1 0,0 1 0,0 0 0,1 0 0,-1 0 0,0 0 0,0 0 0,1 0 0,-1 0 0,0 0 0,0 0 0,0 0 0,1 0 0,-1 0 0,0 1 0,0-1 0,0 0 0,1 0 0,-1 0 0,0 0 0,0 0 0,0 0 0,1 0 0,-1 0 0,0 1 0,0-1 0,0 0 0,0 0 0,1 0 0,-1 1 0,4 15 251,-4 31 37,0-37-187,0-1-78,4 95 146,-2-92-185,-1-1 0,1 0 0,1 1 0,0-1 1,1-1-1,0 1 0,6 10 0,-9-19 2,-1 0 1,1-1-1,0 1 0,0-1 0,0 0 1,0 1-1,0-1 0,0 1 0,0-1 1,1 0-1,-1 0 0,0 0 0,1 0 1,-1 0-1,1 0 0,-1 0 0,1 0 1,-1-1-1,1 1 0,0-1 0,-1 1 1,1-1-1,0 1 0,-1-1 1,1 0-1,0 0 0,-1 0 0,1 0 1,0 0-1,0 0 0,-1 0 0,1-1 1,0 1-1,-1-1 0,1 1 0,0-1 1,-1 0-1,1 1 0,-1-1 0,3-1 1,0-2-13,1 1 1,0-1 0,-1 0-1,0 0 1,0 0 0,0 0 0,0-1-1,-1 0 1,0 0 0,4-7-1,2-9-228,0-1 0,-2 1 0,0-1 0,-2 0 0,0-1 0,-2 1 0,0-1 1,-1-31-1,-2 53 286,0 1 1,0 0-1,0-1 1,0 1-1,0-1 1,0 1-1,0 0 1,0-1 0,0 1-1,0-1 1,0 1-1,0 0 1,0-1-1,0 1 1,0-1 0,0 1-1,0 0 1,-1-1-1,1 1 1,0-1-1,0 1 1,-1 0-1,1-1 1,0 1 0,0 0-1,-1-1 1,1 1-1,0 0 1,-1 0-1,1-1 1,0 1 0,-1 0-1,1 0 1,0 0-1,-1 0 1,1-1-1,-1 1 1,1 0-1,0 0 1,-1 0 0,0 0-25,0 0 0,1 1 0,-1-1 1,0 0-1,1 1 0,-1-1 1,1 1-1,-1-1 0,0 1 1,1-1-1,-1 1 0,1-1 1,0 1-1,-1-1 0,1 1 0,-1 0 1,1-1-1,0 1 0,0 0 1,-1-1-1,1 1 0,0 0 1,0 0-1,-4 17-114,0 0 0,2 0 0,1 0 0,0 1 1,1-1-1,3 26 0,-2-41 12,-1-1 0,1 1-1,0 0 1,1-1 0,-1 1 0,0-1 0,1 1-1,-1-1 1,1 0 0,-1 0 0,1 0 0,0 1-1,0-2 1,0 1 0,0 0 0,1 0 0,-1-1 0,0 1-1,1-1 1,-1 0 0,1 0 0,-1 0 0,1 0-1,0 0 1,0 0 0,-1-1 0,1 1 0,0-1-1,0 0 1,-1 0 0,1 0 0,0 0 0,0 0 0,-1-1-1,1 1 1,0-1 0,0 0 0,-1 1 0,1-1-1,-1-1 1,1 1 0,-1 0 0,1-1 0,-1 1 0,0-1-1,3-2 1,2-3-174,0-2-1,-1 1 1,0-1 0,0 0-1,-1 0 1,0-1 0,-1 0-1,0 1 1,0-1 0,2-15-1,-1 2 348,-1-1-1,-2-1 0,0-34 0,-2 58-48,0 1 0,0-1-1,0 0 1,0 0-1,-1 0 1,1 0-1,0 0 1,-1 0 0,1 0-1,-1 0 1,1 1-1,-1-1 1,1 0-1,-1 0 1,1 0 0,-1 1-1,0-1 1,1 0-1,-1 1 1,0-1-1,0 1 1,1-1 0,-1 1-1,0-1 1,0 1-1,0-1 1,0 1-1,0 0 1,0 0 0,0-1-1,0 1 1,1 0-1,-1 0 1,0 0 0,0 0-1,0 0 1,-2 0-1,1 0-17,0 1 1,-1-1-1,1 0 0,0 0 0,0 1 0,-1 0 0,1-1 1,0 1-1,0 0 0,0 0 0,0 0 0,0 0 0,0 1 0,0-1 1,-3 3-1,1 1 7,1 1 1,-1 0 0,1 0-1,1 0 1,-1 0 0,1 0 0,0 1-1,0-1 1,1 1 0,-1 0-1,2-1 1,-1 10 0,0 11 433,5 47 0,-3-65-376,1 0 1,0 0-1,1 0 0,0 0 0,0-1 1,0 1-1,1-1 0,10 15 0,-11-18-361,0-1 0,0 1 0,1-1 0,-1 0 0,1 0 0,0 0 0,1-1 0,-1 0 0,0 1 0,1-1 0,0-1 0,0 1-1,-1-1 1,2 0 0,8 3 0,24-3-9990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12588,'17'0'7202,"6"-2"-5424,38-1-4304,-60 4 2501,0-1 0,-1 1-1,1 0 1,-1 0 0,1 0 0,-1 0-1,1 0 1,-1-1 0,0 1 0,1 0-1,-1 0 1,0 0 0,0 0 0,0 0-1,0 0 1,0 0 0,0 0 0,0 0-1,0 0 1,0 2 0,-3 25 32,2-23 31,-1 0 1,0 0 0,0 0-1,0 0 1,-1-1-1,0 1 1,0-1-1,0 0 1,0 0 0,-5 4-1,-43 36 596,40-36-513,0 1 0,1 0 1,-17 19-1,27-28-135,-1 1 0,1-1 0,-1 0 1,1 1-1,-1-1 0,1 1 0,0-1 1,-1 1-1,1-1 0,0 0 0,-1 1 1,1-1-1,0 1 0,0-1 0,-1 1 1,1 0-1,0-1 0,0 1 0,0-1 1,0 1-1,0-1 0,0 1 0,0-1 1,0 1-1,0 0 0,0-1 0,0 1 1,0-1-1,0 1 0,0-1 0,1 1 0,-1-1 1,0 1-1,0-1 0,1 1 0,-1-1 1,0 1-1,1-1 0,-1 1 0,0-1 1,1 0-1,-1 1 0,0-1 0,1 1 1,-1-1-1,1 0 0,-1 1 0,1-1 1,-1 0-1,1 0 0,-1 0 0,1 1 1,-1-1-1,1 0 0,0 0 0,-1 0 1,1 0-1,-1 0 0,1 0 0,0 0 1,44 0-196,-31-1 61,-2 1 88,1-1-120,0 1 0,0 1-1,0 0 1,20 5-1,-29-5 99,0 1-1,0-1 0,0 1 0,-1 0 0,1 0 0,0 0 0,-1 0 1,1 1-1,-1-1 0,0 1 0,0 0 0,0 0 0,0 0 0,-1 0 1,1 1-1,-1-1 0,0 1 0,3 6 0,0 2 64,-1 0 1,0 0-1,-2 1 0,1 0 1,-1-1-1,0 26 0,-7 80 129,-2-66-32,-2 0 0,-3-1 0,-2 0 0,-31 76-1,40-115-130,-2 6-18,-1 1-1,-16 28 1,22-44 121,0 0 0,0 1-1,-1-1 1,1 0 0,-1 0 0,0 0 0,0 0 0,0 0 0,0-1 0,0 1 0,-1-1 0,1 0 0,-1 0 0,1 0 0,-1-1 0,0 1 0,1-1 0,-1 0 0,-5 1 0,7-2 20,-1 0 0,1 0 0,0-1 0,0 1 1,0-1-1,0 1 0,-1-1 0,1 0 0,0 1 0,0-1 0,0 0 1,0-1-1,1 1 0,-1 0 0,0 0 0,0-1 0,1 1 0,-1-1 1,1 0-1,-1 1 0,1-1 0,0 0 0,0 0 0,0 0 0,0 0 1,0 0-1,0 0 0,0 0 0,0 0 0,1 0 0,-1 0 0,1-4 1,-3-10 115,0 0 0,2 0 0,0-23 1,1 26-76,0 5-82,-2-6 67,2-1 1,0 1-1,1-1 1,1 0-1,0 1 1,0 0-1,10-28 1,0 14 387,1 0 0,2 1 1,0 1-1,2 0 1,1 1-1,1 1 1,39-39-1,-25 45-4295,-9 3-1255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13389,'-3'0'5669,"3"11"-4228,11 19-480,9 10 96,5 11 160,5 16-31,-5 11-258,-7 19-351,-13 15-289,-5 10-320,-2 28-961,-23-1-3715,-12-7-15984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1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65 4164,'-3'-4'761,"-1"0"0,1-1 0,0 0 0,1 1 0,-4-9 0,-9-15 4469,15 28-5144,0 0 0,0 0-1,0 0 1,0-1 0,-1 1 0,1 0 0,0 0 0,0 0 0,0 0 0,0 0-1,0 0 1,0 0 0,0 0 0,0 0 0,-1 0 0,1 0 0,0 0 0,0-1-1,0 1 1,0 0 0,0 0 0,0 0 0,-1 0 0,1 0 0,0 0 0,0 0-1,0 0 1,0 0 0,0 0 0,0 0 0,-1 0 0,1 0 0,0 0 0,0 1-1,0-1 1,0 0 0,0 0 0,0 0 0,0 0 0,-1 0 0,1 0 0,0 0-1,0 0 1,0 0 0,0 0 0,0 0 0,0 1 0,0-1 0,0 0 0,0 0-1,0 0 1,-1 0 0,1 0 0,-4 12 757,-1 13-1102,-8 158 599,-13 96-2191,25-273 643,0 2-6115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9737,'4'-5'6312,"9"2"-4190,26 1-3025,-26 1 1519,25-3-771,12 0 268,-17 3-8266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9225,'0'0'6630,"6"0"-5637,10 0 32,2 0-417,-1 0-127,1 0-257,1 0-160,-3 0 128,0 0-288,1-2 224,-3 0-512,3 1-609,3-3-2306,5 4-3363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1 396 16047,'2'-1'242,"0"1"-1,1 0 1,-1-1-1,0 1 1,1-1 0,-1 0-1,0 0 1,0 0-1,0 0 1,1 0 0,-1 0-1,0-1 1,-1 1-1,1-1 1,3-3-1,24-31-67,-19 22 127,12-16-217,-2 0 1,26-51-1,-39 66-385,0 0 0,-1 0 0,-1-1 0,-1 1 0,0-1 0,-1 0 0,-1-1 1,0-18-1,-2 33 306,0 1-1,0 0 1,-1 0 0,1-1 0,-1 1 0,1 0 0,-1 0 0,1 0 0,-1 0 0,0 0-1,0 0 1,1 0 0,-1 0 0,0 0 0,0 0 0,0 0 0,0 0 0,0 0 0,0 1 0,0-1-1,0 0 1,0 1 0,-1-1 0,1 1 0,0-1 0,0 1 0,0 0 0,-1 0 0,1-1-1,0 1 1,0 0 0,-1 0 0,1 0 0,-2 0 0,-1 0 115,-1 0 0,0 0 0,1 1 0,-1-1 0,1 1 0,-1 0 0,1 0 0,-1 0 1,-4 3-1,4-1-7,0 0 0,0 1 0,1 0 1,-1 0-1,1 0 0,0 0 0,1 1 1,-1 0-1,1 0 0,-1 0 0,1 0 1,1 0-1,-1 0 0,1 1 0,0-1 1,0 1-1,1 0 0,0-1 1,0 1-1,0 0 0,0 0 0,1 8 1,0 0 99,0 1-1,1 0 1,1-1 0,0 1 0,1-1 0,0 0 0,1 0 0,6 15 0,0-8-118,1-1 0,1 1 0,1-2 0,0 0 0,1-1 1,1 0-1,23 20 0,-22-24-422,0 0-1,2-1 1,19 11 0,-23-16-651,1-1 0,1 0-1,-1-1 1,21 6-1,-14-8-4395,40 4 1,-61-8 5230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3 7815,'-4'-3'12182,"4"14"-11834,-3 60 238,-24 128 1,0-10-2043,32-195 248,21-22 1969,-24 26-717,0 1 1,0-1 0,0 0 0,0 1 0,0-1 0,0 1 0,0 0 0,0 0 0,1 0 0,-1 0-1,0 0 1,1 1 0,3-2 0,12 3 110,-1 0 0,0 0 0,23 7-1,0-8-4104,-16 0-2872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11 519 3972,'0'0'282,"-1"1"1,1-1 0,0 0-1,0 0 1,0 0 0,-1 0-1,1 1 1,0-1-1,0 0 1,0 0 0,-1 0-1,1 0 1,0 0 0,0 0-1,-1 0 1,1 0 0,0 0-1,0 0 1,-1 0-1,1 0 1,0 0 0,0 0-1,-1 0 1,1 0 0,0 0-1,0 0 1,-1 0-1,1 0 1,0 0 0,0 0-1,-1-1 1,1 1 0,0 0-1,0 0 1,0 0 0,-1 0-1,1 0 1,0-1-1,0 1 1,0 0 0,0 0-1,-1 0 1,1-1 0,0 1-1,0 0 1,-1-18 2978,10-27-5197,-7 40 2990,18-74-563,3 1 0,4 1 0,52-103 0,-78 178-488,17-26 248,-18 27-242,0 1 0,1 0 0,-1-1 0,1 1 0,-1-1-1,0 1 1,1 0 0,-1-1 0,1 1 0,-1 0 0,1 0 0,-1 0 0,1-1 0,-1 1 0,1 0 0,-1 0 0,1 0 0,-1 0 0,1 0 0,-1 0 0,1 0 0,0 0 0,-1 0-1,1 0 1,-1 0 0,1 0 0,-1 0 0,1 0 0,-1 0 0,1 1 0,-1-1 0,1 0 0,-1 0 0,1 1 0,-1-1 0,1 0 0,-1 1 0,0-1 0,1 0 0,-1 1 0,1-1-1,-1 1 1,0-1 0,0 0 0,1 1 0,-1-1 0,0 1 0,0-1 0,1 1 0,-1-1 0,0 1 0,0-1 0,0 2 0,10 20 70,-1 1 1,-2 0-1,0 1 1,-1 0-1,-2-1 0,2 28 1,-1 148-748,-5-132-651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46 192,'-4'-9'9833,"2"3"-6501,2 4-1154,0-1-577,10-3-159,15 3 159,2-3-864,1 4-385,1-1-416,0-1-416,12 4-1923,-7-2-5764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2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32 9641,'2'-15'2953,"-2"3"4703,0 12-7562,-1-1-1,0 1 1,1 0-1,-1-1 1,0 1-1,1-1 1,-1 1-1,0 0 1,0 0-1,0-1 0,1 1 1,-1 0-1,0 0 1,0 0-1,0 0 1,1 0-1,-1 0 1,-1 0-1,-8 1-132,0 0 0,0 0 0,1 0 0,-1 1 0,0 1 0,1 0 0,0 0 0,0 1 0,0 0 0,0 0 0,0 1 0,1 1 0,0-1 0,0 1 0,-11 11 0,10-8 41,0 0 1,0 0 0,1 1-1,0 0 1,-8 14-1,14-20-9,-1 1 0,1 0-1,-1 0 1,2-1 0,-1 1-1,0 0 1,1 0 0,0 1-1,0-1 1,0 0 0,1 0-1,0 0 1,0 1 0,0-1-1,2 8 1,-1-12-2,0 1-1,0 0 1,0 0 0,0-1-1,0 1 1,1-1 0,-1 1-1,0-1 1,1 1 0,0-1-1,-1 0 1,1 0 0,0 0-1,-1 1 1,1-2 0,0 1-1,0 0 1,4 1 0,40 10 10,-39-11-6,81 15-43,44 9 37,-128-24 9,0 0 0,-1 1 0,1-1 0,0 1 1,-1 0-1,0 0 0,1 0 0,-1 0 0,0 1 0,0-1 0,0 1 0,0 0 1,-1 0-1,1 0 0,-1 0 0,1 1 0,-1-1 0,0 0 0,-1 1 1,1 0-1,-1-1 0,1 1 0,-1 0 0,0 0 0,0 0 0,-1 0 0,1 0 1,-1-1-1,0 1 0,0 0 0,0 0 0,0 0 0,-1 0 0,0 0 1,0 0-1,0 0 0,0 0 0,0-1 0,-4 8 0,0-3 20,0 0 0,0 0 0,-1-1 0,0 0 0,0 1 0,-1-2 0,0 1 0,0-1 0,-1 0 0,1-1 0,-1 0 0,0 0 0,-1 0 0,1-1 0,-1 0 0,0-1 0,0 0 0,0-1 1,0 0-1,-1 0 0,1 0 0,0-2 0,-17 1 0,18-1-69,-14 0 525,21 1-495,1-1 1,-1 0 0,1 0-1,-1 0 1,1 0-1,-1 0 1,1-1 0,-1 1-1,1 0 1,-1 0-1,1 0 1,-1 0 0,1 0-1,-1-1 1,1 1-1,0 0 1,-1 0 0,1-1-1,-1 1 1,1 0-1,0-1 1,-1 1 0,1 0-1,0-1 1,0 1-1,-1-1 1,1 1 0,0-1-1,0 1 1,-1 0-1,1-2 1,0 2-128,0-1-1,1 1 1,-1-1-1,0 1 1,0-1 0,1 1-1,-1-1 1,0 1-1,1 0 1,-1-1 0,0 1-1,1-1 1,-1 1-1,1 0 1,-1-1 0,1 1-1,-1 0 1,0 0-1,1-1 1,-1 1 0,1 0-1,0 0 1,-1 0-1,1 0 1,-1 0 0,1-1-1,0 1 1,21-2-2569,-14 1 914,24-6-6002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 2178,'1'-2'10972,"2"4"-9029,3 6-2110,-3 9 969,0 1-1,-1-1 1,-1 0-1,0 0 0,-4 31 1,2-22-497,-15 97 667,9-88-1682,-3 73 0,11-99-2018,5-8-2605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12107,'-3'9'1001,"0"1"-1,1-1 0,0 1 1,0 12-1,2 76 1574,2-44-1854,-12 177-490,10-192-3103,0-24-2246,0-4-1468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5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8 12812,'-5'-8'8104,"16"8"-7880,7 0 256,5 0-191,3 0-1,3 0-288,0 0 128,1 0-256,-3 0 224,0 0-1057,-3 0-1089,-10 0-3491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5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154 183 6278,'1'-6'614,"-1"1"-1,1-1 1,1 1-1,-1 0 1,1-1 0,4-8-1,-4 9 124,0 0 0,0 0 0,-1 0 0,1 0 0,-1-1 0,1-8 0,-2 13-603,-1-34 490,1 32-614,1 0-1,-1-1 1,0 1 0,0 0-1,0-1 1,-1 1-1,1 0 1,-3-7-1,3 9-8,-1 0 0,0-1 0,0 1 0,0 0-1,0 0 1,-1 0 0,1 0 0,0 0 0,0 0 0,-1 0-1,1 0 1,-1 0 0,1 0 0,0 1 0,-1-1 0,1 1-1,-1-1 1,0 1 0,1 0 0,-1-1 0,1 1 0,-1 0-1,1 0 1,-3 0 0,0 0-1,1 0-1,-1 0 1,0 0 0,1 0-1,-1 1 1,1 0 0,-1-1-1,0 1 1,1 1 0,0-1-1,-1 0 1,1 1 0,0 0-1,0-1 1,0 1 0,0 1-1,-4 2 1,-1 4-6,0 0 1,1 0-1,1 0 0,-8 14 0,13-22 4,0 1-1,-24 47 187,24-48-184,1 1 0,-1-1-1,1 1 1,-1-1 0,1 0-1,-1 1 1,1-1 0,0 1-1,-1 0 1,1-1 0,0 1-1,0-1 1,0 1 0,0-1-1,1 1 1,-1-1 0,0 1-1,1-1 1,-1 1 0,1-1-1,-1 1 1,1-1 0,0 1-1,0-1 1,-1 0 0,1 1-1,0-1 1,0 0 0,0 0-1,0 0 1,3 2 0,12 4-57,1 0 0,29 7 0,-29-10 42,0 1-1,0 1 1,0 0 0,19 12-1,-32-16-2,0 1-1,-1-1 1,1 1 0,-1 0-1,0 0 1,0 0 0,0 0-1,0 1 1,0-1 0,-1 1-1,1 0 1,-1-1-1,0 1 1,0 0 0,0 1-1,-1-1 1,0 0 0,0 0-1,0 1 1,0-1 0,0 8-1,0-6 16,-1 0 1,-1 0-1,1 0 0,-1 0 1,0 0-1,0 0 0,0 0 0,-1 0 1,0 0-1,0 0 0,-6 10 1,6-13-6,-1-1 0,1 1 0,0 0 0,-1-1 0,1 1 0,-1-1 0,0 0 0,0 0 0,0 0 0,0 0 0,0 0 0,0-1 0,-1 1 0,1-1 0,0 0 0,-1 0 0,1 0 0,-1-1 0,1 1 0,-1-1 0,-6 0 0,9 0-9,0 0 0,0 0 0,1-1 0,-1 1 0,0 0 0,0-1 1,1 1-1,-1-1 0,0 1 0,1-1 0,-1 1 0,0-1 0,1 1 0,-1-1 0,1 0 0,-1 1 0,1-1 0,-1 0 0,1 0 1,0 1-1,-1-1 0,1 0 0,0 0 0,0 1 0,-1-1 0,1 0 0,0 0 0,0 0 0,0 0 0,0 1 0,0-2 0,0-35-57,0 26 60,1-1 42,0-1 0,0 0 0,2 1-1,-1-1 1,2 1 0,0 0 0,9-22 0,6-3 426,25-36 0,-36 60-362,-5 7-146,-1 1-139,2 4-4755,4 1 1014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134 4 11531,'0'0'79,"0"0"0,0 0 0,-1 0 0,1-1 0,0 1 0,0 0 1,0 0-1,0 0 0,-1-1 0,1 1 0,0 0 0,0 0 0,-1 0 0,1 0 0,0 0 0,0-1 0,-1 1 0,1 0 1,0 0-1,0 0 0,-1 0 0,1 0 0,0 0 0,0 0 0,-1 0 0,1 0 0,0 0 0,-1 0 0,1 0 0,0 0 1,0 0-1,-1 0 0,1 0 0,0 1 0,0-1 0,-1 0 0,1 0 0,0 0 0,0 0 0,-1 0 0,1 1 1,0-1-1,0 0 0,0 0 0,-1 0 0,1 1 0,0-1 0,0 0 0,0 0 0,0 0 0,0 1 0,0-1 0,-1 0 1,1 1-1,0-1 0,0 0 0,0 0 0,0 1 0,0-1 0,0 0 0,0 0 0,0 1 0,-6 24-371,5-20 657,-33 165 417,-25 117-613,53-261-183,2-10-33,0 0 1,1 0 0,1 0-1,0 17 1,3-37 49,0 1 1,0 0-1,0-1 1,1 1-1,-1 0 1,1 0-1,0 0 1,0 0-1,0 0 0,5-4 1,0-3 27,9-12 11,41-54 13,-51 68-70,0 2-1,1-1 1,0 1 0,0 0-1,1 0 1,-1 1-1,16-8 1,-20 11-14,-1 1 0,1 0-1,0 0 1,-1 0 0,1 0 0,0 0 0,0 1 0,-1-1 0,1 1 0,0 0 0,0 0-1,0 0 1,0 0 0,0 0 0,-1 1 0,1-1 0,0 1 0,0 0 0,-1 0 0,5 2 0,-4-1-4,-1-1 1,0 1 0,0 0 0,0 0 0,-1 1 0,1-1-1,0 0 1,-1 1 0,1-1 0,-1 1 0,0-1 0,0 1-1,0-1 1,0 1 0,0 0 0,-1 0 0,1-1 0,-1 1-1,0 6 1,1 7 88,0 0 0,-2 0 1,0 0-1,-1 1 0,-1-1 0,-8 29 0,9-38-57,-1 0 0,0 0 0,0 0 0,0 0 0,-1-1 0,0 0 0,-1 1 0,1-2-1,-1 1 1,0 0 0,-1-1 0,1 0 0,-1 0 0,0 0 0,0-1 0,0 0 0,-10 4 0,12-7-87,-1 1 1,0-1-1,0 0 1,0-1-1,0 1 1,0-1-1,-1 0 0,-5-1 1,-5 1-855,14-1 629,7-1 95,7-1 290,10 4 105,-13-1-92,0 1-1,0-1 1,0 0-1,0-1 0,0 0 1,0-1-1,0 1 1,0-2-1,0 1 1,-1-1-1,17-8 1,-11 1-44,1 1 1,-1-2 0,-1 0-1,0 0 1,-1-2 0,19-22-1,-25 27 87,-1 0-1,0-1 1,0 0-1,-1 0 1,0 0-1,0-1 1,-1 0-1,-1 1 0,1-1 1,-2 0-1,1 0 1,-1-19 1328,-1 48-991,-1 31-269,0-22-302,4 56 0,-3-83 7,1 0 0,-1 0 1,0 0-1,0 0 0,1 1 1,-1-1-1,0 0 0,1 0 0,-1 0 1,1 0-1,0 0 0,-1 0 1,1 0-1,0 0 0,-1 0 1,1-1-1,0 1 0,2 1 0,19 3-5430,-1-5-2788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13357,'-10'0'2498,"-1"0"-1345,1 14-737,0 10-127,4 1-321,4-5-96,2-5 160,0-6-1282,4 2-1152,14-11-4805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7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387 150 8040,'4'-7'9193,"-4"-9"-7712,-2-11-2466,1 25 976,1 0 1,-1 1-1,0-1 0,-1 0 1,1 1-1,0-1 1,0 1-1,-1-1 1,1 1-1,-1 0 0,1-1 1,-1 1-1,1 0 1,-1 0-1,0 0 1,0 0-1,0 1 0,1-1 1,-1 0-1,0 1 1,0-1-1,0 1 1,-3-1-1,-50 0-232,53 1 229,-12 1 37,0 2 0,0-1 1,1 2-1,-1 0 0,1 0 1,0 1-1,0 1 0,0 0 1,-14 11-1,12-8 298,0 2 0,0 0 0,1 0 0,1 2 0,0-1 0,-21 28 0,31-36-297,0 0 0,1 0 1,-1 1-1,1-1 0,0 1 0,0-1 1,0 1-1,0 0 0,1 0 0,0 0 0,0 0 1,0 0-1,1 0 0,-1 0 0,1 0 0,0 0 1,1 0-1,-1 0 0,1 0 0,2 6 1,-1-5-25,1-1 1,-1-1-1,1 1 1,0 0 0,0-1-1,1 1 1,-1-1 0,1 0-1,0 0 1,0-1 0,1 1-1,-1-1 1,1 0-1,-1 0 1,1 0 0,0-1-1,9 4 1,8 1 24,1-1-1,40 6 1,-43-10-18,0 2 1,0 0 0,-1 1-1,34 14 1,-48-17-8,0 1 0,0 0 0,0 0 0,-1 1 0,1-1 0,-1 1 0,0 0-1,0 0 1,0 0 0,-1 1 0,1-1 0,-1 1 0,0 0 0,0 0 0,-1 0 0,0 0 0,0 0 0,0 1 0,0-1 0,-1 1 0,1 8 0,1-2 12,-1 1 0,-1-1 0,0 1 0,-1 0 0,0 0 1,-1 0-1,-1-1 0,0 1 0,0-1 0,-1 1 0,-1-1 0,0 0 0,-1 0 1,0 0-1,-1-1 0,-10 17 0,5-14 3,0 0 1,-20 21-1,27-32-13,1 1 0,-1-1 0,0 0 0,-1 0 0,1 0 0,-1-1 0,1 1-1,-1-1 1,0 0 0,1 0 0,-1-1 0,0 1 0,-11 0 0,15-2-29,0 0 1,0 0 0,0 0-1,0 0 1,-1 0-1,1 0 1,0-1 0,0 1-1,0 0 1,0-1-1,0 1 1,0-1 0,0 1-1,0-1 1,0 0-1,0 1 1,0-1 0,0 0-1,0 0 1,0 1-1,0-1 1,1 0 0,-1 0-1,0 0 1,1 0-1,-1 0 1,1 0 0,-1 0-1,1 0 1,-1 0-1,1-1 1,0 1 0,-1-2-1,0-4-99,0-1 0,1 0 0,-1 0 0,2-9 0,-1 2 52,3-19 92,1 1 1,2-1-1,1 1 0,1 0 0,20-49 0,0-3 94,22-73 634,30-108 2310,-69 217-2278,-10 48-577,-1 9-1111,-2 27-4991,0-16-2407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11018,'0'0'3283,"-6"10"-2839,1 10-277,1 0 0,0 1 1,2-1-1,0 1 1,1-1-1,4 38 0,-2-6 236,-16 316 273,4-160-503,10-177-974,1-21-6154</inkml:trace>
  <inkml:trace contextRef="#ctx0" brushRef="#br0" timeOffset="1">4 590 2594,'-4'-15'7816,"4"2"-5510,0 3-672,6 0-481,13-2-481,5 1 449,3 0-640,2 2 31,4 2-544,-1-1 224,-1 1-512,-2 1-1121,-3 3-1218,-3 1-4836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7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6662,'0'0'3278,"2"-4"-1687,23-33-581,-2-1 0,-2-2 0,19-49 0,37-67 742,-77 155-1741,0 0-1,1 0 1,-1 0-1,1 0 1,-1 0-1,1 0 1,-1 0 0,1 0-1,0 1 1,0-1-1,-1 0 1,1 0-1,0 1 1,0-1-1,0 0 1,0 1 0,-1-1-1,1 1 1,0-1-1,0 1 1,0 0-1,0-1 1,0 1-1,0 0 1,1 0 0,0-1-1,-1 2-3,1 0-1,-1 0 1,0 0-1,0-1 1,0 1-1,0 0 1,0 0-1,0 0 1,-1 1-1,1-1 1,0 0-1,0 0 1,-1 0-1,1 1 1,-1-1-1,1 0 1,-1 0-1,0 1 1,1-1-1,-1 2 1,6 26 180,-2 1-1,-1 0 1,-1 0 0,-2-1 0,-5 51 0,1-55-110,0-1 0,-2 1 0,-16 45 0,-2-12-2953,3-22-3685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0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61 286 8136,'0'0'6779,"0"-31"-3778,6-223-1731,8 269-2209,-7 12 1127,-1-1 0,-2 1 0,2 51 0,1 7-70,-4-63-132,3 31 50,19 70 0,-66-121-537,5-1 49,-16 0 137,37-2 592,15 1-262,0 0 0,0 0-1,0 0 1,0-1 0,0 1 0,0 0-1,0 0 1,0 0 0,0 0-1,0 0 1,0 0 0,0 0 0,0 0-1,0 0 1,1 0 0,-1 0 0,0 0-1,0 0 1,0 0 0,0 0-1,0-1 1,0 1 0,0 0 0,0 0-1,0 0 1,0 0 0,0 0 0,0 0-1,0 0 1,0 0 0,0 0-1,-1 0 1,1 0 0,0 0 0,0 0-1,0-1 1,0 1 0,0 0 0,0 0-1,0 0 1,0 0 0,0 0-1,0 0 1,0 0 0,0 0 0,0 0-1,0 0 1,0 0 0,0 0 0,0 0-1,153-55 886,-1 0-107,-137 53-6751,-11 2 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 26 5093,'-1'-2'532,"1"1"1,-1-1-1,0 1 0,0-1 1,0 1-1,0 0 0,0-1 1,-1 1-1,1 0 0,0 0 1,-1 0-1,1-1 0,-1 1 1,1 1-1,-1-1 1,-1-1-1,1 1-181,-1 1 1,1-1-1,-1 1 0,1-1 1,-1 1-1,1 0 1,-1 0-1,1 0 0,-1 0 1,-2 1-1,1-1-229,-1 1-1,1 0 0,1 1 1,-1-1-1,0 1 1,0 0-1,0 0 0,1 0 1,-1 0-1,1 0 1,0 1-1,-6 5 1,-7 12 7,1 1 0,1 0 1,1 0-1,1 2 1,1-1-1,-15 43 1,20-45-126,1 0 0,0 0 1,2 1-1,0-1 0,1 1 1,1-1-1,1 1 0,5 35 0,-4-50-19,0 0-1,1 0 0,0 0 1,1-1-1,-1 1 0,1-1 1,0 0-1,0 0 0,1 0 0,-1 0 1,1 0-1,0-1 0,0 1 1,1-1-1,0 0 0,-1 0 1,1-1-1,0 0 0,1 0 0,-1 0 1,0 0-1,1-1 0,0 0 1,-1 0-1,1 0 0,0-1 1,0 0-1,0 0 0,0 0 0,0-1 1,0 0-1,0 0 0,8-2 1,-11 2 27,0-1 0,0 0 1,-1 0-1,1 0 1,0 0-1,0-1 0,-1 1 1,1-1-1,0 1 0,-1-1 1,0 0-1,1 0 1,-1 0-1,0 0 0,0 0 1,0-1-1,0 1 1,-1-1-1,1 1 0,0-1 1,-1 0-1,0 0 1,0 1-1,0-1 0,0 0 1,0 0-1,0-4 1,1-3 35,0 1 1,-1-1 0,0 0-1,-1 1 1,0-1 0,0 0 0,-3-15-1,2 23-21,0 0 0,0 0-1,0-1 1,-1 1 0,1 0-1,0 1 1,-1-1-1,0 0 1,1 0 0,-1 1-1,0-1 1,0 1 0,0-1-1,0 1 1,0 0 0,0 0-1,0 0 1,0 0 0,-1 0-1,1 0 1,0 0-1,0 1 1,-1 0 0,1-1-1,-1 1 1,1 0 0,-3 0-1,0-1 30,0 1 0,0 0 0,0 0 0,0 1 0,0-1 0,0 1 0,1 0 0,-1 0 0,0 0 0,0 1 0,1 0 0,-7 3 0,6-1-51,1-1 0,0 1 1,0 0-1,0 0 0,0 0 1,1 0-1,0 1 0,0-1 1,0 1-1,0 0 0,1 0 1,-4 9-1,3-3-190,1 0 0,0 1 0,1-1 0,0 0 0,1 14 0,0-23 5,0 0 1,0 0-1,0 0 1,1-1 0,-1 1-1,1 0 1,-1 0-1,1-1 1,0 1-1,-1 0 1,1-1 0,0 1-1,0-1 1,0 1-1,0-1 1,1 1-1,-1-1 1,0 0 0,1 0-1,-1 0 1,0 0-1,3 2 1,25 8-5704,2-9-5274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1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27 6054,'0'-7'1893,"1"-10"4740,-2 14-2815,0 10-377,-16 147-4012,4 165 0,14-324 433,-1 1 0,1 0-1,0-1 1,0 1 0,1 0 0,2-6 0,4-15 155,-6 18-39,0-8 12,2 0 1,0 0-1,9-21 0,-12 34-6,0-1 0,0 0-1,0 0 1,1 1-1,0-1 1,-1 1 0,1 0-1,0-1 1,0 1 0,0 0-1,0 0 1,0 0 0,1 0-1,-1 1 1,1-1 0,-1 0-1,1 1 1,-1 0-1,1 0 1,0 0 0,0 0-1,-1 0 1,1 0 0,0 1-1,4-1 1,-4 1-17,0 0 0,1 0 0,-1 0 0,1 0 0,-1 1 0,0-1 0,1 1 0,-1 0 0,0 0 0,1 0 0,-1 1 0,0-1 0,0 1 0,0 0 0,0 0 0,-1 0 0,1 0 0,0 0 0,-1 0 0,1 1 0,-1-1 0,0 1 1,0 0-1,0 0 0,0-1 0,0 1 0,-1 0 0,1 1 0,-1-1 0,0 0 0,0 0 0,0 1 0,0 4 0,2 4 107,0 0-1,-1-1 1,0 1 0,-1 0 0,-1 18-1,0-24-67,0-1-1,-1 0 0,0 1 1,0-1-1,-1 0 1,1 0-1,-1 0 0,0 0 1,0 0-1,-1 0 0,1 0 1,-1-1-1,0 1 1,-5 4-1,2-2-146,0-1-1,-1 0 1,1 0-1,-1 0 1,0-1-1,-1 0 1,1-1-1,-1 0 1,0 0-1,0 0 1,-1-1-1,1 0 1,0-1-1,-1 0 1,0 0 0,1-1-1,-12 0 1,20-1 128,0 0 0,0 0 0,0-1 1,-1 1-1,1 0 0,0-1 0,0 1 1,0 0-1,0 0 0,0-1 0,0 1 1,0 0-1,0-1 0,1 1 0,-1 0 1,0 0-1,0-1 0,0 1 0,0 0 1,0-1-1,0 1 0,0 0 0,1 0 1,-1 0-1,0-1 0,0 1 0,0 0 1,1 0-1,-1-1 0,0 1 0,0 0 1,1 0-1,-1 0 0,0 0 0,1-1 0,12 0 41,0-1 0,0 2 0,1-1-1,17 4 1,38-3 529,-63 0-496,-1-1 1,1 0-1,0 0 1,-1-1-1,0 1 1,1-1-1,-1 0 1,0-1-1,0 1 1,5-4-1,-1-1-30,-1 0-1,1-1 0,-1 0 1,-1 0-1,1 0 0,-1-1 1,-1 0-1,0-1 0,0 1 1,-1-1-1,0 0 0,0-1 1,4-17-1,-3 3 76,0-1 0,-2 0 1,-2-1-1,1-43 1308,-3 98-47,-1 24-1212,2 64-44,-1-113-326,1 1 0,-1-1 0,0 0 1,1 1-1,0-1 0,0 0 0,0 0 0,0 0 0,0 0 0,1 0 0,-1 0 0,1 0 0,0 0 0,0 0 0,0-1 0,0 1 0,1-1 0,-1 1 0,1-1 0,-1 0 0,6 3 0,3-3-4867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1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11147,'-11'0'3555,"1"0"-2402,4 11-641,2 5-544,4-5-256,0-2-929,4-1-1570,8-5-2209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1 108 6278,'47'-90'1938,"-37"73"646,-8 34-492,6 81-74,16 109-432,-3-98-1193,36 249 25,-54-330-518,-2-22-231,0-18-295,-3-81-4867,-5 63 1014</inkml:trace>
  <inkml:trace contextRef="#ctx0" brushRef="#br0" timeOffset="1">54 530 6246,'0'-2'3267,"0"1"-1153,0-5 192,0 1-993,6-3 1,12-1-738,3-2 97,12-1-289,-1-1-63,1-3-354,2-3 66,-2 1-770,-3 0-1409,1 5-3139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3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0 406 6438,'6'-41'6768,"15"-19"-5100,-3 9-1194,38-199 1891,-56 250-2369,0 0 1,0 0-1,0 0 1,0 0-1,0-1 1,0 1-1,0 0 1,0 0-1,0 0 1,0 0-1,0 0 1,0 0-1,0-1 1,0 1-1,0 0 1,0 0-1,1 0 1,-1 0-1,0 0 1,0 0-1,0 0 1,0-1-1,0 1 1,0 0 0,0 0-1,0 0 1,1 0-1,-1 0 1,0 0-1,0 0 1,0 0-1,0 0 1,0 0-1,1 0 1,-1 0-1,0 0 1,0 0-1,0 0 1,0 0-1,0 0 1,0 0-1,1 0 1,-1 0-1,0 0 1,0 0-1,0 0 1,0 0-1,0 0 1,1 0-1,-1 0 1,0 0-1,8 8-118,5 11 314,41 64 199,-36-57-391,27 52-1,-39-67-18,-2 1-1,0 0 0,0-1 1,-1 1-1,0 1 0,-1-1 1,-1 0-1,1 17 0,-2-25-8,0 0 0,0 0-1,0 0 1,-1 0 0,0 1-1,1-1 1,-1 0 0,-1 0 0,1 0-1,-1 0 1,1-1 0,-1 1-1,-4 5 1,4-7 37,0 0 0,0 0 0,-1 0 1,1 0-1,-1 0 0,0-1 0,1 1 0,-1-1 0,0 1 0,0-1 1,0 0-1,0-1 0,0 1 0,0 0 0,0-1 0,0 0 0,0 1 0,-1-1 1,-2-1-1,-49 1 733,55 0-977,0 6-5915,0 3-5616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26 5669,'0'-2'532,"0"1"-1,-1 0 1,1 0-1,-1-1 1,1 1-1,-1 0 0,0 0 1,1 0-1,-1 0 1,0 0-1,0 0 1,1 0-1,-1 0 0,0 0 1,0 0-1,0 0 1,0 1-1,0-1 0,-1 0 1,-1 0-1,3 0-407,-1 1-1,0-1 1,0 1-1,0 0 1,1-1-1,-1 1 1,0 0-1,0 0 1,0-1-1,0 1 1,1 0-1,-1 0 1,0 0-1,0 0 1,0 0-1,0 0 1,0 1-1,0-1 1,1 0-1,-1 0 1,0 1-1,0-1 1,0 0-1,0 1 1,1-1-1,-1 1 0,0-1 1,1 1-1,-1-1 1,0 1-1,1-1 1,-1 1-1,0 1 1,-6 11-79,1 2 0,1-1 0,1 1 0,0-1 0,0 1 0,2 1 0,-2 16 0,1-10 17,-24 310-39,25 3-81,2-207 77,1-111-14,-1 1 1,2-1-1,0 1 1,2-1-1,0 0 1,0 0 0,2 0-1,9 20 1,-12-29-200,1-1 1,0 0 0,0 0-1,1-1 1,0 1 0,0-1 0,1 0-1,-1-1 1,1 1 0,0-1-1,1 0 1,0 0 0,-1-1 0,1 0-1,1 0 1,-1-1 0,0 0-1,1 0 1,0-1 0,9 2-1,19 0-3398,1-3-2232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5 185 7591,'0'126'8275,"0"149"-7512,0-327-966,3-177-294,1 168 276,20-106 0,-23 164 219,0-1 0,0 1 0,0-1 0,0 0 0,0 1 0,1 0 0,-1-1 0,1 1 0,0 0 0,0 0 0,0 0 0,0 0 0,1 0 1,-1 0-1,1 1 0,0-1 0,0 1 0,0 0 0,3-3 0,1 3 2,0-1 0,0 1 0,0 0 1,0 1-1,0 0 0,0 0 0,1 0 0,12 1 0,-15 0-3,0 0 0,0 0 0,0 0 0,-1 1 0,1 0 0,0 0 0,0 0 0,-1 0 0,1 1 0,4 2 0,-7-3 12,0 1-1,0-1 1,-1 1 0,1 0-1,0 0 1,-1-1-1,0 1 1,1 0 0,-1 1-1,0-1 1,0 0 0,0 0-1,0 0 1,0 1 0,-1-1-1,1 0 1,-1 1 0,1-1-1,-1 0 1,0 1-1,0-1 1,-1 5 0,1-3 22,0 0 0,0 0 0,-1 0 0,1 0 0,-1 1 0,0-1 0,-1 0 0,1-1 0,-1 1 0,1 0 1,-1 0-1,0-1 0,-1 1 0,1-1 0,-1 1 0,-4 4 0,-2 0 3,-1 0 0,0-1 1,0 0-1,-18 9 0,16-9 99,0 0 0,0-1 0,-1 0 0,0-1-1,0-1 1,0 0 0,-1 0 0,-22 2 0,36-6-427,0 1 66,0 0 0,0 0-1,1 1 1,-1-1-1,0 0 1,1 0 0,-1 0-1,1 0 1,-1 0-1,1 0 1,0 0 0,-1 0-1,1 0 1,0 0 0,0 0-1,0 0 1,0 0-1,0 0 1,0-1 0,0 1-1,0 0 1,1 0 0,-1-1 174,17 11-4041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12332,'-10'25'1243,"1"0"0,1 0 1,1 1-1,-6 46 0,1 109 268,12-159-1322,-3 306 517,3-205-632,0-122-63,1-3 31,45-97-327,-37 75 185,1 0 0,2 0 0,0 1 1,23-30-1,-33 49 82,1 2 1,0-1 0,-1 0 0,1 0 0,1 1 0,-1 0 0,0 0 0,0 0 0,7-3 0,-9 4 12,0 1 0,0 0 1,1-1-1,-1 1 1,0 0-1,0 0 0,0-1 1,0 1-1,0 0 1,1 0-1,-1 0 0,0 1 1,0-1-1,0 0 0,0 0 1,1 1-1,-1-1 1,0 0-1,0 1 0,0-1 1,0 1-1,0 0 1,0-1-1,0 1 0,0 0 1,0-1-1,-1 1 0,1 0 1,0 0-1,0 0 1,-1 0-1,1 0 0,0 0 1,-1 0-1,1 0 0,0 2 1,3 7 42,-1 1-1,-1-1 1,1 1 0,-2 0-1,0 0 1,0 0 0,-1 16 0,-1-10 31,0 0 1,-1 0 0,-1-1 0,-6 21 0,6-27-48,0 0 0,-1 1 0,-1-1 0,0-1-1,0 1 1,-1-1 0,0 0 0,0 0 0,-1-1 0,-14 14-1,20-21-17,0 0 0,0-1 0,0 1 0,1 0 0,-1-1 0,0 1 0,0-1 0,0 1 0,0-1-1,0 1 1,0-1 0,0 0 0,0 1 0,0-1 0,-1 0 0,1 0 0,0 0 0,0 0 0,0 0-1,0 0 1,0 0 0,0 0 0,0 0 0,0-1 0,-2 1 0,2-1-22,0 0 1,0 0-1,1 1 1,-1-1-1,0 0 1,1 0 0,-1 0-1,0 0 1,1 0-1,-1 0 1,1 0-1,0 0 1,-1 0-1,1 0 1,0 0-1,-1 0 1,1 0-1,0-1 1,0 1-1,0 0 1,0-1-1,0-1-3,0 1 0,0-1-1,0 1 1,0-1-1,1 1 1,-1-1-1,1 1 1,-1-1 0,1 1-1,0 0 1,0-1-1,0 1 1,0 0-1,3-4 1,-1 4-1,-1 0 0,1 0 0,0 0-1,-1 0 1,1 0 0,0 1 0,0-1 0,0 1 0,0 0 0,1 0-1,3-1 1,59-13-123,-51 13 184,-1-1-1,1 0 1,-1-1-1,1-1 1,-2 0-1,1-1 1,0 0-1,-1-1 1,15-11-1,-15 7 6,0 0 0,-1-1-1,0-1 1,0 0 0,16-25-1,-23 29-28,0 0 0,0 0 0,0-1 0,-1 1 0,0-1 0,-1 0 0,-1 0 0,1 0 0,-1 0 0,1-20 1,-3 29 197,-2 1-131,0 1 0,0 0-1,0-1 1,1 1 0,-1 0 0,0 0-1,0-1 1,1 1 0,-1 1 0,1-1-1,-1 0 1,1 0 0,0 0 0,-1 1-1,1-1 1,0 1 0,0-1 0,0 1 0,0 0-1,0-1 1,-1 3 0,-17 40 321,18-41-331,-4 15-42,0 0 0,1 0 0,1 1 0,1 0 0,1-1 0,0 1 0,4 34 0,-3-52-156,0 1 0,0 0 0,1 0-1,-1-1 1,1 1 0,-1 0 0,1-1-1,0 1 1,-1 0 0,1-1 0,0 1-1,0-1 1,0 1 0,0-1 0,0 0 0,1 1-1,-1-1 1,0 0 0,0 0 0,1 0-1,1 1 1,-1-1-217,-1 0 0,1-1-1,-1 1 1,1-1 0,0 0 0,-1 1-1,1-1 1,0 0 0,-1 0 0,1 0-1,0 0 1,-1 0 0,1-1 0,-1 1 0,3-1-1,19-10-7807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8616,'0'31'2050,"0"9"-192,-4 3 320,2 3-769,-1 5-544,1 2-192,2-1-545,0 3 352,0 0-512,0-5 192,0-4-224,0-4-288,0-8-961,0-4-1570,0-7-2850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57 8776,'-5'-29'7306,"4"27"-7169,0 0 0,0 0 0,0 1 0,-1-1 0,1 0 0,0 1 0,-1-1 0,1 1 0,-1-1 0,0 1 0,0 0 0,1 0 0,-1-1 0,0 1 0,0 0 0,0 1 0,0-1 0,0 0 0,0 1 0,0-1 0,-1 1 0,1 0 0,0-1 0,0 1 0,0 0 0,0 0 0,-4 1 0,-1 0-87,1 0 1,-1 0 0,1 1 0,-1 0 0,1 0-1,0 0 1,0 1 0,0 0 0,0 0 0,0 1-1,0 0 1,1 0 0,0 0 0,0 0 0,0 1-1,0 0 1,1 0 0,0 0 0,-5 8 0,-4 6-63,2 0 1,0 1 0,1 0 0,-12 35 0,16-39 0,1 0 0,1 0 0,1 1-1,0 0 1,0 32 0,2-42 6,2 0 1,-1-1 0,1 1 0,0 0-1,0-1 1,1 1 0,0-1 0,0 1-1,1-1 1,0 0 0,0 0 0,0 0 0,0 0-1,1-1 1,0 1 0,1-1 0,5 6-1,-3-5-9,0 0 0,0-1 0,1-1-1,-1 1 1,1-1 0,0 0 0,0-1 0,1 0-1,16 4 1,-4-3-2,1-2-1,41 1 0,-57-4-17,-1 1 0,1-1 0,-1 0 0,1 0-1,-1 0 1,0-1 0,0 0 0,1 0 0,-1 0 0,0-1-1,-1 1 1,1-1 0,0 0 0,4-5 0,2-2-1215,1-2-1,-1 1 1,15-23 0,0-2-4079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7047,'0'11'4644,"0"7"-3010,-2 4 191,-2 7-511,4 4-225,-2 5 192,0 6-737,0 7 1,0 9-545,0 0 224,-2-2-352,2-11 192,2-12-737,0-11-992,0-12-1602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56 6246,'0'0'316,"0"-1"1,0 1-1,0 0 1,0-1-1,-1 1 1,1-1-1,0 1 0,0 0 1,0-1-1,-1 1 1,1 0-1,0-1 1,0 1-1,-1 0 0,1-1 1,0 1-1,0 0 1,-1-1-1,1 1 1,0 0-1,-1 0 0,1 0 1,-1-1-1,1 1 1,-1 0-1,-15-4 1932,-23 3-3872,31 1 2398,4 1-768,-1 0-1,1 0 1,0 0 0,0 0-1,0 1 1,0-1 0,0 1-1,0 0 1,0 0 0,0 0-1,1 1 1,-1 0 0,1-1-1,0 1 1,0 0 0,0 1-1,0-1 1,0 0 0,1 1-1,0 0 1,-1-1 0,1 1-1,-2 7 1,-1 0 51,0 0 0,1 0 0,1 0 0,0 1 0,1-1 0,0 1 1,-1 20-1,3-21-19,-1-6-34,1 0 0,-1-1 1,1 1-1,1 0 0,-1-1 0,1 1 0,-1 0 0,1-1 0,1 1 0,-1-1 0,0 1 0,1-1 0,0 0 0,0 0 0,1 0 1,-1 0-1,7 7 0,53 45 176,-43-41-321,-1 1 0,28 30 1,-42-40 117,1 0 1,-1 0 0,0 0-1,0 1 1,-1-1-1,0 1 1,0 0 0,-1 0-1,0 0 1,0 0 0,0 0-1,-1 1 1,0 8 0,0-5-24,-1 1 0,0 0 1,-1 0-1,-1-1 0,0 1 1,-6 21-1,7-29-79,-1-1 0,1 0 0,-1 0 1,0 1-1,1-1 0,-1-1 0,-1 1 0,1 0 0,0 0 0,-1-1 0,1 1 0,-1-1 0,0 0 0,1 0 0,-1 0 1,0 0-1,-1 0 0,1-1 0,0 0 0,0 1 0,-1-1 0,1 0 0,-1 0 0,1-1 0,0 1 0,-1-1 0,-7 0 1,10 0 45,0 0 0,0 0 0,-1-1 0,1 1 0,0 0 0,0-1 0,0 1 0,0-1 0,0 0 0,-1 1 1,1-1-1,0 0 0,0 1 0,0-1 0,1 0 0,-1 0 0,0 0 0,0 0 0,0 0 0,1 0 0,-1 0 0,0 0 1,1 0-1,-1 0 0,1-1 0,0 1 0,-1 0 0,1 0 0,0 0 0,-1-1 0,1-1 0,-2-48-515,2 40 452,-1-35 1076,3 1 0,1 0 0,17-84 1,20 2 2643,-26 85-2592,-1 0 0,-1-1 0,5-52-1,-16 86-2613,-1 23-3088,0-2 3085,0 16-4540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0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4869,'4'29'8763,"9"14"-5804,1 3-2099,-4 13 96,-3 1-1,0 65 1,-8 39-2233,1-64-2379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12876,'0'-2'3812,"0"1"-2531,2-3-769,17-2 289,3 1-416,5-2-65,-7-1-480,-1 5 416,-1-1-544,-10 1 192,3-3-449,-3 4-1217,-4 2-255,0 0-1731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4356,'0'2'8328,"0"-1"-6983,0 3 257,12 0 672,5-1-448,1 1-769,4 1 0,1 1-705,-5-4-64,5 1-384,-3-3 160,3 0-640,2 0-545,-1 0-865,1-3-1954,-3-3-1793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8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12139,'0'1'2243,"10"18"-610,10 2 97,9 9-321,6 4-640,4 6-609,0 13 192,-3 11-256,-3 16 385,-10 16-513,-5 12 384,-10 8-512,-8-1 256,0-6-993,-10-3-993,-23-8-2530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7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205 156 705,'0'-1'298,"0"0"0,0 0 1,0 0-1,0 0 1,0 0-1,-1 0 0,1-1 1,0 1-1,-1 0 0,1 0 1,0 0-1,-1 0 0,1 0 1,-1 1-1,0-1 1,1 0-1,-1 0 0,0 0 1,1 0-1,-1 1 0,0-1 1,0 0-1,0 1 1,0-1-1,1 0 0,-1 1 1,0-1-1,0 1 0,0 0 1,0-1-1,0 1 1,-1 0-1,1-1 0,-1 1 1,1 0-248,0 0 0,0 0 0,0 1 0,0-1 0,0 0 0,0 0 0,0 1 0,0-1 0,1 0 0,-1 1 0,0-1 0,0 1 0,0-1 0,0 1 0,1 0-1,-1-1 1,0 1 0,0 0 0,1 0 0,-1-1 0,1 1 0,-1 0 0,1 0 0,-2 1 0,-16 43 241,1 1 0,-19 81 0,16-48 18,9-35-136,2 0 0,-5 66 0,7 91-15,1-12-109,-4-86 11,-3 103-69,13 29 94,0-234-81,1 0 1,-1 0 0,0 0 0,1 0-1,-1 0 1,1-1 0,-1 1-1,1 0 1,-1 0 0,1 0 0,0-1-1,-1 1 1,1 0 0,0 0-1,0-1 1,-1 1 0,1-1 0,0 1-1,0-1 1,0 1 0,0-1-1,0 1 1,0-1 0,0 0 0,0 0-1,0 1 1,0-1 0,0 0 0,0 0-1,0 0 1,0 0 0,1 0-1,46 0 329,-29-1-216,45 6 14,65 15-1,-28-3-116,196 14 105,-194-22-91,132 22-36,49 3 30,-14-4 22,101 5-31,851-25 72,-806 2-81,589-20-10,-681 6 50,185-5-512,-190 5 26,-167 3-325,-151-5 811,0 0 1,0-1-1,0 1 0,0-1 0,-1 1 0,1 0 0,-1-6 0,0 9-48,2-100 1478,-4 1 0,-28-182 1,10 164-723,-77-371-97,82 429-592,4 0 0,2-1 0,3 0 0,1-67 0,5 122-22,-1 0-1,-1 0 0,1 0 1,-1 0-1,0 0 0,0 1 1,-4-7-1,1 11 22,0-1 0,1 1 0,-1 0 0,0 0 0,0 0 0,-1 1 0,-7 0 0,7 0-44,-350-1 153,162 3-136,181-2-35,-633-22 164,378-18-100,-28-3-82,-291 12 33,458 30-20,0-5 1,-129-24-1,-105-10 79,94 34 28,-53-4 34,194-2-227,-222 8-1,87 43 389,107-11-142,-103-2 73,231-22-220,-43 10-1,47-8 4,-1-1 0,-37 3 1,7-3 30,34-3 152,1 0 0,0-2 1,0 0-1,-28-4 0,37 1-173,1-1-1,-1-1 1,1 0 0,0 0-1,0-1 1,-14-10 0,-13-8-88,28 19-200,-21-12-520,29 16 564,1 1 0,-1-1 0,0 1 0,1-1 0,-1 0-1,0 1 1,1-1 0,-1 0 0,1 0 0,-1 0 0,1 1-1,0-1 1,-1 0 0,1 0 0,0 0 0,-1 0 0,1-1-1,0-8-4960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8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1571 2370,'-6'-3'8146,"10"1"-3687,25 1-2497,43 6-3087,36 13 1163,202 24-38,-35-37 64,-271-5-56,0 0 1,0 0 0,0-1 0,0 1-1,0-1 1,-1 0 0,1 0-1,0 0 1,0-1 0,0 1-1,-1-1 1,1 0 0,-1 0 0,0 0-1,1 0 1,5-6 0,-6 3 20,1 0 0,-1 0 0,0 0 1,-1 0-1,1-1 0,-1 0 0,0 1 1,0-1-1,-1 0 0,2-10 1,98-622 279,-6 35-341,-83 531 459,-2-1 0,-1-79 0,-9 151-256,-15 20-5760,5-8 880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42 447 17713,'-19'9'1121,"5"13"-737,6 7-352,8 2-736,0-9-2339,0-13-3267</inkml:trace>
  <inkml:trace contextRef="#ctx0" brushRef="#br0" timeOffset="1">236 1 14670,'-18'44'833,"0"8"480,5 10 256,3 11-672,8 13-96,2 12-32,0 7-257,0 3-224,2-8-95,6-16-97,0-17-32,3-18 32,-3-12-192,0-17-417,0-9-1408,-2-11-1283,-6-24-12747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9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56 598 8360,'-2'-1'4050,"5"-12"-3247,8-10-326,1 0 1,19-28 0,10-17-294,6-25 786,-5-2 0,37-122-1,-78 216-956,-1 1-1,1-1 1,-1 0 0,1 0-1,-1 0 1,1 1-1,-1-1 1,1 0-1,0 0 1,-1 1-1,1-1 1,0 1-1,0-1 1,-1 1-1,1-1 1,0 1-1,0-1 1,0 1-1,0 0 1,-1-1-1,1 1 1,0 0-1,0 0 1,0 0-1,0-1 1,0 1-1,0 0 1,0 0-1,0 0 1,0 1-1,0-1 1,1 0 0,0 1-11,0-1 1,0 0 0,1 1-1,-1 0 1,0 0 0,0-1 0,0 1-1,0 0 1,0 1 0,0-1-1,0 0 1,2 3 0,23 29 122,-1 2 0,23 40 0,-7-9-292,-27-45-73,19 39 0,-30-51 160,-1-1 1,0 1-1,0 0 1,-1 0 0,0 0-1,0 0 1,0 19-1,-2-28 91,-1 1-1,1-1 1,-1 1-1,0-1 1,0 1-1,1-1 1,-1 1-1,0-1 0,0 0 1,1 1-1,-1-1 1,0 0-1,0 0 1,0 1-1,0-1 1,1 0-1,-1 0 0,0 0 1,0 0-1,0 0 1,0 0-1,0-1 1,1 1-1,-3-1 1,-1 1 32,-135 0 440,-164 21 0,301-20-455,-36 4 302,-43 1 1,80-6-438,12-1-8050,4-2-1698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49 256 96,'-3'13'2663,"0"-16"-55,0-28 999,2 17-3927,-1-25 2084,0 14 3535,2 47-3154,0 68-1579,-18 133 0,13-185-598,1-88 53,0-310 91,4 351-109,0-1 0,1 0 0,0 0 0,1 1-1,4-18 1,-5 25-7,0-1 0,0 1 0,0 0-1,0-1 1,0 1 0,1 0 0,-1 0 0,1 0-1,-1 0 1,1 0 0,0 0 0,0 0 0,0 0 0,0 1-1,0-1 1,0 1 0,0 0 0,1-1 0,-1 1 0,0 0-1,1 0 1,-1 1 0,1-1 0,-1 0 0,1 1 0,3-1-1,-1 1 1,3-1-5,1 0 0,-1 1 1,1 0-1,-1 1 1,0 0-1,11 2 0,-17-2 12,1 0-1,0 0 1,-1 0-1,1 1 1,-1-1-1,1 1 1,-1 0-1,1 0 1,-1 0-1,0 0 1,0 0-1,0 0 0,0 1 1,-1-1-1,1 1 1,-1-1-1,1 1 1,-1 0-1,0-1 1,0 1-1,1 4 1,0 0 5,0-1 0,-1 1 0,0 0 0,0 0-1,-1 0 1,0 8 0,0-12 11,0-1 0,0 0 0,0 0-1,0 1 1,-1-1 0,1 0-1,-1 0 1,0 0 0,0 1-1,1-1 1,-1 0 0,0 0-1,-1 0 1,1-1 0,0 1 0,-1 0-1,1 0 1,-1-1 0,1 1-1,-1 0 1,0-1 0,-2 2-1,-8 1 32,0-1 0,0 0 0,0-1 0,0-1 0,0 0-1,-1 0 1,1-1 0,-19-2 0,-10 0 719,41 2-721,14 4-2739,34 18-5226,-18-13-2087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9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12364,'0'0'2658,"-4"5"-1665,2 17-705,0 7-127,2 6 607,-2 3-415,2 2-65,-2 5-192,0 1 224,-2-2-256,-3-4-64,3-6 32,2-5-224,2-10-384,0-9-1378,0-4-993,4-6-2979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1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300 82 9801,'9'-10'1757,"-7"8"-1474,0 0 0,-1 0 0,1 0-1,0 0 1,0 0 0,-1 0 0,1-1 0,-1 1 0,0-1 0,0 1 0,0-1 0,0 1 0,0-1 0,-1 1 0,1-1 0,-1 0 0,1 1-1,-1-1 1,0 0 0,0 1 0,0-1 0,-1-3 0,0 5-204,1 1-1,-1-1 1,0 0 0,0 0-1,1 0 1,-1 0-1,0 1 1,0-1 0,0 0-1,0 1 1,0-1 0,0 1-1,0-1 1,0 1-1,-1-1 1,1 1 0,0 0-1,0-1 1,0 1-1,0 0 1,0 0 0,-2 0-1,-31-1 410,27 1-467,-1 1-15,1 0 1,-1 1-1,0-1 0,1 1 1,0 1-1,-1 0 1,1 0-1,0 0 0,0 1 1,1 0-1,-1 0 1,1 0-1,0 1 0,-8 8 1,-4 4 41,0 2 0,1 0 0,-14 23 0,22-30-51,1 1 0,0 0-1,1 0 1,1 1 0,0 0-1,1 0 1,0 0 0,1 1-1,1 0 1,0 0 0,1 0-1,1 0 1,0 0 0,1 0-1,2 17 1,-1-29-11,0 0 0,-1 0-1,1 0 1,1 0 0,-1 0 0,0 0 0,1 0 0,-1 0 0,1-1 0,0 1-1,0-1 1,0 1 0,0-1 0,0 0 0,1 1 0,-1-1 0,0 0 0,1-1 0,0 1-1,0 0 1,-1-1 0,1 1 0,0-1 0,0 0 0,0 0 0,0 0 0,4 0-1,9 2 4,0-1 0,0 0 0,32-1-1,-36-1 52,-3-1-136,-1 1 0,0-1 0,1-1 0,-1 0 0,0 0 0,0 0 0,0-1 0,8-5 0,2 1-1511,-10 6-384,-2 1-1079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2.7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167 186 6342,'0'0'12679,"0"-28"-10202,1 17-2434,1 1 1,1-1-1,-1 1 1,2 0 0,0 0-1,0 0 1,7-12 0,5-13 71,-11 19-54,0 4-279,-3 30 98,-2 39 415,-8 248 13,4-178-234,3-126-75,1-1 0,-1 1-1,1 0 1,-1 0 0,1-1-1,-1 1 1,1 0-1,-1 0 1,0-1 0,1 1-1,-1-1 1,0 1 0,0-1-1,0 1 1,1-1-1,-1 1 1,0-1 0,0 0-1,0 1 1,0-1-1,0 0 1,-1 0 0,-25 6 7,26-6-18,-24 6-115,-32 10-1,34-8 88,-40 7-1,89-18-818,51-10 1216,102-26-37,-131 35-891,-17 3-3110,-30 1 3417,23 0-4247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91 13485,'0'-2'130,"1"0"-1,-1 0 1,0-1 0,1 1-1,-1 0 1,1 0 0,0 0 0,0 0-1,0 0 1,0 0 0,0 0 0,0 0-1,0 0 1,1 1 0,-1-1 0,1 0-1,1-1 1,2-1 3,0 0 0,0 1 0,1-1 0,-1 1 0,12-5-1,-2 2-40,0 2 0,1-1 0,-1 2 0,21-3 0,-26 5-58,28-1-41,-37 2 16,0 0-1,0 0 1,-1 0 0,1 0 0,0 1-1,0-1 1,0 0 0,0 0 0,0 1-1,0-1 1,-1 1 0,1-1 0,0 1-1,0-1 1,-1 1 0,1-1 0,0 1-1,-1 0 1,1-1 0,0 1-1,-1 0 1,1-1 0,-1 1 0,1 0-1,-1 0 1,0 0 0,1-1 0,-1 1-1,0 0 1,1 0 0,-1 0 0,0 2-1,0 5 149,0 1-1,0-1 0,-1 1 0,-1-1 0,1 0 1,-1 1-1,-1-1 0,0 0 0,0 0 0,0-1 1,-8 13-1,-4 4-39,-2-1 1,-21 24-1,6-8-75,6-7-37,4-6 12,-22 36 0,40-55-22,-1 0 1,1 0-1,1 1 1,0-1-1,0 1 1,0 0-1,1 0 1,0 0 0,1 0-1,-1 12 1,2-19-12,0 1 0,1-1 0,-1 0-1,1 0 1,-1 0 0,1 0 0,-1 0 0,1 0 0,0 0 0,0 0 0,-1 0 0,1-1 0,0 1 0,0 0 0,0 0 0,0-1 0,0 1 0,0-1 0,0 1 0,0 0 0,0-1 0,0 0 0,0 1 0,1-1 0,-1 0 0,0 0 0,0 1 0,2-1 0,42 5 383,-34-5-349,10 3 365,1-1 1,-1-2-1,1 0 1,0-1 0,-1-1-1,31-7 1,-51 9-382,1-1 1,0 1 0,-1-1 0,1 1 0,0 0-1,-1 0 1,1 0 0,0 0 0,0 0-1,-1 0 1,1 0 0,2 1 0,-3-1-179,-1 1 0,1-1 0,0 1 0,0-1 1,0 1-1,0-1 0,-1 1 0,1 0 0,0-1 0,-1 1 0,1 0 1,0 0-1,-1-1 0,1 1 0,-1 0 0,1 0 0,-1 0 0,0 0 1,1 0-1,-1 1 0,5 16-4362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349 150 6887,'1'-33'7577,"0"23"-6806,0 0 1,-1 0-1,0 0 1,0 0-1,-1 0 1,-4-15-1,4 23-690,-1-1 0,1 1 0,-1 0 0,0 0 0,0 0 0,1 0 0,-1 0 0,0 1 0,-1-1 0,1 1 0,0-1 0,0 1 0,-1 0 0,1-1 0,-1 1 0,1 1 0,-1-1 0,1 0 0,-1 1 0,0-1 0,1 1 0,-1 0 0,-5 0 0,1-1-28,-1 1-1,0 1 1,1-1 0,-1 1-1,1 0 1,0 1-1,-13 4 1,8 0-30,1 0 1,-1 1-1,1 1 0,0 0 0,1 0 1,-11 11-1,0 2 2,-30 42 1,44-54-45,0 1 1,1 1-1,0-1 1,1 1-1,0 0 1,1 0-1,0 1 1,1-1-1,0 1 1,1-1-1,0 1 0,1 0 1,1 0-1,1 23 1,-1-32-5,1 0 1,-1 0-1,1-1 1,0 1-1,0 0 0,0 0 1,0-1-1,0 1 1,1-1-1,-1 1 0,1-1 1,0 0-1,-1 1 1,1-1-1,0 0 0,3 2 1,0 0 32,0-1 1,0 0-1,1 0 1,-1 0-1,1 0 1,-1-1 0,9 2-1,5 1 146,0-2 1,0 0-1,36 0 1,88-2 263,-77-1-4823,-45-1-465,1-6-4352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4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79 122 13773,'-3'5'7126,"-6"16"-7371,-42 238 939,48-231-737,0 39 1,-5-114-1362,7 24 1139,2-152-2136,0 157 2297,1 0 0,1 1 1,1-1-1,0 1 0,1 0 0,1 0 0,13-27 0,-14 38 110,0-1 1,0 1-1,0 1 0,1-1 1,-1 1-1,2-1 0,-1 2 1,0-1-1,1 1 0,0 0 0,0 0 1,0 1-1,0 0 0,1 0 1,-1 0-1,9-1 0,2 0 32,1 1 1,-1 0-1,0 2 0,1 0 0,33 2 0,-50-1 8,0 1-1,0-1 1,0 1-1,0-1 1,-1 1-1,1 0 1,0 0-1,0-1 1,0 1-1,0 1 1,-1-1-1,1 0 0,-1 0 1,1 1-1,-1-1 1,1 1-1,-1-1 1,0 1-1,1-1 1,-1 1-1,0 0 1,0 0-1,0 0 1,-1-1-1,1 1 1,0 0-1,-1 0 0,1 0 1,-1 0-1,0 0 1,1 0-1,-1 0 1,0 0-1,-1 4 1,1-1 29,0 0 1,0 0-1,-1 0 1,0 0-1,0 0 0,0-1 1,-1 1-1,0 0 1,0-1-1,0 1 1,0-1-1,-1 1 1,-3 4-1,-2 0-170,0-1 0,0 1 0,-1-1 0,-1-1 0,1 0 1,-1 0-1,-1-1 0,1 0 0,-1-1 0,0 0 0,0-1 0,0 0 0,-1-1 0,1 0 0,-1-1 0,0 0 0,0 0 0,-17-1 0,-19-1 111,48-1 176,0 0-58,0 1-284,21 5-111,2 9 504,-1 1 1,-1 0 0,36 35 0,-19-16 131,2 2-40,-15-14 899,38 29 0,-55-49-1181,3-2-6095,-7 0 3319,7 0-9743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105 8 9193,'0'0'211,"0"0"-1,0-1 1,0 1 0,0 0 0,-1-1 0,1 1 0,0-1 0,0 1-1,0 0 1,0 0 0,-1-1 0,1 1 0,0 0 0,0-1 0,0 1-1,-1 0 1,1 0 0,0-1 0,0 1 0,-1 0 0,1 0 0,0-1-1,-1 1 1,1 0 0,0 0 0,-1 0 0,1 0 0,0 0 0,-1 0-1,1-1 1,-10 7 1482,-6 15-1536,2 7 215,1 1-1,2 0 1,0 0 0,-9 46-1,20-72-329,-1 1-1,0-1 1,1 1-1,0-1 1,0 1 0,0 0-1,0-1 1,1 1-1,-1-1 1,2 5-1,-1-7-30,-1 1-1,1-1 0,0 1 0,0-1 0,0 0 0,0 1 0,1-1 0,-1 0 0,0 0 0,0 0 0,1 0 0,-1 0 0,1 0 0,-1 0 0,1 0 0,-1 0 0,1-1 0,-1 1 1,1-1-1,0 1 0,-1-1 0,3 1 0,8 0 70,0 0 1,-1-1 0,1 0-1,15-2 1,-17 1-29,-1 0 1,1 1-1,-1 0 0,0 0 1,1 1-1,-1 0 0,18 5 1,-23-4-29,0 0 1,-1 0-1,1 0 1,-1 0-1,1 0 1,-1 1 0,0 0-1,0 0 1,0 0-1,0 0 1,-1 0-1,1 0 1,-1 1-1,0-1 1,0 1-1,0-1 1,0 1-1,-1 0 1,0 0-1,2 7 1,0 4 124,0 1 0,-2 0-1,1 30 1,-3-41-110,0 0 0,0-1-1,0 1 1,-1-1 0,0 1-1,0-1 1,0 1 0,0-1-1,-1 0 1,1 0 0,-1 0 0,0 0-1,0-1 1,0 1 0,-1-1-1,1 0 1,-1 0 0,0 0-1,0 0 1,0-1 0,0 1-1,-9 2 1,6-1-121,-1-1-1,1 0 0,-1 0 1,1-1-1,-1 0 0,0 0 1,0-1-1,0 0 0,0 0 1,0-1-1,0 0 1,0 0-1,-10-2 0,17 1-115,0 1 0,0 0 0,0-1 1,1 1-1,-1-1 0,0 1 0,0-1 0,1 0 0,-1 1 0,0-1 0,1 0 0,-1 1 0,1-1 0,-1 0 0,1 0 0,-1 1 0,1-1 0,-1 0 0,1 0 0,0 0 0,0 0 0,-1 0 1,1 1-1,0-3 0,-1-17-5691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8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14798,'7'-1'1473,"5"1"-800,10 0 1121,5 0 31,8 0-607,0 0-354,-1 0-607,1 1-97,-4 5-128,-4-1-320,-1 3-930,-3 1-1248,-3 5-1762,-1-1-5445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0 125 15471,'0'0'3811,"21"0"-2818,24 0-96,14 0-384,15-11-353,2-11-320,-3-7-1730,-7-2-2947,-17 0-7462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29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0 259 8616,'1'-4'7284,"5"-5"-3688,49-53-3377,-20 28-224,43-32 0,-62 54-17,0 1-1,0 1 1,1 0-1,1 1 1,31-11 0,-27 15-11,0 2 0,1 1 0,-1 0 0,0 2 0,43 5 0,18 4 39,-44-3 28,46 0 1,-71-4-1402,-13-2 800,-1 0 0,1 0 0,-1 1 0,1-1 0,-1 0 0,1 0 0,0 0 0,-1 0 0,1 0 0,-1 0 0,1 0 0,0 0 0,-1 0-1,1 0 1,0 0 0,-1 0 0,1-1 0,-1 1 0,1 0 0,-1 0 0,1-1 0,-1 1 0,1 0 0,-1-1 0,2 0 0,5-9-2018,-3 3 1832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0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30 961,'0'0'9705,"0"22"-6822,0 59-1682,4-213-91,14 137-1083,108 64 496,-125-69-493,1 1-1,-1-1 0,0 1 1,0-1-1,0 1 1,0 0-1,-1-1 1,1 1-1,0 0 0,0 0 1,0 0-1,0 0 1,-1 0-1,1 0 1,0-1-1,-1 2 0,1-1 1,0 1-1,-1-1 2,0-1 1,0 1-1,-1 0 0,1-1 0,0 1 0,0-1 0,-1 1 1,1-1-1,0 1 0,-1-1 0,1 1 0,0-1 0,-1 1 1,1-1-1,-1 1 0,1-1 0,-1 1 0,1-1 0,-1 0 1,1 1-1,-1-1 0,1 0 0,-1 0 0,0 1 0,-9 2 206,0 0 0,0 0 0,-13 1 0,8-1-468,-18 5 315,15-3 327,-1-1 1,1 0 0,-29 0 618,53-6-1537,8-1-992,1 0 0,-1 1 0,0 1 0,22 0 0,-4 1-6861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1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90 6534,'-7'-3'2059,"1"2"0,-1-1 0,0 1 0,-14-1 0,19 2-1945,1 0 0,-1 0 0,0 0 0,0 0 0,0 1 0,1-1 0,-1 1 0,0-1 0,0 1 0,1 0 0,-1 0 0,0 0 0,1 0 0,-1 0 0,1 0 0,-1 0 0,1 0 0,0 0 0,0 1 0,-1-1 0,1 1 0,0-1 0,-1 3 0,-5 10-75,0 0 0,1 1 0,1 0 0,0 0 0,1 0 0,1 1 0,1 0 0,0-1 0,0 1 0,2 0 0,0 0 0,3 18 0,-3-32-41,1 0 0,0-1 0,0 1 0,-1 0 0,1 0 0,1-1 0,-1 1 0,0 0 0,0-1 0,1 1 0,-1-1 0,0 0 0,1 1 0,0-1 0,-1 0 0,1 0 0,0 0 0,-1 0 0,1 0 0,0 0 0,0-1 0,0 1 0,2 0 0,49 10-39,-49-10 56,26 2 278,59-2 1,-84-2-279,-1 0 0,0 0 0,0-1 0,0 1 0,0-1 0,0 0 1,0 0-1,0 0 0,-1 0 0,1-1 0,-1 0 0,1 0 0,-1 1 0,0-2 0,0 1 1,-1 0-1,1-1 0,0 1 0,3-8 0,1-2 36,0-1-1,-1 1 1,0-1-1,6-20 1,-8 13 44,-1 0 1,0-1-1,-1 1 0,-2-28 1,0 46-77,-1 0 14,1-1-1,-1 1 0,0-1 0,1 1 1,-2 0-1,1 0 0,0-1 0,-1 1 0,1 0 1,-1 0-1,0 0 0,0 1 0,0-1 0,-1 0 1,1 1-1,0 0 0,-1-1 0,0 1 0,1 0 1,-1 0-1,0 0 0,0 1 0,0-1 1,-1 1-1,1-1 0,-5 0 0,-4-2 57,0 0-1,0 1 1,-1 1-1,1 0 1,-1 0-1,-12 1 1,14 1-60,0 0 0,0 1 1,0 0-1,1 1 0,-1 0 0,1 1 1,-15 5-1,20-6-40,1 1 0,-1-1 0,1 1 0,-1 0 0,1 0 0,0 0 0,0 1 0,1-1 0,-1 1 1,1 0-1,0 0 0,0 0 0,0 1 0,0-1 0,1 1 0,-1-1 0,-1 9 0,0-2-343,1 1-1,0 0 1,-1 13-1,3-19-207,1 0-1,0 0 1,0 0-1,0 0 1,0 0-1,1 0 0,0 0 1,3 7-1,14 15-4332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49 119 6150,'0'0'7431,"-1"3"-6833,-35 172 2140,34-173-1963,-2-7-537,0-8-231,3 0-32,0 0 0,1-1 0,0 1 0,1 0 0,1 0 0,0 0 0,0 0 0,7-17 0,-1 8 383,2 1 0,0 0 0,23-35-1,-33 55-346,0 1-1,0 0 1,0-1-1,1 1 1,-1 0-1,0 0 1,0-1-1,0 1 1,1 0-1,-1 0 1,0-1-1,0 1 1,1 0-1,-1 0 1,0 0-1,0-1 1,1 1-1,-1 0 1,0 0-1,1 0 1,-1 0-1,0 0 1,1 0-1,-1 0 1,0 0-1,0 0 1,1-1-1,-1 1 1,0 1-1,1-1 1,-1 0-1,0 0 1,1 0-1,0 0 1,8 10 2,1 17 25,-10-27-35,15 75 324,-14-61-316,1-1 0,1 1 1,0-1-1,0 0 0,2 0 1,8 20-1,-12-32-16,0 1 0,0 0 0,0-1 0,0 1 0,0-1 0,1 1 0,-1-1 0,1 1 0,-1-1 0,0 0 0,1 0 0,0 0 0,-1 0 0,1 0 0,0 0 0,0 0 0,-1 0 0,1-1 0,0 1 0,0-1 0,0 1 0,0-1 0,0 0 0,0 0 0,0 0 0,3 0 0,-2-1 35,0 1 0,0-1 0,-1 0 0,1 0 0,-1 0 0,1-1 0,0 1 0,-1 0 1,0-1-1,1 0 0,-1 1 0,0-1 0,0 0 0,0 0 0,0-1 0,0 1 0,2-4 0,8-14 172,0-2 0,-1 0 0,-2 0 1,0-1-1,-1 0 0,-1 0 0,-1-1 1,3-33-1,-9 57-232,0 1 0,0-1 0,0 0 0,1 0 0,-1 1 1,0-1-1,0 0 0,0 0 0,0 0 0,0 1 0,1-1 0,-1 0 0,0 0 0,0 0 0,1 0 0,-1 1 0,0-1 1,0 0-1,0 0 0,1 0 0,-1 0 0,0 0 0,1 0 0,-1 0 0,0 0 0,0 0 0,1 1 0,-1-1 1,0 0-1,0-1 0,1 1 0,-1 0 0,0 0 0,0 0 0,1 0 0,-1 0 0,0 0 0,1 0 0,-1 0 0,0 0 1,0 0-1,0-1 0,1 1 0,-1 0 0,0 0 0,0 0 0,0 0 0,1-1 0,-1 1 0,0 0 0,0 0 1,0-1-1,0 1 0,1 0 0,-1 0 0,0-1 0,0 1 0,0 0 0,0 0 0,0-1 0,0 1 0,0 0 0,0 0 1,0-1-1,0 1 0,0 0 0,0 0 0,0-1 0,0 1 0,21 26-3004,-8-9-588,5 0-3323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2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6118,'0'46'7202,"-2"-2"-3830,0-4-2272,-11 52 1,0 3-656,11-71-8519,2-37 3504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23 769,'6'-7'14692,"9"4"-10297,23 4-5315,-25-1 2724,16 0-1130,-6 1-559,-1-1 0,1-1 0,0-1 0,36-8 0,-57 8-537,-24 9-11055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8 5894,'0'0'5861,"3"0"-4452,13 0 930,6 0-1122,1 0-160,-3 0 64,3-2-352,-5-1-257,-1 1-288,-3 2-96,-4 0-192,-6 0-128,1 0-705,-14 11-6470,-9 12 1506</inkml:trace>
  <inkml:trace contextRef="#ctx0" brushRef="#br0" timeOffset="1">0 150 8616,'0'0'2338,"18"0"-96,3 0 65,6 0-738,-1 0-448,1 0 128,4-2-192,-3 2-224,-3 0-256,-1 0 159,-5 0-575,-3 0-1,-2 0-192,-1 0 32,-3 0-545,-2 0-896,0 4-1538,-1 3-3908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5894,'0'9'7986,"-2"31"-1851,1-16-6114,1 0 0,1 1 0,5 27 0,1-42-511,-6-18-10215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12524,'0'-4'4068,"0"2"-2403,8 2-736,8-2 609,13 2-161,2-2-512,2 1-321,3-1-127,1 0-321,-4 2 0,-4 0-96,-3 0-160,-5 0-673,-1 0-1441,-7 2-2435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4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 2594,'0'-8'4901,"0"3"4004,0 21-7881,0 11 98,0 6-642,0 7-256,0 0-128,0-1-160,0-5-96,0-3-897,0-5-1473,0 1-1698,0-3-3460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357 0 13100,'0'1'363,"-1"0"0,1 1-1,0-1 1,0 0 0,-1 0-1,1 0 1,0 0 0,-1 1-1,1-1 1,-1 0-1,0 0 1,1 0 0,-1 0-1,-1 1 1,-17 13 1662,-32 11-2705,24-13 1070,10-4-271,1 1-1,0 0 0,0 2 1,1 0-1,1 0 1,0 2-1,1-1 0,0 2 1,1 0-1,-11 18 1,22-31-110,0-1 1,0 1 0,0 0-1,0-1 1,1 1-1,-1 0 1,0 0 0,1 0-1,-1 0 1,1 0 0,0 0-1,-1-1 1,1 1-1,0 0 1,0 0 0,0 0-1,1 0 1,-1 0-1,1 2 1,0-2-15,0-1 0,0 0 0,0 0 0,0 0-1,0 0 1,0 0 0,0 0 0,1 0 0,-1 0 0,0 0 0,1-1 0,-1 1-1,1 0 1,-1-1 0,1 1 0,-1-1 0,1 0 0,-1 1 0,1-1 0,-1 0 0,1 0-1,-1 0 1,3 0 0,49-2-121,-37 1 110,-1 0 1,1 2 0,-1-1 0,18 4-1,-32-3 36,0-1-1,0 1 1,0 0-1,0-1 0,0 1 1,0 0-1,0 0 1,0 0-1,0 0 1,-1 0-1,1 0 0,0 0 1,-1 0-1,1 0 1,0 0-1,-1 0 1,1 0-1,-1 0 0,0 1 1,1-1-1,-1 0 1,0 0-1,0 1 1,0-1-1,0 0 0,0 0 1,0 2-1,-3 39 886,3-40-870,-3 11 100,0 1 0,-1 0 0,-1-1 0,0 0-1,-1 0 1,-1-1 0,-15 24 0,11-20-395,-1 0 0,0-1 0,-2 0 1,0-1-1,-19 15 0,24-22-793,-1-1 0,0 0 0,-15 7 0,-41 9-8855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0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68 8232,'0'0'4810,"0"9"-1949,-2 21-2264,-1 0 0,-2 0 0,-1 0-1,-16 52 1,19-167-5679,3 65 4755,1 1 1,1-1-1,5-23 1,-5 36 441,-1 0 0,2 0 0,-1 0 0,1 0 0,0 0 0,0 1 0,1-1 0,-1 1 1,2 0-1,-1 0 0,10-9 0,-14 14-76,1 1 0,-1 0 0,1-1 0,0 1 0,-1 0 0,1-1 1,-1 1-1,1 0 0,0 0 0,-1-1 0,1 1 0,0 0 0,-1 0 0,1 0 0,0 0 1,-1 0-1,1 0 0,0 0 0,-1 0 0,1 0 0,0 1 0,-1-1 0,1 0 0,-1 0 0,1 0 1,0 1-1,-1-1 0,1 0 0,-1 1 0,1-1 0,-1 1 0,1-1 0,-1 0 0,1 1 1,-1-1-1,1 1 0,-1-1 0,0 1 0,1 0 0,-1-1 0,0 1 0,1 0 0,14 30 598,-13-27-441,-1 0-98,2 3 28,0 0 1,0-1-1,0 1 1,1-1 0,6 8-1,-9-12-121,1 0 0,0-1 0,0 1 0,0 0 0,0-1 0,0 0 0,0 1-1,1-1 1,-1 0 0,0 0 0,1 0 0,-1 0 0,1-1 0,-1 1 0,1-1 0,-1 0 0,1 1-1,4-1 1,-4 0 9,1-1 0,0 1 0,-1-1 0,1 0 1,-1 1-1,1-2 0,-1 1 0,1 0 0,-1-1 0,0 1 0,0-1 0,6-4 0,32-34 17,-37 35 32,1-1 0,0 1 0,0 0 0,0 0 1,1 0-1,-1 1 0,1 0 0,0 0 0,0 0 1,1 1-1,8-3 0,-14 5 3,1 1-1,-1 0 1,0-1-1,1 1 1,-1 0 0,1 0-1,-1 0 1,0 0-1,1 0 1,-1 1 0,0-1-1,1 0 1,-1 1-1,0-1 1,1 0 0,-1 1-1,0 0 1,0-1-1,0 1 1,1 0 0,-1 0-1,0-1 1,0 1-1,1 2 1,0-1 54,0 1 1,0 0-1,0 0 0,0 1 0,-1-1 1,1 0-1,-1 1 0,0-1 1,1 5-1,1 9 194,-1-1 0,-1 1 0,0 18 0,-1-33-292,-1 33 259,-1-25-284,1 0-1,1 0 0,0 0 0,1 0 0,0 0 1,0 0-1,5 15 0,-6-24-203,1-1-1,1 1 1,-1 0-1,0 0 1,0-1-1,0 1 1,0 0 0,0-1-1,1 1 1,-1-1-1,0 0 1,0 1-1,1-1 1,-1 0-1,0 0 1,1 0 0,-1 0-1,0 0 1,1 0-1,0 0 1,30-4-7160,-9-10-2093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11371,'2'0'4100,"0"5"-2499,0 14-416,-2 4-160,0 3-224,0 5-96,0 3-545,0 1 64,0-2-192,0-4 64,0-8-160,0-6 160,0-11-544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61 13741,'4'-2'1826,"3"2"-737,1 0 256,8 0 225,3-2-257,5-4-384,3-1-609,1-2-96,-3 0-256,-4 0-64,-7 0-865,-6 3-929,-4 4-896</inkml:trace>
  <inkml:trace contextRef="#ctx0" brushRef="#br0" timeOffset="1">0 193 7815,'0'0'3684,"4"0"-2403,12 0 673,3 0-353,3 0-223,1 0-129,0 0-576,-5 0-353,0 0-256,-3-1 64,-7 1-288,-2 0-1121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7111,'0'0'5317,"17"3"-3684,7 1 866,3-2-834,5 0-287,5-2-418,0 0-447,2 0-353,-2 0-256,-2-8-2530,-13-3-6567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19 5669,'-3'-5'1863,"-5"-7"1058,8 12-2836,0 0 0,0 0 0,0 0 0,0 0 0,0 0 0,0 0 0,0 0 0,0 0 0,0 0 0,0 0 0,0 0 0,-1 0-1,1 0 1,0 0 0,0 0 0,0 0 0,0 1 0,0-1 0,0 0 0,0 0 0,0 0 0,0 0 0,-1 0 0,1 0 0,0 0 0,0 0 0,0 0 0,0 0 0,0-1 0,0 1-1,0 0 1,0 0 0,0 0 0,-1 0 0,1 0 0,0 0 0,0 0 0,0 0 0,0 0 0,0 0 0,0 0 0,0 0 0,0 0 0,0 0 0,0 0 0,0-1 0,0 1-1,0 0 1,0 0 0,-1 0 0,1 0 0,0 0 0,0 0 0,0 0 0,0 0 0,0 0 0,0-1 0,0 242 1543,7-211-1699,1-22-1411,-8-8 1319,1 0-1,-1-1 0,1 1 1,0 0-1,-1 0 0,1-1 1,-1 1-1,1-1 0,-1 1 1,1 0-1,-1-1 0,1 1 1,-1-1-1,0 1 0,1-1 1,-1 1-1,0-1 0,1 1 1,-1-1-1,0 0 0,0 1 1,1-2-1,4-14-3375,-2-4-962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39 107 5541,'0'-17'2159,"2"-20"3922,-1 35-5954,-1 0 0,1 1 0,0-1 0,0 0 0,0 0 0,0 1 0,0-1 1,0 1-1,1-1 0,-1 1 0,1 0 0,-1-1 0,1 1 0,-1 0 0,1 0 0,-1 0 0,4-2 1,6-2 59,0 1 1,1 0 0,-1 1 0,1 0 0,-1 1 0,1 0-1,0 1 1,23 0 0,-28 1-186,-1 1 0,0-1-1,0 1 1,1 0 0,-1 0 0,0 1-1,0 0 1,0 0 0,0 0 0,-1 1 0,1 0-1,-1 0 1,1 0 0,-1 1 0,0 0 0,0 0-1,-1 0 1,6 7 0,-8-9-4,0 0 1,-1 0-1,0 0 1,1 0-1,-1 0 0,0 0 1,0 0-1,0 1 1,-1-1-1,1 0 1,0 1-1,-1-1 0,0 1 1,1-1-1,-1 0 1,0 1-1,0-1 0,0 1 1,-1-1-1,1 1 1,-1-1-1,1 0 1,-2 4-1,1-3 33,-1-1 0,0 1-1,0 0 1,0-1 0,0 0 0,0 1 0,-1-1-1,1 0 1,-1 0 0,1 0 0,-1 0 0,0-1-1,0 1 1,1-1 0,-1 0 0,-5 2 0,-17 4 68,0-2 0,-1 0 0,1-2 1,-42 1-1,-31 4 109,97-8-280,1 0-1,0 0 1,0 0-1,-1 0 1,1 0-1,0 1 0,0-1 1,-1 0-1,1 0 1,0 0-1,0 1 1,-1-1-1,1 0 1,0 0-1,0 1 1,0-1-1,0 0 0,-1 0 1,1 1-1,0-1 1,0 0-1,0 0 1,0 1-1,0-1 1,0 0-1,0 1 1,0-1-1,0 0 0,0 1 1,0-1-1,0 0 1,0 1-1,0-1 1,0 0-1,0 0 1,0 1-1,0-1 1,0 0-1,0 1 1,1-1-1,-1 0 0,0 0 1,0 1-1,0-1 1,1 0-1,-1 0 1,0 1-1,0-1 1,0 0-1,1 0 1,-1 0-1,0 0 0,0 1 1,1-1-1,13 13-4446,10-1-2688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37 11755,'0'0'2087,"0"3"-928,0 130 1424,0 4-3757,-4-145-2061,1-8 2413,0-1-1,1 1 1,0-1-1,2 0 1,1-23-1,0 2 377,-1 33 548,0-1 0,0 1-1,1 0 1,0 0 0,0-1 0,0 1 0,1 0-1,0 0 1,0 0 0,0 0 0,0 1-1,1-1 1,0 1 0,0-1 0,0 1 0,0 0-1,1 0 1,0 0 0,0 1 0,0-1-1,0 1 1,0 0 0,1 0 0,-1 0 0,1 1-1,0-1 1,9-2 0,4 0 304,-1 0 0,1 1-1,0 1 1,1 1 0,-1 1 0,33 1 0,-46 0-359,-1 0 0,1 1 0,0 0 0,0 0 0,0 0 0,-1 1 0,9 3 0,-12-5-34,1 1 0,-1 0-1,1 0 1,-1 0 0,1 0-1,-1 0 1,0 0 0,1 1-1,-1-1 1,0 0 0,0 1 0,0-1-1,0 0 1,0 1 0,0-1-1,0 1 1,-1 0 0,1-1 0,-1 1-1,1 0 1,-1-1 0,1 1-1,-1 0 1,0 2 0,0-3 53,0 0 0,-1 0 1,1 0-1,0 0 0,-1 0 1,1 0-1,-1 0 0,0 0 1,1 0-1,-1 0 0,0-1 1,1 1-1,-1 0 0,0 0 1,0-1-1,0 1 0,1 0 1,-1-1-1,0 1 0,0-1 1,-2 1-1,-26 12 81,18-9-24,-18 8-11,-18 7 873,-78 44 0,124-63-985,1 0 1,-1 0-1,1 0 0,0 1 0,-1-1 0,1 0 0,-1 0 0,1 1 0,-1-1 1,1 0-1,0 1 0,-1-1 0,1 0 0,0 1 0,-1-1 0,1 1 0,0-1 0,-1 0 1,1 1-1,0-1 0,0 1 0,0-1 0,-1 1 0,1-1 0,0 1 0,0-1 1,0 1-1,0-1 0,0 1 0,0-1 0,0 1 0,0-1 0,0 1 0,0-1 0,0 1 1,0-1-1,1 1 0,-1-1 0,0 1 0,0-1 0,0 1 0,1-1 0,-1 0 1,0 1-1,0-1 0,1 1 0,-1-1 0,0 0 0,1 1 0,-1-1 0,1 0 0,-1 1 1,0-1-1,1 0 0,-1 1 0,1-1 0,-1 0 0,1 0 0,-1 0 0,1 0 0,-1 1 1,1-1-1,0 0 0,34 11-280,13-3-208,0-3 0,-1-1 0,53-4-1,-70 0-729,-25 0 825,0 0-1,0 0 1,0-1 0,0 1-1,0-1 1,0-1-1,-1 1 1,1-1 0,0 1-1,-1-1 1,1 0 0,-1-1-1,1 1 1,-1-1-1,0 0 1,0 0 0,0-1-1,-1 1 1,1-1 0,-1 1-1,0-1 1,4-5-1,-3 2 657,-1 0-1,0 1 1,0-1-1,0 0 0,3-14 1,-4 9 2252,0 0 1,-1 0 0,1-15 2684,-2 49-4159,-7 50-612,4-55-406,2 0 1,-1 0 0,3 30 0,-1-44-31,1-1 0,0 0 0,-1 0 0,1 0 0,0 0 1,0 0-1,0 0 0,0 0 0,0 0 0,1 0 1,-1 0-1,1 0 0,-1-1 0,1 1 0,0-1 0,-1 1 1,1-1-1,0 0 0,0 1 0,0-1 0,0 0 0,0 0 1,0 0-1,0-1 0,0 1 0,1 0 0,-1-1 1,4 1-1,8 1-32,0-1 1,0 0 0,22-2-1,-16 0 161,-14 1-120,-1 0 0,1-1 0,-1 0 1,0-1-1,0 1 0,1-1 0,-1 0 0,0 0 0,0 0 1,-1-1-1,1 0 0,0 1 0,-1-2 0,0 1 0,0-1 0,0 1 1,6-8-1,-5 5 0,-1 1 0,0-1 0,-1 1 0,1-1 1,-1 0-1,0-1 0,-1 1 0,1 0 0,-1-1 1,-1 1-1,1-1 0,-1 0 0,1-12 0,-2 13 32,0 1-1,0-1 0,0 1 0,-1 0 0,0-1 0,0 1 0,0 0 0,-1-1 1,0 1-1,-3-8 0,2 10-3,1 0 0,-1 0 1,0 0-1,0 0 0,0 1 0,0-1 1,0 1-1,0 0 0,-1 0 1,1 0-1,-1 0 0,1 1 0,-1-1 1,0 1-1,-5-1 0,2-1 24,-1 2 0,0-1 0,0 1 0,0 0 0,0 0 0,0 1 0,0 0-1,0 1 1,0 0 0,0 0 0,1 1 0,-1-1 0,0 2 0,-14 5 0,18-5-201,-1-1 0,1 1 0,0 0 0,0 0 0,0 0 0,0 0 0,1 1 0,-1-1 0,1 1 0,0 0 0,0 0 0,0 1 0,1-1 0,0 0 0,-1 1 0,1 0 0,1-1 0,-1 1 0,1 0 0,0 0 0,0 0 0,0 0 0,1 0 0,0 7 0,3 10-3767,12-3-2764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214 14 10442,'0'0'297,"0"-1"1,0 1-1,0-1 0,-1 0 1,1 1-1,0-1 0,0 1 1,0-1-1,0 1 1,-1-1-1,1 1 0,0-1 1,-1 1-1,1-1 0,0 1 1,-1-1-1,1 1 1,0-1-1,-1 1 0,1 0 1,-1-1-1,1 1 0,-1 0 1,1-1-1,-1 1 0,1 0 1,-1 0-1,1-1 1,-1 1-1,1 0 0,-2 0 1,-24 0 2328,20 1-2569,0 1-1,0-1 1,1 1 0,-1 0 0,1 1 0,-11 5 0,2 3-6,1 1 1,0 0-1,0 1 1,1 0-1,-11 18 1,18-24-63,0 1 1,1 0-1,0 1 0,0-1 1,1 1-1,0 0 0,0 0 1,1 0-1,1 0 0,-1 0 1,1 16-1,1-15 12,-1-2-93,1-1-1,0 1 1,1 0 0,0-1 0,0 1 0,3 8 0,-3-13 30,1-1 0,-1 1 0,1 0 0,-1-1 0,1 0 0,0 1 0,0-1 0,0 0 0,0 0 0,1 0 0,-1 0 0,0 0 0,1 0 0,-1-1 0,1 0 0,0 1 0,-1-1 0,1 0 0,4 1 0,3 1-144,0 0 1,0-1-1,0 0 1,0-1 0,1 0-1,-1 0 1,0-1-1,1-1 1,-1 0-1,0 0 1,16-4-1,-22 4 220,0 0 0,0-1-1,0 1 1,0-1 0,-1 0-1,1 0 1,0 0 0,-1-1-1,1 1 1,-1-1 0,0 0-1,0 0 1,0 0 0,0 0-1,-1 0 1,1-1 0,-1 1-1,0-1 1,0 0 0,0 1-1,0-1 1,-1 0 0,1 0-1,-1 0 1,0-1 0,0 1-1,-1 0 1,1 0 0,-1-7 0,0 10 29,0 1 0,-1-1 0,1 1 0,0-1 0,0 1 0,-1-1 0,1 1 0,0-1 0,-1 1 0,1 0 0,-1-1 0,1 1 0,0-1 1,-1 1-1,1 0 0,-1-1 0,1 1 0,-1 0 0,1 0 0,-1 0 0,1-1 0,-1 1 0,1 0 0,-1 0 0,0 0 0,1 0 0,-1 0 1,1 0-1,-2 0 0,-20-1 605,19 1-421,-9 0-160,5-1 112,1 1-1,0 0 1,0 1 0,0 0-1,0-1 1,-7 3 0,11-2-248,1 0 1,0-1-1,-1 1 0,1 0 1,-1 0-1,1 0 0,0 0 1,0 0-1,-1 0 0,1 0 1,0 0-1,0 1 0,0-1 1,0 0-1,1 1 1,-1-1-1,0 1 0,0-1 1,1 1-1,-1-1 0,1 1 1,0-1-1,-1 1 0,1-1 1,0 1-1,0 0 1,0-1-1,0 4 0,0-5-129,0 1 0,0 0 0,0 0 0,1-1 0,-1 1 0,0 0 0,0 0 0,1-1 0,-1 1 0,0 0 0,1-1 0,-1 1 0,0 0 0,1-1-1,-1 1 1,1-1 0,-1 1 0,1-1 0,0 1 0,-1-1 0,1 1 0,0-1 0,-1 1 0,1-1 0,0 0 0,-1 1 0,1-1 0,0 0 0,0 0 0,22 4-6443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47 107 14318,'-6'73'6277,"-7"10"-5816,3-11-4066,10-79 3371,0-25-710,0 0 0,2 1 1,11-54-1,-11 76 943,1 0 0,0 0 0,0 1 0,1 0 1,0-1-1,0 1 0,1 1 0,0-1 0,0 1 0,0 0 0,1 0 0,1 0 0,-1 1 1,1 0-1,0 0 0,0 1 0,15-9 0,-21 13 22,1 0-1,-1 1 0,1-1 1,-1 0-1,1 0 1,-1 1-1,1-1 1,-1 1-1,1 0 1,-1-1-1,1 1 1,-1 0-1,1 0 1,0 0-1,-1 0 1,1 0-1,-1 0 1,1 1-1,0-1 1,-1 0-1,1 1 1,-1-1-1,1 1 1,-1 0-1,1-1 1,1 2-1,-1 0 38,0 0 0,-1 1 0,1-1 0,0 0 0,-1 1 1,1-1-1,-1 1 0,0-1 0,0 1 0,0-1 0,0 1 0,0 0 0,0 5 0,0-2 17,0 1 0,0-1-1,-1 1 1,0 0 0,-1-1 0,1 1 0,-1-1-1,0 1 1,-1-1 0,1 0 0,-1 0-1,-5 12 1,2-13-11,0 0-1,-1 0 1,1 0-1,-1 0 0,0-1 1,0 0-1,0 0 1,0 0-1,-1-1 1,0 0-1,1 0 0,-9 1 1,1 0 23,0 0 0,-1-1 0,0 0 0,-28 0 0,44 28-108,2-27 120,1 1-1,0-1 1,0 0 0,0 0 0,1 0 0,-1-1 0,1 0-1,0 1 1,7 2 0,52 23 77,-51-23-86,-7-5-216,0 1 1,-1-1-1,1 0 0,0 0 0,0 0 1,10-1-1,12 1-3654,-9 2-752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3780,'0'-2'13863,"1"-15"-10846,12-22-2539,1 1 0,3 0 1,0 1-1,42-62 0,-54 90-340,-2 5-61,-1 0 1,0 0 0,1 0 0,0 0 0,0 1 0,0-1 0,1 1-1,6-6 1,-10 9-94,1 0 0,0 0-1,-1 0 1,1 0 0,-1 1 0,1-1-1,-1 0 1,1 0 0,-1 0 0,1 1-1,-1-1 1,1 0 0,-1 0 0,1 1-1,-1-1 1,1 1 0,-1-1 0,0 0-1,1 1 1,-1-1 0,1 1-1,-1-1 1,0 1 0,0-1 0,1 1-1,-1-1 1,0 1 0,0-1 0,0 1-1,1-1 1,-1 1 0,0-1 0,0 1-1,0 1 1,4 23 139,-3-21-120,3 50 232,-4 62 0,-1-53-219,1-62-116,0-1-1,0 1 1,0-1 0,0 1-1,0-1 1,0 1-1,0-1 1,0 1 0,0-1-1,0 1 1,0-1 0,-1 1-1,1-1 1,0 1 0,0-1-1,-1 1 1,1-1 0,0 1-1,-1-1 1,1 0-1,0 1 1,-1-1 0,1 0-1,-1 1 1,1-1 0,0 0-1,-1 0 1,1 1 0,-1-1-1,1 0 1,-1 0 0,1 0-1,-1 1 1,1-1 0,-1 0-1,1 0 1,-1 0-1,1 0 1,-1 0 0,0 0-1,1 0 1,-1 0 0,-10 1-3726,1 3-1811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0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8 6726,'-2'-7'8310,"-1"10"-5530,-1 15-2515,4 16 37,1 1-1,1 0 1,2-1 0,1 0-1,19 63 1,-19-80-301,4 12 30,15 30 0,-21-53-30,0 0 0,0 0 0,1 0 0,0 0 0,0-1 0,0 0 0,1 1 0,-1-2 0,1 1 0,11 8 1,-15-13-14,1 1 1,-1 0-1,0-1 1,0 1 0,1-1-1,-1 1 1,1-1-1,-1 0 1,0 0 0,1 0-1,-1 0 1,1 0-1,-1 0 1,0 0 0,1 0-1,-1 0 1,0 0-1,1-1 1,-1 1 0,1-1-1,-1 1 1,0-1-1,0 1 1,1-1 0,-1 0-1,0 0 1,0 0-1,0 1 1,0-1 0,0 0-1,0 0 1,0-1-1,0 1 1,0 0 0,-1 0-1,1 0 1,0 0-1,-1-1 1,1 1 0,0-3-1,4-7-72,0-1 1,-2 1-1,5-21 0,-5 22 0,9-50-96,-2 0 0,-3-1 0,-1-94 0,-6 154 714,0 13-214,0 17-252,-1 2-38,1 0 0,2 0 0,9 44 0,-10-67-40,1 0 0,1 0 0,-1 0 0,1 0 1,1-1-1,-1 1 0,2-1 0,-1 0 0,1 0 0,-1 0 0,2-1 1,-1 1-1,1-1 0,0 0 0,0-1 0,1 0 0,13 9 1,-16-12 9,1 0 0,-1 0 0,1 0 0,0 0 0,-1-1 0,1 1 0,0-1 0,0 0 0,0-1 0,0 1 0,0-1 0,0 0 0,0 0 0,0-1 0,-1 0 0,1 1 0,0-2 0,0 1 0,9-4 0,-9 2 5,1 0 0,-1 0 0,0-1 0,0 0 0,0 0 0,0 0 0,-1 0 0,0-1 0,1 0 0,-2 0 0,1 0 0,-1 0 0,1 0 0,-1-1 0,2-6 0,4-13 35,0 0 1,-2-1 0,-1 0-1,-1-1 1,-2 1 0,0-1 0,-2-39-1,0 64-20,-1 0 0,-1 0 0,1 0 0,0 0-1,0-1 1,-1 1 0,1 1 0,-1-1 0,0 0 0,0 0 0,1 0-1,-3-2 1,3 4-33,-1-1-1,1 0 0,-1 1 0,0-1 1,1 1-1,-1-1 0,0 1 0,1-1 1,-1 1-1,0 0 0,0-1 0,0 1 1,1 0-1,-1 0 0,0-1 0,0 1 1,0 0-1,1 0 0,-1 0 1,0 0-1,0 0 0,0 0 0,0 0 1,0 1-1,1-1 0,-1 0 0,0 0 1,0 1-1,0-1 0,1 0 0,-2 1 1,1 0-245,0 0 1,0 0-1,0 0 1,0 1 0,1-1-1,-1 0 1,0 0-1,1 0 1,-1 0 0,1 1-1,-1-1 1,1 0-1,0 1 1,-1-1-1,1 0 1,0 1 0,0-1-1,0 0 1,0 1-1,0-1 1,0 0 0,0 1-1,1 1 1,0 4-1824,-1 10-3663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23 140 15759,'-22'-112'6502,"32"110"-5701,4-2 352,7 2-641,3 0-31,5 2-449,0-1 32,5-3-545,-1 0-1184,0 1-1922,-2-3-2788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62 150 3171,'-30'67'12264,"22"-45"-11695,2 1 0,0-1 0,2 1 0,0 0 1,0 37-1,4-60-655,2-9-298,106-267-4015,-103 261 4538,3-13 2928,-5 27-1700,-2 17-1050,-2 26 157,-1-28-407,1 0 0,1 0 0,0 0 0,1 0 0,1 0-1,0 0 1,6 18 0,-8-30-56,1-1 0,-1 0-1,0 1 1,1-1 0,0 0 0,-1 0-1,1 0 1,0 1 0,-1-1-1,1 0 1,0 0 0,0 0 0,0 0-1,0 0 1,0-1 0,0 1 0,0 0-1,1 0 1,-1-1 0,0 1-1,0-1 1,0 1 0,1-1 0,1 1-1,-1-1 19,0 0-1,0 0 1,-1-1 0,1 1-1,0-1 1,0 1-1,0-1 1,-1 0-1,1 0 1,0 0-1,-1 0 1,1 0-1,-1 0 1,1 0 0,1-2-1,6-6 94,0-1 0,0 0 0,12-20-1,-18 27-158,25-42 86,-17 26-35,1 0 1,0 1-1,2 0 0,0 2 0,1-1 1,22-18-1,-36 34 5,0 0 1,0 0-1,0 0 0,0 0 1,0 1-1,0-1 0,0 0 1,0 1-1,0-1 0,0 0 1,1 1-1,-1 0 0,0-1 1,0 1-1,1 0 0,-1 0 1,0-1-1,1 1 0,-1 0 1,0 0-1,0 0 0,1 1 1,-1-1-1,0 0 0,1 0 1,-1 1-1,0-1 0,0 1 1,0-1-1,1 1 0,-1-1 1,0 1-1,0 0 0,0 0 1,0-1-1,0 1 0,0 0 1,0 0-1,0 0 0,-1 0 1,1 0-1,0 0 0,-1 0 1,1 1-1,0-1 0,-1 0 1,1 0-1,-1 0 0,1 2 1,2 8 234,0 0 0,0 1-1,-1-1 1,1 18 0,-1-17-157,-1 1 135,0 0 0,2 0 1,0 0-1,0-1 0,1 1 0,0-1 0,8 13 1,-4-6-137,-6-14-191,0 0 0,0 0 1,1-1-1,-1 1 0,1 0 0,0-1 1,4 5-1,-1-8-6450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9:00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0,'10'0'0,"3"0"0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1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3171,'1'-8'5121,"0"7"-4655,0 0 0,0 0 0,0 0 0,-1 0 0,1 0-1,0 0 1,0 0 0,1 1 0,-1-1 0,0 0-1,0 1 1,0-1 0,0 0 0,1 1 0,-1-1-1,0 1 1,0 0 0,1-1 0,-1 1 0,0 0-1,3 0 1,3-6 3292,13-20-3106,39-83-407,-59 108-261,1 1 54,0 0-129,-1 0-27,11 13-26,-9-6 190,0-1 0,0 1 0,1 0 1,0-1-1,0 0 0,6 9 0,9 21 21,-12-24 237,-2-6-688,-3 1-2942,-1 0-2525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27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92 8360,'0'0'4735,"0"-24"-1302,12-18 2097,-12 56-5466,-14 65 39,8-56-106,-3 41-1,7-41-58,3-38-17,4-38 76,14-107 1231,-21 201-1205,-2 0 0,-2 0 0,-14 50-1,20-88-17,1-56-393,-2 34 394,1 0 1,3-23 0,5 8-4,-4 19-35,-11 34 13,-44 101 77,32-78-58,15-109-752,14-24 1510,-10 91-518,-2 35-80,-3-13-160,2-10-34,1 1-1,0 0 0,-1 17 0,3-29-50,2-2-91,-1 1 171,1-1-1,-1 1 1,1-1 0,-1 1-1,1-1 1,-1 0 0,1 0 0,-1 0-1,0 0 1,0 0 0,1 0-1,-1 0 1,0 0 0,0 0-1,0 0 1,0-1 0,0 1 0,0-2-1,18-33 53,-15 26-41,3-3-9,-3 7 37,0 0-1,-1 0 1,0-1 0,-1 0 0,1 1-1,-1-1 1,1-10 0,-3 16 558,-3 18-31,-25 47-557,21-50-517,0 1-1,0 0 1,2 0 0,-7 28-1,10-11-4141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41 3555,'-1'-1'321,"0"0"0,1 0 0,-1 0 0,0 0 0,0 1 0,0-1 0,0 0 0,0 1 0,0-1 0,0 0 0,0 1 0,0-1 0,0 1 0,-2-1 0,3 1-123,-1 0 0,1 0 0,-1 0 1,1 0-1,0 0 0,-1 1 1,1-1-1,0 0 0,-1 0 0,1 0 1,0 0-1,-1 1 0,1-1 0,0 0 1,-1 0-1,1 1 0,0-1 1,0 0-1,-1 1 0,1-1 0,0 0 1,0 1-1,0-1 0,-1 0 0,1 1 1,0-1-1,0 0 0,0 1 1,-4 39 6029,4-28-7705,-5 121 2114,-7 123-516,11-223-221,2-30-183,-1-20 159,-9-227-1168,-1-3 1890,10 247-576,0 0 0,0 0 0,0 0-1,0-1 1,0 1 0,0 0 0,0 0 0,0-1 0,0 1 0,0 0-1,1 0 1,-1 0 0,0-1 0,0 1 0,0 0 0,0 0-1,0 0 1,0-1 0,0 1 0,1 0 0,-1 0 0,0 0-1,0 0 1,0-1 0,0 1 0,0 0 0,1 0 0,-1 0-1,0 0 1,0 0 0,0 0 0,1 0 0,-1 0 0,0-1 0,0 1-1,1 0 1,-1 0 0,0 0 0,0 0 0,0 0 0,1 0-1,-1 0 1,14 6 242,10 11-143,-10-7-83,-1 1 0,-1 0 0,0 1 0,0 0 0,-1 1 0,-1 0 0,0 1 0,-1 0 0,0 1 0,-2 0 0,1 0 0,-2 1 1,0-1-1,-1 1 0,6 33 0,-6 0 41,-4 53 0,-1-70-61,0-30-14,0 1 1,0-1-1,-1 0 1,1 1-1,-1-1 1,0 0-1,1 1 1,-1-1-1,0 0 1,0 0-1,-1 0 0,1 0 1,0 0-1,-1 0 1,1 0-1,-1 0 1,1 0-1,-1-1 1,0 1-1,0-1 1,0 1-1,0-1 1,0 0-1,0 0 1,0 0-1,0 0 1,-1 0-1,1 0 1,0-1-1,0 1 1,-1-1-1,-4 1 0,-6 1-12,-1-1 0,0-1 0,1 0 0,-19-2 0,21 0 20,-1 0 1,1-1-1,-12-4 1,-26-6 401,49 13-402,0 0 1,0 0-1,-1 0 1,1 0-1,0 0 1,0 0-1,0 0 1,-1 0-1,1 0 1,0 0-1,0 0 1,0 0-1,-1 0 1,1 0-1,0 0 1,0 0-1,0 0 1,-1-1-1,1 1 0,0 0 1,0 0-1,0 0 1,0 0-1,-1 0 1,1 0-1,0-1 1,0 1-1,0 0 1,0 0-1,0 0 1,0 0-1,-1-1 1,1 1-1,0 0 1,0 0-1,0 0 1,0 0-1,0-1 1,0 1-1,0 0 0,0 0 1,0 0-1,0-1 1,0 1-1,0 0 1,9-9-1779,13-4-1617,3 0-1395,-4-1-2973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0 2210,'-1'16'14354,"-3"12"-9713,-6 49-6951,7-48 3776,2 179-836,2-112-2814,9-96-4286,2-6 635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0 8680,'-5'17'5501,"5"22"-4113,1-25-664,-1 26 317,-1-1 0,-14 77 0,7-70-890,2 1 0,-1 83 0,7-130-204,-2-16 2765,-3 16-3109,4-11-12509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8040,'4'0'6635,"5"1"-3459,51 2-2700,-48-3-403,0 1 1,-1 1-1,1 0 0,0 1 1,-1 0-1,14 6 1,-17-6-80,-1 0 1,1 1-1,-1 0 1,0 0-1,0 1 1,-1-1-1,1 1 1,-1 1-1,11 10 1,-16-14-32,0 0 0,0 0 0,1 0 0,-1 0 1,0 0-1,-1 0 0,1 0 0,0 0 0,0 0 0,-1 1 1,0-1-1,1 0 0,-1 0 0,0 1 0,0-1 1,0 0-1,0 0 0,0 1 0,-1-1 0,1 0 0,-1 0 1,0 0-1,-1 5 0,0-4 21,0 0 1,0 0 0,0 0-1,0 0 1,0 0-1,-1-1 1,1 1-1,-1-1 1,0 1-1,0-1 1,0 0-1,0 0 1,0 0 0,-4 1-1,-29 12 184,-46 13 0,111-36-5026,5-13-4831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 9449,'0'0'207,"-1"0"1,0-1 0,1 1-1,-1 0 1,0 0-1,0 0 1,1 0-1,-1 0 1,0 0-1,0 0 1,1 0-1,-1 0 1,0 0-1,0 0 1,1 0-1,-1 0 1,0 1 0,0-1-1,1 0 1,-1 1-1,0-1 1,1 0-1,-1 1 1,0-1-1,1 1 1,-1 0-1,-1 0-46,1 1 1,0-1-1,0 1 0,0 0 0,0 0 0,1-1 0,-1 1 0,0 0 0,1 0 0,-1 3 0,-1 7-201,1 0 0,1 23 0,0-26 574,0 299 434,0-205-5038,0-133 627,0-12-1933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1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0 4965,'-7'7'1855,"1"0"0,0 1 0,1-1 0,0 1 0,-8 16 1,8-13-1226,1 1 1,0-1 0,1 1-1,-2 12 1,2-1-566,1 1 1,1 0-1,1-1 0,4 31 1,-3-47-60,0 0 0,1 0 0,0 0 0,0 0-1,0 0 1,1 0 0,0 0 0,1-1 0,-1 0 0,1 0 0,0 0 0,8 8 0,-8-10-6,-1 0 0,1 0 0,1-1 1,-1 1-1,0-1 0,1 0 0,0-1 0,-1 1 0,1-1 1,0 0-1,0 0 0,1 0 0,-1-1 0,0 0 0,0 0 1,1 0-1,5-1 0,-8 0 2,0-1-1,0 1 1,0-1-1,0 0 1,-1 0-1,1 0 1,0-1-1,-1 1 1,1-1 0,0 1-1,-1-1 1,0 0-1,1 0 1,-1 0-1,0 0 1,0 0 0,0-1-1,0 1 1,-1-1-1,1 1 1,-1-1-1,1 0 1,-1 1 0,1-6-1,3-4 24,0-1 1,-1 0-1,-1 0 0,2-16 0,-1 4 19,-1 0 0,-2 1 0,-1-1 0,-3-28 0,3 47-16,-1-1 0,0 1-1,0-1 1,-1 1 0,0 0-1,0-1 1,0 1 0,-1 0-1,0 1 1,0-1 0,0 0-1,-1 1 1,0 0 0,0-1-1,0 2 1,-1-1 0,0 0-1,0 1 1,0 0 0,-9-6-1,12 9-24,-1 0 0,1-1 0,-1 1 0,1 0 0,0 0 0,-1 1 0,0-1 0,1 0 0,-1 1 0,1 0 0,-1-1 0,0 1 0,1 0 0,-1 0 0,0 1 0,1-1 0,-1 1 0,0-1 0,1 1-1,-1 0 1,1 0 0,-1 0 0,1 0 0,0 0 0,-1 0 0,1 1 0,0-1 0,0 1 0,0 0 0,0-1 0,0 1 0,0 0 0,0 0 0,1 1 0,-1-1 0,1 0 0,0 0 0,-1 1 0,0 2 0,-4 8-276,1 0 1,1 0-1,-1 1 1,2-1 0,-4 28-1,2 28-2249,6-24-2366,1-22-1747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6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11 7944,'0'0'160,"0"-1"1,0 1 0,-1 0 0,1 0 0,0-1 0,0 1 0,0 0 0,0-1-1,0 1 1,0 0 0,0 0 0,0-1 0,0 1 0,0 0 0,0-1 0,0 1-1,0 0 1,0-1 0,0 1 0,0 0 0,0 0 0,0-1 0,0 1 0,1 0-1,-1 0 1,0-1 0,0 1 0,0 0 0,0 0 0,1-1 0,-1 1 0,0 0-1,0 0 1,1 0 0,-1-1 0,0 1 0,0 0 0,1 0 0,-1 0 0,0 0 0,0 0-1,1-1 1,-1 1 0,0 0 0,1 0 0,19 5 1223,19 16-1771,-31-14 420,1 1 0,-1 0 0,-1 0 0,0 0 0,0 1 0,0 0 0,-1 0-1,-1 1 1,0 0 0,0 0 0,0 0 0,-1 0 0,3 17 0,-2-3 26,-1 0-1,-2 0 0,0 1 1,-2-1-1,-2 26 0,2-44-75,-1 0-1,0 0 1,-1 0 0,0 0-1,1 0 1,-2-1 0,1 1-1,-1 0 1,0-1-1,0 0 1,0 0 0,-1 0-1,0 0 1,0 0-1,0-1 1,0 1 0,-1-1-1,0-1 1,1 1 0,-2 0-1,-8 4 1,3-2 137,-1-1 1,0 0-1,0-1 1,0 0-1,-1-1 1,1 0-1,-1-1 0,1-1 1,-18 1-1,29-2 291,2-4-784,3 0-72,-1 0 1,1 0 0,0 0 0,0 0-1,0 1 1,6-4 0,9-8-1731,8-11-2160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9769,'-5'19'2170,"1"-1"-1,-2 33 0,7 87-907,0-62-987,-2-42-228,0-12 20,3 38 0,-2-56-60,1 1 1,-1 0-1,1 0 0,0-1 1,1 1-1,-1-1 0,1 1 0,0-1 1,0 0-1,0 1 0,1-1 1,0 0-1,4 5 0,-5-7 1,0-1 1,-1 0-1,1 1 0,0-1 0,0 0 0,0 0 1,0 0-1,1 0 0,-1 0 0,0-1 0,0 1 1,1-1-1,-1 1 0,0-1 0,0 0 1,1 0-1,-1 0 0,0 0 0,1 0 0,-1-1 1,0 1-1,0-1 0,1 1 0,2-2 0,-2 1 9,1-1 0,-1 1-1,0-1 1,0 0-1,0 0 1,0 0-1,0 0 1,0-1 0,-1 1-1,1-1 1,-1 0-1,1 1 1,-1-1-1,3-5 1,5-13 38,-2-1 1,0 0-1,-1-1 0,8-44 1,-10 24-43,2-77 1,-7 120-208,0 0-1,0-1 0,0 1 1,0 0-1,0 0 0,0-1 1,1 1-1,-1 0 0,0 0 1,0-1-1,0 1 0,0 0 1,1 0-1,-1 0 0,0-1 1,0 1-1,0 0 0,1 0 1,-1 0-1,0 0 0,0-1 1,1 1-1,-1 0 0,0 0 1,0 0-1,1 0 0,-1 0 1,0 0-1,1 0 0,-1 0 1,0 0-1,0 0 1,1 0-1,-1 0 0,0 0 1,1 0-1,-1 0 0,0 0 1,0 0-1,1 0 0,-1 0 1,0 1-1,3-1-1076,5 0-4740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5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1 339 10634,'1'-6'5308,"-1"-6"-3555,2-30-1895,9-13 695,3 0 1,2 1 0,26-58 0,-42 112-541,0 0 0,0 0 0,0 0 0,0 0 0,0-1 0,0 1 0,0 0 0,0 0 0,0 0 0,0 0 0,1-1 0,-1 1 0,0 0 0,0 0 0,0 0 0,0 0 0,0 0 0,1 0 0,-1 0 0,0-1-1,0 1 1,0 0 0,0 0 0,1 0 0,-1 0 0,0 0 0,0 0 0,0 0 0,0 0 0,1 0 0,-1 0 0,0 0 0,0 0 0,0 0 0,1 0 0,-1 0 0,0 0 0,0 0 0,0 0 0,0 0 0,1 0 0,-1 1 0,0-1 0,0 0 0,0 0 0,0 0 0,1 0 0,-1 0 0,0 0 0,0 0 0,0 1 0,0-1 0,0 0 0,0 0 0,1 0 0,8 17 260,8 27-159,-16-41-70,9 29 22,-2 0 0,7 62-1,-4 68-110,-11-154 32,1 11 296,-1-12-3297,0-4-2801,0-18-2540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1858,'0'2'16015,"0"2"-15086,10-1-96,8 3-33,3 1-255,1-1-353,5 1-160,-2-4-256,-5-1-1538,11-2-1985,-11-5-4677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2723,'-3'5'2158,"0"1"1,0 0 0,1 1 0,-4 10 0,-1 30 1676,7 51-4027,2-47 868,-14 65-1958,41-116 1245,38-1 1692,73 2 2135,-94 4-5818,-21-5-1346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13805,'1'80'5458,"-3"97"-2237,0-148-3986,-1 0 1,-1-1 0,-17 56-1,20-80-1254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12716,'1'76'6019,"1"0"-4660,1 74-1653,-3-200-4963,2-129-4740,8 86 10433,-6 66 2372,11-34-1,-15 61-2735,0 0-1,0 0 1,0 1 0,0-1 0,0 0 0,0 0-1,0 0 1,0 0 0,1 0 0,-1 0 0,0 0-1,0 0 1,0 1 0,0-1 0,0 0 0,0 0-1,0 0 1,0 0 0,1 0 0,-1 0 0,0 0 0,0 0-1,0 0 1,0 0 0,0 0 0,0 0 0,1 0-1,-1 0 1,0 0 0,0 0 0,0 0 0,0 0-1,0 0 1,1 0 0,-1 0 0,0 0 0,0 0 0,0 0-1,0 0 1,0 0 0,0 0 0,0 0 0,1 0-1,-1 0 1,0-1 0,0 1 0,0 0 0,0 0-1,0 0 1,0 0 0,0 0 0,0 0 0,0 0 0,1 0-1,-1-1 1,0 1 0,0 0 0,0 0 0,0 0-1,0 0 1,0 0 0,0 0 0,0-1 0,7 22 1436,6 34-1358,-12-49 167,3 17-218,2 5-6,17 54 0,-21-76-85,0 1-1,1-1 1,0 0 0,0 0 0,1-1-1,-1 1 1,1-1 0,0 0-1,1 0 1,-1 0 0,1 0-1,0-1 1,0 0 0,8 5 0,-11-8 11,0 1 1,1-1 0,-1 0-1,1 0 1,-1 0-1,1 0 1,0 0 0,0-1-1,-1 1 1,1-1 0,0 0-1,0 0 1,-1 0-1,1 0 1,0 0 0,0 0-1,-1-1 1,1 0 0,0 1-1,3-3 1,-3 1 8,0 0 1,0 0-1,0 0 0,0 0 1,-1-1-1,1 1 1,-1-1-1,0 0 0,0 0 1,0 1-1,0-2 1,0 1-1,-1 0 0,3-6 1,2-11 138,-1 0 0,0-1 1,-2 0-1,0 0 1,-2 0-1,-1-40 0,0 41 455,0 20-638,0 27-4825,0-14-1277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9257,'0'9'7175,"0"-4"-5638,4-1-64,10 0-223,7-1-161,1-3-225,-1 0-415,-1 0-257,1 0-96,3-3-96,-9-3-32,-3-1-1057,-4 0-416,3-2-1250,-1-6-2434,-2 2-5957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14606,'-7'34'4954,"8"22"-4552,1-22-158,-9 112-259,5-125-50,-2 0-1,0-1 1,-1 1 0,-16 38-1,34-63 89,-1 0-1,0-2 1,18-8 0,-20 8 249,-1 3 26,-1 1 0,1-1-1,-1 1 1,1 1 0,-1 0-1,1 0 1,0 0 0,16 2-1,-6-1-1123,-17 0 428,0-1 1,0 0-1,0 0 1,0-1 0,0 1-1,0 0 1,-1-1 0,1 1-1,0-1 1,-1 1-1,1-1 1,-1 0 0,0 0-1,0 1 1,1-1 0,-1 0-1,-1 0 1,1 0 0,1-5-1,0 5-372,10-32-8524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15022,'-2'7'2691,"2"2"-1186,0 6-448,0 3-608,0 4 223,0 1-319,0 5-97,6 3-128,-4 3-64,2 6-32,-4 0-352,0-1-385,2-12-416,4-11-1313,6-14-2115,-4-2-2081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51 130 7944,'-5'39'1334,"1"0"0,2 41 0,2-45-533,-1 0 0,-12 65 1,13-99-762,0-1 1,0 0 0,0 0-1,1 0 1,-1 1 0,0-1-1,0 0 1,0 0 0,0 0-1,0 1 1,0-1-1,0 0 1,-1 0 0,1 1-1,0-1 1,0 0 0,0 0-1,0 0 1,0 1 0,0-1-1,0 0 1,0 0 0,-1 0-1,1 1 1,0-1 0,0 0-1,0 0 1,0 0 0,0 0-1,-1 0 1,1 1 0,0-1-1,0 0 1,0 0 0,-1 0-1,1 0 1,0 0 0,0 0-1,0 0 1,-1 0 0,1 0-1,0 0 1,0 0 0,-1 0-1,1 0 1,0 0 0,0 0-1,0 0 1,-1 0-1,1 0 1,0 0 0,0 0-1,0 0 1,-1 0 0,1 0-1,0 0 1,0-1 0,0 1-1,-1 0 1,1 0 0,0 0-1,0-1 1,-8-12 376,4-13-490,1 0-1,1 0 0,2 0 1,4-46-1,-2 55 140,1 1 1,0 0-1,1-1 1,1 2-1,1-1 0,0 1 1,1-1-1,0 2 1,1-1-1,1 1 0,1 0 1,0 1-1,0 0 1,1 1-1,15-13 0,-22 22-63,0 0 0,1 0 0,-1 1-1,0-1 1,1 1 0,-1 0 0,1 0-1,0 1 1,0 0 0,0-1 0,-1 2-1,11-2 1,-13 2-2,0 0-1,0 0 1,0 1-1,0-1 1,1 0-1,-1 1 1,0 0-1,0-1 1,0 1 0,0 0-1,0 0 1,-1 0-1,1 0 1,0 0-1,0 1 1,-1-1-1,1 0 1,-1 1 0,1 0-1,-1-1 1,1 1-1,-1 0 1,0-1-1,0 1 1,0 0-1,0 0 1,0 0 0,0 0-1,-1 0 1,1 0-1,0 3 1,1 3 48,-1 0 1,0 1-1,0-1 0,-1 0 1,0 1-1,-1-1 1,1 1-1,-1-1 0,-1 0 1,0 1-1,0-1 1,-1 0-1,0 0 0,0-1 1,-1 1-1,-6 11 1,2-8-21,0 0 0,-1-1 0,0 0 0,-1 0 1,0-1-1,-1 0 0,1 0 0,-2-1 0,-17 9 1,26-15-9,0-1 0,0 0 1,0 1-1,0-1 0,0 0 1,0 0-1,0-1 0,0 1 1,-7 0-1,9-1 315,25-2-384,-13 1 73,0 0 0,0 1-1,0 0 1,0 0 0,0 2-1,0-1 1,0 1-1,0 1 1,0 0 0,-1 1-1,0 0 1,16 8 0,-15-6-172,-3-1 188,1 0 0,0-1 0,-1-1 0,11 4 0,-17-6-184,-1-1 0,1 1 0,0-1 0,0 0 0,0 0 0,-1 1 0,1-1 0,0 0 0,0 0 0,0-1 0,0 1 0,-1 0 0,1-1-1,0 1 1,0-1 0,-1 1 0,1-1 0,0 0 0,-1 0 0,1 0 0,-1 0 0,1 0 0,-1 0 0,1 0 0,-1 0 0,0-1 0,1 1 0,0-2 0,15-32-5323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7527,'0'0'4009,"0"3"-1596,4 98 1811,0 6-3478,-4-18-399,0-88-380,0-1-1,0 1 1,0 0-1,0 0 1,0 0-1,0 0 1,0-1-1,-1 1 0,1 0 1,0 0-1,-1-1 1,1 1-1,-1 0 1,1 0-1,-1-1 1,1 1-1,-1 0 1,1-1-1,-1 1 1,1-1-1,-1 1 1,0-1-1,1 1 1,-1-1-1,-1 1 0,2-1-94,-1 0 0,1 0-1,-1 0 1,0 0 0,1 0-1,-1 0 1,1 0 0,-1 0-1,1 0 1,-1 0 0,1 0-1,-1 0 1,1 0 0,-1-1-1,1 1 1,-1 0 0,1 0-1,-1-1 1,1 1 0,-1 0-1,1-1 1,0 1 0,-1 0-1,1-1 1,-1 1 0,1-1-1,0 1 1,0-1 0,-1 1-1,1-1 1,0 1 0,0-1-1,-1 1 1,1-1-1,0 1 1,0-1 0,0 1-1,0-1 1,0 1 0,0-1-1,-4-51-6709,4 20 3299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0,'0'-8'1039,"0"1"1,1-1-1,0 0 1,0 1-1,1-1 0,0 1 1,0 0-1,0-1 0,7-11 1,-9 19-973,0-1-1,1 1 1,-1 0 0,0-1-1,0 1 1,1-1 0,-1 1-1,0 0 1,0-1 0,1 1-1,-1 0 1,0-1 0,1 1 0,-1 0-1,0-1 1,1 1 0,-1 0-1,1 0 1,-1 0 0,1-1-1,-1 1 1,0 0 0,1 0-1,-1 0 1,1 0 0,-1 0 0,1 0-1,-1 0 1,1 0 0,-1 0-1,1 0 1,-1 0 0,0 0-1,1 0 1,-1 0 0,1 0-1,-1 0 1,1 1 0,-1-1 0,0 0-1,1 0 1,-1 1 0,1-1-1,-1 0 1,0 0 0,1 1-1,-1-1 1,0 0 0,1 1-1,-1-1 1,0 0 0,0 1 0,1-1-1,-1 1 1,0-1 0,0 1-1,0-1 1,1 0 0,-1 1-1,0-1 1,0 1 0,0 0-1,12 29 682,7 52-196,-15-58-405,1 0 0,1-1 0,1 1-1,1-2 1,2 1 0,11 20 0,-19-40-80,0 0 0,0 0 0,1-1 1,-1 1-1,1-1 0,-1 1 0,1-1 0,0 0 1,0 0-1,0-1 0,0 1 0,0-1 0,1 1 1,-1-1-1,0 0 0,1 0 0,-1 0 0,1-1 1,-1 1-1,1-1 0,-1 0 0,1 0 0,-1 0 1,1 0-1,-1-1 0,1 1 0,-1-1 1,0 0-1,1 0 0,-1 0 0,0-1 0,0 1 1,1-1-1,-1 0 0,0 1 0,-1-1 0,1-1 1,4-3-1,-1-2-15,0 0 0,-1 0 0,0 0-1,-1-1 1,0 0 0,0 0 0,-1 0 0,0 0 0,-1-1 0,3-16 0,-2-7-8,-2-61 0,-2 48 82,1 46-139,0 0 1,0-1-1,0 1 1,0 0 0,0-1-1,0 1 1,0 0-1,0-1 1,0 1 0,0 0-1,0-1 1,0 1-1,0 0 1,0-1 0,0 1-1,0 0 1,0-1-1,0 1 1,0 0 0,-1-1-1,1 1 1,0 0-1,0-1 1,0 1 0,-1 0-1,1 0 1,0-1-1,0 1 1,-1 0 0,1 0-1,0 0 1,0-1-1,-1 1 1,1 0 0,0 0-1,-1 0 1,1 0-1,0 0 1,-1 0 0,1-1-1,0 1 1,-1 0-1,1 0 1,0 0 0,-1 0-1,1 0 1,0 0-1,-1 0 1,1 1 0,0-1-1,-1 0 1,1 0-1,0 0 1,-1 0 0,1 0-1,0 0 1,-1 1 0,0-1-147,0 1 1,0 0 0,1-1-1,-1 1 1,0 0 0,0-1 0,0 1-1,1 0 1,-1 0 0,0 0 0,1 0-1,-1-1 1,1 1 0,-1 0-1,1 0 1,0 0 0,-1 0 0,1 2-1,-1 11-3305,1-4-3044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77 10794,'0'28'2050,"0"-3"-288,0 8 96,0 0-321,0 1-448,4 1-448,0-1-289,2 1-192,-4-4-32,0-7-128,-2-8 64,0-9-224,0-5-128,0-27-7143,0-10-2915</inkml:trace>
  <inkml:trace contextRef="#ctx0" brushRef="#br0" timeOffset="1">0 74 7143,'0'7'9353,"0"-3"-7880,0-3 225,5 3-385,7-2-96,6-2-512,3 0-289,-1 0-192,3-2-352,-5-11 128,-3-1-993,-3-1-480,-4 2-609,0-1-897,-4 1-2722,-4 6-3332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10378,'0'6'3459,"0"-4"-1121,12 1 193,7-1-1154,1-2-160,-3 0-416,3 0-257,-6 0-287,-1 0-65,-3 0-160,-6 0-32,-2 0-705</inkml:trace>
  <inkml:trace contextRef="#ctx0" brushRef="#br0" timeOffset="1">1 181 6887,'0'9'3555,"0"-6"-352,4-1-833,16-2 289,5 0-641,2 0-417,3 0-288,-3 0-480,0 0-384,-5 0-97,-3 0-512,1 0-481,-1 0-2113,3-2-3781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9 160 3972,'-8'-21'9635,"8"36"-3981,7 38-3700,30 204-1847,-37-283-3279,-3-60 1929,-6 3 130,2-121 0,7 201 1182,0 1 0,0-1 0,0 0 0,1 0 0,-1 1 0,1-1 1,0 0-1,0 1 0,0-1 0,0 1 0,0-1 0,1 1 0,-1-1 1,1 1-1,0 0 0,-1 0 0,1 0 0,0 0 0,0 0 0,1 0 1,-1 1-1,0-1 0,0 0 0,1 1 0,-1 0 0,1 0 0,-1 0 1,1 0-1,0 0 0,-1 0 0,1 1 0,0-1 0,-1 1 0,1 0 1,0-1-1,0 1 0,0 1 0,4 0 0,-3-1-43,-1 0 0,0 0 0,0 1 0,1-1 0,-1 1 0,0 0 0,0 0 0,0 0 0,0 1 0,0-1 0,0 1 0,0 0 0,0-1 0,0 1 0,-1 0 1,1 1-1,-1-1 0,0 0 0,1 1 0,-1-1 0,0 1 0,-1 0 0,1 0 0,0 0 0,-1 0 0,0 0 0,1 0 0,-1 0 0,0 0 0,-1 0 0,1 1 0,0 4 0,-1-5-7,0 0 0,0 0 0,0 0 0,-1 0 0,1 0 0,-1-1 0,0 1 0,0 0 0,0 0 0,0 0 0,-1-1 0,1 1 0,-1-1 0,1 1 0,-1-1 0,-4 5 0,0-1 1,-1-1 0,0 0 0,-1 0 0,-11 6 0,11-7-21,-15 7-73,17-9 91,-1 0 1,1 1-1,0 0 0,1 0 1,-1 0-1,0 1 1,1 0-1,0 0 0,0 0 1,-7 8-1,12-12-67,-1 1 0,1-1 0,0 1 0,0-1 0,-1 1 0,1-1 0,0 1 0,0-1 0,-1 1 0,1-1 0,0 1-1,0-1 1,0 1 0,0 0 0,0-1 0,0 1 0,0-1 0,0 1 0,0-1 0,0 1 0,0 0 0,0-1 0,1 1 0,-1-1 0,0 1 0,0-1 0,1 1 0,-1-1 0,0 1 0,0-1 0,1 1-1,-1-1 1,1 1 0,-1-1 0,0 0 0,1 1 0,-1-1 0,1 0 0,-1 1 0,1-1 0,-1 0 0,2 1 0,23 2-4781,-23-3 4271,19 0-7085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11339,'-5'16'2779,"1"0"1,-4 33-1,4 78-1547,3-37-916,-2 5-1442,3-95 886,13-1 507,0 0 1,0-1 0,-1-1-1,0 0 1,1-1 0,-1-1-1,0 1 1,20-13 0,-12 7-427,40-14 1,-53 22-799,10-3-5650,-9 1 131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7 326 4452,'-5'-8'10168,"3"-9"-7636,5-17-2057,6 0-199,1 1-1,2 0 0,20-39 0,-21 49 98,-5 9-101,-5 8-124,1 0 0,1 1-1,-1-1 1,1 1 0,0 0 0,0 0 0,0 0 0,1 0 0,4-4 0,-7 9-124,-1 0 0,1 0 0,0 0 0,-1 1 1,1-1-1,-1 0 0,1 0 0,-1 1 0,1-1 0,-1 0 1,1 1-1,-1-1 0,1 1 0,-1-1 0,0 1 0,1-1 0,-1 1 1,0-1-1,1 1 0,-1-1 0,0 1 0,0-1 0,1 1 1,-1-1-1,0 1 0,0-1 0,0 1 0,0 0 0,0-1 1,0 2-1,8 24 308,-8-23-223,4 12-10,57 251 832,-59-239-537,-2-17-1076,0-8-862,0-4-1177,-5-26-1988,-8-7-2214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2819,'-2'0'12844,"2"8"-11723,10 4 96,10 1-448,3-2-385,1-2-288,1-3 64,2-6-544,-1 0-1057,3-4-1538,4-20-1025,-3-5-256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1730,'-2'2'10850,"-3"3"-5774,-26 32-4154,-60 103 1816,91-140-2742,0 1 0,-1-1 0,1 1 0,0-1 1,0 1-1,0-1 0,0 1 0,0-1 0,0 1 0,0-1 0,0 1 0,0 0 0,0-1 0,0 1 0,0-1 0,0 1 0,1-1 1,-1 1-1,0-1 0,0 1 0,1-1 0,-1 0 0,0 1 0,0-1 0,1 1 0,-1-1 0,1 1 0,-1-1 0,0 0 1,1 1-1,-1-1 0,1 0 0,-1 0 0,1 1 0,-1-1 0,1 0 0,-1 0 0,1 1 0,-1-1 0,1 0 0,-1 0 0,1 0 1,0 0-1,32 10-99,-22-7-6,-1 0 51,1 0 1,-1 1 0,0 0-1,0 1 1,17 11 0,-24-14 58,0 1 0,0-1 0,0 1 0,-1 0 0,0 0 0,1 0 1,-1 0-1,0 0 0,0 0 0,-1 1 0,1-1 0,-1 1 0,0-1 1,1 1-1,-2 0 0,1-1 0,0 1 0,-1 0 0,1 0 0,-1 4 1,-1-5 18,1 0 1,0 0-1,-1-1 1,0 1-1,0 0 1,1-1-1,-1 1 1,-1 0-1,1-1 1,0 0-1,-1 1 1,1-1-1,-1 0 1,0 0-1,0 1 1,0-1-1,0-1 1,0 1-1,0 0 1,0 0-1,0-1 1,-1 1-1,-4 1 1,0 0-100,0 0 0,0 0 0,0-1 0,0 0 0,0-1 0,-1 1 0,1-1 0,-11-1 0,18 0 10,0 0 1,0 0 0,0 0 0,0 0-1,-1 0 1,1 0 0,0 0 0,0 0-1,0 0 1,0 0 0,0 0 0,0 0-1,0 0 1,-1 0 0,1 0 0,0 0-1,0 0 1,0 0 0,0 0 0,0 0-1,0 0 1,0-1 0,0 1-1,0 0 1,-1 0 0,1 0 0,0 0-1,0 0 1,0 0 0,0 0 0,0-1-1,0 1 1,0 0 0,0 0 0,0 0-1,0 0 1,0 0 0,0 0 0,0-1-1,0 1 1,0 0 0,0 0 0,0 0-1,0 0 1,0 0 0,0 0 0,0 0-1,0-1 1,0 1 0,0 0 0,1 0-1,-1 0 1,0 0 0,0-3-800,0-19-5074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 1 13100,'0'7'878,"0"83"5688,2-52-5422,10 58 0,12 88-508,-22-116-7043,-2-96 679,0-12-4164</inkml:trace>
  <inkml:trace contextRef="#ctx0" brushRef="#br0" timeOffset="1">1 4 14862,'0'6'2627,"0"-3"-1282,0 5-288,2 1-449,14 0 289,7 0 96,1 0-512,1-3-161,0-5-256,-1-1-32,-1 0-769,1 0-864,3 0-898,0-16-1857,-7 1-5861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2594,'71'-26'2227,"-69"25"-1964,-1 0 1,0 0 0,1 0 0,-1 0 0,0 0-1,0-1 1,0 1 0,0-1 0,0 1 0,0-1-1,0 1 1,0-1 0,-1 1 0,1-1 0,0 0 0,-1 1-1,0-1 1,1 0 0,-1 1 0,0-1 0,0 0-1,0 0 1,0 1 0,0-1 0,0 0 0,-1 0-1,1 1 1,0-1 0,-1-1 0,0-5 6251,1 17-5917,-1 7-501,-1 1 1,-1-1-1,-6 25 0,4-24-73,1 0 0,1-1 1,-1 29-1,4-45-24,65-4-194,-48 2 183,0 1-1,0 0 1,-1 1-1,27 3 1,-42-2 11,1 0 1,-1 0-1,1 0 1,-1 0-1,0 0 0,0 0 1,1 0-1,-1 0 1,0 0-1,0 0 0,0 1 1,0-1-1,0 1 1,-1-1-1,1 0 0,0 1 1,-1-1-1,1 1 1,0 2-1,7 31 24,-5-21 18,-2 1 0,1-1 0,-2 1 0,0-1 0,-1 1 1,-4 24-1,4-36-26,0 1 1,1-1-1,-2 1 1,1-1-1,0 1 1,-1-1-1,1 0 1,-1 1-1,0-1 0,0 0 1,0 0-1,0-1 1,-1 1-1,1 0 1,-1-1-1,0 1 1,0-1-1,1 0 1,-2 0-1,1 0 1,0 0-1,0-1 1,0 1-1,-1-1 1,1 0-1,-1 0 1,1 0-1,-1 0 1,0-1-1,1 1 1,-7-1-1,4 0-319,-24 1-914,18-6-5169,9-7-271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8872,'0'0'4581,"0"11"-1581,17 375 470,-13-363-3758,-4-22 254,0-1-1,1 0 0,-1 0 0,0 0 0,0 0 0,0 0 0,0 0 0,1 0 0,-1 0 0,0 1 0,0-1 0,0 0 1,0 0-1,1 0 0,-1 0 0,0 0 0,0 0 0,0 0 0,0 0 0,1 0 0,-1 0 0,0 0 0,0 0 0,0 0 1,1 0-1,-1 0 0,0-1 0,0 1 0,0 0 0,0 0 0,1 0 0,-1 0 0,0 0 0,0 0 0,0 0 0,0 0 1,0-1-1,0 1 0,1 0 0,-1 0 0,0 0 0,0 0 0,0 0 0,0-1 0,0 1 0,0 0 0,0 0 0,0 0 1,0 0-1,0-1 0,14-39-3022,-9 16-1243,1-45 0,-6 18-1386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8648,'-4'27'7079,"2"0"-5446,2 3 257,0 0-577,0 3-224,0-2-288,0 4-384,0 1-33,0 1-448,0-3 192,0-7-192,0-5-448,0-7-642,0-10-479,0-12-8681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6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0 5605,'0'0'5371,"5"0"-231,14 2 44,-20 1-5124,0 0 0,0 0 1,-1 0-1,0 0 0,1 0 0,-1 0 0,0 0 0,0-1 0,-1 1 1,1-1-1,-1 0 0,1 0 0,-1 0 0,0 0 0,-2 2 1,-10 8-42,2 1 0,0 1 0,2 0 0,0 1 1,0 0-1,-15 29 0,22-34 32,-1 0 0,1 1 0,0-1 1,1 1-1,1 0 0,-1 0 0,2 0 1,0 0-1,0 0 0,1 19 0,1-26-15,1-1 0,-1 0-1,1 0 1,-1 0 0,1 0-1,0 0 1,0 0 0,0 0 0,0 0-1,1-1 1,-1 1 0,1-1-1,0 1 1,0-1 0,0 0-1,0 0 1,0-1 0,0 1-1,0-1 1,0 1 0,1-1-1,5 1 1,6 3 175,0 0 1,0-2-1,29 4 0,-38-6-229,1-1 1,0 0-1,-1 0 1,1 0-1,-1-1 1,1 0-1,-1 0 0,11-3 1,-13 2-280,0 0 0,-1 0 0,1 0 1,0-1-1,-1 1 0,0-1 0,1 0 0,-1 0 1,0 0-1,0-1 0,-1 1 0,1-1 0,3-6 1,20-41-7589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72 239 6342,'-1'-16'1693,"2"1"0,0-1 0,1 0 1,0 1-1,9-30 0,-25 70 220,1 0 0,-11 28 0,13-10-1970,2-1 0,2 2 0,2-1 0,1 1 0,3 52 0,1-94 47,0-1-1,0 1 0,1-1 1,-1 1-1,0 0 1,1-1-1,-1 1 1,1-1-1,0 1 1,-1-1-1,1 1 1,0-1-1,0 0 1,0 1-1,0-1 1,0 0-1,0 0 1,0 0-1,3 2 1,-1-1-12,0 0 1,1 0 0,0 0 0,-1 0 0,1 0 0,0-1-1,7 2 1,-3-1 31,0-1-1,0 0 1,0-1-1,1 1 0,-1-1 1,0-1-1,15-2 1,-19 1 7,1 0 0,0 0 0,-1-1 0,0 0 0,1 0 0,-1 0 0,0 0 0,-1 0 0,1-1 0,0 0 0,-1 0 1,4-4-1,32-55 12,-27 39-24,-1-1 0,-2 0 0,0-1 0,-1 0 0,-2-1 0,4-29 0,-3-12 607,-3-83 1,-4 150-586,0-1 1,0 0 0,0 1 0,-1-1-1,1 0 1,0 1 0,-1-1 0,1 0-1,-1 1 1,0-1 0,0 1 0,1-1-1,-1 1 1,0-1 0,0 1 0,0 0-1,-1-1 1,1 1 0,0 0 0,0 0-1,-1 0 1,1 0 0,-1 0 0,1 0-1,-1 0 1,1 1 0,-1-1 0,1 0-1,-1 1 1,0 0 0,1-1 0,-1 1-1,-1-1 1,-9 0 218,1 0 0,-1 1 1,1 0-1,-13 2 0,-3-1-50,22 0-373,-1-1 1,1 1 0,-1 0-1,1 1 1,0-1 0,0 1-1,0 0 1,0 0-1,0 1 1,0-1 0,0 1-1,1 0 1,-1 1 0,1-1-1,0 1 1,0 0 0,0 0-1,1 0 1,-4 5-1,1-2-391,1 1-1,0 0 0,1 1 0,-1-1 0,2 1 0,-1-1 0,1 1 0,0 0 0,1 1 0,-2 11 1,2 20-5801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212 63 8008,'0'0'323,"0"0"0,0-1 0,0 1 0,1-1 0,-1 1 0,0-1 0,0 1 0,0 0 0,0-1 0,0 1 0,0-1 0,0 1 1,0-1-1,0 1 0,0-1 0,0 1 0,0-1 0,0 1 0,0-1 0,0 1 0,0 0 0,-1-1 0,1 1 0,0-1 0,0 1 0,0 0 1,-1-1-1,1 1 0,0-1 0,-1 1 0,1 0 0,0-1 0,-1 1 0,1 0 0,-1-1 0,-23-8 1907,-29 4-2419,40 5 236,4 0-46,1 0-1,-1 0 1,1 1 0,-14 3-1,19-3-12,0 0-1,-1 0 1,1 1 0,0 0-1,0-1 1,0 1 0,0 1-1,0-1 1,0 0 0,1 1-1,-1-1 1,1 1 0,-5 5-1,5-5 8,1-1 0,-1 1 0,0-1 0,1 1 0,-1 0 0,1-1-1,0 1 1,0 0 0,0 0 0,0 0 0,1 0 0,-1 0-1,1 0 1,0 0 0,0 0 0,0 0 0,0 0 0,0 0 0,1 0-1,-1 0 1,1 0 0,0 0 0,0 0 0,0 0 0,0 0 0,0-1-1,1 1 1,-1 0 0,3 2 0,5 5-6,0 1 0,1-1 1,0-1-1,1 0 0,14 10 0,16 14 33,-34-27-14,1 0 1,-2 1 0,1 0-1,-1 0 1,0 1-1,0-1 1,-1 2 0,0-1-1,-1 0 1,0 1-1,0 0 1,0 0 0,-1 0-1,-1 0 1,0 1-1,0-1 1,1 15 0,-3-17 4,0 0 1,-1 0-1,1-1 1,-1 1-1,-1 0 0,1 0 1,-1-1-1,0 1 1,-1-1-1,1 1 1,-1-1-1,-1 0 1,1 0-1,-1 0 1,0-1-1,0 1 1,-1-1-1,1 0 0,-1 0 1,0-1-1,-1 1 1,-9 5-1,13-8-16,0 0 0,0-1 0,0 1 0,0-1 0,0 1 0,-1-1 0,1 0 0,-1 0 0,1 0 0,-1 0 0,1-1 0,-1 1 0,1-1 0,-1 1-1,1-1 1,-1 0 0,0 0 0,1 0 0,-4-1 0,4 0-48,0 0-1,1 0 0,-1 0 1,1 0-1,-1-1 0,1 1 1,0-1-1,-1 1 0,1-1 1,0 1-1,0-1 0,0 0 1,0 1-1,0-1 0,1 0 1,-1 0-1,1 0 1,-1 0-1,1 0 0,-1 1 1,1-1-1,0 0 0,0 0 1,0 0-1,0-3 0,-1-13-14,0 0-1,1 1 1,1-1-1,1 0 1,0 0-1,1 1 1,1-1-1,1 1 1,0 0-1,13-26 1,41-54 1119,-45 77-617,0-1 1,-2 0 0,0 0 0,-1-1 0,-2-1 0,14-45 0,-21 44-524,-3 24-222,0 1 0,0-1-1,1 0 1,-1 1 0,0-1-1,0 0 1,0 1-1,1-1 1,-1 1 0,0 0-1,1-1 1,-1 1 0,1-1-1,-1 1 1,1 0 0,-1 0-1,1-1 1,-1 1-1,1 0 1,-1 0 0,1-1-1,-1 3 1,-14 18-9209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26 142 9289,'-1'-1'258,"-1"0"0,0 0 0,1 0 1,-1 0-1,1 0 0,-1-1 0,1 1 0,0 0 1,-1-1-1,1 1 0,0-1 0,0 1 0,0-1 1,0 0-1,0 1 0,0-1 0,1 0 0,-2-2 1,2-1 342,-1 0 1,0 0 0,1 0 0,0 0-1,1 0 1,0-9 0,17-31 2579,-10 114-1510,3 94-1536,5 187-238,-16-417-1750,-4-307 909,2 230 1072,2 143-131,1 0 1,-1-1-1,1 1 0,-1 0 0,1 0 0,-1 0 1,1 0-1,0 0 0,-1 0 0,1 0 0,0 0 1,0 1-1,0-1 0,0 0 0,0 0 0,0 1 1,0-1-1,0 0 0,0 1 0,0-1 1,0 1-1,0-1 0,0 1 0,1 0 0,-1-1 1,0 1-1,0 0 0,0 0 0,1 0 0,-1 0 1,0 0-1,2 0 0,43 3-102,-41-1 103,1-1 0,-1 1 0,1 1 0,-1-1 0,0 1 0,0 0 0,0 0 0,0 0 0,0 1 0,-1 0 0,0 0 1,0 0-1,0 0 0,0 1 0,0-1 0,-1 1 0,4 8 0,-2-5 0,-1 1 0,0 0 0,0 0 0,-1 0 1,0 1-1,-1-1 0,0 1 0,-1-1 0,1 17 0,-2-24 4,0-1 0,0 1-1,0 0 1,0-1 0,-1 1-1,1 0 1,-1-1 0,1 1 0,-1-1-1,0 1 1,0-1 0,1 1-1,-1-1 1,0 1 0,0-1-1,-1 0 1,1 0 0,0 1 0,-3 1-1,1-1 9,-1 0 0,0 0 0,0 0 0,0 0 0,0 0 0,0-1-1,-7 2 1,-6 0 42,0-1 1,-33 0-1,48-2-49,-20 1 113,17 0-8,0 0 0,0-1 0,-1 0 0,1 0 0,0 0 0,0 0 0,0-1 0,-1 0 0,1 0 0,0 0 0,0-1 0,0 0 0,-5-2 0,10 4-124,20 0-4292,46 0-2285,-25 0 523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5093,'-6'4'10237,"3"7"-6602,4 17-4106,-1-16 1665,0 144 130,22 161 0,-22-316-1460,0 0 1,0 0-1,0 0 1,0 0-1,1 0 1,-1 1-1,0-1 1,1 0-1,-1 0 1,0 0-1,1 0 1,-1 0-1,1 0 1,0 0-1,-1 0 1,1-1-1,0 1 1,-1 0-1,1 0 1,0 0-1,0-1 1,0 1-1,0 0 1,0-1-1,-1 1 1,1-1-1,0 1 1,1-1-1,-1 1 1,0-1-1,0 0 1,0 0-1,0 1 1,0-1-1,0 0 1,0 0-1,0 0 1,0 0-1,1 0 1,-1 0-1,0-1 1,0 1-1,0 0 1,0 0-1,0-1 1,1 0-1,31-6-5966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17 7911,'0'1'343,"-9"3"10695,13-16-7414,-4 12-3622,0-1 0,-1 1 0,1-1 0,0 0 0,-1 1 0,1-1 0,-1 1 0,1-1 0,-1 1 0,1-1 0,-1 1 0,1 0 0,-1-1 0,0 1 0,1 0 0,-1-1 0,1 1 0,-1 0 0,0 0 0,1-1 0,-1 1 0,0 0 0,1 0 0,-1 0 0,0 0 0,0 0 0,1 0 0,-1 0 0,-1 0 0,-5 0-41,0 0 0,0 0 0,0 0 0,0 1 0,0 0 0,1 0-1,-1 1 1,0 0 0,1 0 0,-1 1 0,1 0 0,-1 0-1,1 0 1,0 1 0,0-1 0,1 2 0,-1-1 0,1 0 0,0 1-1,0 0 1,1 1 0,-1-1 0,-6 12 0,3-5 20,0 0 0,1 1 0,1-1 0,0 2 0,1-1 1,0 0-1,1 1 0,1 0 0,0 0 0,1 0 0,0 1 0,1 20 0,1-32 14,0 0 0,0 0 0,1 0-1,-1 0 1,1 0 0,0 0 0,-1 0-1,1 0 1,1 0 0,-1-1 0,0 1-1,1 0 1,-1-1 0,1 1 0,0-1-1,4 5 1,-2-4 1,0 1 0,1-1 0,-1 0 0,1 0 0,0-1 0,0 1 0,0-1 0,9 3 0,4-1 72,1 0-1,-1-2 1,1 0 0,27 0 0,6-1 265,-29 1-512,-1-2-1,0 0 1,32-5-1,-27-6-7117,-14 4-2542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9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280 128 6662,'-86'7'10672,"84"-7"-10591,1-1-1,0 1 1,-1-1 0,1 0 0,0 1 0,-1-1 0,1 0-1,0 0 1,0 0 0,0 0 0,0 0 0,0 0 0,0 0-1,0 0 1,0 0 0,0-1 0,0 1 0,1 0 0,-1 0-1,0-1 1,1 1 0,-1-1 0,1 1 0,0 0 0,-1-1 0,1 1-1,0-1 1,0 1 0,0-3 0,-1 0-60,1-1-1,0 1 1,0-1 0,0 1-1,0 0 1,1-1 0,-1 1-1,1 0 1,2-8 0,-1 9-26,0 0 0,0-1 0,1 1 0,-1 0 0,1 0 0,0 0 0,-1 0 0,1 1 0,1-1 0,-1 1 0,0 0 0,0 0 1,1 0-1,-1 0 0,1 0 0,0 1 0,0 0 0,-1 0 0,1 0 0,0 0 0,0 0 0,0 1 0,0 0 0,0 0 0,7 0 0,-9 1 7,-1-1-1,0 1 1,0-1-1,0 1 1,0-1-1,0 1 0,-1 0 1,1 0-1,0-1 1,0 1-1,0 0 0,-1 0 1,1 0-1,0 0 1,-1 0-1,1 0 1,-1 0-1,1 0 0,-1 0 1,1 0-1,-1 0 1,0 0-1,1 3 0,2 29 77,-3-27-61,0 19-27,-2 0 1,0 0 0,-2 0 0,0 0-1,-2-1 1,-1 1 0,-1-1 0,-1-1 0,-1 1-1,-18 30 1,26-50-23,-61 105-899,55-97 821,0-1-1,0-1 1,-1 1-1,0-1 1,-1-1-1,0 0 1,-13 9-1,21-17 83,0 0 0,0 0 0,0 1 0,1-2 0,-1 1 0,-1 0 0,1 0 0,0-1 0,0 1 0,0-1 0,0 1 0,0-1 0,0 0 0,-1 0 0,-3 0 0,5-1-19,0 1 0,0-1 0,0 1-1,0-1 1,0 1 0,1-1 0,-1 1 0,0-1 0,0 0-1,0 0 1,0 1 0,1-1 0,-1 0 0,0 0 0,1 0-1,-1 0 1,1 0 0,-1 0 0,1 0 0,-1 0 0,1 0-1,0 0 1,-1 0 0,1 0 0,0 0 0,0 0-1,0 0 1,0 0 0,0-2 0,0 3 47,-1-8-64,1 1 1,0-1-1,0 1 1,1-1-1,3-13 0,-4 20 150,1-1-1,-1 0 0,1 1 0,0-1 0,0 0 0,0 1 0,0-1 1,0 1-1,0 0 0,0-1 0,0 1 0,1 0 0,-1-1 1,0 1-1,1 0 0,-1 0 0,1 0 0,0 0 0,-1 1 0,1-1 1,-1 0-1,1 1 0,0-1 0,0 1 0,-1-1 0,1 1 1,0 0-1,0 0 0,0 0 0,2 0 0,1 0 131,0 1 1,0 0-1,0 0 1,0 0-1,0 1 1,0-1-1,0 1 0,0 0 1,-1 1-1,1-1 1,4 4-1,50 41 639,-7-5-250,-46-39-596,0 1-1,0-1 0,1 0 1,-1 0-1,0-1 0,1 0 1,7 2-1,-11-4-158,0 0 1,-1 1-1,1-1 0,0 0 1,0 0-1,0-1 1,0 1-1,0 0 0,-1-1 1,1 0-1,0 0 1,0 0-1,-1 0 0,1 0 1,-1 0-1,1-1 1,-1 1-1,1-1 1,-1 1-1,3-4 0,20-24-3725,2-10-3412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3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6470,'-6'2'3203,"4"2"-2851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4.5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83 173 5285,'-5'-5'8120,"7"-6"-6118,7-10-1538,-1 6 273,-2 4-264,1-1 0,-2 1 0,1-2 0,-2 1 0,0-1 0,0 1 1,3-25 1328,-8 42-1735,0-1 0,1 1 1,-1-1-1,1 1 0,0 0 1,0-1-1,0 1 0,2 4 1,-1 10 15,-1 378 765,0-396-852,-1 1-1,0 0 1,1-1 0,-1 1-1,0-1 1,0 1-1,0-1 1,0 1-1,0-1 1,0 0-1,0 1 1,-1-1-1,1 0 1,0 0 0,-1 0-1,1 0 1,-1 0-1,1 0 1,-1-1-1,1 1 1,-1 0-1,0-1 1,-1 1-1,-42 13-540,43-14 493,-10 3-40,1-1 0,-1 0-1,-14 1 1,25-3 690,4-1-528,19-6 116,1 1 1,0 1 0,0 1 0,1 1 0,36-1 0,8 5-958,0 0-4096,-28-1-1363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57 1505,'-15'-35'5916,"3"13"5849,26 22-11743,-5 0-3,-1 1 1,0 0-1,0 0 1,0 1-1,0-1 1,-1 2-1,1-1 1,0 1-1,-1 0 1,0 1 0,0 0-1,0 0 1,7 6-1,-4-3-2,-1 2 0,-1-1 0,1 1 0,-1 0 0,-1 1 0,0 0 0,0 0 0,6 13 0,-5-6 13,-1 0 0,0 1 0,-1-1 0,-1 1-1,0 1 1,-2-1 0,0 0 0,-1 1 0,-1 0 0,-1-1-1,-2 28 1,1-42-2,0 1-1,0-1 1,0 0-1,-1 1 1,0-1-1,1 0 1,-1 0-1,-1 0 0,1 0 1,-1 0-1,1-1 1,-1 1-1,0-1 1,0 1-1,-1-1 1,1 0-1,-1 0 1,1-1-1,-1 1 1,0-1-1,0 0 1,0 0-1,0 0 1,-1 0-1,1-1 0,0 1 1,-1-1-1,1-1 1,-1 1-1,-5 0 1,0 0 77,-1-1 0,1 0 0,-1 0-1,1-1 1,-1 0 0,1-1 0,0-1 0,-1 1 0,1-1 0,1-1 0,-1 0 0,-9-6 0,7 2-29,10 6-95,0 0 0,-1 1 0,1-1 0,0 1 0,0-1 0,-1 1 0,1 0 0,-1 0-1,1 0 1,-5-1 0,14 7-9008,6 5-1137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5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243 86 9353,'0'-1'379,"-1"0"0,0 1-1,1-1 1,-1 0 0,1 0 0,-1 0 0,1 1 0,-1-1-1,1 0 1,-1 0 0,1 0 0,0 0 0,0 0 0,-1 0 0,1 0-1,0 0 1,0 0 0,0 0 0,0 0 0,0 0 0,1-2 0,-1-33 1966,0 27-934,0 8-1349,0 1 0,0-1-1,0 0 1,0 0 0,0 1 0,0-1-1,0 0 1,0 1 0,0-1 0,0 0-1,0 1 1,-1-1 0,1 1 0,0-1-1,-1 0 1,1 1 0,0-1 0,-1 1-1,1-1 1,0 1 0,-1-1-1,1 1 1,-1-1 0,1 1 0,-1-1-1,0 1 1,1 0 0,-1-1 0,1 1-1,-1 0 1,0-1 0,1 1 0,-1 0-1,1 0 1,-1 0 0,0 0-1,1-1 1,-1 1 0,0 0 0,1 0-1,-1 0 1,0 0 0,1 1 0,-1-1-1,0 0 1,1 0 0,-1 0 0,0 0-1,1 1 1,-1-1 0,0 0-1,1 1 1,-1-1 0,1 0 0,-1 1-1,0 0 1,-5 2-121,0 0 0,1 1 0,-1 0 1,-9 8-1,-3 6 61,0 1 0,2 1 0,0 1 1,1 0-1,1 1 0,1 1 0,1 0 0,1 1 1,2 0-1,0 0 0,-6 28 0,13-43-7,0 1 0,1-1 0,0 1 0,1-1 0,0 1 0,0 0 0,1-1 0,2 13 0,-1-17 3,-1-1 1,1 1-1,0 0 0,0-1 1,1 1-1,-1-1 1,1 0-1,0 0 0,0 0 1,1 0-1,-1 0 0,1-1 1,-1 1-1,1-1 1,0 0-1,1 0 0,4 2 1,1 0 1,0 0 1,1-1 0,-1 0-1,1 0 1,0-1 0,0-1-1,12 2 1,81 0 235,-93-4-178,-9 0-35,1 0 1,-1 0 0,0-1 0,1 1 0,-1-1 0,0 0 0,1 1 0,-1-1-1,0 0 1,0 0 0,1-1 0,-1 1 0,0 0 0,0-1 0,-1 1 0,1-1-1,0 0 1,0 1 0,-1-1 0,1 0 0,-1 0 0,0 0 0,2-3 0,-1 2-64,17-10-6526,-5 0-1206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8840,'-14'34'8915,"1"0"-6260,-23 55-2635,36-89-18,1 1 1,-1-1-1,0 1 0,1-1 1,-1 1-1,0-1 1,1 1-1,-1-1 0,1 0 1,-1 1-1,0-1 0,1 0 1,-1 1-1,1-1 0,-1 0 1,1 1-1,0-1 0,-1 0 1,1 0-1,-1 0 1,1 1-1,-1-1 0,1 0 1,0 0-1,-1 0 0,1 0 1,-1 0-1,1 0 0,-1 0 1,1 0-1,0 0 1,-1-1-1,2 1 0,31 0 72,-27 0-4,37-2 76,-28 1-126,0 0 0,0 1 0,-1 1 0,29 4 0,-40-4-15,0 0 1,-1 0-1,1 0 0,0 0 1,-1 1-1,1-1 1,-1 1-1,0 0 1,0 0-1,1 0 0,-1 0 1,0 0-1,-1 0 1,1 0-1,0 0 1,-1 1-1,1-1 0,-1 1 1,0 0-1,1-1 1,-1 1-1,-1 0 1,2 3-1,1 7 182,-2 0 0,1-1 0,-1 26 0,-1-30-46,-1-4-87,1 1 0,-1-1 0,0 1 0,1-1 1,-2 1-1,1-1 0,-1 0 0,1 0 0,-1 1 0,0-1 0,-1 0 0,1-1 0,-1 1 0,0 0 0,0-1 0,0 1 0,0-1 0,0 0 0,-1 0 0,1 0 0,-1-1 0,0 1 0,-6 2 0,1 0 23,-1-1 0,0 0 0,0-1 0,0 0 0,-1 0 0,1-1 0,-1 0-1,1-1 1,-13 0 0,20-1-207,0 0 1,0 0-1,0 0 0,0 0 0,0-1 0,0 0 0,0 1 0,0-1 0,0 0 0,0 0 0,0 0 0,0-1 0,0 1 0,0-1 1,-2-2-1,3 2-326,0 0 0,0-1 1,1 0-1,-1 1 0,0-1 1,1 0-1,0 0 1,0 1-1,0-1 0,0 0 1,0 0-1,1 0 0,-1 0 1,1-1-1,-1-4 0,1-27-6825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14125,'0'0'2467,"9"0"-1410,5 0 832,2 0-703,7 0-161,6 1-513,1 1-256,1-2-96,-2 0-192,-1 0 64,-3 0-928,-3 0-802,9-3-1665,2-8-2435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138 0 1826,'-5'7'11352,"-5"1"-6921,-8 9 397,-2 28-4727,2 0 0,3 2 0,1 0-1,3 1 1,1 0 0,3 0 0,-2 63-1,9-109-107,0 0-1,0 0 1,0 0-1,1 0 1,-1 0-1,1 0 1,-1 0-1,1 0 1,0 0-1,-1-1 1,1 1 0,0 0-1,0 0 1,0-1-1,1 1 1,-1-1-1,0 1 1,1-1-1,-1 1 1,1-1-1,-1 0 1,1 0-1,0 0 1,-1 0-1,1 0 1,0 0-1,0 0 1,0 0-1,0-1 1,-1 1-1,5 0 1,5 1 11,1-1 1,0 0 0,-1-1-1,17-1 1,-15 0 3,-6 1 2,0-1 1,-1-1-1,1 1 1,-1-1-1,1 0 0,-1-1 1,0 0-1,0 0 0,0 0 1,0 0-1,0-1 0,-1 0 1,0 0-1,1-1 0,-2 0 1,1 1-1,0-2 0,-1 1 1,0 0-1,0-1 0,-1 0 1,4-6-1,2-8 37,0 1-1,-1-1 1,-1-1 0,0 0-1,5-36 1,-7 18 197,-2-1 0,-3-68-1,0 105-206,-1-1 1,1 1-1,-1 0 0,0 0 0,1-1 0,-2 1 0,1 0 0,0 0 0,0 0 0,-1 0 1,0 0-1,0 0 0,0 1 0,0-1 0,0 0 0,0 1 0,0 0 0,-1-1 0,0 1 1,1 0-1,-1 0 0,0 1 0,0-1 0,0 1 0,0-1 0,0 1 0,0 0 0,0 0 1,-1 0-1,1 0 0,-5 0 0,3 1-16,-1-1 0,1 1 1,-1 0-1,1 0 0,-1 0 0,1 1 0,0 0 1,-1 0-1,1 0 0,0 1 0,-1-1 1,1 2-1,0-1 0,0 0 0,1 1 0,-1 0 1,0 0-1,-6 6 0,1 2 8,0 0-1,0 1 1,1 0 0,-8 16-1,-2 15-2224,17-37 534,1 1 0,-1-1 1,1 0-1,0 13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4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48 14670,'2'-8'1241,"-1"6"-711,0-1-1,0 1 1,-1 0 0,1-1 0,-1 1-1,0-1 1,1 1 0,-1-1 0,-1-2-1,1 4-460,0 1-1,-1-1 0,1 0 1,-1 0-1,1 0 0,-1 1 1,0-1-1,1 0 0,-1 1 1,0-1-1,1 1 0,-1-1 1,0 1-1,0-1 0,0 1 1,0-1-1,1 1 0,-1 0 1,0-1-1,0 1 0,0 0 1,0 0-1,0 0 0,0-1 1,0 1-1,0 0 0,0 0 1,-1 1-1,-5-1-28,0 1-1,-1-1 1,1 2-1,0-1 1,0 1 0,0 0-1,0 1 1,0-1 0,0 1-1,1 1 1,-1-1 0,1 1-1,0 0 1,0 1-1,1-1 1,-7 8 0,2-3-40,0 1-1,1 0 1,0 1 0,1 0 0,1 1 0,-1 0 0,-9 24 0,15-31-13,0 0-1,0 0 1,1 0 0,0 1 0,0-1 0,1 0 0,-1 1 0,1-1 0,0 0 0,1 1 0,-1-1 0,1 0 0,0 0 0,0 1 0,1-1 0,0 0 0,0 0 0,0 0 0,0-1 0,1 1 0,-1 0 0,1-1-1,1 0 1,-1 1 0,0-1 0,7 5 0,-2-1 22,-1 1 1,1 0-1,-1 0 0,-1 1 0,0 0 0,0 0 0,-1 1 0,0-1 1,-1 1-1,0 0 0,-1 1 0,0-1 0,-1 0 0,0 1 1,-1-1-1,0 1 0,-1 0 0,0-1 0,-1 1 0,-2 14 0,1-21 2,0 0 0,0 0 1,-1 0-1,1 0 0,-1-1 0,0 1 0,0-1 0,-1 0 0,0 0 0,1 0 0,-1 0 0,-1 0 0,1-1 0,0 0 0,-7 4 0,4-3-19,1 0 0,-1 0 1,0-1-1,-1 0 0,1 0 0,-1 0 0,1-1 1,-1 0-1,0-1 0,-8 1 0,15-2-13,1 0 0,-1-1 0,0 1-1,0 0 1,1-1 0,-1 1 0,0 0 0,0-1-1,1 1 1,-1-1 0,0 1 0,1-1 0,-1 1-1,1-1 1,-1 0 0,1 1 0,-1-1 0,1 0 0,-1 1-1,1-1 1,-1 0 0,1 0 0,0 1 0,0-1-1,-1 0 1,1 0 0,0 0 0,0 1 0,0-1-1,0 0 1,0 0 0,0-1 0,0-35-299,1 27 277,0 0 42,0 0-1,1 1 1,1-1 0,-1 1 0,2-1 0,-1 1-1,1 0 1,0 0 0,7-9 0,54-75 28,-52 77-15,27-35 75,-18 25 386,-1-1 0,-1-1 0,-1-1 0,-2-1 0,23-51 0,-38 69 140,-6 9-1453,-13 11-4568,12-6 3270,-22 11-12953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6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12 8968,'0'0'4170,"0"2"-1451,0 16-1926,4 398 3179,-4-416-3822,0-4-76,0-391-1424,0 393 1365,0 0 1,0 0 0,0 1 0,0-1-1,1 0 1,-1 0 0,0 0-1,1 1 1,-1-1 0,1 0-1,0 0 1,-1 1 0,1-1 0,0 1-1,0-1 1,0 0 0,0 1-1,0 0 1,1-1 0,-1 1-1,0 0 1,1 0 0,-1-1 0,1 1-1,-1 0 1,1 0 0,-1 1-1,1-1 1,0 0 0,2 0 0,2-1 18,1 1 1,-1 1-1,1-1 1,-1 1-1,0 0 1,1 1 0,10 1-1,-11 0-24,-1 0-1,1 0 1,-1 0-1,0 0 0,0 1 1,0 0-1,0 0 1,0 1-1,0-1 1,-1 1-1,0 0 1,0 0-1,0 0 0,0 1 1,0-1-1,-1 1 1,0 0-1,0 0 1,-1 0-1,1 1 1,-1-1-1,0 1 0,0-1 1,-1 1-1,2 8 1,-3-11-9,0 0 1,-1 1-1,1-1 1,-1 0-1,1 0 0,-1 1 1,0-1-1,0 0 1,-1 0-1,1 0 1,-1 0-1,1-1 1,-1 1-1,0 0 1,0-1-1,0 1 1,-4 3-1,1-2-17,0 0 0,-1 0 0,1-1 0,-1 1 0,0-1 0,0-1 0,0 1-1,-9 1 1,-6 2 330,-1-2 1,1-1-1,-1-1 0,-30 0 0,52-2-159,15 2-2264,15-2-3235,-14 0 198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1922,'0'9'13260,"0"17"-11658,-7 7 128,3 7-577,-2 0-353,4 3-319,2-1 31,0 0-320,0-2 65,0-4-193,0-5 160,0-7-224,0-2-96,0-6-128,0-1-961,0-4-609,0-2-1505,0-4-3332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88 9865,'22'-5'8525,"-9"-9"-5529,-11 11-2916,-1 0 0,0 0 0,0-1 0,-1 1 0,1 0 0,-1-1 0,0 1 0,1 0 0,-1 0 0,-1-1 0,1-3 0,-1 5-62,1 1 0,-1 0-1,1 0 1,-1-1-1,0 1 1,1 0-1,-1 0 1,0 0-1,0 0 1,0 0-1,0 0 1,0 0-1,0 0 1,0 0-1,0 0 1,0 1-1,0-1 1,0 0-1,0 1 1,-1-1-1,1 1 1,0-1-1,0 1 1,-1 0-1,1-1 1,0 1-1,-3 0 1,-41-3 510,40 3-511,-2 1-16,1 0-1,0 0 1,0 1 0,0 0-1,0 0 1,0 0 0,1 1-1,-1-1 1,1 2 0,-1-1-1,1 0 1,0 1 0,0 0-1,1 0 1,-1 1 0,1-1-1,0 1 1,0 0 0,-3 6-1,-4 5 5,1 0 0,1 0 0,0 1 0,1 0 0,-7 23 0,11-21 5,0-1-1,1 2 1,1-1 0,1 0 0,1 23 0,0-38-12,0-1 0,1 0 0,-1 0 0,1 1 0,0-1 0,0 0 0,0 0 0,0 0 0,0 0 0,1 0 0,-1 0 0,1 0 0,0-1 0,0 1 1,0 0-1,0-1 0,1 0 0,-1 1 0,1-1 0,-1 0 0,1 0 0,0 0 0,0-1 0,0 1 0,0-1 0,0 1 0,0-1 0,0 0 0,0 0 1,0-1-1,5 1 0,8 2 23,1 0 0,0-2-1,0 0 1,30-3 0,-37 1-10,-1 0 0,0-1 0,1 0 0,-1 0 0,0-1 0,0-1 0,0 1 0,0-2 0,-1 1 0,0-1 0,0 0 0,0-1 0,0 1 0,-1-2 0,0 1 0,0-1 0,6-7 0,-11 6 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8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27 105 5669,'-26'0'12914,"26"-12"-11601,2 8-1302,-1-1 0,1 1 0,0-1 0,0 1 0,1 0 0,-1 0 0,1 0 0,0 0 1,0 1-1,0-1 0,1 1 0,-1 0 0,1-1 0,-1 2 0,5-4 0,-2 2-22,-1 1 0,0 0 1,1 0-1,0 0 0,0 0 0,-1 1 1,1 0-1,1 0 0,-1 1 1,12-2-1,-16 3 26,0 1 0,0-1 1,-1 1-1,1 0 0,-1-1 0,1 1 1,0 0-1,-1 0 0,1 0 1,-1 0-1,0 0 0,1 0 0,-1 0 1,0 1-1,0-1 0,0 1 0,0-1 1,0 0-1,0 1 0,0-1 0,0 1 1,-1 0-1,1-1 0,0 1 1,-1 0-1,0-1 0,1 1 0,-1 0 1,0 0-1,0 2 0,2 10 144,0 1-1,-2 22 1,0-30-179,1 22 117,-8 52 0,5-71-88,0 0-1,-1 1 1,0-1 0,-1 0-1,0 0 1,0-1 0,-1 1-1,-8 11 1,8-15-73,-32 42-266,35-46 235,-1 1 0,1-1 0,0 0 1,-1 0-1,0 0 0,1-1 0,-1 1 0,0-1 1,0 1-1,0-1 0,0 0 0,0 0 0,0 0 0,0 0 1,-7 0-1,10-2-24,-1 0-1,0 0 1,0 0-1,0 0 1,1 0 0,-1-1-1,1 1 1,-1 0 0,1 0-1,-1 0 1,1-1 0,0 1-1,0 0 1,-1-1 0,1 1-1,0 0 1,0-1-1,0 1 1,1 0 0,-1-2-1,2-31 219,-2 32 2,1-1-1,0 1 0,0 0 0,0 0 1,1 0-1,-1 0 0,0 1 0,1-1 1,-1 0-1,1 0 0,0 1 0,-1-1 1,1 1-1,0 0 0,0-1 0,0 1 1,0 0-1,0 0 0,0 0 0,0 0 1,1 1-1,-1-1 0,0 1 0,0-1 1,4 0-1,3 0 641,0 0 0,0 0 0,0 1-1,1 0 1,11 1 0,-16 1-666,0 0 0,0 0 0,0 0 0,0 1 0,-1-1 0,1 1-1,-1 0 1,0 0 0,0 1 0,0-1 0,0 1 0,5 6 0,-5-5-255,0 0 0,0-1 1,0 0-1,1 0 0,0 0 0,0-1 1,0 0-1,0 0 0,0 0 0,11 4 1,16-6-5245,-15-1-475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9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37 162 11947,'2'-5'6240,"-1"-13"-5508,1 4-406,1-1-15,2 1-1,0-1 1,11-22 0,3-7-75,-20 52 36,0-1 0,1 0 1,0 1-1,0-1 1,1 8-1,0 10-182,-1 262 246,-33-285-565,-23-2 223,55 0 407,6 2-108,22 5 575,0-1-1,42 3 0,60-4-2043,-125-5 680,0 0 1,0 0-1,1-1 1,-1 1 0,0-1-1,0 0 1,0 0-1,0-1 1,5-2 0,12-8-4999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3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149 163 8552,'-16'7'4654,"16"-7"-4542,-1 0-1,1 0 1,-1 0 0,1-1 0,0 1 0,-1 0 0,1 0-1,0 0 1,-1 0 0,1-1 0,0 1 0,0 0-1,-1 0 1,1-1 0,0 1 0,0 0 0,-1 0 0,1-1-1,0 1 1,0 0 0,0-1 0,-1 1 0,1 0 0,0-1-1,0 1 1,0 0 0,0-1 0,0-35 2053,1 25-2468,1-3 621,1-1 0,0 0 0,1 1 0,11-25 1,-8 22 262,-7 16-479,0 135 1444,2-52-1331,-3-11-155,3 0 0,3 0 1,17 85-1,-25-154-100,0-1 0,-1 1 0,0-1 0,1 0 0,-1 0 0,0 0 0,1 0 0,-1-1 1,-5 1-1,5 0-47,-141 21 1288,169-28-1118,42-17 0,0-1-9,-29 13-172,-2 2-275,0-3 0,36-16 0,-59 22-555,0-1 0,-1 0 0,15-12 0,-18 12-647,0-1-1,0 0 1,0 0-1,11-17 0,6-18-6901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0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56 2530,'7'-13'10194,"-5"9"-8830,-1 0 0,0 0 0,0 0 0,0 0 0,-1 0 0,1-8 0,-2 11-1249,0 1 0,1-1 1,-1 0-1,0 1 1,0-1-1,0 1 0,0-1 1,0 1-1,0 0 0,0-1 1,0 1-1,-1 0 1,1 0-1,0-1 0,0 1 1,0 0-1,0 0 0,0 0 1,0 0-1,-2 1 1,-25 1-100,24-1-13,-1 1-1,1 0 1,0 0-1,0 0 1,0 1-1,1-1 1,-1 1-1,1 0 0,-1 0 1,1 0-1,0 1 1,0-1-1,-3 6 1,-2 2 12,0 1 0,-12 25 0,15-25-20,0 0 0,1 1-1,0-1 1,1 1 0,0-1-1,1 1 1,0 0 0,1 23-1,1-31 4,1 1 1,-1-1-1,1 0 0,0 0 0,1 0 0,-1 0 0,1 0 0,0 0 0,0 0 0,1-1 0,-1 1 0,1-1 0,0 1 0,0-1 1,1 0-1,-1 0 0,1-1 0,0 1 0,0-1 0,0 0 0,0 0 0,1 0 0,-1 0 0,6 2 0,7 1 73,1-1 0,-1 0 0,1-1 0,0-1 0,0 0 0,0-2 0,0 0 0,0-1 0,22-3 0,-24 1 1509,-11 0-2873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6342,'-2'2'11073,"1"5"-5659,0 41-5138,1 41-218,31-87-245,134-6 219,-164 4-33,1 0 0,0 1-1,-1-1 1,1 0-1,-1 1 1,1-1 0,-1 1-1,1-1 1,-1 1-1,1 0 1,-1-1 0,1 1-1,-1 0 1,0 0 0,0 0-1,1 0 1,-1 0-1,0 1 1,0-1 0,0 0-1,0 0 1,0 1-1,-1-1 1,1 1 0,0-1-1,0 0 1,-1 1-1,1 0 1,-1-1 0,0 1-1,1 2 1,1 6 15,-1 0 0,0 1 0,-2 19 0,1-16 71,0-12-55,-1 1 0,1-1 0,-1 1 0,0-1 0,0 0 0,0 0 0,0 1 1,0-1-1,-1 0 0,1 0 0,0 0 0,-1 0 0,0-1 0,1 1 0,-1 0 1,0-1-1,0 1 0,0-1 0,0 1 0,0-1 0,0 0 0,0 0 0,-3 1 1,-7 3 36,0 0 1,1-1-1,-16 3 0,21-6-8,-4 2-385,-1-1 0,0 0 0,-20 1 0,2-9-3365,27 5 3136,0 0 0,0 0 0,0 0 0,1-1 0,-1 1 0,0 0 0,1-1 1,-1 1-1,1-1 0,0 0 0,-1 1 0,0-4 0,-10-17-5947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9321,'6'0'6662,"3"0"-4676,1 0-288,6 0-193,5 0-192,3 8-512,1-3-160,-3 1-513,1-5 64,-3 1-320,-1 0-417,-1-2-1248,3 0-1026,-3 0-2626,1 0-7079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3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1 11147,'0'2'5449,"0"14"-3905,0 152 3871,0 84-5470,0-251 39,-1 0 0,0-1 0,0 1 0,0 0 0,0-1 0,0 1-1,0 0 1,0-1 0,0 1 0,0-1 0,0 1 0,0-1 0,0 0 0,0 1 0,0-1 0,0 0 0,0 0 0,0 0 0,-1 0 0,1 0 0,0 0 0,0 0 0,0 0 0,-2 0 0,-31-2 27,26 0 120,0 0 0,0-1 0,0 0 0,0 0 0,1-1 0,-1 0 0,1-1 0,0 1 0,0-1 0,0 0 0,1-1-1,0 0 1,0 0 0,-10-13 0,16 17-376,-1 0-1,0 0 0,1 0 0,-1 0 0,1 0 1,0 0-1,-1 0 0,1 0 0,0 0 1,1-4-1,3-20-7311,5 10-915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14382,'1'-5'6753,"9"1"-5298,10-2-1458,-19 6 83,63-12 1573,1 3 0,126-1 0,-191 10-1632,-14 1-12534,6 2-1276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5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4773,'3'-16'10478,"-3"16"-10344,1-1 1,-1 1 0,0 0 0,0 0 0,0 0-1,1 0 1,-1 0 0,0-1 0,0 1 0,0 0-1,1 0 1,-1 0 0,0 0 0,0 0 0,1 0-1,-1 0 1,0 0 0,0 0 0,0 0 0,1 0-1,-1 0 1,0 0 0,0 0 0,1 0 0,-1 0-1,0 0 1,0 0 0,1 0 0,-1 1 0,0-1-1,0 0 1,0 0 0,0 0 0,1 0 0,-1 1-1,2 0-11,-1 1 0,1-1 0,-1 1 0,1 0 0,-1 0 0,0 0-1,0 0 1,0 0 0,0 0 0,0 0 0,1 3 0,6 29 68,-2 1-1,-1 0 1,1 39 0,-6-47-145,2 0-1,1 0 1,2 0 0,0 0 0,2 0 0,15 39-1,-22-64-51,1 0 0,0 0 0,1 0 1,-1 0-1,0 0 0,0-1 0,1 1 0,-1 0 0,4 1 0,-5-2 0,1-1 1,-1 0 0,1 1 0,0-1 0,-1 0 0,1 0-1,0 0 1,0 0 0,-1 0 0,1 0 0,0 0 0,-1 0-1,1 0 1,0 0 0,-1 0 0,1 0 0,0 0 0,0 0 0,-1-1-1,1 1 1,-1 0 0,1-1 0,0 1 0,-1 0 0,1-1-1,-1 1 1,1-1 0,-1 1 0,1-1 0,-1 1 0,1-1-1,-1 1 1,1-1 0,-1 1 0,0-1 0,1 0 0,5-8-24,0 0 0,-1-1 0,0 0 0,-1 1 0,0-1 0,0-1 0,2-15 1,13-81-105,-16 88 171,5-74 1168,-8 92-538,4 7-396,4 24-191,6 58 0,-13-67-80,2 0 0,0 0 1,2-1-1,0 1 0,1-1 0,15 33 1,-20-50 1,0-1 0,0 0 0,1 0 0,-1 0 0,1 0 1,-1 0-1,1 0 0,0 0 0,0 0 0,-1 0 0,1-1 0,0 1 1,1-1-1,-1 0 0,0 1 0,0-1 0,1 0 0,-1 0 0,0-1 1,1 1-1,-1 0 0,1-1 0,-1 1 0,1-1 0,-1 0 0,1 0 1,-1 0-1,1 0 0,0 0 0,-1-1 0,1 1 0,-1-1 0,0 0 1,1 1-1,-1-1 0,1 0 0,-1 0 0,0-1 0,0 1 0,0 0 1,0-1-1,0 1 0,0-1 0,0 0 0,0 0 0,0 0 0,-1 0 1,1 0-1,-1 0 0,2-2 0,3-8 5,0 0 1,0 0 0,-1 0-1,0-1 1,4-20-1,8-72 23,-6 33 47,24-80 2677,-35 150-4181,-3 5-1426,2-2 2592,-13 14-5126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0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91 8648,'-3'0'679,"0"0"-1,0 0 1,0 0 0,0 1-1,0 0 1,0-1-1,0 1 1,0 0 0,0 0-1,0 1 1,0-1-1,1 1 1,-1-1 0,1 1-1,-1 0 1,1 0-1,-1 0 1,-1 3 0,-2 2-461,1 0 1,1 0 0,-1 1-1,1-1 1,-4 13 0,-4 7-207,3 1 0,0 0 0,1 0 0,2 1 0,1 0 0,2 0 0,-1 51 0,4-78-17,0 0 0,0 0 0,1 0 0,-1 0 0,0 0 0,1-1 1,-1 1-1,1 0 0,0 0 0,0 0 0,0-1 0,0 1 0,0 0 0,0-1 1,0 1-1,0-1 0,1 1 0,-1-1 0,3 2 0,0 0-21,0-1 0,0 1 0,0-1 0,0 0 0,1 0 0,-1-1 0,9 3 0,3-1-57,0-1 1,0-1 0,30 0-1,-42-2 74,-1 0-1,1 0 0,-1 0 0,1 0 0,-1-1 0,1 1 1,-1-1-1,0 0 0,0 0 0,0 0 0,0 0 0,0-1 1,0 1-1,-1-1 0,1 0 0,-1 0 0,0 0 0,0 0 0,0 0 1,0 0-1,3-6 0,3-8-58,-1-1-1,10-34 1,-11 26 82,-1 0 0,-1 0 0,-1-1 1,-2 1-1,-2-50 0,-2 65 86,1-1 0,-2 1 0,1 0 1,-1 0-1,-1 0 0,0 0 0,-1 1 0,0 0 0,0 0 0,-1 1 0,-15-17 0,19 23-68,0 1 0,1 0 0,-1 1 0,0-1 0,0 0 0,0 1-1,0 0 1,0-1 0,0 1 0,0 0 0,0 1 0,-1-1 0,1 0 0,0 1 0,0 0-1,-1 0 1,1 0 0,0 0 0,-1 1 0,1-1 0,0 1 0,0 0 0,0-1-1,-6 4 1,6-3-185,-1 1 0,1-1 0,0 1-1,0 0 1,0 0 0,0 0 0,0 0-1,0 1 1,0-1 0,1 1-1,-1 0 1,1 0 0,0 0 0,0 0-1,0 0 1,0 0 0,1 0 0,-1 1-1,1-1 1,0 1 0,0-1 0,-1 6-1,1-3-1286,1 0 0,0 1-1,0-1 1,2 13 0,7 3-6141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1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53 5797,'0'-10'3436,"0"7"-2512,1 0-1,-1 1 1,0-1-1,-1 0 0,1 0 1,-1 0-1,1 0 1,-2-3-1,1 5-817,1 0-1,-1 0 1,0 0 0,0 0-1,1 0 1,-1 1-1,0-1 1,0 0-1,0 0 1,0 1-1,0-1 1,0 0 0,0 1-1,0-1 1,-1 1-1,1 0 1,0-1-1,0 1 1,0 0-1,-1 0 1,1-1 0,0 1-1,-2 0 1,-7 0 43,1 0 0,-1 1 0,1 0 0,0 0 0,-1 1 0,1 0 0,0 0 0,0 1 0,0 0 0,1 1 0,-1 0 0,1 0 0,0 1 0,0 0 0,0 1 0,1 0-1,0 0 1,0 0 0,0 1 0,1 0 0,-10 13 0,11-14-124,1-1-1,-1 1 0,1 0 0,0 0 0,1 1 1,-1-1-1,1 1 0,1 0 0,-1 0 0,1 0 0,0 0 1,1 0-1,-1 0 0,2 0 0,-1 1 0,1 13 0,2-17-34,1 0-1,-1-1 0,1 1 0,0-1 1,0 0-1,0 1 0,1-1 0,-1-1 0,1 1 1,6 4-1,5 4 55,-1 1-38,-5-4-6,0 0 0,-1 0 0,9 11 1,-15-16-2,0 0 1,0 1-1,0-1 1,0 1-1,0-1 1,-1 1-1,0 0 1,1 0-1,-1 0 1,-1 0-1,1 0 1,0 0-1,-1 5 1,0 5 11,1-4 24,-1-1 0,-1 1 0,0-1 0,-3 15 0,4-21-29,-1-1 0,0 0 0,0 1 0,0-1 0,0 0-1,0 0 1,0 1 0,-1-1 0,1 0 0,-1 0-1,1-1 1,-1 1 0,0 0 0,0 0 0,0-1-1,0 1 1,0-1 0,0 0 0,0 0 0,0 1-1,-1-1 1,-3 1 0,4-2-24,0 1 0,1-1-1,-1 1 1,0-1 0,0 0 0,0 1 0,0-1 0,0 0-1,1 0 1,-1 0 0,0-1 0,0 1 0,0 0-1,0-1 1,1 1 0,-1-1 0,0 0 0,1 1-1,-1-1 1,0 0 0,1 0 0,-1 0 0,1 0 0,-1 0-1,1-1 1,-1 1 0,1 0 0,0-1 0,0 1-1,0-1 1,0 1 0,0-1 0,0 0 0,0 1 0,0-1-1,1 0 1,-1 1 0,1-1 0,-1 0 0,1 0-1,0 0 1,-1-1 0,-1-10-142,1 0 1,0 0-1,1 0 1,2-21-1,-1 27 181,0-1-1,1 1 1,0-1 0,0 1 0,1 0-1,0 0 1,0 0 0,0 0 0,1 1-1,0-1 1,6-7 0,8-6 404,37-35 0,-36 38-96,-1-1 1,16-20-1,-22 21 448,16-19 1756,-33 38-10594,-16 7-6198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0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86 13453,'-5'6'183,"0"-1"1,0 1 0,1 0 0,-1 0-1,1 1 1,1-1 0,-1 1-1,1 0 1,1 0 0,-1 0-1,1 0 1,0 0 0,1 1 0,-1-1-1,2 1 1,-1 11 0,3 13 111,1-1 1,2 1-1,11 39 0,7 47 664,-4 116-313,-16-224-610,0-26 88,-29-329-2121,0-5 4176,26 349-2176,0 0 0,1 0-1,-1 0 1,0 0 0,0 0 0,0 0-1,1 0 1,-1 0 0,0 0 0,1 0-1,-1 0 1,1 0 0,-1 0 0,1 0-1,0 1 1,-1-1 0,1 0 0,0 0 0,0 1-1,-1-1 1,1 0 0,0 1 0,0-1-1,0 1 1,1-1 0,2-1 3,-1 1 0,1 0-1,-1 0 1,1 0 0,-1 1 0,1-1 0,6 1-1,1 0-1,0 1 1,1 1-1,-1-1 0,16 6 0,-15-3-14,0 1 0,0 1 0,0 0 1,0 0-1,-1 1 0,0 1 0,0 0 0,-1 0 0,11 12 1,-16-15 19,0 0 0,0 1 0,-1-1 0,0 1 0,0 0-1,-1 0 1,0 0 0,0 1 0,0-1 0,-1 1 0,0 0 0,0-1 0,0 1 0,-1 0 0,0 0 0,-1 0 0,0 0 0,0 0 0,-1 9 0,0-13 2,0 1-1,0-1 1,-1 0 0,1 1-1,-1-1 1,0 0 0,0 0-1,0 0 1,0 0 0,-1 0-1,1 0 1,-1-1-1,0 1 1,1-1 0,-1 0-1,0 0 1,-1 0 0,1 0-1,0 0 1,0-1-1,-1 1 1,1-1 0,-1 0-1,1 0 1,-7 0 0,-8 3 111,-1-1 0,0-1 0,-29-1 1,-12-1 671,60 0-870,0 1-113,0-1-1,-1 0 0,1 1 1,0-1-1,0 1 1,0-1-1,0 1 0,0-1 1,0 0-1,1 1 0,-1-1 1,0 1-1,0-1 1,0 0-1,0 1 0,0-1 1,0 0-1,1 1 0,-1-1 1,0 0-1,0 1 1,1-1-1,-1 0 0,0 1 1,0-1-1,1 0 0,-1 0 1,0 1-1,1-1 1,15 3-3272,3-2-3020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0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2466,'0'14'10930,"1"4"-4699,3 22-2783,1 25-6019,-4-39 4173,2 304-721,-3-327-1356,1 16 1514,2-11-2189,2-6-3800,-1-3 695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 0 10410,'0'0'5114,"-7"3"-2333,4 3-2611,-1 0-1,1 0 1,0 0-1,0 0 1,0 1-1,-1 7 1,-5 12 63,-9 14 95,-58 155 1185,68-166-1308,0 1 0,2 0 1,2 0-1,-3 59 0,7-83-205,0-1 0,1 0 1,-1 0-1,1 0 0,0 0 0,0 0 0,1 0 1,0 0-1,-1 0 0,2 0 0,-1-1 0,1 1 0,-1-1 1,1 1-1,0-1 0,1 0 0,4 5 0,-2-5-8,-1 0-1,0 0 0,1-1 1,0 1-1,0-1 1,0 0-1,0-1 0,0 0 1,0 0-1,1 0 0,-1-1 1,1 0-1,9 1 1,-10-2-21,0 0 0,-1 0 0,1 0-1,0 0 1,-1-1 0,1 0 0,0 0 0,-1-1 0,1 0 0,-1 0 0,0 0 0,1 0 0,-1-1 0,0 0 0,0 0 0,-1 0 0,1-1 0,-1 1 0,5-6 0,-4 3-20,0-1 1,0 1-1,-1-1 1,0 0-1,0 0 1,-1-1-1,0 1 1,0-1-1,-1 0 1,0 1-1,0-1 1,-1 0-1,1-11 1,-2 12 56,1 0 1,-1-1-1,0 1 1,-1 0 0,0-1-1,0 1 1,-1 0-1,0 0 1,0 0-1,0 0 1,-1 0-1,-4-8 1,4 11 42,0 0 0,0 0 0,0 0 0,-1 1 0,0-1 0,1 1 0,-1 0 0,0 0 0,0 0 0,-1 0 0,1 1 0,-1 0 0,1 0 0,-1 0 0,0 0 0,1 1 0,-1 0 0,0 0 0,-6-1 0,6 2-4,1-1 0,-1 1-1,1 0 1,-1 0 0,1 0-1,-1 1 1,1-1 0,0 1-1,-1 0 1,1 1 0,0-1-1,-1 1 1,1 0 0,0 0-1,0 0 1,0 0 0,1 1-1,-1-1 1,1 1 0,-1 0-1,-4 6 1,3-3-52,0 0-1,1 1 1,0 0-1,1 0 1,-1 0-1,1 1 1,1-1-1,-1 1 1,1-1-1,1 1 1,-2 14-1,1-10-190,1 0-1,1 1 1,0-1 0,1 1-1,2 15 1,-2-23-211,0-1 0,0 0 0,1 0 0,-1 0 0,1 0 1,0-1-1,0 1 0,0 0 0,0-1 0,1 1 0,-1-1 1,1 0-1,0 0 0,0 0 0,0 0 0,1 0 0,-1-1 1,1 1-1,4 1 0,35 11-9741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1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304 48 13325,'0'-9'1529,"-2"-18"3306,1 26-4772,1 1-1,-1-1 1,1 0-1,-1 0 0,0 1 1,1-1-1,-1 0 1,0 1-1,0-1 1,1 0-1,-1 1 0,0-1 1,0 1-1,0-1 1,0 1-1,1 0 1,-1-1-1,0 1 0,0 0 1,0 0-1,0 0 1,0-1-1,0 1 1,0 0-1,0 0 0,-2 1 1,-2-1 58,-1 0 0,1 0 0,0 1 1,-1-1-1,1 1 0,-1 1 0,1-1 0,0 1 0,-10 4 1,8-1-56,0 0 1,0 0 0,0 1 0,1 0-1,-10 12 1,-6 7-33,2 1-1,0 1 1,2 1-1,-16 33 1,26-43-7,0 0 1,1 0 0,0 1-1,2 0 1,0 0 0,1 0-1,1 0 1,0 26-1,3-40-25,0-1 0,0 1-1,1-1 1,0 1-1,0-1 1,0 1 0,0-1-1,1 1 1,-1-1-1,1 0 1,0 0 0,0 0-1,1 0 1,-1 0-1,1-1 1,6 7-1,-3-5-4,0 0 0,0-1-1,0 1 1,1-1 0,0-1-1,0 0 1,0 0-1,0 0 1,10 2 0,10 1-20,1-1 1,0-2 0,-1-1 0,42-2 0,-63-1-43,1 1 1,-1-1-1,0 0 0,0-1 0,1 0 1,-1 0-1,0 0 0,0-1 1,-1 1-1,1-1 0,-1-1 1,1 1-1,-1-1 0,0 0 0,5-5 1,14-19-2794,-5-4-3397,-12 15-3648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37 325 8968,'6'-11'6943,"-1"-21"-5568,-3 16-671,59-249 1773,-59 264-1708,-1 10-300,1 30-146,-1 51-170,13 171 327,-7-120-229,-8-140-257,1-1 0,0 1 0,-1 0 0,1-1 1,-1 1-1,1 0 0,-1-1 0,1 1 0,-1-1 0,1 1 0,-1-1 0,1 1 0,-1-1 0,0 1 0,1-1 0,-1 0 0,0 1 0,1-1 0,-1 0 0,0 1 0,0-1 0,1 0 0,-1 0 0,0 0 0,0 0 0,1 0 0,-2 0 0,-28 3-356,22-2 235,-73 4 20,80-5 475,33-1 27,8-8-227,-9 2 89,0 1 1,47-2-1,-62 8-1080,0 0 0,1-2 1,-1 1-1,0-2 0,0 0 1,0-1-1,0-1 0,20-8 1,-9-3-5504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 10954,'-4'-4'8427,"-4"4"-6245,-9 6-2215,6 5 153,-1 1 0,2 0 0,0 1 0,0 0 1,-9 19-1,12-22 40,-4 5-31,2 0 0,0 1 1,0 0-1,2 0 1,0 1-1,0 0 1,2 0-1,0 0 1,1 1-1,1 0 1,-1 21-1,3-23-137,1 0 0,1 1 0,4 23-1,-4-33 0,1-1 0,0 0 0,0 0-1,1 0 1,0 0 0,0 0-1,0-1 1,0 1 0,1-1-1,0 0 1,8 8 0,-5-7-14,0 0 0,0 0 0,1-1 0,-1 1 0,2-2 0,-1 1 0,0-1 0,1-1 0,-1 1 0,1-1 0,0-1 0,0 0 0,0 0 0,1-1 1,-1 0-1,0 0 0,1-1 0,-1 0 0,13-3 0,-20 3 23,0-1 1,1 0-1,-1 0 1,0 0 0,0 0-1,0 0 1,0-1-1,0 1 1,0-1-1,0 1 1,-1-1 0,1 0-1,0 1 1,-1-1-1,0 0 1,1 0-1,-1 0 1,0 0 0,0 0-1,0-1 1,0 1-1,0 0 1,-1 0-1,1-1 1,-1 1-1,1 0 1,-1-1 0,0 1-1,0 0 1,0-1-1,0 1 1,-1-3-1,1 0 5,0 0-1,0 0 1,-1 0-1,0 0 1,0 1-1,0-1 1,0 0-1,-1 1 1,0-1-1,0 1 0,0-1 1,-1 1-1,1 0 1,-6-7-1,1 7 32,1 0-1,0 0 1,-1 1-1,0 0 1,0 0-1,1 0 1,-2 1-1,1 0 1,0 1-1,0 0 1,-1 0-1,1 0 0,0 1 1,-1 0-1,1 0 1,-10 3-1,15-3-30,-1 0 0,1 1 0,0-1 0,0 1 0,0 0 0,0 0 0,0-1 0,0 1 0,0 1 0,0-1 0,0 0 0,0 0 0,0 1 0,0-1 0,1 1-1,-1 0 1,-1 1 0,0 2 5,1-1 0,-1 0 0,1 0 0,0 1-1,0-1 1,1 1 0,-3 8 0,1 5-148,1 0-1,0 1 1,2 22 0,0-35 16,0-5-101,0 1 0,0 0-1,1-1 1,-1 1 0,0 0-1,1-1 1,0 1 0,-1-1 0,1 1-1,0 0 1,0-1 0,0 0-1,0 1 1,0-1 0,0 0 0,0 1-1,0-1 1,0 0 0,1 0-1,-1 0 1,0 0 0,1 0-1,-1 0 1,1 0 0,-1-1 0,1 1-1,0 0 1,-1-1 0,1 0-1,0 1 1,-1-1 0,1 0 0,0 0-1,2 0 1,22 2-6055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15310,'0'0'2947,"1"5"-774,16 100 783,3 20-2293,-17-31-529,-4-59-431,3 0 0,10 60-1,-9-89-4438,2-14-1306,-1-12 1985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15631,'0'0'3956,"12"0"-2467,174 2 1271,-184-2-2873,1 1 0,-1-1 0,1-1 0,-1 1 1,0 0-1,1 0 0,-1-1 0,1 0 0,-1 1 0,0-1 0,1 0 0,-1 0 1,4-3-1,-16 4-12214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11787,'2'0'2274,"12"0"-704,6 2 768,1-2-576,4 0-225,-1 0-416,1 0-64,-1 0-288,1-2-257,-5-3-159,-1 1-385,-3 2 192,-2 1-320,-1-1-225,-1 2-1601,-4 0-1889,0-6-6119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4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252 63 10698,'0'0'2744,"0"-2"55,0-11-1914,0 11-743,1 0 0,-1 0 0,0 0 0,0 0 1,0 0-1,0 0 0,-1 0 0,1 0 0,0 0 1,-1 0-1,0 0 0,1 0 0,-1 0 0,0 0 1,0 0-1,0 1 0,0-1 0,0 0 0,-2-1 1,0 1-88,0 1 0,-1 0 0,1 0 1,0 0-1,-1 0 0,1 1 0,-1-1 1,1 1-1,-1 0 0,1 0 1,-5 1-1,1-1-30,0 1 0,0 1 0,0-1 0,0 1 0,0 0-1,1 1 1,-1-1 0,1 1 0,-1 1 0,1-1 0,0 1 0,0 0 0,1 1 0,-1-1 0,1 1 0,0 0 0,-5 7 0,0 0 18,1 0 0,0 1 1,0 0-1,1 0 0,1 1 1,1 0-1,-6 16 0,11-27-39,-1 1 0,1 0 0,0-1 0,0 1 0,0 0 0,0 0 0,1 0 0,-1 0 0,1 0 0,0-1 0,1 1 0,-1 0 0,0 0 0,1 0 0,0 0 0,0 0 0,0-1 0,1 1 0,-1 0 0,1-1 0,0 1 0,0-1 0,0 0 0,0 0 0,1 1 0,-1-2 0,1 1 0,0 0 0,-1 0 0,1-1 0,6 4 0,11 8-4,1 1 0,0 0-1,-1 1 0,20 21 1,-35-32 1,0 1-1,-1 0 1,0 0 0,0 0 0,0 0 0,0 1 0,-1-1-1,0 1 1,0 0 0,-1 0 0,0 0 0,0 1 0,-1-1-1,0 0 1,0 11 0,-1-10 4,0-1 0,-1 0-1,0 0 1,-1 1 0,1-1 0,-1 0-1,-1 0 1,-3 7 0,5-12-10,0 0-1,0 0 1,0 0 0,0 0 0,0 0 0,-1 0 0,1 0-1,-1 0 1,1-1 0,-1 1 0,0-1 0,0 1 0,0-1 0,0 1-1,0-1 1,0 0 0,0 0 0,0 0 0,0-1 0,-1 1-1,1 0 1,0-1 0,0 1 0,-1-1 0,1 0 0,0 0-1,-1 0 1,1 0 0,-4 0 0,5-3-52,0 0 0,0 0 0,0 0 1,0 0-1,1 0 0,-1 0 0,1 0 0,0 0 0,0 0 1,0 0-1,0 0 0,1-4 0,-1-1 6,2-30 102,2-1 0,2 0 0,1 1 0,1 0 0,3 1 0,17-41 1,23-96 2270,-50 171-1649,1-3-3395,-1 17-14506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2 14638,'0'-1'127,"0"1"0,1 0 1,-1 0-1,0 0 0,0 0 1,0 0-1,1 0 0,-1 0 1,0 0-1,0 0 0,0 0 1,0 0-1,1 0 0,-1 0 1,0 0-1,0 0 0,0 0 1,1 0-1,-1 0 0,0 0 1,0 0-1,0 0 0,0 0 1,1 0-1,-1 0 0,0 0 1,0 0-1,0 1 0,0-1 1,1 0-1,-1 0 0,0 0 1,0 0-1,0 0 0,0 0 1,0 1-1,0-1 0,0 0 1,1 0-1,-1 0 0,0 0 1,0 1-1,0-1 0,0 0 1,0 0-1,0 0 0,0 0 0,0 1 1,0-1-1,0 0 0,0 0 1,0 0-1,0 1 0,0-1 1,0 0-1,0 0 0,0 0 1,0 1-1,0-1 0,-1 0 1,2 25 1082,-7 28-2025,-5-4 342,-13 87-783,22-125 985,3-28 2,-1 1 915,0 15-512,30 1 544,-15 1-479,0 1-1,0 1 1,0 0 0,-1 1 0,20 7-1,-20-6-147,1 0-1,0-1 0,1-1 1,-1 0-1,22 1 1,-36-4-128,-1 0 1,1 0 0,0 0 0,-1 0 0,1 0 0,0 0 0,-1 0-1,1 0 1,0-1 0,0 1 0,-1 0 0,1 0 0,0 0 0,-1-1-1,1 1 1,-1 0 0,1-1 0,0 1 0,-1-1 0,1 1 0,-1-1 0,1 0-1,1-14-5924,-2 6 3077,0-9-7865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1 416,'-1'1'13737,"0"3"-8734,1 12-6369,0-13 2848,0 18-1008,15 520 4187,-15-530-5241,3 24 1664,-2-12-8501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38 6694,'0'-15'6344,"0"-8"-1082,0 29-4029,7 245-427,-7-222-780,2 0-1,1 0 0,8 30 1,-13-126-1548,-4 45 942,-1-1 1,-1 1-1,-13-25 0,9 20 424,-13-41-1,24 65 236,0 0-1,1-1 0,-1 1 0,1 0 0,0-1 0,0 1 0,0 0 0,0-1 0,1 1 0,-1-1 1,1 1-1,0 0 0,0 0 0,0-1 0,0 1 0,1 0 0,-1 0 0,1 0 0,0 0 0,0 0 1,0 1-1,0-1 0,0 1 0,1-1 0,3-2 0,-1 1-20,1 0-1,0 0 1,0 0 0,0 1-1,0 0 1,1 0 0,-1 0-1,1 1 1,0 0 0,0 1-1,10-2 1,-10 2 11,0 0 0,0 1 1,-1 0-1,1 0 0,0 0 0,0 1 1,13 3-1,-17-2-42,-1-1 0,1 0 1,0 1-1,0 0 0,-1-1 1,1 1-1,-1 0 0,0 0 0,1 1 1,-1-1-1,0 0 0,0 1 1,0-1-1,-1 1 0,1 0 0,-1 0 1,1-1-1,-1 1 0,1 4 1,1 2 5,0 0 1,-1 0-1,0 0 0,-1 0 1,0 1-1,0-1 1,-1 0-1,0 1 0,-1-1 1,-3 16-1,4-22-16,-1 1-1,0-1 0,0 1 1,0-1-1,0 1 1,-1-1-1,1 0 0,-1 0 1,0 0-1,0 0 1,0 0-1,0 0 0,-1 0 1,1-1-1,-1 1 1,1-1-1,-1 0 0,0 1 1,0-2-1,0 1 1,0 0-1,-1 0 0,1-1 1,0 0-1,-1 1 1,1-1-1,0-1 0,-1 1 1,-6 0-1,2 0 146,0 0 0,1 0 0,-1-1 0,0-1 0,0 1 0,1-1 0,-1 0 0,0-1 0,1 0-1,-1 0 1,1-1 0,0 0 0,0 0 0,-8-5 0,29 11-9178,-1 5 3250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4164,'-6'8'1476,"0"0"0,0 0-1,1 1 1,0 0 0,-3 9 0,2-3-474,1 0 1,-5 25-1,4 5-973,-2 59-1,5-52 790,-29 441-70,31-475-468,4-27 175,3-20-368,18-32-432,3 1-1,46-78 1,-66 126 333,20-30 19,-26 40-20,1 0-1,0 1 0,-1-1 0,1 0 0,0 0 0,0 1 0,0-1 1,0 1-1,0 0 0,1 0 0,-1-1 0,0 1 0,1 1 0,-1-1 1,0 0-1,4 0 0,-6 1 4,1 0 0,0 0 0,-1 0 1,1 0-1,0 0 0,-1 0 0,1 0 0,-1 0 1,1 1-1,0-1 0,-1 0 0,1 0 0,-1 1 0,1-1 1,-1 0-1,1 1 0,-1-1 0,1 0 0,-1 1 1,1-1-1,-1 1 0,1-1 0,-1 1 0,1-1 0,-1 1 1,0-1-1,1 1 0,-1-1 0,0 1 0,0 0 1,0-1-1,1 2 0,1 22 5,-2-19 8,1 23 44,-2 1-1,0-1 0,-2 0 0,-9 36 1,8-49 57,-1 1 0,0-1-1,-1 0 1,-1 0 0,0-1 0,-1 0 0,-1 0 0,0-1 0,-11 13 0,19-25-92,1 0-1,-1-1 1,0 1 0,1 0 0,-1-1 0,1 1-1,-1 0 1,0-1 0,1 1 0,-1-1 0,0 1-1,0-1 1,0 0 0,1 1 0,-1-1 0,0 0 0,0 1-1,-1-1 1,1 0-3,1 0 0,0-1 0,-1 1 0,1 0 0,0 0 1,0 0-1,-1-1 0,1 1 0,0 0 0,0-1 0,-1 1 0,1 0 0,0-1 0,0 1 0,0 0 0,0-1 0,-1 1 1,1 0-1,0-1 0,0 1 0,0 0 0,0-1 0,0 1 0,0 0 0,0-1 0,0 1 0,0-1 0,0 0 0,0 0-4,0-1-1,0 0 1,1 0 0,-1 0-1,0 0 1,1 0-1,0 0 1,-1 0-1,1 1 1,0-1 0,0 0-1,0 0 1,0 1-1,0-1 1,3-2-1,3 0 0,0 0-1,1 1 1,-1 0-1,1 1 1,0-1-1,0 2 1,0-1-1,0 1 0,0 0 1,0 0-1,9 1 1,38-5 56,-47 3-60,0-1 0,0 0-1,0 0 1,0 0 0,-1-1 0,0 0 0,1 0 0,-1-1 0,-1 0-1,1 0 1,-1-1 0,0 0 0,0 0 0,-1 0 0,8-11 0,-7 7 252,-1 1 1,0-1 0,0 0 0,-1 0 0,0 0 0,-1 0 0,0-1 0,-1 1-1,0-1 1,-1 0 0,1-17 875,-2 35-620,0 18-454,-1-3-137,0 0 1,2 0-1,1 0 1,1 0-1,0 0 1,13 38-1,-15-57-206,1 1 0,0-1-1,0 1 1,1-1-1,-1 0 1,5 5-1,-6-7 112,-1-1 0,0 1-1,1 0 1,-1-1 0,1 1-1,0-1 1,-1 1 0,1-1-1,-1 0 1,1 1-1,0-1 1,-1 0 0,1 1-1,0-1 1,0 0 0,-1 0-1,1 1 1,0-1 0,-1 0-1,1 0 1,0 0 0,0 0-1,-1 0 1,1 0-1,0 0 1,0 0 0,-1-1-1,1 1 1,0 0 0,0 0-1,-1 0 1,1-1 0,0 1-1,-1 0 1,1-1 0,-1 1-1,1-1 1,0 1-1,-1-1 1,1 1 0,-1-1-1,1 1 1,-1-1 0,1 0-1,14-36-8811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1 398 10410,'4'29'4932,"-4"-28"-4871,0-1 0,0 0 0,0 0-1,0 1 1,0-1 0,0 0 0,0 0-1,0 0 1,0 1 0,0-1 0,1 0-1,-1 0 1,0 0 0,0 1 0,0-1-1,0 0 1,0 0 0,1 0 0,-1 0 0,0 1-1,0-1 1,0 0 0,1 0 0,-1 0-1,0 0 1,0 0 0,0 0 0,1 0-1,-1 0 1,0 0 0,0 0 0,0 0-1,1 0 1,-1 0 0,0 0 0,1 0 0,8-14 285,5-27 92,-1 0 0,7-45-1,-10 39-98,24-67 0,-33 111-328,2-5 24,0-1 0,0 2 0,0-1 1,1 0-1,1 1 0,-1-1 0,1 1 1,1 0-1,8-9 0,-14 16-19,1 0 57,0 0 0,0 0 0,0 0-1,0 0 1,0 0 0,0 0 0,-1 0-1,1 0 1,0 1 0,0-1 0,0 0-1,0 0 1,-1 1 0,1-1 0,0 1 0,0-1-1,-1 1 1,2 0 0,7 18 14,-1 0 0,-1 0 0,-1 1 0,0 0 0,2 24 0,-3-24-70,0 13 29,0-1 1,-1 58-1,-1-65-8550,-10-25 2263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3.8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29 5061,'0'0'196,"0"0"1,0 0 0,0 0-1,0 0 1,0 0 0,0-1-1,0 1 1,0 0 0,0 0-1,0 0 1,0 0 0,0-1-1,0 1 1,0 0 0,-1 0-1,1 0 1,0 0 0,0 0-1,0-1 1,0 1-1,0 0 1,0 0 590,-1 0-591,1 0 1,0-1 0,0 1-1,0 0 1,0 0 0,0 0-1,0 0 1,-1 0 0,1 0-1,0 0 1,0 0 0,0 0-1,0 0 1,0 0 0,-1 0-1,1 0 1,0 0-1,0 0 1,0 0 0,0 0-1,-1 0 1,-9 5 1748,-4 0-4213,14-5 2226,0 0 0,0 0-1,-1 0 1,1 0-1,0 0 1,-1 0 0,1 0-1,0 0 1,0 0-1,-1 0 1,1 0 0,0 0-1,-1 0 1,1 0-1,0 0 1,0 0 0,-1 0-1,1-1 1,0 1-1,0 0 1,-1 0 0,1 0-1,0-1 1,0 1-1,0 0 1,-1 0 0,1 0-1,0-1 1,0 1-1,0 0 1,0 0 0,0-1-1,-1 1 1,1 0-1,0-1 1,0 1 0,0 0-1,0-1 1,0 0 259,-1 0-1,1 0 1,-1 0 0,1 0 0,0 0 0,-1 0-1,1 0 1,0 0 0,0 0 0,0 0-1,0-1 1,0 1 0,0 0 0,0 0-1,0 0 1,1 0 0,-1 0 0,0 0 0,0 0-1,1 0 1,-1 0 0,1 0 0,-1 0-1,1 0 1,1-1 0,-1 2-104,0-1 1,0 1-1,0 0 1,0 1-1,1-1 0,-1 0 1,0 0-1,0 0 0,0 1 1,0-1-1,0 1 1,0-1-1,1 1 0,-1-1 1,0 1-1,0-1 1,-1 1-1,3 1 0,8 7 225,0 1-1,15 16 1,-18-17-303,0 1 1,-1-1-1,-1 1 0,1 1 1,-2-1-1,1 1 0,6 22 1,-11-33-169,-1 0 0,0 0 1,0 1-1,0-1 0,0 0 0,0 0 1,0 0-1,0 1 0,1-1 0,-1 0 1,0 0-1,0 1 0,0-1 0,0 0 1,0 0-1,0 0 0,0 1 0,0-1 1,0 0-1,0 0 0,0 1 0,0-1 1,-1 0-1,1 0 0,0 0 0,0 1 1,0-1-1,0 0 0,0 0 0,0 0 1,0 1-1,-1-1 0,1 0 0,0 0 1,0 0-1,0 0 0,0 1 0,-1-1 1,1 0-1,0 0 0,0 0 0,0 0 1,-1 0-1,1 0 0,0 0 0,0 0 1,0 0-1,-1 0 0,1 0 0,0 1 1,0-1-1,-1 0 0,1 0 0,0-1 1,0 1-1,0 0 0,-1 0 1,1 0-1,0 0 0,-2 0-1015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4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67 10506,'2'2'5992,"4"13"-4767,-2 30-212,-3 0 0,-1 0 0,-10 69 0,4-54-1207,5-54-279,1-22 93,0-3 290,3-83-836,25-159 0,-28 261 948,0 0 1,0 1-1,0-1 0,0 0 1,0 0-1,0 0 1,0 1-1,0-1 1,0 0-1,0 0 0,1 0 1,-1 0-1,0 1 1,0-1-1,0 0 0,0 0 1,0 0-1,1 0 1,-1 0-1,0 1 0,0-1 1,0 0-1,0 0 1,1 0-1,-1 0 1,0 0-1,0 0 0,1 0 1,-1 0-1,0 0 1,0 0-1,0 0 0,1 0 1,-1 0-1,0 0 1,0 0-1,0 0 1,1 0-1,-1 0 0,0 0 1,0 0-1,0 0 1,1 0-1,-1 0 0,0 0 1,0-1-1,0 1 1,0 0-1,1 0 1,-1 0-1,0 0 0,0 0 1,0-1-1,0 1 1,0 0-1,1 0 0,-1 0 1,0 0-1,0-1 1,0 1-1,0 0 1,0 0-1,0 0 0,0-1 1,0 1-1,0 0 1,0 0-1,0-1 0,9 17 92,2 25-3,-10-32-91,1 0-1,0 0 1,1-1 0,0 1-1,0-1 1,1 0 0,0 0 0,5 8-1,-9-15-28,1-1 1,0 1-1,-1 0 0,1-1 0,0 1 1,0-1-1,-1 1 0,1-1 0,0 0 0,0 1 1,0-1-1,0 0 0,-1 0 0,1 1 0,0-1 1,0 0-1,0 0 0,0 0 0,0 0 0,0 0 1,0 0-1,-1 0 0,1-1 0,0 1 1,0 0-1,0 0 0,0-1 0,1 1 0,0-1-26,-1 0-1,1 0 1,0 0-1,0 0 1,0 0-1,0-1 1,-1 1-1,1-1 0,-1 1 1,3-3-1,58-104 1291,-58 129-422,9 42-433,-4 1 1,2 103 0,-10-142-370,0 37-1211,-11-62-9262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5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3363,'-1'0'585,"1"0"-1,-1-1 1,1 1 0,0 0-1,-1-1 1,1 1-1,-1 0 1,1-1 0,0 1-1,-1-1 1,1 1 0,0-1-1,0 1 1,-1-1-1,1 1 1,0-1 0,0 1-1,0-1 1,-1 1-1,1-1 1,0 1 0,0-1-1,0 0 1,0 0-1,11-5 4052,30 3-7476,-25 2 4206,5-1-1320,3 0-380,-16 1-3142,-22 8-3042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23 512,'1'1'1258,"-1"-1"-1132,0 0-1,0 0 1,0 0 0,0 0-1,0 0 1,0 0 0,0 0 0,0 0-1,1 0 1,-1 0 0,0 0 0,0 0-1,0 0 1,0 0 0,0 0 0,0 0-1,0 0 1,2-1 2137,-2 1-2137,0 0 0,0 0-1,0 0 1,0 0 0,0 0 0,0 0-1,0 0 1,0 0 0,0 0 0,0 0-1,0-1 1,0 1 0,0 0-1,0 0 1,0 0 0,0 0 0,0 0-1,0 0 1,0 0 0,0 4 4152,0-1-4251,0-1-229,4-33 3282,-4 312-2018,0-280-1137,0-15-181,1 10 248,-1-1 0,1 0 0,0 0-1,0 1 1,0-1 0,0 1 0,1-1 0,0 1 0,0-1-1,0 1 1,0 0 0,1 0 0,0 0 0,0 0 0,0 0-1,0 1 1,1 0 0,-1-1 0,1 1 0,0 0 0,-1 1-1,2-1 1,-1 1 0,0-1 0,0 1 0,1 1-1,-1-1 1,1 1 0,0-1 0,-1 1 0,8 0 0,-11 1 3,0 1 0,1-1 0,-1 1 0,0-1 0,0 1 0,1 0 0,-1 0 0,0-1 0,0 1 0,0 0 0,0 0 0,0 0 0,0 0 0,0 1 0,0-1 0,-1 0 1,1 0-1,0 0 0,-1 1 0,1-1 0,-1 0 0,1 1 0,-1-1 0,0 0 0,1 1 0,-1-1 0,0 1 0,0 2 0,3 43 249,-3-46-248,0 2 12,0 0 0,0-1 0,0 1 0,-1 0 0,0 0 0,1 0 0,-1-1 0,0 1 0,0 0 0,0-1 0,-1 1 0,1-1 0,-1 0 0,1 1 0,-1-1 0,0 0 0,0 0 0,0 0 0,0 0 0,0 0 0,0 0 0,-1-1 0,1 1 0,0-1 0,-1 1 0,0-1 0,1 0 0,-6 1 0,-4 1-61,0 0 0,0-1 0,0 0 0,-1-1 0,-16-1 0,27-34-363,2 34 368,35 0-256,-7 10 331,-25-8-21,0 0 1,0-1-1,0 0 0,0 0 1,0 0-1,0 0 0,0 0 1,0 0-1,6-1 0,1 1 5,-4-1 13,1 0-1,0 0 0,0-1 1,-1 0-1,12-2 0,-15 1-19,-1 1 1,1 0-1,0-1 0,0 0 0,0 0 0,-1 0 0,1 0 1,-1 0-1,0 0 0,1-1 0,-1 1 0,0-1 0,0 1 1,2-6-1,4-6 12,0-1 1,0 0-1,-2 0 1,0-1 0,-1 1-1,0-2 1,-2 1-1,1 0 1,0-24-1,-4 39 417,-13 28 53,8-13-499,-1 1 1,2 1-1,0-1 1,1 1-1,0-1 1,1 1-1,1 0 1,1 17-1,1-31 3,-1-1 0,1 0 0,-1 0 0,1 0 0,0 0-1,-1 0 1,1 0 0,0 0 0,0 0 0,0-1-1,0 1 1,0 0 0,0 0 0,0-1 0,0 1 0,0 0-1,0-1 1,0 1 0,1-1 0,-1 0 0,0 1-1,0-1 1,0 0 0,1 0 0,-1 0 0,0 0 0,0 0-1,2 0 1,1 1-64,0-1 0,0 0 1,0 0-1,0 0 0,0 0 0,1-1 0,6-1 0,-9 0 74,1 0 1,0 0-1,-1 0 0,1 0 0,-1-1 1,0 1-1,0-1 0,0 1 0,0-1 1,0 0-1,-1 0 0,1 0 0,1-3 0,16-46 53,-16 44-50,1-6 36,-1 8 5,-1 0 0,0 0 0,0-1 1,-1 1-1,1-8 0,-2 14 95,5 26-224,9 83-148,0 212 1,-14-320 235,-1-1 0,1 1-1,0 0 1,-1-1 0,1 0 0,0 1-1,-1-1 1,1 1 0,-1-1 0,1 1-1,-1-1 1,1 0 0,-1 1 0,1-1-1,-1 0 1,0 0 0,1 1 0,-1-1-1,1 0 1,-1 0 0,0 0-1,1 0 1,-1 0 0,0 0 0,1 0-1,-1 0 1,1 0 0,-1 0 0,0 0-1,1 0 1,-1 0 0,1 0 0,-2-1-1,0 1-86,0-1-1,0 1 1,-1-1-1,1 1 0,0-1 1,0 1-1,0-1 1,1 0-1,-5-2 0,3-2 1,1 1-1,-1 0 0,1 0 0,0-1 1,0 0-1,0 1 0,1-1 0,-1 0 0,1 0 1,0 0-1,1 1 0,-1-9 0,3-62 27,-2 74 60,1-5 16,0-1-1,1 0 1,0 0 0,0 1 0,0-1-1,1 1 1,0 0 0,0 0-1,5-7 1,41-51 176,-6 9-5668,-29 38 669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6854,'0'0'122,"0"1"0,0-1 0,0 0 0,0 0 0,0 0 0,0 0 0,0 0-1,-1 0 1,1 1 0,0-1 0,0 0 0,0 0 0,1 0 0,-1 0 0,0 0-1,0 0 1,0 1 0,0-1 0,0 0 0,0 0 0,0 0 0,0 0 0,0 0-1,0 0 1,0 0 0,0 1 0,0-1 0,0 0 0,0 0 0,1 0 0,-1 0-1,0 0 1,0 0 0,0 0 0,0 0 0,0 0 0,0 0 0,0 0 0,1 0-1,-1 0 1,0 0 0,0 1 0,0-1 0,0 0 0,0 0 0,0 0 0,1 0-1,-1 0 1,0 0 0,0 0 0,0-1 0,0 1 0,0 0 0,0 0 0,0 0 0,1 0-1,-1 0 1,0 0 0,0 0 0,0 0 0,0 0 0,0 0 0,0 0 0,0 0-1,1 0 1,-1-1 0,3 23 1488,-1 25-1792,-2 27 561,4 147-129,-2-212 792,0-6-3152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4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82 7143,'0'0'2594,"0"-2"-1120,0-1-129,0-3-352,10-5-32,7 0 96,3-1-833,1 1-32,-1 0-160,1 3-64,-5 3-256,-2 3-1218,-3 2-1761,-5 0-4260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1 195 4260,'3'0'287,"0"0"0,-1 0-1,1-1 1,0 1 0,0-1 0,0 0-1,0 1 1,-1-1 0,1-1 0,0 1-1,-1 0 1,1 0 0,-1-1 0,1 0 0,-1 1-1,3-4 1,-2 2-167,0-1 0,0 0 0,0 0 0,-1 1 0,0-2 0,1 1 0,-1 0 1,-1 0-1,3-6 0,0-7-103,-1 1 0,-1-1 0,0 0 0,-1-26 0,-1 42 13,0 1 1,0-1 0,0 1 0,0-1 0,0 1 0,0-1-1,0 1 1,0-1 0,0 1 0,0-1 0,-1 1 0,1 0 0,0-1-1,0 1 1,0-1 0,-1 1 0,1-1 0,0 1 0,-1 0-1,1-1 1,0 1 0,0 0 0,-1-1 0,1 1 0,-1 0 0,1 0-1,0-1 1,-1 1 0,1 0 0,-1 0 0,1-1 0,-1 1 0,1 0-1,-1 0 1,1 0 0,0 0 0,-1 0 0,1 0 0,-1 0-1,1 0 1,-1 0 0,1 0 0,-1 0 0,1 0 0,-1 0 0,1 0-1,-1 0 1,0 1 0,0-1-2,0 1 0,0-1 0,-1 1 0,1-1 0,0 1 0,0-1 0,0 1 0,0 0 0,0 0 0,0-1 0,0 1 0,0 0 0,0 0 0,1 0 0,-1 0 0,0 0 0,0 2 0,-1 5 9,0 0-1,1 0 0,0 0 0,1 1 0,1 12 1,-1-3 123,0-17-152,1 0 0,-1 0 0,1 0 1,-1 0-1,1 0 0,-1 0 0,1-1 1,0 1-1,0 0 0,-1 0 0,1 0 0,0 0 1,0-1-1,0 1 0,0 0 0,0-1 0,0 1 1,0-1-1,0 1 0,0-1 0,0 0 1,0 1-1,0-1 0,0 0 0,0 0 0,0 0 1,1 1-1,-1-1 0,0 0 0,1-1 0,1 2 2,1-1-1,-1 0 1,0 0-1,0 0 1,0-1-1,1 1 0,-1-1 1,0 1-1,0-1 1,4-2-1,1-4 115,0 0-1,-1-1 0,0 1 1,-1-2-1,0 1 1,0-1-1,6-11 0,4-6 45,-16 25-149,1 0 1,-1 0-1,0 1 0,1-1 1,-1 0-1,0 0 0,1 1 1,-1-1-1,1 0 0,-1 1 0,1-1 1,0 1-1,-1-1 0,1 1 1,-1-1-1,1 1 0,0-1 1,0 1-1,-1-1 0,1 1 1,0 0-1,0-1 0,-1 1 1,1 0-1,0 0 0,0 0 1,0 0-1,-1 0 0,1 0 0,1 0 1,0 1 27,-1 0-1,0 1 1,0-1 0,0 0-1,-1 1 1,1-1 0,0 1-1,0-1 1,-1 1 0,1 0-1,-1-1 1,1 1 0,-1 0 0,0 2-1,6 35 386,-2 0-1,-2 61 0,-2-98-751,0 0-1,0 0 0,0 0 0,0 0 0,-1 0 0,1 0 0,-1 0 0,1 0 0,-1 0 0,0 0 0,1 0 0,-1 0 0,-3 3 1,-7 8-6579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2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7463,'0'15'8086,"0"15"-4164,0 172-3919,-7-149-119,3-42-246,3-37 120,2 20 236,0 0 0,0-1 1,1 1-1,-1 0 0,1 0 1,1 0-1,-1 0 0,7-11 1,-8 15-13,0 0 0,1 0 0,-1 0 1,1 0-1,-1 0 0,1 0 0,0 0 1,0 0-1,0 1 0,0-1 0,0 1 1,0 0-1,0-1 0,0 1 0,0 0 1,1 0-1,-1 0 0,0 1 0,1-1 1,-1 0-1,1 1 0,-1 0 1,1-1-1,-1 1 0,4 0 0,-5 1 11,0 0 1,0-1-1,0 1 0,0 0 0,0-1 1,0 1-1,0 0 0,0 0 0,-1 0 0,1 0 1,0 0-1,0 0 0,-1 0 0,1 0 0,-1 0 1,1 0-1,-1 0 0,1 0 0,-1 0 1,0 1-1,1 0 0,5 28 134,-6-29-115,1 4-23,1 5 42,-1-1 0,0 1 0,0 0 0,-1-1 1,-2 18-1,2-27-26,-1 1-1,0 0 1,0-1 0,1 1 0,-1-1 0,0 1 0,0-1 0,0 1 0,1-1-1,-1 0 1,0 1 0,0-1 0,0 0 0,0 0 0,0 1 0,0-1 0,0 0-1,0 0 1,0 0 0,-1-1 0,-28 1 101,22 0-42,1 0-57,0 0 0,0 0 0,0-1 0,0 0 1,1 0-1,-1-1 0,0 1 0,-7-4 0,14 5-23,5 0-3911,8 0 3012,-10 0 82,21 0-3421,0 0-2558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8200,'-1'1'53,"0"-1"0,0 1 0,0-1 0,0 1 0,0 0 1,0-1-1,0 1 0,0 0 0,0 0 0,0 0 0,0-1 0,0 1 1,1 0-1,-1 0 0,0 0 0,1 0 0,-1 1 0,1-1 0,-1 0 1,1 0-1,-1 0 0,1 0 0,0 0 0,0 1 0,-1-1 0,1 0 1,0 2-1,-5 40 571,5-37-494,0 78 1076,0-83-1200,0 0 1,0 0-1,0 0 0,1 0 0,-1 0 0,1 0 0,-1 0 0,1 0 0,-1 0 1,1 0-1,-1 0 0,1 0 0,0 0 0,-1 0 0,1 0 0,0 0 0,0-1 0,0 1 1,0 0-1,0-1 0,0 1 0,0 0 0,0-1 0,0 0 0,0 1 0,0-1 1,0 1-1,0-1 0,0 0 0,0 0 0,0 0 0,0 0 0,1 0 0,-1 0 0,0 0 1,2 0-1,0 0-16,-1 0-1,1 0 1,-1-1 0,1 1 0,-1-1 0,0 1-1,1-1 1,-1 0 0,0 0 0,1 0 0,-1 0 0,0 0-1,0 0 1,0-1 0,0 1 0,4-4 0,4-11 104,-1 0 1,0-1-1,-1 0 1,0 0 0,-2 0-1,6-25 1,-14 63 253,2 1 0,1 28 0,1 3 17,-1 3-366,0-19 17,-4 49 1,3-84-13,0-1 0,-1 1 0,1-1-1,-1 0 1,1 1 0,-1-1 0,0 0 0,1 0 0,-1 1 0,0-1-1,0 0 1,0 0 0,0 0 0,0 0 0,0 0 0,0 0 0,-1 0-1,1 0 1,0 0 0,0-1 0,-1 1 0,1 0 0,0-1 0,-1 1-1,1-1 1,0 0 0,-1 1 0,1-1 0,-1 0 0,1 0-1,-1 0 1,1 0 0,-1 0 0,-2-1 0,2 1-37,1 0-1,-1 0 1,0 0 0,1 0-1,-1-1 1,0 1 0,1-1-1,-1 1 1,1-1 0,-1 0-1,1 0 1,-1 1 0,1-1-1,-1 0 1,1 0 0,0 0-1,-1-1 1,1 1 0,0 0-1,0 0 1,0-1 0,0 1 0,0-1-1,0 1 1,0-1 0,1 1-1,-1-1 1,1 1 0,-2-4-1,2-1 39,0 0 0,0 0 1,0 0-1,0 0 0,1 0 0,0-1 0,0 1 0,1 1 0,0-1 0,0 0 0,0 0 0,7-10 0,-2 5-74,2 0-1,-1 1 0,2 0 0,18-16 0,-26 24 17,54-49-2081,-23 15-2288,-15 14-441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 14061,'0'-4'4388,"-4"2"-2818,2 2-609,2 10-1185,0 8-897,0 0-1154,6-5-2689,4-11-4421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6887,'0'0'4783,"0"13"-3545,0 211 1388,0-74-5663,3-149-1885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8616,'0'0'3011,"4"-2"-2434,8 2-321,6-2 833,5 0-577,-1 0-255,3-1-289,-3-1-1,-3 0-1312,-3 3-1441,-5-1-1635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1 218 5413,'2'-1'263,"0"0"-1,0 1 1,0-1 0,0 0-1,0 0 1,0 0-1,-1-1 1,1 1-1,0 0 1,0-1 0,-1 1-1,1-1 1,-1 1-1,1-1 1,-1 0 0,0 0-1,0 0 1,0 1-1,2-4 1,21-47 740,-19 42-564,0-3-314,0 1 0,-1-2 0,-1 1 0,0 0-1,0 0 1,-1-1 0,0-18 0,-2 31-67,-2 1-42,1 0-1,-1 0 1,1 1 0,-1-1-1,1 0 1,0 1-1,-1-1 1,1 1-1,0-1 1,-1 1-1,1 0 1,0-1-1,0 1 1,-1 0-1,1 0 1,0 0-1,0 0 1,0 0-1,0 0 1,-1 2-1,0 0 2,0 1-1,0 0 0,0-1 0,1 1 1,-1 0-1,1 0 0,-1 4 1,-1 7 18,1-1 1,0 1-1,1 15 0,1-21-31,0-4 2,0 1 0,0 0 1,0-1-1,1 1 1,0 0-1,0-1 0,2 7 1,-2-10-18,0-1 0,0 1 0,0-1 0,0 1 0,0-1 0,1 0 0,-1 1 0,0-1 1,1 0-1,-1 0 0,1 0 0,-1 0 0,1 0 0,-1 0 0,1 0 0,0-1 0,-1 1 0,1-1 0,0 1 1,0-1-1,0 1 0,-1-1 0,1 0 0,0 0 0,0 0 0,3 0 0,-2 0-11,1-1 0,-1 1-1,0 0 1,0-1 0,1 0-1,-1 0 1,0 0 0,0 0 0,0 0-1,0-1 1,0 1 0,0-1-1,0 0 1,-1 0 0,1 0 0,-1 0-1,1 0 1,3-5 0,1-4 51,1 1 0,-2-1 1,10-20-1,14-23 683,-29 56-539,1 1 0,-1-1 1,0 0-1,0 1 0,0-1 0,0 1 1,0-1-1,0 1 0,-1-1 0,2 6 1,2 38 459,-2 0 1,-4 70-1,-2-81-3436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4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1 224,'0'0'481,"2"0"-1186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2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0,'4'0'128,"-2"0"-256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5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32,'0'0'1377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48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4 192,'0'-2'865,"0"1"-705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51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0 128,'-6'6'387,"-4"5"751,0-8 3386,-5-2-3229,13 4-2459,-2 7-425,2-10 2549,2-8 774,0 0-1940,0 5 238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12 219 7463,'-12'1'10695,"30"-1"-9037,34 0-2640,-8-7 1045,0-1 1,76-25-1,-45 10-40,336-79-615,-320 85 394,0 4 1,148-3-1,-238 16 161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4901,'0'0'192,"0"4"-3427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0 13613,'0'4'1730,"-1"11"-1166,-1 1 1,-1-1-1,0 0 1,-6 15-1,-9 42 553,9 27 146,6 149 0,4-144-1082,5 139 156,-3-193-259,3-1 0,23 92 0,-20-119-987,-8-22 870,-1 0-1,0 0 1,0 0 0,0 0 0,0 0-1,0 0 1,0 1 0,0-1-1,1 0 1,-1 0 0,0 0 0,0 0-1,0 0 1,0 0 0,0 0 0,1 0-1,-1 0 1,0 0 0,0 0 0,0 0-1,0 0 1,0 0 0,1 0 0,-1 0-1,0 0 1,0 0 0,0 0-1,0 0 1,0 0 0,0 0 0,1 0-1,-1 0 1,0 0 0,0-1 0,0 1-1,0 0 1,0 0 0,0 0 0,1 0-1,-1 0 1,0 0 0,0 0 0,0-1-1,0 1 1,0 0 0,0 0-1,0 0 1,0 0 0,0 0 0,0 0-1,0-1 1,0 1 0,0 0 0,0 0-1,0 0 1,0 0 0,0 0 0,0-1-1,4-39-6348,-4-8-1337</inkml:trace>
  <inkml:trace contextRef="#ctx0" brushRef="#br0" timeOffset="1">4 688 9289,'-4'-1'5093,"4"-1"-2467,0 0-448,10-5-1185,21-2 224,12-6 129,6-1-578,7 1-319,-1-1-385,-2 1-417,-2-3-1216,-6 1-1506,-12-3-3043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7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19 3459,'-7'33'10708,"-1"19"-8897,1-2-1117,-3 35 117,10-295-1499,-4 191 806,4 9 1473,15 10-1117,4 4-466,-1 0 1,1 1-1,-1 1 0,1 1 0,-2 1 1,1 0-1,-1 1 0,29 21 1,-45-30-11,-1 1 1,1 0-1,0-1 1,-1 1-1,1 0 1,-1 0-1,1 0 1,-1-1-1,0 1 1,1 0-1,-1 0 1,0 0-1,1 0 1,-1 0-1,0 0 1,0 0-1,0 0 1,0 0-1,0-1 1,0 1-1,0 0 1,0 0-1,0 0 1,-1 0-1,1 0 1,0 0-1,-1 0 1,1 0-1,0-1 1,-1 1-1,1 0 1,-1 0-1,1 0 1,-1-1-1,0 1 1,1 0-1,-1-1 1,0 1-1,1 0 1,-1-1-1,0 1 1,-1 0-1,-40 27 183,33-24-228,-111 59 185,38-22 173,82-41-317,0 0 1,0 0 0,0 0 0,0 0 0,0 0 0,1 0 0,-1 0 0,0 1 0,0-1 0,0 0-1,0 0 1,0 0 0,0 0 0,0 0 0,0 0 0,0 0 0,1 0 0,-1 0 0,0 0 0,0 1-1,0-1 1,0 0 0,0 0 0,0 0 0,0 0 0,0 0 0,0 0 0,0 1 0,0-1 0,0 0-1,0 0 1,0 0 0,0 0 0,0 0 0,0 0 0,0 1 0,0-1 0,0 0 0,0 0 0,0 0 0,0 0-1,0 0 1,0 0 0,0 0 0,0 1 0,0-1 0,-1 0 0,1 0 0,0 0 0,0 0 0,0 0-1,0 0 1,0 0 0,0 0 0,0 0 0,0 1 0,-1-1 0,1 0 0,0 0 0,0 0 0,0 0-1,0 0 1,0 0 0,-1 0 0,20 2-620,28-5-1990,-16-10-1287,-2-4-2462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 10506,'28'0'4217,"29"0"-930,-30 0-3280,0-2 0,0-1 0,29-6 0,26-13 175,-81 22-150,-3-8-4959,-8 3-615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15278,'-4'0'1698,"4"4"-865,-4-2-353,4 0-512,0 5 160,0 2-256,0 7-64,0 1-2659,0-4-2690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9865,'0'0'8681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14125,'-2'39'5803,"0"-20"-5821,-1 1 1,-1-1 0,-10 30 0,9-36-367,2-9 45,1 0 0,1 0 1,-1 0-1,1 0 0,-1 1 1,0 6-1,5-9 343,1-1-1,0 0 0,-1 0 1,1 0-1,0-1 0,-1 1 1,5-1-1,-1 1 146,5 0 2,0-1 0,-1 1 0,1-2 0,0 0 0,16-3 0,-25 4-135,-1-1 0,1 0 0,-1 0 1,0 0-1,0 0 0,1 0 0,-1-1 1,0 1-1,0-1 0,0 1 0,0-1 1,0 0-1,-1 1 0,1-1 0,0 0 1,-1 0-1,0 0 0,1-1 0,-1 1 1,0 0-1,0 0 0,0-1 0,0 1 1,-1 0-1,1-1 0,-1 1 0,1-1 1,-1 1-1,0-1 0,0 1 0,0-4 1,0 3 85,0-18-275,-3 16-6,-3 12 108,-2 11 223,1 0 0,0 0 0,1 1 0,1 0 0,1 0 0,-2 28 0,0 120 1838,7-128-1568,6-17 68,-2-12-1743,-3 0-4663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 8456,'-1'1'346,"1"-1"1,-1 0-1,0 0 0,0 0 0,1 1 1,-1-1-1,0 0 0,0 1 0,1-1 1,-1 0-1,0 1 0,1-1 1,-1 1-1,1-1 0,-1 1 0,0 0 1,1-1-1,-1 1 0,1-1 0,0 1 1,-1 0-1,1 0 0,-1-1 1,1 1-1,0 0 0,0-1 0,-1 1 1,1 0-1,0 0 0,0 0 0,0-1 1,0 3-1,-2 7-1523,-2 10 1264,1 0 0,0-1 0,2 1 0,0 0 1,3 27-1,-2-45-88,1 0 0,-1 0 1,1 0-1,-1 0 0,1 0 0,0 0 1,0-1-1,0 1 0,0 0 1,0 0-1,0-1 0,0 1 0,0 0 1,1-1-1,-1 0 0,0 1 0,1-1 1,3 3-1,-1-2-13,0 0 1,0 0-1,0-1 1,0 1 0,0-1-1,0 0 1,1 0-1,6 1 1,-4-1 29,1-1 1,-1 0 0,0 0-1,1 0 1,-1-1 0,1 0-1,-1-1 1,0 0 0,0 0-1,9-3 1,-11 2-18,-1 0-1,1 0 1,-1 0-1,0 0 1,0-1 0,0 0-1,0 1 1,-1-1-1,1-1 1,-1 1 0,0 0-1,-1-1 1,1 0 0,-1 1-1,3-6 1,-2-1 50,0 0 0,-1 0 0,0 1-1,-1-1 1,0 0 0,0-14 0,-1 23-39,0 0-1,0 0 0,-1 0 0,1 0 1,0 0-1,-1 0 0,1 1 1,-1-1-1,0 0 0,0 0 1,0 1-1,0-1 0,0 0 1,0 1-1,0-1 0,0 1 1,0-1-1,-1 1 0,-2-3 0,0 2 16,1 0-1,-1 0 1,0 0-1,0 0 1,0 0-1,-1 1 0,1 0 1,-7-2-1,-2 2 111,0-1-1,-1 2 1,1 0-1,-26 3 1,33-2-110,1 0 0,-1 0 1,1 1-1,0 0 1,-1 0-1,1 0 1,0 1-1,0 0 1,1 0-1,-9 6 1,11-7-70,-1 0 0,1 1 0,-1-1-1,1 1 1,0 0 0,0 0 0,0 0 0,0 0 0,1 0 0,-1 0 0,1 0 0,-1 0 0,1 1 0,0-1 0,1 0 0,-1 1 0,0 6 0,1-10-50,0 1-1,1-1 1,-1 1-1,0-1 1,0 1-1,1-1 1,-1 1-1,0-1 1,1 1-1,-1-1 1,0 1-1,1-1 1,-1 0-1,1 1 1,-1-1-1,1 0 1,-1 1-1,1-1 1,-1 0-1,1 0 1,-1 0-1,1 1 1,-1-1 0,1 0-1,-1 0 1,1 0-1,-1 0 1,1 0-1,0 0 1,0 0-1,22 1-2370,-18-1 1560,23-2-3878,2-7-1287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5605,'0'1'375,"1"0"0,-1-1-1,1 1 1,-1-1 0,1 1-1,-1-1 1,1 1 0,-1-1-1,1 1 1,0-1 0,-1 1-1,1-1 1,-1 0 0,1 1-1,0-1 1,0 0-1,-1 0 1,1 0 0,1 1-1,26 5 2714,26-1-1178,90-4 0,-72-2-9056,-62 1-4945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86 119 7143,'0'0'7570,"0"-5"-4426,3-29-1672,10-41 1,-12 70-612,0 43-698,9 44 0,-5-45-102,1 47 1,-6-84-20,-124 9-1675,123-9 1894,7 1-431,20 4 419,0-2 1,46 1 0,-59-4-158,1-1 1,-1 0-1,1-1 1,-1-1-1,1 0 1,-1-1-1,15-6 1,3-1-212,-5 1-2563,-2-2-4527,-13 2 339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41 10218,'0'2'7872,"0"3"-4080,2 25-3861,-3-26 70,1 0 0,1 0 0,-1-1 0,0 1 0,1 0 0,0 0 0,0 0 0,0-1 0,0 1 0,1-1 0,0 1 0,3 5 0,-3-7-5,0 0 0,0 0 0,0 0 0,0 0 1,0 0-1,1-1 0,-1 1 0,1-1 1,-1 0-1,1 1 0,0-1 0,-1 0 1,1-1-1,0 1 0,0 0 0,0-1 0,0 0 1,3 1-1,-4-1 7,0 0 0,0 1 1,0-1-1,0 0 0,0 0 0,0 0 1,0 0-1,0 0 0,0 0 0,0-1 1,0 1-1,0-1 0,-1 1 0,1-1 1,0 0-1,0 0 0,0 0 0,-1 0 1,1 0-1,0 0 0,-1 0 0,1 0 1,1-3-1,-1 0 35,-1 0 1,0 0 0,0 0-1,0 0 1,0 0 0,0 0-1,-1-1 1,0 1 0,-1-9-1,2 10 12,-1-1-1,0 1 1,0-1-1,0 1 1,0-1 0,-1 1-1,0-1 1,1 1-1,-1 0 1,-1-1-1,1 1 1,0 0-1,-1 0 1,1 0-1,-1 0 1,0 0-1,0 0 1,0 0-1,-1 1 1,1-1-1,-1 1 1,1-1-1,-1 1 1,0 0 0,0 0-1,0 0 1,0 0-1,0 1 1,0-1-1,0 1 1,-1 0-1,1 0 1,0 0-1,-1 1 1,-4-2-1,5 2-96,1 0-1,0-1 1,-1 1-1,1 0 1,-1 0-1,1 0 1,-1 0-1,1 1 1,0-1-1,-1 1 0,1-1 1,0 1-1,-1 0 1,1 0-1,0 0 1,0 0-1,0 0 1,-3 3-1,1 0-521,1 1 0,0-1 1,0 1-1,0-1 0,0 1 0,1 0 0,-2 6 0,2-8 162,-6 18-4633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0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69 2787,'0'13'9966,"-2"3"-4756,-6 40-693,3-18-4599,-1 58 0,6-95-32,11-144 500,-3 66-537,2 8 109,0 80-524,-6-1 685,2 8-64,0 0 0,1-1 0,1 0 1,10 16-1,-17-31-55,0-1 0,0 1 0,0-1 1,-1 0-1,2 1 0,-1-1 0,0 0 0,0 0 1,0 0-1,1 0 0,-1 0 0,0 0 0,1 0 1,-1 0-1,1 0 0,-1-1 0,1 1 1,-1 0-1,1-1 0,0 1 0,-1-1 0,1 0 1,0 0-1,-1 0 0,1 1 0,0-2 0,-1 1 1,1 0-1,0 0 0,-1 0 0,1-1 1,0 1-1,1-1 0,0-1 7,0 0 1,0-1-1,0 1 1,0-1-1,0 1 1,-1-1-1,1 0 1,-1 0-1,0 0 1,0 0-1,0 0 1,0 0-1,2-5 1,16-47 115,-20 54-122,0 1 1,0 0-1,0 0 1,0 0-1,0 0 1,0 0 0,0 0-1,0 0 1,0-1-1,0 1 1,0 0-1,0 0 1,0 0-1,0 0 1,0 0 0,0 0-1,0 0 1,0-1-1,1 1 1,-1 0-1,0 0 1,0 0 0,0 0-1,0 0 1,0 0-1,0 0 1,0 0-1,0-1 1,0 1 0,0 0-1,0 0 1,1 0-1,-1 0 1,0 0-1,0 0 1,0 0-1,0 0 1,0 0 0,0 0-1,0 0 1,1 0-1,-1 0 1,0 0-1,0 0 1,0 0 0,0 0-1,0 0 1,0 0-1,0 0 1,1 0-1,-1 0 1,0 0-1,0 0 1,0 0 0,0 0-1,0 0 1,0 0-1,1 1 1,4 8 13,1 13 187,-2 7-65,2 56-1,-2-7 456,-3-76-575,-1 0 0,1 0 1,-1 0-1,1 0 0,-1-1 0,1 1 1,0 0-1,0 0 0,0-1 0,0 1 0,0-1 1,0 1-1,1-1 0,-1 1 0,0-1 0,4 2 1,15 7-3445,-15-9-1345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6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0 465 5381,'1'-3'11179,"5"-13"-8483,59-72 1130,-27 32-3447,52-106 1,-75 129-369,-12 23-13,0 1 0,1 0 0,0 0-1,1 0 1,0 1 0,0-1 0,1 1 0,0 0 0,12-11 0,-17 18-5,0 0 1,0 0 0,1 0 0,-1 1 0,0-1 0,0 0 0,0 1 0,0-1-1,1 1 1,-1-1 0,0 1 0,0 0 0,1-1 0,-1 1 0,0 0 0,1 0-1,-1 0 1,0 0 0,1 0 0,-1 0 0,0 1 0,0-1 0,1 0 0,-1 1-1,0-1 1,0 1 0,1-1 0,-1 1 0,0-1 0,0 1 0,0 0 0,0 0-1,0-1 1,0 1 0,0 0 0,0 0 0,0 0 0,0 0 0,-1 0 0,1 0 0,0 0-1,-1 1 1,1-1 0,0 0 0,-1 0 0,1 2 0,3 6-2,-1 1 1,0-1-1,-1 1 0,2 17 1,2 33 53,-2 1 0,-8 101 1,3-152-16,0 0 0,-1 0 1,0-1-1,0 1 0,-1 0 0,-1-1 1,-7 16-1,9-21 12,0-1 1,0 0 0,0 0-1,0 0 1,-1 0 0,1 0-1,-1 0 1,0-1 0,0 1-1,0-1 1,0 0-1,0 0 1,0 0 0,-1 0-1,1-1 1,-1 1 0,1-1-1,-1 0 1,0 0-1,1 0 1,-1-1 0,0 1-1,-5-1 1,2 0-174,1 0-1,-1 0 1,1-1 0,-1 0-1,1-1 1,0 1 0,-1-1-1,-8-4 1,-26-18-6673,19 10-3372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1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3 113 1666,'-3'-7'8577,"8"-25"-6350,2 16-1184,-4 10-743,-1 0 0,1-1 1,-1 1-1,-1 0 0,1-1 0,1-9 1,-3 13 3932,3 7-2940,0 10-1048,0 50 103,-3-29-130,3 0 1,12 65-1,-10-87-138,-6-13-90,1 0 0,0 1 0,0-1 0,0 0 0,0 0-1,1 1 1,-1-1 0,0 0 0,0 1 0,0-1 0,0 0 0,0 0-1,0 1 1,0-1 0,0 0 0,1 0 0,-1 1 0,0-1 0,0 0-1,0 0 1,0 0 0,1 1 0,-1-1 0,0 0 0,0 0 0,1 0-1,-1 0 1,0 1 0,0-1 0,1 0 0,-1 0 0,0 0 0,0 0-1,1 0 1,-1 0 0,0 0 0,0 0 0,1 0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2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12 4356,'0'31'10450,"-1"3"-5326,-10 143-4779,8-162-242,0-13-1114,-6-22-1810,5 11 2312,0-8-441,1 0 0,0 1 1,1-1-1,1 0 1,0 0-1,4-30 1,-2-2 2764,-1 47-1623,0 0-1,1 0 1,-1 0 0,0 0-1,1 0 1,0 0-1,-1 0 1,1 1-1,0-1 1,0 0 0,0 0-1,0 1 1,0-1-1,0 0 1,1 1 0,-1-1-1,0 1 1,1 0-1,-1-1 1,1 1-1,0 0 1,-1 0 0,1 0-1,0 0 1,0 0-1,-1 1 1,1-1-1,0 0 1,0 1 0,0-1-1,0 1 1,0 0-1,0 0 1,0 0 0,3 0-1,1-1-140,-1 1 0,1 1 0,-1-1 0,0 1 0,1 0 0,-1 0 0,0 0 0,0 1 0,0 0 0,0 0 0,0 0-1,7 4 1,-7-2 50,-3-3-70,0 0 0,0 0 0,0 1 0,0-1 1,-1 0-1,1 1 0,0 0 0,-1-1 0,1 1 1,-1 0-1,1 0 0,-1-1 0,0 1 0,0 0 1,0 0-1,0 1 0,0-1 0,0 0 0,-1 0 0,1 0 1,-1 1-1,0-1 0,1 3 0,-2-4-5,0 0 1,1 0-1,-1 0 0,0 0 1,0 0-1,0 0 0,0 0 0,0 0 1,0-1-1,0 1 0,0 0 0,0-1 1,0 1-1,0 0 0,-1-1 0,1 0 1,0 1-1,-3-1 0,-26 9 137,5-5-59,19-4 62,0 1 0,0 0 0,0 0 0,0 1 0,-6 2 0,10-4 5,2 0-65,0 0-198,0 1 10,0-1 1,0 1-1,0-1 0,0 0 0,0 1 0,0-1 1,0 1-1,0-1 0,1 0 0,-1 1 1,0-1-1,0 1 0,0-1 0,0 0 1,1 1-1,-1-1 0,0 0 0,0 1 1,1-1-1,-1 0 0,0 0 0,1 1 0,-1-1 1,0 0-1,1 0 0,-1 0 0,0 1 1,1-1-1,-1 0 0,1 0 0,-1 0 1,0 0-1,1 0 0,-1 0 0,1 0 1,-1 0-1,0 0 0,1 0 0,-1 0 1,1 0-1,-1 0 0,0 0 0,1 0 0,-1 0 1,1 0-1,-1 0 0,1-1 0,5 1-1682,15 0-4658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3.1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0 7911,'19'4'13448,"-71"18"-13193,36-16-136,-1 0 1,-21 14-1,34-18-107,0 1 1,0 0-1,0 0 0,0 0 0,1 0 1,-1 1-1,1-1 0,0 1 0,0 0 1,0 0-1,1 0 0,-1 0 0,-2 7 1,4-9-14,1-1 0,0 1 0,-1 0 0,1 0 0,0-1 0,0 1 0,0 0 1,0 0-1,0-1 0,0 1 0,0 0 0,1-1 0,-1 1 0,1 0 0,-1-1 0,1 1 1,0 0-1,-1-1 0,1 1 0,0-1 0,0 1 0,0-1 0,0 0 0,0 1 0,1-1 1,-1 0-1,0 0 0,0 0 0,1 0 0,-1 0 0,1 0 0,1 1 0,7 3-9,1 1 0,-1-2-1,22 7 1,-15-5 6,-12-5 13,-1 1 0,0 0 0,0 0 0,0 0 0,8 6 0,-12-8-6,1 0 1,-1 1 0,1-1-1,-1 1 1,0-1 0,1 0-1,-1 1 1,0-1-1,1 1 1,-1-1 0,0 1-1,0 0 1,1-1 0,-1 1-1,0-1 1,0 1 0,0-1-1,0 1 1,0 0-1,0-1 1,0 2 0,0-1 3,-1 0 1,1 0-1,-1 0 1,1 0-1,-1 0 1,1 0-1,-1 0 1,0 0-1,0-1 1,1 1-1,-1 0 1,0 0-1,0-1 1,0 1-1,0 0 1,-1 0-1,-7 4 3,0 0 0,0-1-1,-1 0 1,1 0 0,-1-1-1,0-1 1,0 1-1,0-1 1,-18 0 0,21-3-2343,-3-9-3027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0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195 4 10922,'-5'-4'8916,"-8"6"-7361,-10 4-2155,-2 4 887,0 1-1,-38 24 0,62-35-289,1 1 0,0-1 0,0 0 0,0 0 0,0 0-1,-1 1 1,1-1 0,0 0 0,0 0 0,0 0-1,0 1 1,0-1 0,0 0 0,0 0 0,0 1-1,0-1 1,0 0 0,0 0 0,0 0 0,0 1-1,0-1 1,0 0 0,0 0 0,0 1 0,0-1-1,0 0 1,0 0 0,0 0 0,0 1 0,0-1-1,1 0 1,-1 0 0,0 0 0,0 1 0,0-1-1,0 0 1,0 0 0,1 0 0,-1 0 0,0 1-1,0-1 1,0 0 0,1 0 0,-1 0 0,0 0-1,0 0 1,0 0 0,1 0 0,-1 0 0,0 0-1,0 1 1,1-1 0,10 5-64,-11-5 63,36 15 30,-13-7-31,0 1 1,-1 1 0,36 23 0,-53-30-25,0 1 0,0-1 1,-1 1-1,1 0 1,-1 0-1,0 1 0,-1-1 1,1 1-1,-1 0 1,0 0-1,0 0 0,0 0 1,-1 0-1,0 1 0,0-1 1,0 1-1,0 0 1,-1-1-1,0 1 0,0 11 1,0-12 38,-1 1 0,0-1 0,-1 0 1,1 0-1,-1 1 0,0-1 0,0 0 1,-3 8-1,3-11 0,-1-1 1,1 1-1,-1 0 0,1-1 1,-1 1-1,0-1 1,0 0-1,1 1 0,-1-1 1,0 0-1,0 0 1,0 0-1,0 0 0,-1-1 1,1 1-1,0 0 1,0-1-1,0 0 0,0 1 1,-1-1-1,1 0 1,0 0-1,-3 0 0,-14 0 157,0 1 0,-36-6 0,48 4-48,0-1 0,0 0 0,0 0 0,0-1 0,0 0 0,0 0 0,0 0 0,1-1 0,0 0 0,-8-7 0,9 7 5,1 2-21,0-1 0,1 1 0,0-1 0,0 0 0,0 0 0,0 0 0,0 0 0,1-1 0,-1 1-1,1-1 1,0 1 0,0-1 0,0 0 0,0 0 0,1 0 0,-1-4 0,2 7-193,0 0 0,0 0 1,1 0-1,-1-1 0,1 1 0,-1 0 1,1 0-1,-1 0 0,1 1 0,0-1 0,-1 0 1,1 0-1,0 0 0,0 0 0,0 1 1,-1-1-1,1 0 0,0 1 0,0-1 1,2-1-1,6-4-662,23-24-3060,4-10-4174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62 6470,'0'0'35,"-3"-43"2948,2 24 2882,-1 70-1361,-4 28-4295,0-12-101,3-35-106,-4 112-426,3-457-1183,12 327 1394,-7-12 246,2 11 103,0 0 1,1 0 0,1 0 0,10 20 0,-14-31-144,0 0 1,0 0 0,0 0 0,0 0 0,1 0 0,-1-1-1,0 1 1,1 0 0,-1-1 0,1 1 0,0-1-1,-1 0 1,1 1 0,0-1 0,0 0 0,0 0 0,0 0-1,0 0 1,0-1 0,0 1 0,0 0 0,0-1-1,0 0 1,0 1 0,0-1 0,1 0 0,-1 0 0,0 0-1,0 0 1,0-1 0,0 1 0,0-1 0,1 1-1,-1-1 1,0 0 0,0 1 0,0-1 0,0 0 0,3-3-1,0 0 20,1 0-1,-1 0 1,-1-1-1,1 0 0,-1 0 1,1 0-1,-1 0 0,3-8 1,29-53 124,-24 40-71,-3 13 317,-8 26 299,-2 7-396,19 152 1027,-6-78-742,-9-72-753,2 17 756,-8-17-9352,-2-15 2164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5605,'1'0'8939,"0"3"-4566,4 22-3784,6 94 1524,-1-17-2717,-7-33-5640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1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7 195 6342,'-1'0'321,"-4"0"7512,7 0-4034,2-1-3736,0 1 1,0-1 0,0 0-1,-1 0 1,1 0-1,0 0 1,-1-1-1,1 0 1,-1 1-1,7-5 1,-4-3-99,1 1-1,-1-1 1,0 0 0,-1-1-1,0 1 1,-1-1-1,0 0 1,0 0 0,-1-1-1,0 1 1,-1-1 0,0 1-1,-1-1 1,0 0-1,-1-18 1,-20 29-461,17 0 489,1 1 1,0 1 0,-1-1-1,1 0 1,0 1 0,0-1-1,-1 1 1,1-1-1,1 1 1,-1 0 0,0 0-1,0 0 1,1 0 0,-1 0-1,1 1 1,-1-1 0,1 0-1,-1 4 1,-20 47 9,19-45 35,1 0 0,0 1-1,0 0 1,1-1-1,0 1 1,0 0 0,1-1-1,1 1 1,1 16 0,-1-22-41,0 1 1,0 0 0,0-1 0,0 1-1,1-1 1,0 1 0,-1-1 0,1 1-1,0-1 1,1 0 0,-1 0 0,0 0-1,1-1 1,0 1 0,0 0 0,0-1-1,0 0 1,0 0 0,0 0 0,0 0-1,1 0 1,-1 0 0,1-1 0,3 1-1,2 1-424,0-1-1,0-1 0,0 0 0,10 0 0,16-6-4420,-8-13-1943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81 9257,'-1'1'107,"1"-1"0,0 0 0,0 0 1,0 1-1,0-1 0,0 0 0,0 1 0,0-1 1,0 0-1,0 0 0,0 1 0,0-1 0,0 0 1,1 1-1,-1-1 0,0 0 0,0 0 0,0 1 1,0-1-1,0 0 0,0 0 0,1 1 0,-1-1 1,0 0-1,0 0 0,0 0 0,1 1 0,-1-1 0,0 0 1,0 0-1,1 0 0,-1 0 0,0 1 0,0-1 1,1 0-1,-1 0 0,0 0 0,1 0 0,-1 0 1,0 0-1,0 0 0,1 0 0,-1 0 0,0 0 1,1 0-1,-1 0 0,0 0 0,0 0 0,1 0 1,-1 0-1,0 0 0,1-1 0,4-9 746,-5 6-780,0 1 0,0-1-1,0 0 1,-1 0 0,1 0 0,-1 0 0,0 1 0,0-1 0,0 0-1,-1 1 1,1-1 0,-1 1 0,-3-6 0,2 7-91,1 0 1,0 0-1,0 0 1,-1 0 0,1 1-1,-1-1 1,0 1-1,1-1 1,-1 1-1,0 0 1,0 0 0,0 1-1,0-1 1,0 1-1,0-1 1,0 1-1,0 0 1,-5 0 0,3 0-16,0 0 1,-1 0-1,1 1 1,0-1-1,0 1 1,-1 0 0,1 1-1,0-1 1,-5 3-1,8-3 33,0 1 1,0-1-1,1 1 0,-1-1 0,0 1 0,1-1 0,-1 1 1,1 0-1,0 0 0,-1-1 0,1 1 0,0 0 0,0 0 0,0 0 1,1 1-1,-1-1 0,0 0 0,1 0 0,0 0 0,-1 1 1,1-1-1,0 0 0,0 0 0,0 3 0,0-4-20,0 0-1,0 0 1,0 0-1,0 0 1,0 0-1,0 0 1,0 0-1,0 0 1,1-1 0,-1 1-1,0 0 1,0 0-1,1 0 1,-1 0-1,1-1 1,-1 1-1,1 0 1,-1 0-1,1-1 1,-1 1-1,1 0 1,0-1-1,-1 1 1,1 0-1,0-1 1,0 1-1,0 0 1,26 0-713,-14-1 561,-9 0 199,-1-1 1,0 0-1,0 0 1,0 0 0,1 0-1,-1 0 1,0 0-1,-1-1 1,1 0 0,0 1-1,0-1 1,-1 0-1,4-3 1,-4 3 31,1-1 1,0 1-1,0 0 0,0 0 1,0 0-1,0 1 0,0-1 1,1 1-1,-1-1 0,0 1 1,1 0-1,-1 1 0,6-2 1,-8 3-25,0-1 0,0 1-1,0-1 1,-1 1 0,1-1 0,0 1 0,0 0 0,0-1 0,-1 1 0,1 0 0,0 0-1,-1 0 1,1-1 0,-1 1 0,1 0 0,-1 0 0,1 0 0,-1 0 0,0 0 0,1 0 0,-1 0-1,0 0 1,0 0 0,0 0 0,0 0 0,0 0 0,0 0 0,0 2 0,1 41 255,-1-35-162,21 248 640,-14-191-740,-4-48-4,-2 0 1,0 0-1,-1 1 1,-3 21 0,3-39-28,-1 0 1,1 1-1,-1-1 1,0 0 0,1 0-1,-1 0 1,0 0 0,0 0-1,0 0 1,0 0 0,0 0-1,0 0 1,0 0-1,0 0 1,0 0 0,0-1-1,0 1 1,0-1 0,-1 1-1,1 0 1,0-1 0,-1 0-1,1 1 1,0-1-1,-3 0 1,-36 3-29,35-3 44,5 0-7,-1 0 0,0-1 0,1 1 0,-1 0 1,0-1-1,1 1 0,-1 0 0,1-1 0,-1 1 1,1-1-1,-1 1 0,1-1 0,-1 1 0,1-1 1,-1 0-1,1 1 0,0-1 0,-1 0 0,1 1 1,0-1-1,-1 1 0,1-1 0,0 0 0,0 0 1,0 1-1,0-1 0,0 0 0,0 1 1,0-2-1,-1-27 13,1 23-11,0-6 63,0-1 0,2 0 1,-1 0-1,2 1 0,-1-1 0,2 1 0,0 0 0,0-1 1,1 2-1,1-1 0,0 1 0,0 0 0,1 0 1,0 0-1,1 1 0,1 0 0,15-14 0,-18 19-773,1 1-1,0 0 0,0 1 1,0 0-1,12-4 0,-4 1-2966,1-1-2085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8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76 801,'6'-5'14004,"-3"-8"-9432,-4-18-5562,1 22 2392,-1 8-1383,1 0 1,-1-1-1,0 1 0,0 0 0,0 0 0,0 0 0,1 0 0,-1 1 0,-1-1 0,1 0 0,0 0 0,0 0 0,0 1 0,0-1 0,0 1 0,-1-1 1,1 1-1,0-1 0,-1 1 0,1 0 0,0 0 0,-1 0 0,1-1 0,0 1 0,-1 0 0,-1 1 0,0-2-19,0 1 0,0 0 0,0 0 0,0 0-1,0 0 1,1 1 0,-1-1 0,0 1 0,0-1-1,0 1 1,0 0 0,-4 3 0,3 0 3,0 0 0,1 1 0,0-1 0,0 1 0,0 0 0,1 0 0,0 0-1,0 0 1,0 0 0,0 0 0,1 1 0,-1 5 0,0 0-25,1 0-1,0 0 1,0 0 0,1 0-1,2 13 1,-2-23 11,0 0-1,1 0 1,-1 0 0,0 0 0,1-1 0,-1 1 0,1 0 0,-1 0-1,1-1 1,0 1 0,-1 0 0,1-1 0,-1 1 0,1-1 0,0 1-1,0-1 1,-1 1 0,1-1 0,0 1 0,0-1 0,0 0 0,-1 1-1,1-1 1,0 0 0,0 0 0,0 0 0,0 0 0,0 0 0,0 0-1,0 0 1,-1 0 0,1 0 0,0 0 0,0 0 0,0 0 0,0-1-1,0 1 1,-1 0 0,1-1 0,2 0 0,1 0 26,0-1 0,1 1 0,-1-1 0,0 0 0,0 0 0,4-4-1,-7 5-6,0 0 0,0 1-1,1-1 1,-1 0 0,0 0-1,0 1 1,0-1 0,1 1-1,-1-1 1,0 1 0,1 0-1,-1-1 1,0 1 0,1 0-1,-1 0 1,0 0 0,1 0-1,-1 0 1,0 0 0,1 0-1,1 1 1,0 0 17,1 0 0,-1 1 0,0-1 0,0 1 0,0 0 0,0 0 0,0 0 0,3 2 0,4 5-12,-1 1-1,0 0 0,9 13 1,-11-14-645,-1 0 1,0 1 0,0-1-1,-1 1 1,-1 1 0,0-1 0,5 16-1,-2 12-5517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3.8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0 216 8712,'2'0'4480,"3"-5"-3419,37-65 457,-31 47-1320,2 1 1,1 1-1,19-24 1,-32 44-163,-1 0-1,1 0 1,-1 0-1,1 0 1,0 0-1,-1 0 1,1 1-1,0-1 1,0 0 0,-1 0-1,1 1 1,0-1-1,0 0 1,0 1-1,0-1 1,0 1 0,0-1-1,0 1 1,0 0-1,0-1 1,0 1-1,2 0 1,-2 2 43,0 0 1,-1 0-1,1 0 1,0 0-1,-1 0 1,0 1-1,1-1 1,-1 0-1,0 0 1,-1 5-1,2 130 508,0-137-672,0 0-1,0 1 0,0-1 1,0 0-1,0 0 0,0 0 1,0 0-1,0-1 0,0 1 1,0 0-1,0 0 0,0-1 1,0 1-1,0 0 0,0-1 1,0 1-1,0-1 0,0 1 1,1-2-1,10-12-151,0-2 1,-1 1 0,-1-1-1,-1-1 1,12-28-1,-1 6 305,-12 26 1184,-4 23 917,-1 1-2381,6 21 675,11 35-36,-18-62-507,0-1-1,0 1 1,0 0-1,1-1 1,-1 1-1,1-1 1,1 0-1,-1 0 1,0 0-1,5 3 1,-7-6-227,0 0-1,0-1 1,0 1 0,0-1-1,1 1 1,-1-1 0,0 0-1,0 1 1,0-1 0,1 0-1,-1 0 1,0 0 0,0 0-1,1 0 1,-1 0 0,0 0-1,0 0 1,0-1 0,1 1-1,1-1 1,7-7-4610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39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0 14734,'-2'10'4917,"-7"11"-3709,-2 11-1258,-10 62 421,5 0 1,-7 155-1,21-223-364,-1 173 86,0-3-373,12-207-590,9-41 889,-7 20-5,22-46 1,-30 70-25,1 1 0,0 0 1,1 0-1,-1 0 0,2 1 0,-1 0 0,1 0 1,-1 0-1,2 1 0,-1 0 0,11-7 1,-13 9-4,0 1 0,0 1 0,0-1 0,0 1 1,0-1-1,0 1 0,0 0 0,0 1 0,1-1 1,-1 1-1,0 0 0,1 0 0,-1 0 1,0 0-1,0 1 0,6 1 0,-8-1 23,1 0 0,0 0 0,0 1 0,-1-1 0,1 1 0,-1-1 0,1 1 0,-1 0 0,0 0 0,0 0 0,0 0 0,0 0 0,0 1-1,0-1 1,-1 1 0,1-1 0,-1 1 0,1-1 0,-1 1 0,0 0 0,0 0 0,0 0 0,0 3 0,1 4 13,0 0 1,-1-1-1,0 1 0,-1 0 0,0 0 1,0 0-1,-1-1 0,0 1 0,-5 17 1,4-20-25,-1 0 0,0 0-1,-1 0 1,1 0 0,-1-1 0,-1 1 0,1-1 0,-1 0 0,0-1 0,-1 1 0,1-1 0,-13 10 0,8-9-18,0 0 1,-1 0 0,1-1-1,-1 0 1,0 0-1,0-2 1,0 1 0,-1-1-1,-20 2 1,23-4 107,1-1 1,-1 1-1,0-1 0,0-1 1,1 0-1,-1 0 1,1-1-1,-1 0 0,1 0 1,-1-1-1,1 0 1,0 0-1,-13-9 1,20 11-92,-1 1 1,1-1-1,0 0 1,-1 0-1,1-1 1,0 1-1,0 0 1,0 0-1,0 0 1,0-1-1,0 1 0,0-1 1,0 1-1,1 0 1,-1-1-1,1 1 1,-1-1-1,1 0 1,-1 1-1,1-1 1,0 1-1,0-1 1,0 0-1,0 1 1,0-4-1,1 3-101,-1 0 0,1 0-1,0-1 1,0 1-1,0 0 1,0 0 0,0 0-1,0 0 1,1 1-1,-1-1 1,1 0 0,-1 0-1,1 1 1,0-1-1,0 1 1,-1-1 0,4-1-1,22-10-2536,53-21 0,-57 26 740,32-12-3732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12428,'-10'84'3416,"10"-9"-2887,3-1-1,3 0 1,20 91-1,-21-149 68,-1-11-2094,-3-26-11939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2 121 12011,'-2'0'2371,"2"-2"-962,2-2-352,23-1-961,6-3 673,4-4-129,3-1-191,1-4-225,-2 1-224,-4 2 64,-4 1-705,-7 4-992,-5 3-1794,-9 4-2051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5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1 176 9449,'0'0'3187,"24"-3"998,-20 0-4059,0 0 0,0 1-1,-1-2 1,1 1 0,-1 0 0,0-1-1,0 0 1,0 1 0,-1-1 0,1 0-1,-1 0 1,0-1 0,0 1 0,0 0-1,1-8 1,1 0-179,-2-1 0,1 1-1,-1 0 1,0-22 0,-3 33 14,1 0 0,0 0 0,0 1 1,0-1-1,0 0 0,0 0 0,0 0 0,1 0 1,-1 1-1,0-1 0,0 0 0,1 0 0,-1 0 1,0 1-1,1-1 0,-1 0 0,0 0 0,1 1 1,-1-1-1,1 0 0,0 1 0,-1-1 0,1 1 1,-1-1-1,2 0 0,20 0-445,-7 1 578,36 0-83,-51 2 17,1-1 1,0 0-1,0 1 1,0-1-1,-1 0 0,1 1 1,-1-1-1,1 1 1,-1-1-1,0 1 1,1-1-1,-1 1 0,0-1 1,0 1-1,0 0 1,0-1-1,0 1 1,-1 1-1,1-1 24,0 150 637,0-152-692,1 1 0,-1 0 0,0-1 0,1 1 0,-1 0 0,1-1 0,-1 1 0,1 0 0,0-1 0,-1 1-1,1-1 1,-1 1 0,1-1 0,0 1 0,-1-1 0,1 1 0,0-1 0,0 0 0,-1 0 0,1 1 0,0-1 0,0 0 0,0 0 0,-1 0 0,1 0 0,0 0 0,0 0-1,0 0 1,0 0 0,-1 0 0,1 0 0,1 0 0,1-1 23,1 1-1,-1 0 1,0-1-1,0 1 1,1-1-1,-1 0 1,0 0-1,3-1 1,-1-3 20,0 1 1,0 0-1,-1-1 0,1 0 1,-1 0-1,0 0 1,-1-1-1,1 1 0,2-9 1,24-55 62,-10 5 271,-21 73-142,0-1 0,1 1 0,2 17 0,0 1-167,-3-7-141,0-12 106,0-1 0,1 1 0,1 0 0,1 14 0,-2-21-76,1 0 1,-1 1-1,0-1 0,1 0 0,-1 0 0,1 0 1,-1 0-1,1 1 0,0-1 0,0 0 0,-1 0 0,1 0 1,0 0-1,0-1 0,0 1 0,0 0 0,0 0 1,0 0-1,0-1 0,0 1 0,0 0 0,0-1 0,0 1 1,1-1-1,-1 0 0,0 1 0,0-1 0,1 0 1,-1 0-1,0 0 0,0 1 0,1-1 0,-1-1 0,0 1 1,2 0-1,-2-1 6,1 1 0,0-1 0,0 0 0,-1 0 0,1 0 0,0 0 0,-1 0 0,1 0 0,-1-1 0,0 1 0,1 0 0,-1-1 0,0 1 0,0-1 0,0 0 0,2-2 0,18-37 17,-13 25-16,0 0 77,0 2-26,0 0-1,-1 0 1,4-16 0,-12 41 287,0 0-1,0 1 1,1-1 0,2 14-1,0 12-83,-2-35-219,0 0 0,0 0 0,0 1 0,0-1 0,0 0 0,1 0 0,-1 0 0,1 0 0,0 0 0,0 0 0,0 0 0,0 0 0,0 0 0,0 0 0,0-1 0,0 1 0,1 0 0,-1-1 0,1 1 0,-1-1 0,1 1 0,0-1 0,-1 0 0,1 0 0,0 0 0,0 0 0,0 0 0,0 0 0,0 0 0,0 0 0,0-1 0,3 1 0,-2-1-256,0 1 0,1-1 1,-1 0-1,0 0 0,1 0 0,-1-1 0,1 1 0,-1-1 0,0 0 1,0 0-1,0 0 0,1 0 0,-1-1 0,0 1 0,0-1 0,-1 0 1,1 0-1,0 0 0,0 0 0,3-4 0,30-35-7048,-15 21 3395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6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62 103 1569,'4'-12'8993,"-12"11"-2135,-6 6-3313,4 1-4705,6-2 1176,1 1 0,0-1 0,0 1 0,0-1 0,1 1-1,0 0 1,0 0 0,0 0 0,0 0 0,1 0 0,-2 8-1,1 5-46,1 36-1,1-44 28,0-9 3,0 1 0,0-1 0,0 1 0,1-1-1,-1 1 1,0-1 0,1 1 0,0-1 0,-1 1 0,1-1 0,0 1-1,0-1 1,-1 0 0,1 1 0,0-1 0,0 0 0,1 0 0,-1 0-1,0 0 1,0 0 0,2 1 0,1 0-20,0 0 1,-1 0-1,1 0 0,0-1 1,0 1-1,1-1 1,-1 0-1,5 0 0,-4 0-67,0 0 0,1-1 1,-1 0-1,0 0 0,1 0 0,-1 0 0,0-1 0,0 0 0,1 0 0,-1-1 0,0 1 1,0-1-1,8-4 0,-4-4 55,1 0 0,-1-1 0,-1-1 0,0 1 0,0-1 0,-2 0 0,1-1 0,-1 0 0,-1 0 0,6-23 0,-15 49 2866,-2 3-2697,1 0 1,1 0-1,-4 28 1,7-43-137,1 5-17,-1 1 1,1-1 0,0 0-1,1 0 1,-1 0 0,1 0-1,2 7 1,-2-11 2,0 0 0,0-1 0,0 1 0,0-1 0,0 1 0,0-1 1,0 0-1,1 1 0,-1-1 0,0 0 0,1 0 0,-1 0 0,1 0 0,0 0 1,-1 0-1,1 0 0,0 0 0,-1-1 0,1 1 0,0-1 0,0 1 0,-1-1 0,1 0 1,0 0-1,0 0 0,0 0 0,0 0 0,2 0 0,-1 0 5,1 0 0,0 0 0,-1-1 1,1 1-1,0-1 0,-1 0 0,1 0 0,-1 0 0,0 0 0,1-1 0,-1 1 0,0-1 1,0 0-1,1 0 0,-2 0 0,1 0 0,0-1 0,0 1 0,-1-1 0,1 1 0,-1-1 0,0 0 1,3-5-1,3-3 17,0 0 1,-1-1-1,0 0 1,-1 0-1,-1-1 1,1 1-1,-2-1 1,0 0 0,-1-1-1,0 1 1,-1 0-1,0-1 1,-1 0-1,-1-15 1,-1 28-6,1 0 0,0 0 0,0 0 0,-1 0 0,1 0 0,-1 0 0,1 0 0,-1 1 0,1-1 0,-1 0 0,0 0 0,1 1 0,-1-1 0,0 0 0,0 1 0,1-1 0,-1 1 0,0-1 0,0 1 0,0-1 0,0 1 0,0-1 0,0 1 0,0 0 0,1 0 0,-1-1 0,0 1 0,0 0 0,0 0 0,0 0 0,0 0 0,0 0 0,-2 1 0,0-2 2,1 1 0,-1 1 0,1-1 0,-1 0 0,0 0-1,1 1 1,-1 0 0,1-1 0,-1 1 0,1 0 0,0 0-1,-4 2 1,1 2-1,1 0-1,0 1 1,0-1-1,0 0 1,0 1-1,1 0 1,0 0 0,0 0-1,1 0 1,0 1-1,-3 11 1,3-8-15,1-1 0,-1 1 1,2 0-1,-1 0 0,1 0 1,1-1-1,2 16 1,-2-23-6,-1 0 1,1 0 0,0 0 0,0 0 0,0 0 0,0 0 0,0 0 0,1 0 0,-1 0 0,1-1 0,-1 1 0,1-1 0,-1 1 0,1-1 0,0 1-1,0-1 1,-1 0 0,1 0 0,0 0 0,0 0 0,0 0 0,1 0 0,-1-1 0,0 1 0,0-1 0,0 1 0,0-1 0,1 0 0,3 0 0,-1 0 0,1 0 1,-1 0-1,1-1 1,-1 0 0,0 0-1,1 0 1,-1 0-1,0-1 1,0 0 0,0 0-1,6-4 1,11-9 9,-1 0 0,36-34 0,-48 40 10,-1 0 1,0-1-1,0 0 0,-1 0 0,0-1 0,-1 0 1,0 0-1,5-13 0,-10 19 29,1 1 0,-1-1 0,0 0 0,-1 0 0,1 1 0,-1-1 0,0 0 0,0 0 0,0 0 0,-2-8 0,1 13-34,1-1 0,0 1 0,-1-1 1,1 1-1,-1 0 0,1-1 0,-1 1 1,1 0-1,-1-1 0,0 1 0,1 0 0,-1 0 1,1 0-1,-1-1 0,1 1 0,-1 0 1,0 0-1,1 0 0,-1 0 0,1 0 1,-1 0-1,0 0 0,1 0 0,-1 0 0,1 1 1,-1-1-1,0 0 0,1 0 0,-1 0 1,1 1-1,-1-1 0,1 0 0,-1 1 1,1-1-1,-1 0 0,0 2 0,-17 13 77,11-1-76,0 0 1,1 0-1,1 0 0,0 1 1,0 0-1,2 0 0,0 0 1,1 0-1,0 1 0,1-1 1,3 31-1,-2-45-8,0 0 0,0 0 0,0 0 0,0 0 0,1 0 1,-1 0-1,0 0 0,1 0 0,-1-1 0,1 1 0,-1 0 0,1 0 0,-1 0 0,1 0 0,0-1 0,-1 1 0,1 0 0,0-1 0,-1 1 0,1 0 1,0-1-1,0 1 0,1 0 0,1 0-24,-1 0 0,1 0 1,0-1-1,-1 1 0,1-1 0,0 0 1,0 1-1,4-2 0,-2 1 2,1 0 0,-2-1 1,1 0-1,0 0 0,0 0 0,0-1 0,0 0 0,-1 0 1,7-3-1,1-6 1,-1 0 1,-1-1 0,0-1 0,-1 1-1,0-2 1,-1 1 0,12-26-1,18-29-116,-36 65 122,18-24 10,-19 26 5,0 0 0,-1 0 0,1 0 0,0 0 0,-1 0 0,1 1 0,0-1 0,0 0 0,0 0 0,0 1 0,0-1 0,0 0 0,0 1 0,0-1 0,0 1 0,0-1-1,0 1 1,0 0 0,0-1 0,2 1 0,-2 1 32,0 0-1,0 0 0,0 0 0,-1 0 1,1 0-1,-1 0 0,1 0 1,0 0-1,-1 0 0,0 1 1,1-1-1,-1 0 0,0 0 0,0 0 1,1 1-1,-1-1 0,-1 2 1,2 29 378,-1-26-326,0-3-21,0 17 453,-1 1 0,-4 28-1,4-44-480,0 0 0,0 0 0,-1 0 0,1 0 0,-1-1 0,0 1 0,0 0 0,-1-1 0,1 1 0,-1-1-1,0 0 1,-1 0 0,1 0 0,-1 0 0,-3 3 0,4-5-282,1-1 1,-1 0-1,0 0 0,1 0 1,-1 0-1,0 0 0,0-1 1,1 1-1,-1-1 0,0 0 0,0 0 1,0 0-1,0 0 0,1 0 1,-4-1-1,2 1-417,-23-3-6141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7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1 769,'0'0'7548,"10"2"-1220,11 3-5625,-14-2-297,-4-1-69,0-1 0,0 0 0,0 0 0,0 0 0,0 0 0,0-1 0,6 1-1,101 7 166,-63-7-3139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35 1634,'3'-7'2477,"1"-9"-4575,-3 10 5480,-1 1 4601,2 71-699,1-40-7621,-3 0 0,0 0 1,-1 1-1,-7 32 0,-6-25-6026,-7-5-5900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0 2210,'0'2'11259,"0"12"-10314,-1 326 3938,0-121-6585,-10-312-9135,7 68 7250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96 2178,'0'-3'553,"1"0"0,-1 0 0,0 0 0,1 0-1,0 0 1,0 0 0,0 0 0,0 0 0,0 1 0,1-1 0,-1 0-1,1 1 1,2-4 0,0 2-42,-1 0 0,1 0 0,0 0 0,1 1 0,-1-1-1,1 1 1,5-3 0,-5 3-259,1 0-1,0 0 1,0 1-1,0 0 1,0 0-1,0 1 1,0-1-1,0 1 0,1 0 1,-1 1-1,1 0 1,-1 0-1,10 1 1,-14 0-210,1 1 0,0-1 0,-1 0 0,1 1 0,-1 0 0,0-1 0,1 1 0,-1 0 0,0 0 0,0 0 0,0 1 0,0-1 0,-1 0 0,1 1 0,0-1 0,-1 1 0,0-1 0,0 1 0,0 0 0,2 5 0,-1-2-49,-1 1 0,1-1 1,-1 0-1,0 1 1,-1-1-1,1 1 0,-1-1 1,-2 12-1,1-17-30,-1 1 1,0-1-1,1 0 1,-1 1-1,0-1 1,0 0-1,0 0 1,0 0-1,0 0 0,0-1 1,0 1-1,-1 0 1,1-1-1,0 1 1,0-1-1,-1 0 0,-1 0 1,-3 1-80,-58 14-338,-55 8 1394,114-23 261,8-2-853,16-5-2000,-3 1-2543,0-2-6396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9.2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3 107 8840,'0'7'4724,"0"14"-2636,-1 11-974,0-22-935,0-1 1,1 1 0,0 0-1,1-1 1,0 1 0,3 11-1,-2-18-151,-1 0 1,0 0-1,1-1 1,-1 1-1,1 0 0,0-1 1,0 1-1,0-1 0,0 1 1,0-1-1,0 0 1,1 0-1,-1 0 0,1 0 1,-1-1-1,1 1 0,0-1 1,0 0-1,0 1 1,0-1-1,-1 0 0,2-1 1,-1 1-1,3 0 0,0 1-6,1-1-1,0 0 0,-1 0 1,1-1-1,0 0 0,-1 0 1,1 0-1,0-1 1,-1 0-1,9-2 0,-12 2-5,0-1 1,0 0-1,0 1 0,0-1 1,0 0-1,0 0 0,-1-1 0,1 1 1,-1-1-1,1 1 0,-1-1 0,0 0 1,0 1-1,0-1 0,-1 0 0,1-1 1,-1 1-1,1 0 0,-1 0 0,0-1 1,1-4-1,1-4-39,-1-1 0,0 1 0,-1-1-1,0 0 1,-1 1 0,0-1 0,-1 0 0,-4-21 0,4 30 19,0 0 1,0 0-1,0 0 1,0 0-1,-1 0 1,1 1-1,-1-1 1,0 1-1,0-1 1,0 1-1,-1 0 1,1-1-1,-1 1 1,0 1-1,0-1 1,0 0-1,0 1 1,0-1-1,0 1 1,-1 0-1,0 0 1,1 0-1,-1 1 1,0-1-1,1 1 1,-1 0-1,0 0 1,0 0-1,0 0 1,0 1-1,-5 0 1,4-1 10,0 1 1,0 1-1,0-1 1,1 1-1,-1-1 1,0 1-1,0 1 1,1-1-1,-1 1 1,1-1-1,-7 5 1,9-4 16,0-1 0,0 1-1,0 0 1,0 1 0,0-1 0,0 0 0,1 0-1,-1 1 1,1-1 0,0 1 0,0 0 0,0-1-1,0 1 1,0 0 0,0-1 0,1 1 0,-1 0-1,1 0 1,0 0 0,0-1 0,0 5 0,0-5-21,0 1 1,0-1 0,1 0 0,-1 0 0,1 0 0,-1 0 0,1 0 0,0 0 0,-1 1 0,1-2 0,0 1-1,0 0 1,1 0 0,-1 0 0,0 0 0,1-1 0,-1 1 0,1 0 0,1 0 0,1 1-6,0 0 1,0-1 0,0 1 0,1-1-1,-1 0 1,1 0 0,-1-1-1,8 2 1,4 0-16,1-1-1,0-1 0,0 0 1,19-2-1,-26 0-69,0-1-1,0-1 0,0 0 1,-1 0-1,1-1 0,-1 0 1,0-1-1,0 0 0,0 0 1,-1-1-1,0 0 0,0 0 1,0-1-1,-1 0 0,0 0 1,0-1-1,-1 0 0,9-15 1,-14 22 78,0 0 1,0 0-1,-1 0 0,1 0 1,0 0-1,-1-1 1,1 1-1,-1 0 1,1 0-1,-1 0 1,0-1-1,0 1 1,1 0-1,-1-1 1,0 1-1,0 0 1,0 0-1,0-1 0,0 1 1,-1 0-1,1-1 1,0 1-1,-1 0 1,1 0-1,-1-1 1,0 0-1,-1 0 111,1 1 0,-1 0 1,0 0-1,0 1 0,0-1 0,0 0 0,0 1 0,0-1 1,1 1-1,-1-1 0,0 1 0,-1 0 0,1 0 0,0 0 0,-2 0 1,3 0 57,10 1-347,92 22 48,-98-22 152,-1 0 0,1 0-1,-1 1 1,0-1 0,0 1-1,1 0 1,-1-1 0,0 1 0,-1 0-1,1 0 1,0 0 0,0 0-1,-1 1 1,0-1 0,1 0 0,-1 1-1,0-1 1,0 1 0,0-1-1,0 1 1,-1-1 0,1 1-1,-1 0 1,1 3 0,0 10 304,0 0 0,-1 0 0,-2 17 0,1-2 265,1-29-582,-1 11 235,2 0 0,-1-1 0,2 1 0,4 21 0,-5-32-308,-1 1 0,1-1-1,0 1 1,0-1-1,0 0 1,0 0 0,1 1-1,-1-1 1,0 0-1,1 0 1,0 0 0,-1 0-1,1-1 1,0 1-1,0 0 1,0-1-1,0 1 1,0-1 0,1 0-1,-1 1 1,0-1-1,0 0 1,1-1 0,-1 1-1,1 0 1,-1-1-1,1 1 1,-1-1 0,1 0-1,2 0 1,11 0-3995,-1 0-4991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0.1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11 116 8680,'-1'2'268,"0"-1"0,0 0 0,0 1-1,0-1 1,0 1 0,1-1 0,-1 1 0,0 0-1,1-1 1,-1 1 0,1 0 0,0-1 0,-1 1-1,1 0 1,0-1 0,0 1 0,0 0 0,0 0-1,0-1 1,0 1 0,1 0 0,-1-1 0,1 1-1,0 2 1,1-1-93,0-1 1,0 0-1,-1 0 0,1 0 0,0-1 1,1 1-1,-1 0 0,0-1 0,0 1 1,1-1-1,-1 0 0,1 0 0,-1 0 1,4 1-1,7 1 55,1 0 0,0 0 0,0-1 0,25 0 0,-36-3-213,0 1-1,0-1 0,1 0 1,-1 0-1,0 0 0,0 0 1,0 0-1,0-1 1,0 1-1,0-1 0,-1 0 1,1 0-1,0 0 1,-1 0-1,0 0 0,1-1 1,-1 1-1,0-1 1,0 1-1,0-1 0,-1 0 1,1 0-1,0 0 1,-1 0-1,0 0 0,0 0 1,1-5-1,2-6-237,0 1-1,-2 0 1,0-1-1,0 0 1,-1-16-1,-1 28 206,0 0 1,0 1-1,-1-1 1,1 0 0,0 1-1,-1-1 1,0 1-1,1-1 1,-1 1-1,0-1 1,0 1-1,1 0 1,-1-1-1,0 1 1,0 0-1,-1 0 1,1-1-1,0 1 1,0 0-1,-1 0 1,1 0-1,0 1 1,-1-1-1,1 0 1,-1 0-1,1 1 1,-1-1-1,1 1 1,-1-1-1,1 1 1,-4-1-1,2 1 39,1 0 0,-1-1 0,0 1 0,1 0 0,-1 0 0,0 1 0,1-1 0,-1 0-1,1 1 1,-1 0 0,1 0 0,-1-1 0,1 1 0,-1 1 0,1-1 0,0 0 0,-1 1 0,1-1 0,-3 4 0,0 0 18,1 1 1,-1 0-1,1 0 1,1 1-1,-1-1 1,1 1-1,0 0 1,1 0-1,0 0 1,0 0-1,-1 8 1,0 6 340,2 0 0,0 36 0,2-52-378,0 0 1,-1 1-1,2-1 1,-1 0-1,1 0 0,-1 0 1,1 0-1,1 0 1,-1-1-1,1 1 1,0-1-1,0 1 0,0-1 1,0 0-1,1 0 1,0-1-1,-1 1 1,2-1-1,-1 1 1,0-1-1,0-1 0,1 1 1,8 3-1,-7-3-245,1 0-1,0-1 1,0 0 0,0 0-1,1-1 1,-1 0-1,11 1 1,-12-2-291,1 0 0,-1-1 1,0 0-1,0 0 0,0 0 0,0 0 0,0-1 1,0 0-1,6-4 0,28-23-4465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10826,'2'1'5401,"1"-5"-2217,9-15-1401,8-25-2115,-13 22 506,-1-1-1,0 0 1,-2 1-1,-1-1 1,0-46-1,-3 69 329,-1 7-474,0 0-1,0 0 0,1 1 1,0-1-1,2 9 0,-1 8-41,-2 19 42,0 40-288,2-76-60,-1 1 0,1-1 0,1 0 0,-1 0 0,1 0-1,1 0 1,-1-1 0,7 12 0,4-6-2719,-2-14-2346,-1-15-5088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2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52 7079,'5'9'9773,"-4"-8"-9715,-1-1 0,0 0 0,1 0 0,-1 1 0,0-1 0,1 0 0,-1 0 0,0 1 0,1-1 0,-1 0 0,1 0 0,-1 0 0,0 1 0,1-1 0,-1 0 0,1 0 0,-1 0 0,1 0 1,-1 0-1,0 0 0,1 0 0,-1 0 0,1 0 0,-1 0 0,1 0 0,-1-1 0,0 1 0,1 0 0,-1 0 0,1 0 0,-1 0 0,0-1 0,1 1 0,-1 0 0,0 0 0,1-1 0,-1 1 0,0 0 0,1-1 0,-1 1 0,0 0 0,1-1 0,-1 1 0,0 0 0,0-1 0,0 1 0,1-1 0,-1 1 0,0 0 0,0-1 0,0 1 0,0-1 0,0 1 0,0-1 0,0 1 0,0 0 0,0-1 0,0 0 0,0-12 171,-2-14-227,1 26-43,1 0 1,-1 0 0,0 1-1,0-1 1,0 0 0,1 0 0,-1 0-1,0 1 1,0-1 0,0 0-1,0 1 1,0-1 0,0 1-1,0-1 1,0 1 0,-1 0 0,1-1-1,0 1 1,0 0 0,0 0-1,0 0 1,0 0 0,-2 0-1,-2 0-101,0 1-1,0 0 1,0 0-1,0 0 1,0 1-1,0-1 1,0 1-1,1 1 1,-1-1-1,1 0 1,-1 1-1,1 0 1,0 0-1,0 0 0,0 1 1,1-1-1,-1 1 1,-4 7-1,-4 4 134,1 0 0,1 1 0,-16 31 1,23-40 27,0 0 0,0 1 1,1-1-1,0 1 1,0-1-1,1 1 1,0-1-1,1 1 0,0 12 1,0-17-23,0-1 0,0 0 0,0 0 1,1 1-1,-1-1 0,1 0 0,0 0 0,0 1 1,0-1-1,0 0 0,0 0 0,0 0 0,0 0 1,0-1-1,1 1 0,-1 0 0,1 0 0,0-1 1,-1 1-1,1-1 0,0 1 0,0-1 0,0 0 1,0 0-1,0 0 0,0 0 0,0 0 0,0 0 0,1-1 1,-1 1-1,0-1 0,0 1 0,1-1 0,2 0 1,-2 0-19,1 0 1,-1 0-1,0 0 1,0-1 0,0 0-1,1 1 1,-1-1-1,0 0 1,0 0 0,0-1-1,0 1 1,-1-1-1,1 0 1,0 1 0,2-3-1,0-1 18,1 0 1,-2-1-1,1 1 0,0-1 1,-1 0-1,5-9 1,3-9 94,-1 0 1,13-46-1,-20 57-72,1 55 2393,11 122-2197,-8 235 0,-9-392-224,1-1 1,-1 1-1,0-1 0,0 0 0,-1 1 1,-5 11-1,7-16 11,-1-1 0,0 0 0,0 1-1,1-1 1,-1 0 0,0 1 0,0-1 0,-1 0 0,1 0-1,0 0 1,0 0 0,0 0 0,-1 0 0,1-1 0,0 1-1,-1 0 1,1-1 0,-1 1 0,1-1 0,-1 1 0,1-1 0,-1 0-1,1 1 1,-1-1 0,1 0 0,-1 0 0,1 0 0,-1 0-1,1-1 1,-1 1 0,0 0 0,1-1 0,-3 0 0,1 0-22,1-1 1,-1 0-1,1 0 1,-1 1-1,1-2 1,0 1 0,0 0-1,0 0 1,0-1-1,0 1 1,0-1-1,1 1 1,-1-1-1,1 0 1,0 0-1,0 1 1,0-1 0,0 0-1,0 0 1,1 0-1,-1-5 1,-2-11-196,0-1-1,2-19 1,1 39 211,-2-25-54,1 1 0,2-1 0,1 0 0,0 0 0,2 1 0,1 0 0,1 0 0,16-42 1,-9 41 62,2 0 1,0 1-1,2 1 0,0 0 1,40-38-1,-28 30-12,-15 14 311,-1-1 0,-1 0 1,13-25-1,-23 41 887,-11 140-942,9-128-259,0-6-2,0-1 0,0 1 1,0-1-1,0 0 1,0 1-1,1-1 0,0 0 1,0 1-1,1 3 0,-1-6 3,0 1 0,0-1 0,1 0 0,-1 0 0,0 0 0,0 0 0,1 0 0,-1 0 0,1 0 0,-1-1 0,1 1 0,-1-1-1,1 1 1,-1-1 0,1 1 0,0-1 0,-1 0 0,1 1 0,-1-1 0,1 0 0,0 0 0,-1-1 0,3 1 0,0 0-8,0 0 0,0 0 1,0 0-1,0-1 0,0 1 0,0-1 1,0 0-1,0 0 0,-1-1 1,1 1-1,0-1 0,-1 0 0,6-3 1,-5 1 39,0 0 1,0-1-1,0 1 1,0-1-1,-1 0 0,0 0 1,0 0-1,5-10 1,7-24 493,17-59-1,-34 297-511,1-199-17,1 1 1,0-1 0,0 1-1,0-1 1,0 0-1,0 1 1,0-1-1,0 1 1,0-1 0,0 1-1,0-1 1,0 0-1,1 1 1,-1-1 0,0 1-1,0-1 1,0 0-1,0 1 1,1-1-1,-1 1 1,0-1 0,0 0-1,1 1 1,-1-1-1,0 0 1,1 0 0,-1 1-1,0-1 1,1 0-1,-1 0 1,0 1-1,1-1 1,-1 0 0,1 0-1,14-6-300,10-22 229,16-50 241,-31 56-137,1-1-1,24-33 1,-35 56-20,1-1 1,-1 0-1,1 0 0,-1 1 0,1-1 1,-1 0-1,1 0 0,-1 1 1,1-1-1,0 1 0,-1-1 1,1 1-1,0-1 0,-1 1 0,1-1 1,0 1-1,0-1 0,0 1 1,-1 0-1,1 0 0,0-1 0,0 1 1,0 0-1,0 0 0,0 0 1,-1 0-1,3 0 0,-2 1 15,0-1-1,-1 1 0,1 0 0,0 0 1,0 0-1,0-1 0,0 1 1,-1 0-1,1 0 0,0 0 1,-1 0-1,1 0 0,-1 1 0,1-1 1,-1 0-1,1 2 0,7 49 326,-8 69-235,0-120-182,10-21-250,15-32 351,-13 26-64,0 1-1,2 0 0,20-27 1,-34 52 40,0-1 1,0 1 0,0-1 0,1 1-1,-1 0 1,0-1 0,0 1 0,1 0 0,-1-1-1,0 1 1,1 0 0,-1-1 0,0 1 0,1 0-1,-1 0 1,0-1 0,1 1 0,-1 0-1,1 0 1,-1 0 0,0 0 0,1-1 0,-1 1-1,1 0 1,-1 0 0,1 0 0,-1 0 0,1 0-1,5 12 194,-1 33 253,-4-27-336,2 7 15,-3-14-111,1 0 0,1 0 0,0-1 0,0 1-1,7 16 1,-9-26-95,1 0 0,0-1 0,-1 1 0,1 0 0,0 0 0,0-1 0,-1 1 0,1 0-1,0-1 1,0 1 0,0-1 0,0 1 0,0-1 0,0 1 0,1-1 0,-1 1-188,-1-1 0,1 0 0,-1 0 1,1 0-1,-1 0 0,1 0 0,-1 0 0,1 0 1,-1 0-1,1 0 0,0 0 0,-1 0 0,1-1 1,-1 1-1,0 0 0,1 0 0,-1 0 0,1-1 1,-1 1-1,1 0 0,-1 0 0,1-1 0,-1 0 1,6-8-5688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3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108 410 6566,'0'0'3369,"5"0"1324,16-2 36,-19-3-4612,0 0 0,-1 0-1,1 0 1,-1 0 0,0 0 0,-1 0 0,1 0 0,-1 0-1,0 0 1,-1-1 0,-1-7 0,2-6-56,0 18-55,0 0 0,0 0 0,0 0 0,0-1 0,0 1 0,-1 0 0,1 0 0,0 0 0,0 0 0,-1-1 0,1 1 0,-1 0 0,1 0 0,-1 0 1,0 0-1,1 0 0,-1 0 0,0 0 0,1 0 0,-1 0 0,0 1 0,0-1 0,0 0 0,0 0 0,-1 0 0,-1 0-26,1 0-1,0 1 1,-1-1 0,1 1-1,0 0 1,-1 0-1,1 0 1,-1 0 0,1 0-1,0 0 1,-1 1-1,1-1 1,-3 2 0,1-1 15,1 1 0,-1 0 1,1 1-1,0-1 1,0 0-1,0 1 1,0 0-1,0 0 1,0 0-1,1 0 1,-1 0-1,1 0 0,0 1 1,0-1-1,0 1 1,-1 4-1,-24 64 19,23-56-46,0 0 1,1 1-1,1-1 1,0 1 0,1-1-1,1 1 1,4 31 0,-3-47 13,-1 0 1,1 0-1,0-1 1,-1 1 0,1 0-1,0 0 1,0-1-1,0 1 1,-1-1-1,1 1 1,0-1 0,0 1-1,0-1 1,0 1-1,0-1 1,0 0 0,0 0-1,0 1 1,0-1-1,0 0 1,0 0 0,0 0-1,0 0 1,0 0-1,0 0 1,0 0-1,0-1 1,0 1 0,0 0-1,0 0 1,0-1-1,0 1 1,0-1 0,0 1-1,0-1 1,0 1-1,0-1 1,0 0-1,-1 1 1,1-1 0,1-1-1,3-4-1,0 0 1,-1 0-1,0-1 0,0 0 0,0 0 0,-1 0 0,3-8 0,18-60-117,-14 41-105,65-270-1295,-52 198 2730,-23 104-996,0 7 154,-3 52-93,-13 72-1,-1 15-289,13-88-191,7 101 1,-3-153 181,1 1 1,0 0 0,0-1-1,1 1 1,-1-1 0,1 0-1,0 1 1,0-1-1,1 0 1,3 5 0,-5-8 17,0 1 0,0-1 1,0 0-1,0 0 0,0 0 1,1 0-1,-1 0 1,0 0-1,1 0 0,-1 0 1,0 0-1,1-1 0,-1 1 1,1-1-1,-1 1 0,1-1 1,0 0-1,-1 1 0,1-1 1,-1 0-1,1 0 0,0 0 1,-1 0-1,1 0 0,-1 0 1,1-1-1,0 1 0,-1-1 1,1 1-1,-1-1 1,1 1-1,-1-1 0,3-1 1,-1-1-11,-1 1 1,1-1 0,-1 1-1,1-1 1,-1 0 0,0 0 0,0 0-1,0 0 1,0 0 0,-1 0-1,0-1 1,2-3 0,14-49-266,-14 44 312,18-88-53,-18 76 2841,-5 67-2786,1-26-23,0 0 1,1 0-1,1 0 1,3 23 0,-2-36 0,0 1 0,0-1 0,1 0 1,-1 1-1,1-1 0,0 0 0,0-1 1,0 1-1,0 0 0,1-1 1,0 0-1,0 0 0,-1 0 0,8 4 1,-9-5 3,0-1 0,0 0 0,1 1 0,-1-1 0,0 0 0,0 0 0,1 0 0,-1-1 0,1 1 0,-1 0 0,1-1-1,-1 0 1,1 0 0,-1 1 0,1-1 0,-1-1 0,1 1 0,-1 0 0,1-1 0,-1 1 0,0-1 0,1 0 0,-1 1 0,0-1 0,1-1 0,-1 1 0,0 0 0,0 0 0,4-4 0,0-2 51,-1 0-1,1-1 1,-1 0 0,-1-1-1,1 1 1,-1-1 0,-1 0-1,0 0 1,0 0 0,-1 0-1,2-12 1,-1-1-70,-1-1 1,-1 1-1,-3-40 1,2 59-31,-1-1 0,0 1 0,0 0 0,0 0 0,-1 0 0,1 0 0,-1 0 0,1 0-1,-1 0 1,0 0 0,0 1 0,0-1 0,-1 1 0,1-1 0,-1 1 0,1 0 0,-1 0 0,0 0 0,0 0 0,0 1 0,0-1 0,0 1 0,0-1 0,-7 0 0,7 0 31,0 1 0,-1 0 1,1 1-1,-1-1 1,1 1-1,-1-1 1,0 1-1,1 0 0,-1 0 1,1 1-1,-1-1 1,1 1-1,-1 0 0,1 0 1,-1 0-1,1 0 1,0 0-1,-1 1 0,1-1 1,0 1-1,0 0 1,0 0-1,-3 3 0,2 0 96,1-1 0,0 1 1,0 0-1,0 0 0,0 0 0,1 0 0,0 0 0,0 0 0,0 1 0,0-1 0,1 1 0,0-1 0,1 1 0,-1 0 0,1 6 0,0-10-57,1-1 0,0 0-1,-1 1 1,1-1 0,0 0-1,0 0 1,0 0-1,0 0 1,0 1 0,0-1-1,0 0 1,0-1-1,0 1 1,1 0 0,-1 0-1,0 0 1,0-1 0,1 1-1,-1-1 1,1 1-1,-1-1 1,0 1 0,3-1-1,39 9 423,-4-8-202,0-1-1,0-2 1,47-8-1,-24 2-49,-62 8-221,0 0 1,0 0-1,0 0 0,0 0 0,0 0 1,1 0-1,-1 0 0,0 0 1,0 0-1,0 0 0,0 0 0,0 0 1,1 0-1,-1 0 0,0 0 0,0 0 1,0 0-1,0 0 0,0 0 0,0 0 1,1 0-1,-1 0 0,0 0 1,0 0-1,0 0 0,0-1 0,0 1 1,0 0-1,0 0 0,0 0 0,0 0 1,1 0-1,-1 0 0,0 0 1,0-1-1,0 1 0,0 0 0,0 0 1,0 0-1,0 0 0,0 0 0,0 0 1,0-1-1,0 1 0,0 0 1,0 0-1,0 0 0,0 0 0,0 0 1,0 0-1,0-1 0,0 1 0,0 0 1,0 0-1,0 0 0,0 0 0,0 0 1,-1 0-1,1-1 0,0 1 1,0 0-1,0 0 0,0 0 0,0 0 1,0 0-1,0 0 0,0 0 0,0 0 1,-1-1-1,-8-5-5398,-11-2-7474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 2146,'-12'0'1558,"-4"0"13473,30 0-13592,5 0-1195,-7-1-219,0 1 1,0 0-1,1 1 1,-1 0 0,0 1-1,0 0 1,15 6-1,-27-8-78,9 6-160,-6 0-6738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7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0 128,'14'3'14552,"10"7"-10330,16 5-4450,-9-12 378,0 0 1,35-2 0,-45-1-224,-21 0-760,0 5-7970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21 5605,'0'0'9214,"0"25"-5253,-11 100-2411,1-22-1327,2 162 444,8-265-640,0-2-166,-2-24 83,-1 0 0,-2 0 0,0 0 1,-10-27-1,-8-35-60,17 46 212,2-1 0,1-59 0,4 98-93,-1 0 0,1 0-1,0 0 1,0 1 0,1-1-1,-1 0 1,1 1 0,0-1-1,0 1 1,0-1 0,0 1-1,1 0 1,-1 0 0,1 0-1,0 0 1,-1 0 0,1 1-1,1-1 1,-1 1 0,0 0-1,1 0 1,-1 0 0,1 0-1,6-2 1,2-1 4,0 1 0,1 0 1,-1 1-1,1 0 0,0 1 0,18-1 1,-10 2-7,-9 0-10,0 0 1,0 1 0,21 3 0,-31-2 5,0 0-1,0 0 1,0 1 0,0-1 0,0 0 0,0 1 0,-1-1 0,1 1 0,0-1-1,-1 1 1,1 0 0,-1 0 0,0 0 0,0 0 0,0 0 0,0 0 0,0 0 0,0 0-1,0 0 1,0 0 0,-1 0 0,1 1 0,-1-1 0,0 0 0,0 5 0,1 0 51,-1 0 0,1 0 0,-2 0 0,1 0 0,-1-1 1,0 1-1,-3 12 0,0-11-49,1-1 1,-2 1-1,1-1 0,-1 0 1,0 0-1,0-1 1,-1 1-1,1-1 0,-2 0 1,1-1-1,0 1 1,-1-1-1,0-1 0,-1 1 1,-13 5-1,7-4-36,0 0-1,-1-1 1,0-1-1,0-1 1,0 0-1,0 0 1,-29-1-1,43-2 353,24 0-496,-15 1 204,0 0 0,0 0 1,0 1-1,0 0 0,-1 1 0,1-1 1,0 2-1,-1-1 0,0 1 0,0 0 1,0 0-1,0 1 0,-1 0 1,0 0-1,0 0 0,0 1 0,5 7 1,11 14 137,0 1 1,27 49 0,-38-59-79,18 41 798,-25-57-1220,0-8-625,0-17-2527,-2 15 1148,8-34-5275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10570,'0'0'7564,"0"20"-5716,-2 107 509,5 140-967,7-183-1268,-5-56-73,1 48-1,-6-71-53,0-3-23,0 0 1,0 1-1,0-1 1,0 1-1,0-1 0,0 1 1,1-1-1,-1 0 1,1 1-1,0-1 1,0 0-1,1 4 1,-1-6-448,-1-8-10394,0 0 4233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0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12332,'0'0'5269,"-23"9"-1789,-1-1-3260,0 0-1,1 2 1,0 1-1,1 0 1,0 2 0,0 0-1,-33 29 1,51-38-211,-1 1 1,1-1 0,0 1 0,0 0 0,0 0 0,1 0-1,0 0 1,0 1 0,0-1 0,0 1 0,-1 6 0,1 0-7,1 0 0,0 0 0,1 0 0,0 20 0,2-30-5,-1-1-1,1 1 0,0-1 1,-1 1-1,1-1 1,0 0-1,0 1 1,0-1-1,0 0 1,0 0-1,0 0 1,0 0-1,0 0 0,0 0 1,0 0-1,1 0 1,-1 0-1,0 0 1,1-1-1,-1 1 1,1 0-1,-1-1 1,1 1-1,-1-1 0,3 1 1,46 10 1,-40-10 4,34 7 25,60 12 72,-93-16-91,1-1-1,-1 1 0,0 1 1,0 0-1,-1 1 0,16 10 1,-23-14-6,-1 0 0,0 0 0,0 0 1,1 0-1,-2 1 0,1-1 0,0 1 0,0 0 0,-1-1 1,1 1-1,-1 0 0,0 0 0,0 0 0,0 0 1,0 0-1,0 0 0,-1 0 0,0 0 0,1 0 0,-1 0 1,0 0-1,0 1 0,-1-1 0,1 0 0,-1 3 1,-1-1 2,1-1 0,0 1 0,-1-1 0,0 1 0,0-1 1,0 0-1,-1 0 0,1 0 0,-1 0 0,0 0 1,0 0-1,0-1 0,-1 0 0,1 1 0,-5 2 0,-1-1-7,0 0 0,0-1-1,0 0 1,-1 0 0,1-1 0,-1-1-1,0 1 1,0-1 0,0-1-1,-15 1 1,20-2 25,-1 0 1,1 0-1,-1 0 0,1-1 1,-1 0-1,1 0 0,0 0 1,0-1-1,0 1 0,-1-1 1,1-1-1,1 1 0,-1-1 1,0 1-1,1-1 0,-1-1 1,1 1-1,0-1 0,0 1 1,-6-9-1,9 11-42,1 0 0,-1 0 0,0 0 0,1 0 1,-1 0-1,1 0 0,-1 0 0,1 0 0,-1-1 0,1 1 0,0 0 1,0 0-1,0 0 0,0-1 0,0 1 0,0 0 0,0 0 0,0-1 1,0 1-1,0 0 0,1 0 0,-1 0 0,0-1 0,1 1 0,-1 0 1,1 0-1,0 0 0,-1 0 0,1 0 0,0 0 0,1-2 0,3-1-838,0-1 0,0 1 0,0 1 1,1-1-1,6-3 0,9-6-5235,-1-3-5371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1.5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436 81 11082,'2'-6'731,"-1"0"-1,0 1 0,0-1 0,-1 0 0,1 0 0,-1 1 0,-1-7 0,0-5 994,1 16-1679,0 1 0,0-1 0,-1 1 0,1-1 0,0 0 0,-1 1 0,1-1 0,0 1 0,-1-1 0,1 1 0,-1-1 0,1 1 0,-1-1 0,1 1 0,-1 0 0,1-1 0,-1 1 0,1 0 0,-1-1 0,0 1 0,1 0 0,-1 0 0,1-1 0,-1 1 0,0 0 1,1 0-1,-1 0 0,0 0 0,1 0 0,-2 0 0,-26-1 120,22 1-50,-4 1-97,0 0-1,0 1 0,1 0 1,-1 0-1,1 1 0,-1 0 1,1 1-1,0 0 0,0 0 1,0 1-1,-12 9 0,-9 9-30,-46 43-1,65-55 47,-11 9 143,0 2 1,2 0-1,-21 29 1,36-43-55,0 0 1,0 0 0,0 0-1,1 0 1,1 1 0,-1-1 0,2 1-1,-1 0 1,1 0 0,0 0-1,1 0 1,0 1 0,1-1-1,0 15 1,1-21-110,0-1 0,-1 1 0,1-1 0,0 1 0,1-1-1,-1 0 1,0 0 0,1 0 0,-1 0 0,1 0 0,0 0 0,0 0 0,-1 0-1,1-1 1,0 1 0,1-1 0,-1 1 0,0-1 0,0 0 0,1 0 0,-1 0-1,0 0 1,1 0 0,2 0 0,10 4 66,0-2 0,29 3 0,-33-5-8,39 4 175,1-2-1,90-6 1,-131 2-229,-1 0 0,1-1 0,0 0 1,-1-1-1,0 0 0,1-1 0,-1 1 0,13-9 1,-22 11-111,1 1 0,0-1 0,-1 0 1,1 0-1,-1 0 0,1 1 0,-1-1 0,1 0 1,-1 0-1,0 0 0,1 0 0,-1 0 1,0 0-1,0 0 0,0 1 0,1-1 0,-1 0 1,0 0-1,0 0 0,-1 0 0,1 0 1,0 0-1,0-1 0,-1-6-1695,1-10-2499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1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1 416,'-10'22'1121,"1"-2"161,1-2-450,6-7-511,2-4-321,0-2 64,-2-1-128,0-2 32,0-2 96,0 0 512,-2 0-480,4-4 225,-4-8-449,2 1 96,0 0-577,2 2-1985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2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78 323 2402,'-43'-99'2253,"41"95"-1860,0 0 1,1 0-1,-1 0 1,1-1-1,0 1 0,0 0 1,1 0-1,-1-1 0,1 1 1,0-1-1,1-8 0,-2-10 1982,-19-65 4271,20 149-3710,-2-18-2818,0 96 67,6 172-141,0-410-1437,-5 32 1069,-1 39 116,1 1 0,1-1 1,2 1-1,0-1 0,2 1 1,9-32-1,-3 30 247,2 1 0,15-28-1,-21 46-17,0-1 0,1 2 0,0-1 0,0 1 0,1 0 0,0 0 0,1 1 0,12-10-1,-20 17-22,0 0-1,1 0 0,-1 0 0,0 0 0,1 0 0,-1 1 0,1-1 0,-1 0 1,1 1-1,-1-1 0,1 1 0,-1-1 0,1 1 0,0 0 0,-1-1 0,1 1 1,0 0-1,-1 0 0,1 0 0,0 0 0,-1 1 0,1-1 0,-1 0 0,1 1 1,1 0-1,-1 0-7,-1 1 1,1-1 0,-1 1-1,1 0 1,-1-1 0,0 1-1,0 0 1,0 0 0,0 0-1,0 0 1,0 0 0,0 0-1,0 0 1,-1 0 0,1 0-1,-1 3 1,2 7-21,-1 1 1,-1-1-1,0 0 1,0 1-1,-4 16 0,2-20 79,-1 1-1,0-1 0,0 0 1,-1 0-1,0-1 0,-1 1 0,1-1 1,-2 0-1,1 0 0,-9 9 1,-8 5-105,-44 37 0,27-26 170,39-33-194,6 19-566,15 12 694,-8-12 81,0-1 1,32 34 0,-41-47-93,1-1 0,-1 0 0,1-1 0,0 1 0,1-1 0,-1 0 0,1 0 1,-1 0-1,1-1 0,0 0 0,-1 0 0,1 0 0,0-1 0,1 0 0,10 0 1,-13-1-11,1 0 1,-1 0 0,0 0-1,0-1 1,0 0 0,0 0 0,0 0-1,0 0 1,0-1 0,0 1-1,-1-1 1,1 0 0,0 0 0,-1 0-1,0-1 1,1 1 0,-1-1-1,0 0 1,0 0 0,0 0 0,-1 0-1,1-1 1,-1 1 0,0-1-1,3-5 1,1-2 11,-1 0 0,0 0-1,-1 0 1,0 0 0,-1-1-1,0 1 1,-1-1 0,0 0 0,-1 0-1,0 0 1,-2-23 0,0 34-29,0 0 0,0 0-1,0 1 1,0-1 0,0 1 0,0-1 0,-1 0 0,1 1 0,0 0 0,0-1 0,-1 1 0,1 0 0,0 0 0,0-1 0,-1 1 0,1 0 0,0 0 0,-1 1 0,1-1-1,0 0 1,-1 0 0,1 1 0,0-1 0,0 0 0,0 1 0,-1-1 0,1 1 0,-2 1 0,0 5 0,1 1 1,-1 0-1,1 0 1,1 0-1,-1 0 1,1 0-1,1 0 1,-1 1-1,2-1 1,0 13-1,0 4 19,-1-22-25,0-1 0,1 1 1,-1-1-1,0 1 0,1-1 0,0 1 0,0-1 1,-1 1-1,1-1 0,1 0 0,-1 1 0,0-1 0,1 0 1,-1 0-1,1 0 0,-1 0 0,3 2 0,0-1-22,0 1 0,0-1 0,1 0-1,-1-1 1,1 1 0,0-1-1,-1 0 1,7 2 0,3 0-1303,1-1 0,0 0 0,0-1 0,29 0 0,-13-3-3559,-5-7-623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66 1377,'-2'-5'12862,"2"5"-12614,11-8 2763,20-3-3877,-28 10 1936,30-12-152,27-9 468,-56 20-1618,1 1 1,0 0-1,-1 0 0,1 1 0,0 0 0,0 0 1,0 0-1,-1 0 0,1 0 0,6 3 1,-3 4-3053,-1 10-1985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16111,'-12'0'2210,"6"13"-1697,2 7-257,4 1-288,0-2-1217,10-12-993,6-7-1442,7-7-3523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189 339 5285,'2'-2'9454,"2"-9"-8071,-3-6-863,-1 11-436,1 0-1,-1 0 1,-1 0-1,1 1 0,-1-1 1,0 0-1,-2-6 1,2 11-75,0-1-1,0 0 1,0 1 0,0-1 0,0 1 0,0-1-1,0 1 1,-1-1 0,1 1 0,-1 0 0,1 0-1,-1 0 1,1 0 0,-1 0 0,0 0 0,0 0-1,1 0 1,-1 0 0,0 1 0,0-1 0,0 1-1,0 0 1,1-1 0,-1 1 0,0 0-1,-3 0 1,0 0-1,0 0 1,0 0-1,0 0 0,-1 0 0,1 1 1,0 0-1,0 0 0,0 0 0,1 1 0,-1 0 1,0-1-1,-7 6 0,7-4 3,0 1-1,1 1 1,-1-1 0,1 1-1,0 0 1,0 0 0,0 0-1,1 0 1,0 1 0,-4 6-1,2 0-21,1 1-1,-1-1 0,2 1 1,0 0-1,0 0 0,1 1 0,1-1 1,0 0-1,2 18 0,-1-29 2,0 0 1,1 0-1,-1 0 0,1 0 1,-1 0-1,1 0 0,0 0 1,0 0-1,0 0 0,0 0 1,0 0-1,0-1 0,0 1 0,1 0 1,-1-1-1,0 1 0,1-1 1,0 1-1,-1-1 0,1 0 1,0 1-1,0-1 0,0 0 1,-1 0-1,1 0 0,0-1 1,0 1-1,1 0 0,-1-1 1,0 1-1,0-1 0,0 0 0,0 0 1,0 0-1,4 0 0,-1 0 17,1 0 0,-1 0 0,1 0 0,-1-1 0,1 0 0,-1 0 0,0-1 0,1 1 0,-1-1 0,0 0 0,0-1 0,0 1 0,7-5 0,2-7-23,0 0 0,-1 0 0,0-2 0,-2 1-1,1-1 1,-2-1 0,0 0 0,-1-1 0,7-20 0,-5 8-114,-1-1 0,-1 0 0,-2 0 0,7-59 0,-12 7 1614,-10 88-833,3 2-636,1 1-1,0-1 1,0 1 0,1 0-1,0 0 1,0 0 0,-2 15-1,-8 66-3,12-78-11,-5 62-5,4 84-1,2-154-1,0 1 0,0-1 0,0 1 0,1-1 0,0 0 0,-1 1 0,1-1 0,0 0 0,1 1-1,-1-1 1,0 0 0,1 0 0,0 0 0,0 0 0,0 0 0,0-1 0,0 1 0,5 4-1,-4-5 2,1 0-1,0 0 0,0 0 0,-1 0 0,1-1 0,0 0 0,0 0 0,1 0 0,-1 0 0,0-1 0,0 1 1,0-1-1,0 0 0,1 0 0,5-1 0,-7 0 22,1-1 0,-1 1 0,1-1 0,-1 1 0,0-1 0,0 0 0,0 0 0,0 0 0,0-1 0,0 1 0,0-1 0,-1 1 0,1-1 0,-1 0 0,0 0 0,0 0 1,3-5-1,5-9 65,14-33 1,-20 41-68,0 0-1,-1 0 0,0 0 0,-1 0 0,0 0 1,2-19-1,-4 27 105,-1 19 70,-2 28 34,0-16-251,2 54-1,1-81 14,0 0 0,1-1 0,-1 1 0,1-1 0,0 1 0,0 0 0,0-1-1,0 1 1,0-1 0,0 0 0,0 1 0,1-1 0,-1 0 0,1 0 0,0 0 0,0 0 0,0 0-1,0 0 1,0 0 0,2 1 0,0-1-135,0 0-1,0-1 0,0 1 1,0-1-1,0 0 0,0 0 1,0 0-1,0 0 0,0-1 1,0 1-1,1-1 0,3-1 1,-5 1 84,0-1-1,0 0 1,-1 0 0,1-1 0,-1 1 0,1 0 0,-1-1 0,1 0-1,-1 1 1,0-1 0,0 0 0,0 0 0,0-1 0,0 1 0,0 0 0,0 0-1,-1-1 1,0 1 0,1-1 0,-1 0 0,0 1 0,0-1 0,1-4 0,4-10-309,-2 0 0,5-25 0,-5-17 3837,-4 83-1832,-1-10-1637,0-8 20,0 0 1,1 1-1,0-1 0,0 1 0,1-1 1,1 7-1,-1-11-118,-1 0 0,1-1 0,0 1 0,-1-1 0,1 1 0,0-1 0,0 1 0,0-1 0,0 1 0,1-1 0,-1 0 0,0 1 0,1-1 0,-1 0 0,0 0 0,1 0 0,-1 0 0,1 0 0,0-1 0,-1 1 0,1 0 0,0-1 0,-1 1 0,1-1 0,0 0 0,3 1 0,21 0-4655,2-1-3790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0 4356,'-47'31'7738,"-2"5"-4737,41-29-2742,0 0-1,0 1 0,0 0 0,1 0 0,0 1 1,1 0-1,0 0 0,-8 16 0,12-20-260,0-1-1,0 1 0,0 0 1,1 0-1,0 0 1,0 0-1,0 0 0,1 1 1,-1-1-1,1 0 1,0 0-1,1 0 0,0 0 1,-1 1-1,1-1 1,1 0-1,-1 0 0,1-1 1,0 1-1,0 0 1,0 0-1,1-1 0,0 1 1,0-1-1,0 0 1,0 0-1,1 0 0,-1-1 1,1 1-1,0-1 1,0 1-1,0-1 0,1-1 1,-1 1-1,1-1 1,7 4-1,-1-2-6,0-1 0,0 0 0,0-1-1,0 0 1,0-1 0,0 0 0,1-1 0,-1 0 0,0-1-1,1 0 1,-1 0 0,0-2 0,0 1 0,19-8 0,-24 8 6,0-1 0,0 0 0,0 0 0,0 0 0,-1-1 0,1 0-1,-1 0 1,0 0 0,0 0 0,-1-1 0,1 0 0,-1 0 0,0 0 0,-1-1 0,1 1 0,-1-1 0,0 0 0,0 0 0,-1 0 0,0 0 0,0 0 0,0-1 0,-1 1 0,0-1 0,0 1 0,0-10 0,-1 14 36,0-1 0,1 1 0,-1-1-1,-1 1 1,1-1 0,0 1 0,-1 0-1,1-1 1,-1 1 0,1-1 0,-1 1 0,0 0-1,0 0 1,0-1 0,-3-2 0,2 3 10,0 1 1,0 0-1,-1 0 1,1 1 0,0-1-1,0 0 1,-1 1-1,1-1 1,-1 1-1,1 0 1,0 0 0,-1 0-1,1 0 1,0 0-1,-1 0 1,-4 2-1,5-1-8,0-1-1,-1 1 1,1 0-1,0 0 1,0 1-1,0-1 0,0 0 1,0 1-1,0-1 1,0 1-1,0 0 1,0-1-1,1 1 1,-1 0-1,1 0 0,-1 0 1,1 0-1,0 0 1,0 1-1,0-1 1,0 0-1,0 0 1,1 1-1,-1-1 0,0 5 1,-2 6 135,1 0 0,1 1-1,-1 19 1,2-27-282,1 1 0,-1 0 0,1 0 1,1 0-1,-1 0 0,1-1 0,0 1 0,0-1 0,1 1 0,0-1 0,0 0 0,1 0 0,-1 0 0,1-1 0,1 1 1,-1-1-1,1 0 0,0 0 0,0-1 0,0 1 0,0-1 0,1 0 0,0 0 0,0-1 0,0 0 0,0 0 1,8 2-1,17 2-3454,4-7-1992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192 481 1954,'2'-1'7688,"1"-6"-3669,1-3-3429,-1 0 0,0-1 0,3-14-1,-6 19-481,1-1 153,-1 0 0,1 0 1,-1 0-1,-1 0 0,0 0 0,0 0 0,-1-7 0,1 12-196,0 0-1,0 0 0,-1 0 1,1 1-1,0-1 0,0 0 1,-1 1-1,1-1 1,-1 1-1,0-1 0,1 1 1,-1 0-1,0 0 0,0 0 1,0 0-1,1 0 0,-1 0 1,0 0-1,0 1 0,-1-1 1,1 1-1,0-1 0,0 1 1,0 0-1,0 0 1,-4 0-1,0-1-60,1 1-1,-1-1 1,0 1 0,1 0-1,-1 1 1,0-1 0,1 1 0,-1 0-1,1 1 1,-1 0 0,1-1 0,0 2-1,0-1 1,0 0 0,0 1-1,0 0 1,0 0 0,1 1 0,0-1-1,-1 1 1,1 0 0,0 0-1,1 0 1,-1 1 0,1-1 0,0 1-1,0 0 1,0 0 0,1 0-1,0 0 1,0 0 0,-2 7 0,1-2-85,0 1-1,1 0 1,0-1 0,0 1 0,2 0 0,-1 0 0,1 0 0,1 0-1,1 14 1,-1-23 55,0 0-1,0 0 1,-1 0-1,1 1 0,1-1 1,-1 0-1,0 0 1,0-1-1,1 1 1,-1 0-1,1 0 0,-1-1 1,1 1-1,0-1 1,0 1-1,0-1 1,0 0-1,0 0 0,0 1 1,0-2-1,0 1 1,0 0-1,0 0 1,1-1-1,-1 1 1,0-1-1,3 1 0,-1-1-30,0 1 1,0-1-1,0 0 0,0 0 0,0-1 0,1 1 0,-1-1 0,0 0 0,0 0 0,-1 0 0,1 0 0,0-1 0,0 1 0,0-1 0,3-3 0,3-3-38,-1-1-1,-1 0 0,1 0 0,-1-1 1,-1 0-1,0 0 0,0-1 1,-1 1-1,5-14 0,3-10-1117,18-64-1,1-58 470,-28 108 2154,1-61 0,-6 108-1378,0 1-1,0 0 0,0 0 0,0 0 0,0-1 1,0 1-1,0 0 0,0 0 0,0-1 0,-1 1 1,1 0-1,0 0 0,0 0 0,0-1 0,0 1 1,0 0-1,0 0 0,-1 0 0,1-1 0,0 1 1,0 0-1,0 0 0,0 0 0,-1 0 0,1 0 1,0-1-1,0 1 0,0 0 0,-1 0 0,1 0 1,0 0-1,0 0 0,-1 0 0,1 0 1,0 0-1,0 0 0,0 0 0,-1 0 0,1 0 1,0 0-1,0 0 0,-1 0 0,1 0 0,0 0 1,0 0-1,-1 0 0,1 0 0,0 0 0,0 0 1,0 1-1,-1-1 0,1 0 0,0 0 0,0 0 1,0 0-1,0 0 0,-1 1 0,1-1 0,0 0 1,-13 12 551,8-1-504,0-1 1,1 1-1,0 1 1,1-1-1,0 0 1,1 1-1,-1 17 0,1 88 966,3-70-622,5 134 962,-3-148-1104,2 0 0,1 0 0,16 45 0,-20-71-230,1 1 0,0-1-1,1 0 1,0 0-1,0 0 1,9 12-1,-10-16-250,-1 0-1,1-1 0,0 1 0,0-1 1,0 0-1,0 0 0,0 0 0,0 0 1,0 0-1,1-1 0,-1 1 0,1-1 1,-1 0-1,1 0 0,0-1 0,5 2 1,19-2-5603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 2338,'-2'1'14623,"-1"2"-11408,1 3-3623,-9 102 1918,-4 99-3308,15-216-5639,0-11 3113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37 12107,'-4'3'4228,"10"-1"-3651,17 2-32,9-2 960,7-2-1025,4 0 1,2 0-385,0-6 128,-4-3-192,-6 0-64,-6 0 96,-9 2-1089,-5 3-897,-7 0-2209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6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14510,'12'0'833,"7"0"1377,17 0-289,7 0-575,3 0-514,1 0-159,0 0-481,0 0-96,-2-7-288,-6 3-1505,-4-1-1795,-11-3-7078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0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7 197 11627,'0'0'89,"0"0"0,0 0 0,-1 0 0,1 0 0,0-1 0,0 1-1,-1 0 1,1 0 0,0 0 0,0 0 0,-1 0 0,1 0 0,0 0 0,0 0 0,-1-1 0,1 1 0,0 0 0,0 0 0,0 0-1,-1 0 1,1-1 0,0 1 0,0 0 0,0 0 0,0 0 0,0-1 0,-1 1 0,1 0 0,0 0 0,0-1 0,0 1 0,0 0-1,0 0 1,0-1 0,0 1 0,0 0 0,0 0 0,0-1 0,3-14 601,10-12-743,0 5 318,-8 13 16,1 0 0,-1 0-1,14-14 1,-19 22-257,0 1 0,0-1 1,1 1-1,-1 0 0,0-1 0,0 1 0,1 0 0,-1-1 0,0 1 0,1 0 0,-1 0 1,0-1-1,1 1 0,-1 0 0,1 0 0,-1 0 0,0-1 0,1 1 0,-1 0 0,1 0 1,-1 0-1,0 0 0,1 0 0,-1 0 0,1 0 0,-1 0 0,1 0 0,-1 0 0,0 0 1,1 0-1,-1 0 0,1 0 0,-1 1 0,0-1 0,1 0 0,0 0 0,5 17 757,-4 29 135,-2-42-878,0 45 234,23-50-3988,-17-2 2952,0-1-1,-1 0 0,1 0 0,-1 0 1,0-1-1,0 0 0,0 0 0,-1 0 0,1-1 1,3-6-1,7-8-923,-8 11 1552,10-12 311,-6 15 8760,-11 30-5321,0-13-3216,0-5-338,-1-1 1,1 0-1,0 1 0,0-1 1,1 0-1,-1 1 0,1-1 1,1 0-1,-1 0 0,1 0 1,0 0-1,0 0 0,0 0 1,0 0-1,1-1 0,0 1 1,4 4-1,-1-2-50,0-1 0,0 0 0,1 0 0,-1 0 0,9 4 0,-13-9 4,-1 0-1,1 0 1,-1 0 0,1 0 0,0 0-1,0-1 1,-1 1 0,1-1-1,0 1 1,0-1 0,0 0 0,-1 0-1,1 0 1,0 0 0,0 0-1,0 0 1,0 0 0,-1-1 0,1 1-1,0-1 1,0 1 0,-1-1-1,1 0 1,0 1 0,-1-1 0,1 0-1,-1 0 1,1 0 0,-1 0 0,1-1-1,-1 1 1,2-2 0,9-11 25,-2-1 0,1-1 0,-2 0 0,0 0 0,-1-1 0,7-21 0,-4 12-98,24-42-1,-35 67 53,0 0 0,1 1 0,-1-1 0,0 1 0,1-1 0,-1 0 0,1 1 0,-1-1 0,1 1 0,-1-1 0,1 1-1,-1-1 1,1 1 0,-1 0 0,1-1 0,0 1 0,-1-1 0,1 1 0,0 0 0,-1 0 0,1-1 0,0 1 0,-1 0-1,1 0 1,0 0 0,0 0 0,-1 0 0,1 0 0,1 0 0,0 1 10,-1 0 1,0-1-1,1 1 1,-1 0-1,0 0 1,0 0-1,0 0 1,0 0-1,0 0 0,0 0 1,0 1-1,0-1 1,1 2-1,2 4 45,0 0 0,-1 0 0,0 0-1,3 12 1,-3-4 17,0 0-1,-1 1 1,0 21-1,-2-32-46,0 0-1,0 0 0,-1-1 0,1 1 1,-1 0-1,0 0 0,-1 0 1,1-1-1,-1 1 0,0-1 1,0 1-1,0-1 0,-1 1 1,-4 5-1,6-9-11,-1 0-1,0-1 1,1 1 0,-1 0-1,0-1 1,1 1 0,-1-1 0,0 0-1,0 1 1,1-1 0,-1 0-1,0 0 1,0 0 0,0 0-1,-3-1 1,-2 0-1277,6-8-10051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8840,'-4'7'7928,"4"17"-7795,0-18 748,0 454 2408,2-449-3185,0-8-2097,-2-19-11968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7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10218,'0'-3'3907,"0"1"-1280,0 0-1026,16-2-383,13-1-386,8-6-191,6-4-321,2 4-320,2-1 160,-2 1-960,-6 5-1635,-6 1-3490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1 219 11627,'0'0'1997,"11"-2"1051,-4-2-2739,1 0 0,-1-1-1,0 0 1,0 0 0,-1 0 0,1-1 0,-1 0 0,0-1 0,-1 1-1,8-11 1,-6 7-268,-1-1 0,0 0 0,0 0 0,-1 0 0,-1 0-1,6-21 1,-5-17-708,-21 48-535,7 1 436,11 0-608,79 1 2020,-80-1-623,0 0 1,0 0-1,0 1 1,0-1-1,0 1 0,0-1 1,0 1-1,0-1 0,0 1 1,-1 0-1,1-1 0,0 1 1,-1 0-1,1-1 0,0 1 1,-1 0-1,1 0 0,-1 0 1,1 0-1,-1-1 1,1 1-1,-1 0 0,0 0 1,1 0-1,-1 0 0,0 0 1,0 0-1,0 2 0,2 33 389,-2-28-289,-9 175 624,10-182-748,-1 0 1,1 0-1,0 0 0,-1 0 0,1 0 0,0 0 0,-1-1 0,1 1 1,0 0-1,0 0 0,0-1 0,0 1 0,0-1 0,-1 1 1,1-1-1,0 1 0,0-1 0,0 1 0,1-1 0,-1 0 0,0 0 1,0 1-1,0-1 0,0 0 0,0 0 0,0 0 0,0 0 1,2-1-1,1 1 3,0 1 0,0-2 1,0 1-1,0 0 1,0-1-1,0 0 1,6-1-1,-5-1 22,-1 0 0,0-1 0,1 1 0,-1-1 0,-1 0 0,1 0 0,0 0 0,-1-1 0,5-8 0,25-48-122,-31 55 73,4-4 71,-2 0 0,0 0 0,0 0-1,-1-1 1,0 1 0,2-20 1115,-5 54-456,-1 6-531,0-22-147,0 0 0,1 1-1,0-1 1,0 0-1,3 15 1,-2-21-46,-1-1 0,1 1 0,0 0 1,-1-1-1,1 1 0,0 0 0,0-1 1,0 1-1,0-1 0,0 0 0,1 1 1,-1-1-1,0 0 0,1 0 0,-1 0 0,0 1 1,1-2-1,0 1 0,-1 0 0,1 0 1,-1 0-1,1-1 0,0 1 0,0-1 1,-1 1-1,1-1 0,0 0 0,0 0 0,0 0 1,-1 0-1,4 0 0,-3 0 9,1-1-1,0 0 0,-1 0 1,1 0-1,-1 0 1,1 0-1,-1 0 0,1-1 1,-1 1-1,0-1 0,1 1 1,-1-1-1,0 0 1,0 0-1,-1 0 0,1 0 1,0-1-1,-1 1 1,1 0-1,-1-1 0,2-3 1,6-11-64,13-37 0,-14 34 60,-6 15 17,0-1 21,1 1-1,-1 0 1,-1-1-1,1 0 1,1-11-1,-3 17 217,-2 33 172,-1-18-378,1-1 1,0 1 0,1-1 0,1 1 0,1-1 0,2 19 0,-3-30-23,1 0 0,0 0 1,0 1-1,0-1 0,0 0 0,0 0 0,1 0 0,-1 0 1,1-1-1,0 1 0,0 0 0,0-1 0,0 1 0,0-1 1,1 1-1,-1-1 0,1 0 0,-1 0 0,1 0 0,0-1 1,0 1-1,0-1 0,0 1 0,0-1 0,0 0 0,0 0 1,0 0-1,1-1 0,-1 1 0,0-1 0,0 1 0,7-2 0,-1 2 53,11-4-935,-11-9-5537,-5-3-3463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0 3235,'-2'43'11456,"-6"19"-8396,-1 29-2954,10 274 1522,5-299-1424,2-1 0,4 0 1,21 69-1,-22-112-307,-7-15-6227,-4-20 84</inkml:trace>
  <inkml:trace contextRef="#ctx0" brushRef="#br0" timeOffset="1">0 597 15471,'0'0'4516,"6"0"-3139,27 0-480,10 0 737,10 0-385,5-13-160,3-3-513,2-6-576,-3-5-64,-3 1-897,-6-8-1473,-12 3-3908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95 4773,'15'-26'10393,"-12"19"-9634,-1 0 0,0-1-1,0 1 1,0-1 0,-1 1 0,0-1-1,0-8 1,-16 17 677,11 1-1419,0 1 0,0 0-1,0 0 1,0 0 0,0 0 0,1 0-1,-1 1 1,1 0 0,0 0 0,0 0-1,1 0 1,-4 6 0,-23 57 128,26-60-153,1 1-1,-1-1 1,2 1 0,-1 0-1,1 0 1,0 0 0,1 0-1,0 0 1,0 0 0,1 0-1,2 10 1,-2-13 3,0 0-1,1-1 1,0 1-1,0-1 1,1 1 0,-1-1-1,1 0 1,0 0-1,0 0 1,0 0 0,1-1-1,-1 1 1,1-1-1,0 0 1,0 0 0,0 0-1,0-1 1,0 1-1,6 2 1,-3-2-284,1-1 0,-1 1-1,1-1 1,0 0 0,-1-1 0,1 0-1,0 0 1,9-1 0,-10 0-212,0 0 0,0-1 0,0 0 0,0 0 0,-1-1 0,1 1 0,-1-2 0,1 1 1,-1-1-1,0 0 0,0 0 0,0 0 0,0-1 0,0 0 0,6-7 0,18-23-6167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7 7111,'-1'-7'10692,"-2"15"-7802,-1 15-2566,4 347 2383,0-365-2895,2 19 245,-2-24-147,0 1 0,0-1 0,0 1 0,0 0 0,0-1 0,1 1 0,-1-1 0,0 1 0,0 0 0,0-1-1,0 1 1,1-1 0,-1 1 0,0-1 0,1 1 0,-1-1 0,0 1 0,1-1 0,-1 1 0,1-1 0,-1 0 0,1 1 0,-1-1 0,1 1 0,0-1 0,-1-8-5675,0-7-1234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80 18097,'0'0'2338,"9"0"-1153,11 0-576,3 0-193,9 0 481,7 0-640,0-7-129,4-9-128,-8-1-257,0 1-1280,-6 3-2755,-7 2-5509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1 284 9033,'3'2'8377,"12"-4"-6788,-12 0-1467,0 0 0,0 0 0,0-1 0,0 1 0,0-1 0,-1 0 0,1 0 0,-1 0 0,0 0-1,0 0 1,0 0 0,2-5 0,19-48 195,-15 33-254,-4 12 22,0 1 77,1 0 0,-2 0-1,0-1 1,0 0 0,-1 1-1,2-22 876,-4 37-740,-1-1 0,0 0-1,1 0 1,0 0-1,0 1 1,1 6 0,0 4 82,-2 66 18,0 0-4702,3-72-189,5-8-4224</inkml:trace>
  <inkml:trace contextRef="#ctx0" brushRef="#br0" timeOffset="1">216 0 16976,'-4'0'2530,"2"0"-95,2 6-2467,0 3-289,0 7-415,0 6-3204,0 4-4516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0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44 13036,'0'-11'8095,"0"29"-6377,0 32-1543,-2-38-110,-1 4-24,1 0 1,1 0 0,0 0 0,1 0 0,4 28-1,-3-42-38,0 0 1,-1 1-1,1-1 0,0 0 0,1 0 0,-1 0 0,0 0 0,1 0 0,-1-1 0,1 1 0,-1 0 0,1-1 0,0 1 0,0-1 0,-1 1 0,1-1 0,0 0 0,0 0 0,1 0 0,-1 0 1,0 0-1,0 0 0,0-1 0,1 1 0,-1-1 0,5 1 0,-4-1 13,1 1 1,-1-1-1,0 0 1,1-1-1,-1 1 1,1-1-1,-1 1 1,0-1-1,1 0 1,-1 0-1,0 0 1,0-1-1,0 1 1,0-1-1,0 0 0,0 1 1,5-6-1,0-2-38,0 0 0,0-1 0,-1 0 1,0 0-1,-1-1 0,-1 0 0,1 0 0,-2-1 0,0 1 0,0-1 0,-1 0 0,0 0 0,-1 0 0,0 0 0,-1 0 0,-1-19 0,0 29 0,0 0 1,-1 0-1,1 0 1,-1 1 0,0-1-1,1 0 1,-1 1-1,0-1 1,0 0-1,0 1 1,0-1 0,-1 1-1,1 0 1,0-1-1,0 1 1,-1 0-1,1 0 1,-1 0 0,1-1-1,-1 2 1,0-1-1,1 0 1,-1 0 0,0 0-1,1 1 1,-1-1-1,0 1 1,0 0-1,0-1 1,0 1 0,-1 0-1,-5-1-2,0 0 0,0 1 0,0-1 0,0 2 0,0-1 0,-10 3 0,15-2 21,1 0 0,-1 0 0,1 0 0,0 1 1,-1-1-1,1 1 0,0-1 0,0 1 0,0 0 1,0 0-1,0 0 0,1 0 0,-1 0 0,0 0 0,1 0 1,0 1-1,-1-1 0,1 0 0,0 1 0,0-1 1,0 1-1,0 5 0,-2 2 15,1 1 0,0 1 0,1-1-1,1 13 1,0-23-9,0 1-1,0-1 0,1 0 1,-1 1-1,0-1 0,1 0 1,-1 1-1,1-1 1,0 0-1,-1 1 0,1-1 1,0 0-1,0 0 0,0 0 1,0 0-1,0 0 1,0 0-1,0 0 0,0 0 1,0 0-1,1-1 0,-1 1 1,0 0-1,0-1 0,1 1 1,-1-1-1,0 1 1,1-1-1,-1 1 0,1-1 1,1 0-1,8 2-24,0-1 1,0-1-1,13 0 0,-11 0-4,-9 0 42,0-1 0,0 1 0,1-1 0,-1 0 0,0 0 0,0-1 0,0 1-1,0-1 1,0 1 0,-1-1 0,1-1 0,0 1 0,-1 0 0,6-5 0,2-4-2,0-1 1,15-20-1,0 1 184,-26 32-132,1 0 0,0-1-1,-1 1 1,1 0 0,0 0-1,-1 0 1,1 0 0,-1 0 0,1 1-1,-1-1 1,0 0 0,1 0-1,-1 0 1,0 0 0,0 0-1,0 1 1,0-1 0,0 2-1,5 31 268,-3 48-57,-3-61-206,1 1 0,4 26-1,-4-46-72,0-1 0,0 0 0,1 1 0,-1-1 0,0 0 1,1 1-1,-1-1 0,1 0 0,-1 1 0,1-1 0,0 0 0,0 0 0,-1 0 0,1 0 0,0 0 0,0 0 0,1 2 0,-1-3-3,0 0-1,0 1 1,0-1 0,-1 0-1,1 0 1,0 1-1,0-1 1,0 0 0,0 0-1,-1 0 1,1 0 0,0 0-1,0 0 1,0 0 0,0-1-1,0 1 1,-1 0 0,1 0-1,0-1 1,1 0-1,2-1-27,0 0-1,-1-1 0,1 1 1,-1-1-1,0 0 0,1 0 1,-1-1-1,0 1 0,2-4 0,23-38-701,31-66 0,2-4 981,-58 120 1027,-1 15-452,-1 41-39,0-29-515,1-15-138,0 0 1,7 24 0,-1-4-1939,-3 1-5532,-5-16-6709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342 1 12684,'-97'22'6273,"50"-8"-4624,-48 21 1,89-32-1632,-1-1 0,1 2 0,0-1 0,0 1 0,0 0 0,1 0 0,0 0 0,-1 1 0,1 0 0,1 0 0,-1 0 0,1 1 0,0-1 0,0 1 0,1 0 0,-1 0 0,1 0 0,1 1 0,-1-1 0,1 1 0,0 0 0,1-1 0,-1 1 0,1 0 0,1 0 0,-1 8 0,2-10-33,-1-1 0,1 0 1,-1 0-1,1 0 1,1 1-1,-1-1 1,1 0-1,-1 0 1,1-1-1,0 1 1,0 0-1,1-1 1,-1 1-1,1-1 1,0 0-1,0 1 1,0-1-1,7 4 1,6 5-107,0-1-1,36 17 1,-8-5-190,-44-23 306,14 8-112,-1 1 1,0 0 0,-1 0 0,12 13 0,-21-19 72,-1 0 0,1 0 0,-1-1-1,0 2 1,0-1 0,0 0 0,0 0 0,-1 1 0,0-1 0,2 6 0,-2-7 1,-1 0-1,0 1 1,0-1 0,0 0-1,0 0 1,0 0 0,-1 0 0,1 0-1,-1 0 1,1 0 0,-1 0-1,0 0 1,0 0 0,1 0-1,-1 0 1,-1 0 0,1-1 0,0 1-1,0 0 1,-2 1 0,-4 3-51,0 0 0,0 0-1,-1-1 1,1 0 0,-1 0 0,0-1 0,0 0 0,-1-1 0,1 1 0,-1-2 0,-12 4-1,-2-2 232,0 0 0,0-1 0,-31-1 0,54-2-120,-1 0 0,1 0-1,0 0 1,-1 0 0,1 0 0,0 0 0,-1 0-1,1 0 1,0-1 0,-1 1 0,1 0 0,0 0 0,-1 0-1,1 0 1,0-1 0,-1 1 0,1 0 0,0 0 0,0-1-1,-1 1 1,1 0 0,0 0 0,0-1 0,0 1-1,-1 0 1,1-1 0,0 1 0,0 0 0,0-1 0,0 1-1,0-1 1,0 1 0,0 0 0,0-1 0,0 1 0,0 0-1,0-1 1,0 1 0,0 0 0,0-1 0,0 1-1,0-1 1,0 1 0,0 0 0,0-1 0,0 1 0,0 0-1,1-1 1,-1 1 0,0 0 0,1-1 0,10-18 186,-5 13-195,1 0 0,0 0 1,1 0-1,-1 1 0,1 0 0,0 0 0,1 1 0,-1 0 0,1 1 0,0-1 0,-1 2 0,19-4 1,4 2-16,1 1 1,47 3 0,22-3 191,-95 3-150,0-1-1,0 0 0,0 0 0,0-1 0,0 0 0,0 0 0,0 0 1,-1 0-1,1-1 0,-1 0 0,0-1 0,0 1 0,7-7 0,-8 7 13,-1-1 0,0 0 0,0 0 0,0 0 0,-1 0 0,1-1 0,-1 1 0,0-1 0,0 1 0,-1-1 0,1 0 0,-1 0 0,0 1 0,-1-1-1,1 0 1,-1-9 0,0 12-35,-1 1-1,1-1 0,-1 1 0,0-1 1,1 1-1,-1-1 0,0 1 1,0 0-1,0-1 0,0 1 0,0 0 1,0 0-1,-1 0 0,1 0 1,0 0-1,-1 0 0,1 0 0,0 0 1,-1 1-1,1-1 0,-1 0 1,1 1-1,-1-1 0,1 1 0,-1 0 1,0-1-1,-2 1 0,-48-5 197,50 5-189,0 0 0,1 0 0,-1 0 1,0 0-1,1 1 0,-1-1 1,1 0-1,-1 1 0,1 0 1,-1-1-1,1 1 0,-1 0 1,1 0-1,-1-1 0,1 1 1,0 0-1,0 1 0,-1-1 1,1 0-1,0 0 0,-2 3 1,2-1-16,-1 0 1,1 0 0,0 0-1,0 0 1,0 1-1,0-1 1,0 0 0,1 0-1,-1 1 1,1 4 0,0-2-7,0 0 1,1 0 0,-1-1 0,1 1 0,0 0-1,1-1 1,-1 1 0,1-1 0,1 1-1,-1-1 1,1 0 0,-1 0 0,5 6 0,-2-6-36,0-1 0,0 1 1,0-1-1,1 0 0,-1 0 1,1 0-1,0-1 0,0 0 1,1 0-1,-1 0 0,0-1 1,8 2-1,-2-2-1177,0 0 0,0-1 0,17 0 0,0-1-5080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 16111,'-1'0'179,"-1"0"0,1 0-1,0 1 1,0-1 0,0 1-1,0-1 1,-1 1 0,1-1 0,0 1-1,0 0 1,0-1 0,0 1-1,0 0 1,0 0 0,1 0-1,-1 0 1,0 0 0,0 0 0,1 0-1,-1 0 1,0 0 0,1 0-1,-1 0 1,1 0 0,-1 0-1,1 1 1,0-1 0,0 0 0,-1 0-1,1 1 1,0-1 0,0 2-1,-1 54-156,2-37 540,-2 77 302,5 134 402,-4-222-1259,1 0 1,0 0-1,1 0 0,0 0 0,0 0 1,1 0-1,0-1 0,1 1 1,-1-1-1,10 13 0,-4-14 556,-2-7-4058,-7-1 2930,1 0 0,-1 0 0,1 0 0,-1 0 0,1 0 1,-1 1-1,0-1 0,1 0 0,-1 0 0,0 0 1,0 0-1,1 0 0,-1 0 0,0 0 0,0 0 0,0-2 1,0-17-6739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9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86 13357,'14'0'2018,"4"0"-1314,7 0 1602,12 0-608,10-7-449,2-1-288,6 1 0,-1-4-416,-7 0-33,-10 0-160,-9 0-320,-9 6 161,-5 0-290,-4 1 258,-8 0-706,-2 2-1665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285 166 11179,'-4'-25'1570,"1"0"1,2 1-1,1-29 1,0 28-129,0 24-1388,0 0 1,0 1-1,0-1 0,0 1 1,-1-1-1,1 1 0,0-1 0,0 0 1,0 1-1,-1-1 0,1 1 1,0-1-1,-1 1 0,1-1 0,0 1 1,-1 0-1,1-1 0,-1 1 0,1-1 1,0 1-1,-1 0 0,1-1 1,-1 1-1,1 0 0,-1-1 0,1 1 1,-1 0-1,0 0 0,1 0 0,-1-1 1,1 1-1,-1 0 0,1 0 1,-1 0-1,0 0 0,1 0 0,-1 0 1,1 0-1,-1 0 0,1 0 0,-2 1 1,-1-1 60,0 1 1,0 0-1,0 0 0,0 0 1,0 0-1,0 0 1,-5 3-1,-8 8-47,1 0-1,0 1 1,1 0-1,0 1 1,1 1-1,-21 30 1,15-16-5,1 1 0,2 1 1,-14 35-1,25-55-53,1 1 0,0 0-1,0 0 1,1 1 0,1-1 0,0 1-1,1-1 1,0 1 0,1 0-1,2 17 1,-1-27-13,-1-1-1,1 0 1,0 0 0,0 0-1,-1 0 1,2 0 0,-1 0-1,0 0 1,0 0 0,1 0-1,-1-1 1,1 1 0,-1 0-1,1-1 1,0 1 0,-1-1-1,4 2 1,-1-1-22,1 1-1,0-1 1,0 0-1,0-1 1,0 1-1,0-1 1,6 1-1,1 0-46,0-1 0,0-1 0,-1 0 0,1-1 0,0 0-1,12-3 1,-11 0-53,-1-1-1,1 0 0,-1 0 1,1-2-1,-2 1 1,1-2-1,12-9 0,-7 3-330,0 0 0,-2-1 0,27-32 0,-38 43 400,-1-1 0,1 0 0,-1 0 0,0 0 0,0-1 0,-1 1 0,1-1 0,-1 1-1,-1-1 1,1 0 0,-1 0 0,0 0 0,1-11 0,-5 16 244,1 0 1,-1 1-1,1-1 0,-1 0 1,1 1-1,-1-1 0,1 1 0,-1 0 1,0 0-1,1 0 0,-1 0 0,1 1 1,-1-1-1,-4 2 0,3 0-166,1 0-1,0 0 1,0 1-1,0-1 0,0 1 1,0-1-1,1 1 1,-1 0-1,1 0 1,0 1-1,0-1 0,0 0 1,0 1-1,0-1 1,1 1-1,0-1 1,-1 1-1,0 5 0,-1 4-1,1 1 0,0 0-1,1 24 1,0-36-21,2 0-1,-1 0 1,0 0 0,0 0-1,1 0 1,-1 0 0,1 0-1,0 0 1,-1 0 0,1 0-1,0 0 1,0 0-1,0-1 1,0 1 0,1 0-1,-1-1 1,0 1 0,1-1-1,-1 1 1,1-1 0,-1 0-1,1 1 1,0-1 0,0 0-1,-1 0 1,1 0 0,0-1-1,0 1 1,0 0 0,3 0-1,6 1 3,0 0 0,1-1 0,-1 0 1,17-1-1,-15 0 3,-8-1-2,-1 1 0,0-1 0,0 1 1,0-1-1,0 0 0,-1 0 0,1-1 0,0 1 0,0-1 0,-1 0 1,1 0-1,-1 0 0,1-1 0,-1 1 0,0-1 0,0 0 0,0 0 1,0 0-1,-1 0 0,1 0 0,-1 0 0,0-1 0,0 1 0,0-1 1,0 0-1,-1 1 0,2-5 0,1-2-25,-2 0 1,1-1-1,-1 1 1,0 0-1,-1-1 1,0 1-1,-1-1 1,0 1-1,-3-18 1,2 26 22,0 0 0,0-1 0,0 1 0,0 0 0,0 0 0,-1 1 0,1-1 0,-1 0 0,1 0 0,-1 1 1,0-1-1,1 1 0,-1-1 0,0 1 0,0 0 0,0-1 0,0 1 0,0 0 0,0 0 0,-1 1 1,1-1-1,0 0 0,0 1 0,-1-1 0,1 1 0,0 0 0,0 0 0,-5 0 0,1 0 16,1 0 0,-1 0 0,1 0-1,-1 1 1,1-1 0,-1 1 0,1 1 0,0-1-1,-1 1 1,1 0 0,-7 4 0,6-2-18,1 0 0,0 0 0,1 0 0,-1 1 0,1 0-1,0 0 1,0 0 0,0 0 0,0 0 0,1 1 0,0 0 0,1 0 0,-1 0 0,1 0 0,0 0 0,0 0 0,1 0 0,0 1 0,0-1 0,0 8 0,1-13-5,0-1-1,1 1 1,-1 0-1,0-1 1,0 1-1,1-1 1,-1 1-1,0-1 1,1 1-1,-1-1 1,0 1-1,1-1 1,-1 1-1,1-1 1,-1 0-1,1 1 1,-1-1-1,1 0 1,-1 1 0,1-1-1,-1 0 1,1 1-1,-1-1 1,1 0-1,-1 0 1,1 0-1,0 0 1,-1 0-1,1 1 1,-1-1-1,2 0 1,23 0-231,-19 0 138,2 0 73,1-1-1,-1 0 0,0-1 1,1 0-1,-1 0 0,0-1 1,0 0-1,0 0 0,0-1 0,-1 0 1,1 0-1,-1-1 0,7-5 1,10-10-57,-2-1 0,27-31 0,-24 25-61,-23 76 1928,-7-10-1171,-5 98 201,10-136-835,0-1 1,0 1-1,0-1 0,0 0 1,1 1-1,-1-1 1,0 1-1,1-1 0,-1 1 1,0-1-1,1 0 0,-1 1 1,0-1-1,1 0 0,-1 1 1,1-1-1,-1 0 0,0 0 1,1 1-1,-1-1 1,1 0-1,-1 0 0,1 0 1,-1 0-1,1 0 0,-1 1 1,1-1-1,-1 0 0,1 0 1,-1 0-1,1 0 0,-1 0 1,1-1-1,-1 1 1,1 0-1,-1 0 0,1 0 1,-1 0-1,1 0 0,-1-1 1,1 1-1,-1 0 0,1-1 1,24-12-676,-10-5 316,0-2 1,-1 1-1,-1-2 1,-1 0-1,-1-1 1,12-31-1,-10 23 584,-13 30-165,0 0 0,0 0 0,0 0 1,0 0-1,0 0 0,0 0 1,0 0-1,0 0 0,0 0 0,0 0 1,1 0-1,-1 0 0,0 0 1,0 0-1,0 1 0,0-1 0,0 0 1,0 0-1,0 0 0,0 0 1,0 0-1,0 0 0,0 0 0,0 0 1,0 0-1,0 0 0,0 0 1,0 0-1,0 0 0,0 0 0,1 0 1,-1 0-1,0 0 0,0 0 1,0 0-1,0 0 0,0 0 0,0 0 1,0 0-1,0 0 0,0 0 1,0 0-1,0 0 0,0 0 0,0 0 1,0 0-1,0 0 0,1 0 1,-1 0-1,0 0 0,0 0 0,0 0 1,0-1-1,0 1 0,0 0 1,2 13 1052,-1 29-530,0-17-81,4 5-564,1-1 0,1 1 1,2-1-1,0-1 0,16 31 1,-25-58-83,1 0 0,-1 0 0,1 1 1,-1-1-1,1 0 0,-1 0 0,1 0 1,0 0-1,0 0 0,-1 0 0,1 0 1,0 0-1,0 0 0,0 0 0,0-1 1,0 1-1,0 0 0,1 0 0,-1-1 1,0 1-1,0-1 0,0 1 0,1-1 1,-1 0-1,0 0 0,2 1 0,-2-1-183,1-1-1,-1 1 1,1-1-1,-1 1 1,1-1 0,-1 0-1,0 1 1,1-1-1,-1 0 1,0 0-1,0 0 1,0 0-1,1 0 1,-1 0-1,0-1 1,0 1-1,-1 0 1,1 0-1,0-1 1,0 1 0,-1 0-1,2-3 1,12-34-7296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4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0 10890,'-6'98'8022,"-19"46"-5183,1-13-1550,2 46-685,1 202-1,21-378-544,0-3-225,0-75-713,19-135 0,-15 184 789,2 0 0,1 0 0,1 1 0,2 0 0,0 0 0,2 1 0,1 1 0,18-28 0,-30 51 82,0 0 0,0 0 0,0 0-1,1 0 1,-1 1 0,1-1-1,-1 0 1,1 1 0,0-1-1,-1 1 1,1-1 0,0 1-1,0 0 1,0 0 0,0-1 0,0 2-1,0-1 1,0 0 0,0 0-1,1 1 1,-1-1 0,0 1-1,0 0 1,1-1 0,-1 1-1,4 1 1,-5-1 0,1 1-1,-1 0 1,0 0-1,0 0 1,0 0-1,0 0 1,0 0 0,-1 0-1,1 0 1,0 0-1,0 1 1,-1-1-1,1 0 1,-1 0-1,1 1 1,-1-1-1,1 0 1,-1 1-1,0-1 1,0 1 0,0-1-1,0 2 1,2 36 122,-2-36-114,0 0 27,1 10 43,-1-1 0,-1 1 0,0-1 0,-1 1-1,-4 15 1,5-25-52,0 0 0,0 0 0,0-1 0,-1 1 0,1-1 0,-1 1-1,1-1 1,-1 0 0,0 0 0,0 1 0,0-1 0,0 0 0,0-1-1,0 1 1,-1 0 0,1-1 0,0 1 0,-1-1 0,0 0 0,1 0 0,-1 0-1,0 0 1,1 0 0,-1 0 0,0-1 0,0 1 0,0-1 0,1 0 0,-5 0-1,5 0-11,1-1-1,-1 1 0,0 0 1,1-1-1,-1 0 1,1 1-1,-1-1 0,1 0 1,-1 0-1,1 1 0,0-1 1,-1 0-1,1-1 1,0 1-1,0 0 0,0 0 1,0 0-1,0-1 0,0 1 1,0 0-1,0-1 1,0 1-1,1-1 0,-1 1 1,0-3-1,-1-2 37,0 1 0,0-1-1,1 1 1,0-1 0,0 0 0,1-6 0,0 11 6,27 1-10,-20 0-8297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1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94 186 15599,'-3'-4'73,"1"1"1,0-1-1,-1 0 0,1 0 1,0 0-1,1 0 1,-1 0-1,1 0 1,0 0-1,0-1 0,0 1 1,1 0-1,-1 0 1,1-1-1,0 1 0,0-1 1,1 1-1,-1 0 1,1-1-1,0 1 0,2-5 1,-1 1-2,0 0 1,1 1 0,0-1-1,1 1 1,0 0-1,0 0 1,0 0-1,1 1 1,0-1-1,9-8 1,-13 14-53,-1 1-1,0 0 1,0 0 0,0 0 0,0 0 0,0 0 0,1-1 0,-1 1 0,0 0-1,0 0 1,0 0 0,0 0 0,1 0 0,-1 0 0,0 0 0,0 0-1,0 0 1,0 0 0,1 0 0,-1 0 0,0 0 0,0 0 0,0 0 0,1 0-1,-1 0 1,0 0 0,0 0 0,0 0 0,1 0 0,-1 0 0,0 0-1,0 0 1,0 0 0,1 0 0,-1 0 0,0 0 0,0 0 0,0 1 0,0-1-1,0 0 1,1 0 0,-1 0 0,0 0 0,0 0 0,0 1 0,0-1 0,0 0-1,0 0 1,0 0 0,1 0 0,-1 1 0,0-1 0,0 0 0,0 0-1,0 1 1,2 12 526,-2-11-608,28 220 887,-20-178-744,2-1 0,32 85 0,-36-107 58,-7-21-137,0 1 1,0-1-1,0 0 1,1 1-1,-1-1 1,0 0-1,0 1 1,0-1-1,0 0 1,1 0-1,-1 0 1,0 0-1,0 0 1,0 0-1,0 0 1,0 0-1,-1-1 1,-6 1-107,-24 0-166,-15 0 749,-81 9 0,215-28 2820,66-26-2975,-32 10-1299,-43 8-2549,-30 1-3330,-14 2-6412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2 262 2947,'-1'-1'11487,"0"-3"-6384,2-20-5027,2 9-37,1 1-1,0 0 0,1 1 0,11-24 1,31-50 79,-45 84-118,2-5-4,-3 6-5,0-1 1,0 1-1,0-1 0,1 1 1,-1 0-1,1-1 0,-1 1 1,1 0-1,0 0 0,0 0 1,0 0-1,0 1 0,0-1 1,0 0-1,0 1 1,1-1-1,-1 1 0,0 0 1,1 0-1,-1 0 0,1 0 1,4-1-1,-6 6-1,0 0-1,1 1 1,-2-1 0,1 0-1,0 0 1,-1 1 0,0-1 0,0 1-1,0 4 1,0-7 65,0 241 1194,-1-239-1693,2 0 0,-1 0-1,0 0 1,1 0 0,0 0-1,-1 0 1,2 0 0,1 6 0,4-1-7350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26 18898,'-19'3'2370,"9"-3"2082,12 0-4900,13-3-1025,5-6-834,3-8-6629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2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 1634,'-1'0'486,"0"0"0,0 0 0,0 0 1,0 0-1,0 0 0,-1 0 0,1 0 1,0 0-1,0 1 0,0-1 0,0 0 1,0 1-1,0-1 0,0 0 0,0 1 1,0-1-1,0 1 0,0 0 0,0-1 1,0 1-1,1 0 0,-1 0 1,-1 0-1,2 2-184,-1-1-1,0 0 1,1 0 0,0 0 0,-1 1-1,1-1 1,0 0 0,0 0 0,1 4-1,0 10-698,-1-11 436,-1-3 5,1 1 1,0-1 0,0 0 0,0 1 0,0-1 0,0 0 0,1 0-1,-1 1 1,1-1 0,-1 0 0,1 0 0,0 0 0,0 1 0,0-1-1,0 0 1,2 2 0,-1-2-31,0-2-1,0 1 1,-1 0 0,1 0-1,0 0 1,0-1 0,0 1-1,0-1 1,0 0 0,3 1-1,11-5-4845,-8-8-1478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0 129 11499,'0'-90'12284,"0"130"-12278,4 142 172,-1-149-143,1-1 0,2 0 1,14 50-1,-18-76-53,1 0-1,-1 0 1,1 0 0,1 0-1,-1 0 1,1-1 0,8 10-1,-11-14 16,0 0 0,-1 0 0,2 0 0,-1 0 0,0 0 1,0 0-1,0 0 0,0-1 0,0 1 0,1 0 0,-1-1 0,0 1 0,1-1 0,-1 1 0,0-1 0,1 0 0,-1 0 0,0 0 0,1 1 0,-1-1 0,1 0 0,-1-1 0,0 1 0,1 0 0,-1 0 0,1-1 0,-1 1 0,0 0 0,1-1 0,-1 0 0,0 1 0,0-1 0,0 0 0,1 1 0,-1-1 0,0 0 0,0 0 0,0 0 0,0 0 0,0 0 0,0 0 0,-1 0 1,2-2-1,11-16 15,-1-1 0,-1 0 0,-1-1 1,0 0-1,6-24 0,4-7-21,97-241 41,-117 316-2510,1-19 1551,-1 0-1,1 0 0,0 0 0,0 0 0,0 0 1,1 0-1,-1 0 0,1-1 0,3 6 1,5-1-10348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13229,'0'0'3523,"4"0"-1826,2 0-928,4 0 0,5 0-64,-1 0-65,2 0-95,1 0-289,-1 0 160,-2 2-416,-1-2 225,-5 2-322,0 0 65,-2 1-832,-2 3-610,0 1-1248,-4 0-1987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9033,'-2'2'4804,"2"-1"-3074,0 1-353,4 2-96,13 1-32,-1 1-448,3-1-673,-3-1-32,2-4-160,3 0-480,-1 0-1506,3 0-1858,4-13-4964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4 136 13421,'0'3'3189,"0"16"-1536,0 109 949,0 64-2989,0-192 88,0-8-491,-2-74-1387,0 32-45,8-90 1,-4 127 2427,1 0-1,0 1 0,0-1 0,2 1 0,0 0 0,0 0 0,1 0 1,0 1-1,1 0 0,0 0 0,1 0 0,0 1 0,14-13 0,-19 21-105,1-1-1,-1 1 0,0 0 0,1 0 0,-1 0 0,1 1 0,-1-1 0,1 1 0,0 0 0,0 0 0,0 0 0,0 0 0,-1 1 0,1 0 0,0 0 1,0 0-1,0 0 0,0 0 0,5 2 0,-7-1-56,1-1 1,-1 1 0,1 0-1,-1 0 1,0 1-1,1-1 1,-1 0 0,0 1-1,0-1 1,0 1-1,0 0 1,0 0 0,0-1-1,-1 1 1,1 0-1,0 1 1,-1-1 0,0 0-1,1 0 1,-1 1-1,0-1 1,0 1 0,-1-1-1,1 1 1,0-1-1,-1 1 1,0-1 0,1 5-1,-1-2-28,0-1-1,0 1 1,0 0 0,0 0-1,-1-1 1,0 1 0,0-1-1,0 1 1,-1-1-1,0 1 1,1-1 0,-1 0-1,-1 0 1,-2 5-1,1-4-23,-1 0-1,0 0 1,0 0-1,0-1 0,-1 0 1,1 0-1,-1 0 0,0 0 1,-8 2-1,-71 32-70,84-37 112,0 0 0,1-1 0,-1 1 0,0 0 0,1 0 0,-1 0 0,0 0 0,1-1 0,-1 1 0,1 0 0,-1 0 0,1 0 0,0 0 0,-1 0 0,1 0 0,0 0 0,0 0 0,0 0 0,0 0 0,0 1 0,0-1 0,0 0 0,0 0 0,0 0 0,0 0 0,0 0 0,1 1 0,0 1 23,-1 0 1,1 0-1,0 0 0,0-1 0,0 1 1,0 0-1,1-1 0,2 5 0,1-2 37,1 1 0,1-1-1,-1 0 1,0-1 0,1 1-1,0-1 1,0-1 0,1 1 0,8 2-1,5 0 234,42 7-1,-47-11 85,0 1 0,0 0 0,0 2 0,-1-1 0,22 11 0,-35-14-362,-1 0 1,1 0-1,-1 0 1,0 0-1,1 0 1,-1 0-1,0 1 1,0-1-1,0 0 0,0 1 1,0-1-1,0 0 1,0 1-1,0 1 1,8 10-3504,0-13-6996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11275,'3'-2'897,"0"1"0,0-1 1,-1 1-1,1-1 0,0 1 0,0 0 1,1 0-1,-1 1 0,0-1 1,0 1-1,5-1 0,-6 42 1868,0 345-1926,0-382-5173,2-11 1788,3-12-1897,-1-9-5204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 12876,'-6'7'302,"1"0"-1,0 1 1,1-1-1,0 1 1,0 0 0,1 0-1,-4 14 1,-10 64 634,8-39-105,-44 319 1118,53-336-1736,7-29-186,3-3 37,0-1 1,0-1-1,0 0 0,0 0 1,-1-1-1,1 0 0,-1-1 1,15-12-1,-16 11-54,1 1 0,0 0 0,0 0 0,0 1 0,1 0 0,0 0 0,0 1 0,0 1 0,0-1 0,18-2 0,-25 6-37,3-1 57,1 1-1,-1 0 1,1 0 0,-1 0 0,0 1-1,9 1 1,-14-1-16,1-1 1,-1 1-1,1 0 0,0 0 1,-1 0-1,0 0 0,1 0 0,-1 0 1,1 0-1,-1 0 0,0 0 1,0 1-1,0-1 0,0 1 1,0-1-1,0 0 0,0 1 0,0 0 1,-1-1-1,1 1 0,-1 0 1,1-1-1,-1 1 0,1 0 1,-1-1-1,0 1 0,0 2 0,1 3 5,0 1 0,-1 0 0,0 0 0,-1 0 0,0 0 0,0 0 0,0-1 0,-1 1 0,0 0 0,-1-1 0,0 1-1,0-1 1,0 0 0,-7 10 0,6-12-31,0 1-1,-1-2 1,0 1-1,1 0 1,-2-1-1,1 0 1,0 0-1,-1 0 1,0-1-1,1 0 1,-1 0-1,-1 0 1,1-1-1,0 0 1,-1 0-1,1-1 1,-13 2-1,5-2-157,1 0-1,-26-1 0,35-1 162,1 1-1,-1-1 0,0 1 0,1-1 1,-1 0-1,1 0 0,-1 0 1,1-1-1,0 1 0,-1-1 0,1 0 1,0 0-1,0 0 0,0 0 1,-5-6-1,8 8 8,-1 0 0,1-1 0,-1 1 0,1-1 0,-1 1 0,1-1 0,-1 1 0,1-1 0,-1 1 0,1-1 0,0 1 0,-1-1 0,1 1 0,0-1 0,0 1 0,-1-1 0,1 0 0,0 1 0,0-1 0,0 0 0,0 1 0,0-1 0,0 0 0,0 1 0,0-1 0,0 0 0,0 1 0,0-1 0,0 1 0,0-1 0,0 0 0,1 1 0,-1-1 0,0 0 0,0 1 0,1-1 0,-1 1 0,0-1 0,1 1 0,-1-1 0,1 1 1,-1-1-1,1 1 0,-1-1 0,1 1 0,-1 0 0,1-1 0,-1 1 0,1 0 0,0-1 0,-1 1 0,1 0 0,-1 0 0,1 0 0,0-1 0,-1 1 0,2 0 0,43-3-47,-37 4 85,119 6 772,-78-2-494,65-3 0,-109-3-314,0 1 0,1 0 0,-1-1-1,0 0 1,0-1 0,0 1 0,-1-1 0,1 1 0,0-2 0,0 1 0,-1 0 0,1-1 0,-1 0 0,0 0 0,0 0 0,0-1 0,0 1 0,-1-1 0,0 0-1,1 0 1,-1 0 0,0 0 0,-1-1 0,5-8 0,-2-1 144,-1 0 1,0-1-1,-1 1 0,0-1 1,-1 1-1,-1-1 0,-1-21 1,0 36-85,0-1 1,0 1-1,0-1 0,0 1 1,0 0-1,0-1 0,0 1 1,0-1-1,0 1 0,0 0 1,0-1-1,0 1 0,0-1 1,-1 1-1,1 0 0,0-1 1,0 1-1,0 0 0,-1-1 1,1 1-1,0 0 0,0-1 1,-1 1-1,1 0 0,0 0 1,-1-1-1,1 1 0,-1 0-52,1 0 0,0 0 1,-1 0-1,1 1 0,0-1 0,-1 0 0,1 0 0,0 0 0,0 1 0,-1-1 0,1 0 0,0 0 0,0 1 1,-1-1-1,1 0 0,0 0 0,0 1 0,0-1 0,0 0 0,-1 1 0,1-1 0,0 0 0,0 1 0,0-1 1,0 0-1,0 1 0,0-1 0,0 0 0,0 1 0,0-1 0,0 1 0,0-1 0,0 1 0,0 3-46,-2 28 225,2 52-1,1-77-336,-1 1-1,1-1 1,1 0-1,-1 1 1,1-1-1,0 0 1,1 0-1,0 0 1,0 0-1,0-1 1,1 1-1,0-1 1,6 7-1,-9-12-168,-1 0 0,1-1 0,0 1 0,0-1-1,-1 1 1,1 0 0,0-1 0,0 1 0,0-1 0,0 0 0,0 1 0,0-1-1,0 0 1,0 0 0,0 1 0,0-1 0,0 0 0,0 0 0,0 0 0,0 0 0,0 0-1,0-1 1,0 1 0,0 0 0,0 0 0,1-1 0,11-10-10902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0 5926,'-1'0'638,"0"0"1,0 1 0,0-1-1,0 0 1,0 0 0,0 1-1,0-1 1,0 0 0,0 1-1,0-1 1,1 1-1,-1-1 1,0 1 0,0-1-1,1 1 1,-1 0 0,0-1-1,0 2 1,1-1-471,0-1 1,0 1-1,0-1 0,0 0 0,0 1 0,0-1 1,1 1-1,-1-1 0,0 0 0,0 1 1,0-1-1,1 1 0,-1-1 0,0 0 0,0 1 1,1-1-1,-1 0 0,0 1 0,1-1 0,-1 0 1,0 0-1,1 1 0,-1-1 0,1 0 1,-1 0-1,1 1 0,36 11 959,9-8-414,1-2 0,52-4 0,-14 0-2628,-84 13-5706,-1 0-703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19 9449,'-1'0'193,"1"1"1,0-1-1,0 0 1,-1 0-1,1 0 0,0 0 1,0 0-1,-1 0 1,1 1-1,0-1 1,0 0-1,0 0 0,-1 0 1,1 1-1,0-1 1,0 0-1,0 0 1,0 1-1,0-1 0,-1 0 1,1 0-1,0 1 1,0-1-1,0 0 1,0 0-1,0 1 0,0-1 1,0 0-1,0 1 1,0-1-1,0 0 1,0 0-1,0 1 0,0-1 1,0 0-1,0 0 1,0 1-1,0-1 1,1 0-1,-1 0 0,0 1 1,0-1-1,0 0 1,0 0-1,0 1 0,1-1 1,-1 0-1,0 0 1,1 1-1,19 3 2737,36-5-3109,-51 0 820,17-1-203,-1-1 0,24-8 0,-27 7-171,0 0-1,1 1 1,28-2 0,-34 5-425,20 2-194,-31-2 28,-1 0 0,0 1 1,0-1-1,0 1 0,-1-1 0,1 1 0,0-1 0,0 1 0,0 0 0,0 0 0,0-1 0,-1 1 0,1 0 0,0 0 0,-1 0 0,2 1 1,0 6-6639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109 128 12204,'0'-1'463,"0"0"0,0 0 0,-1 1 0,1-1 1,0 0-1,-1 0 0,1 0 0,-1 0 0,1 0 1,-1 1-1,1-1 0,-1 0 0,0 0 0,1 1 1,-1-1-1,0 0 0,0 1 0,1-1 0,-1 1 1,-1-1-1,1 1-348,0 0 0,1 0 0,-1 0 0,1 0 0,-1 1 0,0-1 0,1 0 0,-1 0 0,1 1-1,-1-1 1,1 1 0,-1-1 0,1 0 0,-1 1 0,1-1 0,-1 1 0,1-1 0,0 1 0,-1-1 0,1 1 0,0-1 0,-1 1 0,1 0 0,-18 48-1539,15-38 2277,-11 45-846,2 1 1,2 0-1,3 0 1,1 105-1,6-161-98,0-4-389,-14-394-1338,14 364 1789,-1 28 33,2 0 1,-1 0-1,0-1 0,1 1 1,0 0-1,0 0 0,1 0 1,-1 0-1,1 1 0,0-1 1,0 0-1,1 1 0,0-1 1,-1 1-1,1 0 0,1 0 1,-1 0-1,1 0 0,-1 1 1,1-1-1,0 1 0,0 0 1,6-3-1,0 1 8,0 0 0,1 1 0,-1 1 0,1-1 0,-1 2 0,1 0 0,0 0 0,0 1 0,21 0 0,-26 1-9,0 0 0,-1 0 0,1 1 0,0-1 0,0 1 0,0 1-1,-1-1 1,1 1 0,-1 0 0,1 0 0,6 5 0,-10-5 6,1 0 0,0 0 0,-1 1 0,1-1 0,-1 1 0,0 0 0,0 0 0,0 0 0,0 0 0,0 0 0,-1 0 0,0 0 0,1 0 0,-1 1 0,0-1 0,-1 0 0,1 1 0,0-1 0,-1 1 0,0 5 0,0-2-7,0 1-1,-1-1 0,0 1 0,-1-1 0,1 0 0,-1 0 1,-1 1-1,1-1 0,-1-1 0,0 1 0,-1 0 1,0-1-1,0 0 0,0 1 0,-1-2 0,0 1 1,-7 6-1,-10 8 106,-1 0 1,-51 31-1,52-36 190,76 6 82,-32-8-71,0 1 0,-1 1 1,-1 1-1,32 31 0,-26-23 438,42 31-1,-65-53-756,0 0 1,-1 0-1,1-1 0,0 1 0,0-1 1,0 0-1,0 0 0,1 0 0,-1 0 1,0-1-1,0 1 0,7 0 0,-8-2-262,0 1 0,0 0 0,0-1 0,0 1-1,-1-1 1,1 0 0,0 1 0,0-1 0,0 0 0,0 0-1,-1 0 1,1 0 0,0-1 0,-1 1 0,1 0-1,-1-1 1,0 1 0,1-1 0,-1 1 0,0-1 0,1-2-1,12-17-4536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17713,'8'0'1569,"2"0"-352,4 0 705,5 0-673,1 0-288,-1 0-576,-1-2-97,-6-3-192,-1 3-128,-5 2-609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5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14125,'0'2'1538,"14"1"1377,6 3-1090,5-1-543,2 1 31,5-3-769,5-3-127,6 0-545,4-3-1410,-2-26-3202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1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3 116 11082,'-2'3'7744,"2"3"-4423,1 19-4244,0-20 1859,2 40-577,1 13-229,20 104 0,-23-159-136,0 0 1,0 0-1,0 0 0,0 0 1,0 0-1,1-1 0,-1 1 1,1 0-1,0-1 0,0 1 0,0-1 1,0 0-1,0 1 0,1-1 1,-1 0-1,1-1 0,2 3 1,-3-3 2,1 0 0,-1 0 0,0 0 0,0-1 0,1 1 0,-1-1 0,0 0 0,1 1 0,-1-1 0,0 0 0,1 0 0,-1 0 0,0-1 0,0 1 0,1-1 0,-1 1 0,0-1 0,1 0 0,-1 1 1,0-1-1,0 0 0,0-1 0,0 1 0,2-2 0,3-3 27,1-1 0,-1 1 0,0-2 0,-1 1 0,0-1 0,0 0 0,9-17 1,30-71-72,-32 68 7,12-27 58,63-151 263,-86 214-7664,-2 5 1399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13357,'0'0'81,"0"1"0,0-1 0,0 0 0,0 0 0,0 0 0,0 0 0,0 0 0,0 0 0,0 1 0,0-1 0,0 0 0,-1 0 0,1 0 0,0 0 0,0 0 0,0 1 0,0-1 0,1 0 0,-1 0 0,0 0 0,0 0 0,0 0 0,0 0 0,0 1 0,0-1 0,0 0 0,0 0 0,0 0 0,0 0 0,0 0 0,0 0 0,0 1 0,0-1 0,1 0 0,-1 0 0,0 0 0,0 0 0,0 0 0,0 0 0,0 0 0,0 0 0,1 0 0,-1 0 0,0 0 0,0 0 0,0 0 0,0 0 0,0 0 1,0 0-1,1 0 0,19 5 746,1-2 1,0 0-1,-1-1 1,1-2 0,32-2-1,-2 1-241,-4-2-220,0-2-1,-1-1 0,57-17 0,13-1 54,-115 23-865,9 1 744,-8 11-11585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11275,'-5'21'5034,"7"19"-2871,-1-17-1161,-1 220 2654,0-155-10077,0-107 762,0-9-4622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 13389,'8'5'5135,"13"-3"-4236,-18-2-394,48 1 840,1-3 1,89-15-1,-126 16-341,-6 3-4124,-9-1 2761,0-1 1,0 1-1,0 0 0,0 0 1,-1-1-1,1 1 0,0 0 1,0 0-1,0-1 0,-1 1 1,1 0-1,0-1 0,-1 1 0,1 0 1,0-1-1,-1 1 0,1-1 1,-1 1-1,1 0 0,-1-1 1,1 1-1,-1-1 0,0 1 1,1-1-1,-1 0 0,1 1 1,-1-1-1,0 0 0,0 1 1,-19 15-10634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73 10410,'0'1'4551,"3"1"-2968,34 4 3003,28-8-1809,-25 1-1498,202 1 574,-236-1-2324,-1 0 0,1 0 1,-1 0-1,1-1 0,-1 0 0,0 0 0,0 0 1,0-1-1,0 0 0,0 1 0,0-2 1,-1 1-1,1-1 0,-1 1 0,4-6 0,25-26-6191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 12524,'0'0'6182,"-2"-2"-4421,0 2 578,14-3-13262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13164,'0'0'8745,"2"0"-7560,6 0-384,2 0 95,5 0-383,1 2-33,-2 4-416,1-4 97,-5 1-225,-2-1 64,-2 0-449,-2 3-672,-4 3-897,0 3-1185,0 1-2114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13549,'2'0'1858,"9"0"-353,3 0 385,4 0-897,7 0-417,4 0-736,8-15-897,-1-10-4708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2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8 12556,'0'0'5312,"0"13"-4042,-12 207 1303,1-4-2482,11-209-114,0-2 16,0 1 0,0-1 0,0 0 0,1 1 0,1 6 0,-1-11 5,-1-1 0,0 1-1,0-1 1,0 1 0,0-1 0,1 1 0,-1-1 0,0 0 0,1 1 0,-1-1 0,0 1 0,1-1 0,-1 0 0,0 1 0,1-1 0,-1 0 0,1 0 0,-1 1 0,0-1 0,1 0 0,-1 0-1,1 1 1,-1-1 0,1 0 0,0 0 0,0 0-6,0 0 0,1-1-1,-1 1 1,0 0 0,0-1 0,0 1-1,1-1 1,-1 1 0,0-1 0,0 0-1,0 1 1,0-1 0,0 0 0,0 0-1,1-1 1,7-8 64,0-1 0,-1-1 0,0 1 0,-1-1 0,-1-1 0,11-25 0,-7 15-53,121-323 104,-124 321-486,-7 28-1789,0 11-938,0 5-1955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37 6662,'-2'4'804,"0"-1"-1,0 1 0,0 0 1,1 0-1,-1-1 1,1 1-1,-1 6 0,-2 53 1539,2-21-1448,-26 132 670,9-71-1655,22-132-1213,-2-1 1,-3-36-1,0-37-1340,5 71 2634,7-42 1,-8 63 594,1 1 0,-1 0 1,2 0-1,0 0 0,0 1 0,0-1 0,1 1 0,7-10 0,-10 17-481,0 0-1,-1 0 0,1 1 1,0-1-1,0 0 0,0 1 1,1-1-1,-1 1 0,0 0 1,0 0-1,1 0 0,-1 0 0,0 0 1,1 1-1,-1-1 0,1 0 1,-1 1-1,1 0 0,0 0 1,-1 0-1,1 0 0,-1 0 1,4 1-1,-4-1-86,0 1 1,0-1-1,-1 1 0,1 0 1,0-1-1,0 1 0,-1 0 0,1 0 1,0 0-1,-1 0 0,1 0 1,-1 1-1,0-1 0,1 0 1,-1 1-1,0-1 0,0 1 1,0-1-1,0 1 0,0 0 0,0-1 1,0 1-1,0 0 0,-1 0 1,1-1-1,-1 1 0,1 0 1,-1 0-1,0 0 0,0 3 0,0 0 0,0-1 0,0 1-1,0-1 1,-1 0-1,0 0 1,0 1-1,0-1 1,0 0-1,-1 0 1,0 0-1,0 0 1,-4 7-1,2-7-41,0 1 0,0-1 0,-1 0-1,1 0 1,-1 0 0,0-1 0,0 0 0,0 0-1,-6 3 1,1-1-26,3-2 70,1 1 0,-1-1 0,1 0 0,-1-1 0,0 0 0,0 0 0,-10 2 1,18-3 44,-1 0 1,1 0 0,-1 1 0,1-1 0,-1 0-1,1 0 1,0 0 0,0 0 0,0 0 0,-1 0 0,1 0-1,0 0 1,2 1 0,7 6 51,0 0 0,-1 1 0,-1 0-1,9 11 1,-12-13 87,1 0-1,-1 0 1,2-1 0,-1 0-1,1 0 1,0 0-1,0-1 1,1 0 0,9 6-1,-11-10 99,0 0-1,0 0 0,0 0 1,0 0-1,0-1 1,12-1-1,-4 1-2515,-20 0-2595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13613,'106'-7'8321,"11"-11"-6230,-41 6-2100,111-4 0,-159 16 68,14 0 149,-1 1 0,61 10 0,-61-8 1298,-23-3-4312,-5 0-5183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 7976,'-2'-4'8136,"1"12"-3439,1 29-2341,3 51-2812,3 114 590,-6-202-556,2-16-18508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5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15182,'1'1'5577,"13"1"-5111,46-1 874,1-3 0,73-12 0,-60 10-3491,-75 26-4704,-6-6 1314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8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69 12300,'0'0'2114,"9"0"-257,15 0 930,5 0-961,4 0-289,-1 0-320,3 0-320,-2-5-352,0-1-33,-7 5-576,-1-3 160,-5 2-864,1-7-1090,4-4-1954,-5-16-6534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2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10250,'-10'5'13901,"18"-5"-13805,8 0 416,7 2-319,-1 2-1,-3-1-288,-1 3-64,-4 1-994,-3 4-1248,-1 0-1506,-10 3-5124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6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16528,'0'0'3203,"12"0"-3011,12 0 352,7 0-159,8 0-417,4 0-225,6-10-3042,-2-11-4676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14093,'0'0'4212,"0"7"-2204,11 369 330,0-224-2041,24 218-87,-30-351-878,-3-29-1610,-2-33-1241,-5-4-511,-7-4-1779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54 12043,'-2'0'515,"1"0"-1,0 0 1,0 0-1,0 0 1,-1 0-1,1 0 1,0 0-1,0-1 1,0 1-1,0 0 1,-1-1-1,1 1 1,0-1-1,0 1 1,0-1-1,0 0 1,0 0-1,0 1 1,0-1-1,1 0 1,-1 0-1,-2-2 1,3 2-472,0 1 1,0-1 0,0 0-1,0 1 1,0-1-1,0 0 1,0 0 0,0 1-1,0-1 1,0 0 0,1 1-1,-1-1 1,0 0-1,0 1 1,1-1 0,-1 0-1,0 1 1,1-1 0,-1 0-1,1 1 1,-1-1-1,1 1 1,-1-1 0,1 1-1,-1-1 1,1 1 0,-1-1-1,1 1 1,0 0-1,-1-1 1,1 1 0,0 0-1,-1-1 1,1 1 0,0 0-1,1 0 1,9-5-68,1 1 0,0 1 0,0 0 1,0 1-1,0 0 0,0 1 0,0 0 1,1 1-1,-1 0 0,17 3 0,-28-3-6,0 1-1,0 0 1,0-1-1,0 1 1,0 0-1,0 0 0,-1-1 1,1 1-1,0 0 1,0 0-1,0 0 1,-1 0-1,1 0 1,-1 0-1,1 0 1,-1 0-1,1 0 1,-1 0-1,1 1 0,-1-1 1,0 0-1,0 0 1,1 0-1,-1 0 1,0 1-1,0-1 1,-1 2-1,2 0-48,-1 0 0,0 0 0,-1 1 1,1-1-1,-1 0 0,1 1 0,-1-1 0,0 0 0,-2 4 0,-3 2 0,0 0-1,-1-1 1,-1 0-1,1 0 1,-1 0-1,-13 8 1,-58 37 688,88-52-579,0 1 0,0 0 0,-1 0 0,10 4 0,-6-3-109,-1 1 0,0 1 0,0 0 0,0 1 0,0 0-1,-1 0 1,11 10 0,-17-13 47,-1 0 0,0 0-1,0 0 1,0 0-1,-1 1 1,1-1 0,-1 1-1,0 0 1,0 0-1,0 0 1,0 0 0,0 0-1,-1 0 1,0 0 0,0 1-1,0-1 1,-1 0-1,1 1 1,-1-1 0,0 0-1,0 1 1,-2 7 0,1-9 29,0 0 1,-1 1 0,1-1-1,-1 0 1,1 0 0,-1 0-1,0 0 1,-1-1 0,1 1-1,0 0 1,-1-1-1,1 0 1,-1 1 0,0-1-1,0 0 1,0-1 0,0 1-1,0 0 1,0-1 0,0 0-1,-1 1 1,-5 0 0,-10 3 331,-1-1 0,-33 4 0,45-7-147,-29 4 369,-32 3 153,69-8-934,0-13-14680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52 12268,'0'0'154,"0"0"1,-1 0 0,1 0 0,0 0 0,0 1-1,0-1 1,0 0 0,0 0 0,0 0-1,0 1 1,0-1 0,0 0 0,0 0 0,-1 0-1,1 1 1,0-1 0,0 0 0,0 0-1,0 1 1,0-1 0,0 0 0,1 0 0,-1 0-1,0 1 1,0-1 0,0 0 0,0 0-1,0 0 1,0 1 0,0-1 0,0 0 0,0 0-1,1 0 1,-1 0 0,0 1 0,0-1 0,0 0-1,0 0 1,0 0 0,1 0 0,-1 0-1,0 1 1,0-1 0,0 0 0,1 0 0,-1 0-1,0 0 1,1 0 0,18 5 2004,25-2-1172,-44-3-827,224-3 3591,-197 1-3529,0-2 0,-1-1 1,1 0-1,-1-2 0,0-1 0,30-14 0,-48 17-617,2-1 1716,-7 7-4069,-4 5-4788,-6 12-6926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11115,'-4'1'294,"1"0"0,-1 0 0,1 0 0,-1 1 1,1-1-1,0 1 0,0 0 0,-1 0 0,1 0 1,1 0-1,-1 0 0,0 1 0,0-1 1,1 1-1,-1 0 0,1 0 0,0 0 0,0 0 1,0 0-1,0 0 0,1 1 0,-2 3 1,-2 4 70,0 0 0,1 0 0,0 1 0,1-1 0,-3 23 0,4-26-202,2 0-1,-1 1 1,1 0 0,1-1-1,-1 1 1,1-1-1,4 15 1,-4-20-160,0-1 0,1 1 0,-1-1 0,1 0 0,-1 0-1,1 1 1,0-1 0,0 0 0,0 0 0,0-1 0,0 1 0,0 0 0,0-1 0,1 1 0,-1-1 0,0 0 0,1 1 0,-1-1 0,1 0-1,0-1 1,-1 1 0,1 0 0,0-1 0,-1 0 0,1 1 0,0-1 0,3 0 0,-3 0 9,0 0 0,1 0 0,-1 1 1,0-2-1,0 1 0,0 0 0,0-1 0,0 1 0,0-1 1,0 0-1,0 0 0,0 0 0,0 0 0,0-1 0,0 1 0,3-3 1,-4 1 4,0 1 0,-1-1 0,1 0 0,-1 0 0,1 0 0,-1 0 0,0 0 0,0 0 0,0 0 0,-1 0 0,1 0 0,-1 0 0,1 0 0,-1 0 0,0-1 0,-1-3 0,2-5 15,-2 1-1,1-1 0,-2 1 1,1-1-1,-5-15 0,5 25-4,0-1 0,0 1 0,0-1 0,0 1-1,-1-1 1,1 1 0,0 0 0,-1 0 0,0-1 0,0 1-1,1 0 1,-1 1 0,0-1 0,-1 0 0,1 0 0,0 1-1,0 0 1,-1-1 0,1 1 0,-1 0 0,1 0 0,-1 0 0,1 0-1,-1 1 1,0-1 0,1 1 0,-1 0 0,0-1 0,-3 1-1,5 0-33,-1 0-1,1 0 0,0 0 0,-1 0 1,1 0-1,0 0 0,-1 1 0,1-1 1,0 0-1,-1 1 0,1-1 0,0 1 1,-1-1-1,1 1 0,0 0 0,0-1 1,0 1-1,0 0 0,0 0 0,0 0 1,0 0-1,0 0 0,0 0 0,0 0 1,0 0-1,-1 2 0,-2 15-1960,4 4-3871,0-17 3771,0 3-7557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3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2787,'0'20'10634,"0"-2"-7880,0 4-63,0 2-1602,-2 1-416,2-1-449,0-1-192,0-3-96,0-5-1057,0-4-801,0-8-1377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7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37 11659,'-1'0'243,"-1"1"0,1-1-1,0 1 1,0 0 0,-1 0 0,1-1 0,0 1-1,0 0 1,0 0 0,0 0 0,0 0 0,0 0-1,1 1 1,-1-1 0,0 0 0,1 0-1,-1 0 1,0 1 0,1-1 0,-1 0 0,1 1-1,0 1 1,-13 40 1762,11-33-1373,0-4-547,1 0-1,0 0 1,0 0-1,0 1 1,1-1-1,0 0 1,0 0-1,0 1 1,1-1-1,0 0 1,3 9-1,-3-12-48,0 0 0,1 0 0,-1 0 0,1 0 0,0 0 0,0 0 0,0 0 0,0-1 0,1 1 0,-1-1-1,1 1 1,0-1 0,-1 0 0,1 0 0,0 0 0,0-1 0,0 1 0,0-1 0,1 1 0,-1-1 0,6 1 0,-4-1-23,-1 0 0,0 0 0,1 0 0,-1-1 1,1 1-1,-1-1 0,1 0 0,-1-1 1,1 1-1,5-2 0,-8 1-2,1 0-1,-1 0 1,0 0-1,1-1 1,-1 1 0,0-1-1,0 1 1,0-1-1,0 0 1,0 0 0,0 1-1,-1-2 1,1 1-1,0 0 1,-1 0 0,0 0-1,1-1 1,0-3 0,2-6 30,0 0 1,-1 0-1,-1 0 1,0 0 0,-1 0-1,0 0 1,-1-1 0,0 1-1,-3-16 1,3 24-15,-1 1-1,0 0 1,0-1-1,0 1 1,-1 0 0,1 0-1,-1 0 1,1 0-1,-1 0 1,0 0 0,0 0-1,0 0 1,-1 1-1,1-1 1,-1 1 0,1 0-1,-1 0 1,0 0-1,0 0 1,0 0 0,0 0-1,0 1 1,0-1 0,-1 1-1,1 0 1,0 0-1,-5 0 1,-9-3 200,0 1 0,0 2 0,-35-1 0,51 2-225,1 0-182,-1 1 1,0-1-1,1 0 1,-1 1-1,1-1 1,-1 1-1,0-1 1,1 1-1,-1-1 0,1 1 1,0-1-1,-1 1 1,1-1-1,-1 1 1,1-1-1,0 1 1,-1 0-1,1-1 1,0 1-1,0 0 1,0-1-1,-1 1 0,1 0 1,0-1-1,0 1 1,0 0-1,0 0 1,0-1-1,0 1 1,0 0-1,0-1 1,1 1-1,-1 0 1,0-1-1,0 1 0,1 0 1,-1 0-1,4 7-4896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8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11115,'1'0'12014,"3"9"-11825,5 83 991,2 12-492,-11-95-914,2 5 1181,-1-13-2519,2-8-2896,1-11-857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80 961,'-7'-5'10925,"6"0"-4420,11-2-2039,21-1-4325,203-23 2448,-221 30-3044,16-9-7989,-13-3-1454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3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10154,'-6'4'12139,"16"-4"-11755,5 0 962,1 0-834,0 0-384,-1 0-32,-3 0-128,-4 0 128,0 4-800,-3 1-481,-1 4-1186,-2 0-1921,-2 4-6790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15343,'0'4'3779,"0"-2"-2209,7 2-1,7-4-288,2 1-192,5-1-288,-3 0-673,1 0-64,1 0-64,1 0-1313,3-1-1794,-1-14-3523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15246,'15'-1'5489,"26"3"-4732,-7-1-645,-32-1-101,1 0-1,-1 0 0,0 1 0,0-1 1,0 0-1,0 1 0,0 0 0,0-1 1,1 1-1,-1 0 0,-1 0 0,1 0 0,0 0 1,0 1-1,0-1 0,-1 0 0,1 1 1,0-1-1,-1 1 0,1 0 0,-1-1 1,0 1-1,0 0 0,0 0 0,1 0 0,-2 0 1,1 0-1,0 0 0,0 0 0,0 4 1,0-3-7,-1 0 1,1 0-1,-1 0 1,0 0-1,0 0 1,0 1-1,-1-1 1,1 0-1,-1 0 1,0 0-1,1 0 1,-1 0-1,-1 0 1,1-1-1,0 1 1,-1 0-1,1-1 1,-1 1-1,0 0 1,0-1-1,-3 4 1,-3 0-23,0 0-1,0-1 1,-1 0 0,-8 4 0,8-5 70,1 0 0,0 1 0,-15 11 0,23-16 28,33 10-459,-8-2 354,-15-6 17,0 1 0,0 1 0,0 0 0,-1 0 0,10 7-1,-17-10 8,1 1-1,-1 0 1,0-1-1,0 1 0,0 0 1,0 1-1,-1-1 1,1 0-1,0 0 0,-1 1 1,0-1-1,1 1 1,-1-1-1,0 1 1,0 0-1,-1-1 0,1 1 1,-1 0-1,1 0 1,-1-1-1,0 1 0,0 0 1,0 5-1,-1-6 13,1 0 0,-1 0 0,0-1 0,0 1 0,0 0 0,0 0 0,0-1 0,-1 1 0,1 0 0,0-1-1,-1 0 1,1 1 0,-1-1 0,0 0 0,1 1 0,-1-1 0,0 0 0,0 0 0,0-1 0,1 1 0,-4 1 0,-49 14 143,45-14-100,-28 4 410,37-6-501,8-1-6652,9-7 1857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8360,'56'-7'10785,"4"-10"-7775,54-28-1505,-36 9 774,133-84 1,-171 98-2013,-43 41-3278,-7-10-102,-3-3-2849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0 7271,'-2'0'684,"-1"0"0,1 1 0,0-1 0,-1 0 1,1 1-1,0-1 0,0 1 0,-1 0 0,1 0 0,0 0 0,0 0 1,0 0-1,0 0 0,0 0 0,0 1 0,1-1 0,-3 3 1,1-1-320,0 0 1,1 1 0,0-1 0,0 1-1,0 0 1,0-1 0,1 1 0,-1 0-1,0 4 1,-1 8-254,0-1-1,2 1 0,-1 30 1,2-45 8,0 3-125,0-1-1,1 0 0,-1 0 0,1 1 1,0-1-1,-1 0 0,1 0 1,1 0-1,-1 0 0,0 0 1,1 0-1,0 0 0,-1 0 1,1-1-1,0 1 0,0-1 1,1 1-1,-1-1 0,0 0 0,1 0 1,0 0-1,4 3 0,-2-3-3,-1 0-1,1 0 0,0 0 0,-1 0 0,1-1 1,0 0-1,0 0 0,0 0 0,0-1 1,1 1-1,-1-1 0,0 0 0,0-1 0,5 0 1,-8 0 16,1 0 0,-1 0 0,0 0 0,0 0 0,0-1 0,-1 1 0,1 0 0,0-1 0,0 1 1,-1-1-1,1 0 0,-1 1 0,1-1 0,-1 0 0,0 0 0,0 0 0,0 0 0,0 0 0,0 0 1,0 0-1,0-4 0,11-47 173,-12 49-173,2-8 23,-1 0 0,0 0-1,0 0 1,-2-1 0,-1-13 0,1 24-24,1-1-1,0 1 1,-1 0-1,0 0 0,0 0 1,0 0-1,0 0 0,0-1 1,0 2-1,0-1 0,-1 0 1,1 0-1,-1 0 0,1 1 1,-1-1-1,0 0 0,1 1 1,-1 0-1,0-1 0,0 1 1,0 0-1,0 0 0,0 0 1,0 0-1,-1 0 1,1 1-1,0-1 0,0 1 1,-1-1-1,1 1 0,0 0 1,0 0-1,-4 0 0,1 0-7,0 0-1,-1 0 0,1 0 0,0 1 1,-1 0-1,1 0 0,0 0 0,0 1 1,0 0-1,-9 4 0,11-4-47,0 1-1,0 0 1,0-1-1,0 1 1,0 1-1,1-1 1,-1 0-1,1 1 1,0-1-1,0 1 1,0-1-1,1 1 1,-1 0-1,1 0 1,-1 5-1,-5 35-2317,11-17-3650,4-19-442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1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0 13100,'-2'0'423,"0"0"-1,1 0 0,-1 1 0,0-1 1,1 0-1,-1 1 0,0-1 0,1 1 1,-1 0-1,0-1 0,1 1 0,-1 0 1,1 0-1,0 0 0,-1 0 0,1 0 1,0 0-1,-1 0 0,1 1 0,-2 2 1,1-1-171,0 1-1,0 0 1,0 0 0,1 0 0,-1 0 0,1 0 0,0 0 0,-1 6-1,1 6-203,0 1-1,1 0 0,2 24 0,-1-37-49,0 0 1,0 1-1,1-1 0,0 0 0,-1 0 0,1 1 1,1-1-1,-1-1 0,0 1 0,1 0 0,0-1 1,0 1-1,0-1 0,0 0 0,1 0 0,5 4 1,-6-4-5,0-1 0,1 0 0,-1 0 0,1 0 0,0 0 0,-1 0 0,1-1 0,0 0 0,0 1 0,0-1 0,0-1 0,0 1 0,0-1 0,0 1 0,1-1 0,-1-1 0,0 1 0,6-1 0,-7-1 17,-1 1 0,0 0-1,0-1 1,0 1 0,0-1 0,0 0 0,-1 0 0,1 0-1,0 0 1,-1 0 0,1 0 0,-1 0 0,0 0-1,0 0 1,0-1 0,0 1 0,0 0 0,1-6-1,8-45 180,-9 42-92,0 1 0,-1 0 1,0 0-1,0 0 0,-1 0 0,-4-18 0,4 25-69,0 0-1,-1 1 1,1-1-1,0 1 0,-1-1 1,1 1-1,-1-1 0,0 1 1,0 0-1,0 0 1,0 0-1,0 0 0,0 0 1,0 1-1,-1-1 1,1 1-1,-1-1 0,1 1 1,-1 0-1,0 0 1,1 0-1,-1 0 0,0 0 1,0 1-1,0-1 1,0 1-1,1 0 0,-5 0 1,-4-1 101,0 1 1,0 0-1,0 1 1,0 0 0,-11 3-1,19-4-226,1 1 0,0-1-1,0 1 1,0 0 0,0 0 0,-1 0 0,1 0-1,1 0 1,-1 0 0,0 0 0,0 1-1,0-1 1,1 1 0,-1 0 0,0-1 0,1 1-1,0 0 1,-1 0 0,1 0 0,0 0 0,0 0-1,0 0 1,0 0 0,0 0 0,1 0-1,-1 1 1,1-1 0,-1 0 0,1 0 0,0 5-1,0-2-581,2 13-4697,10-12-1475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2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19 175 10442,'-1'0'421,"0"0"0,0 0 0,0 0 0,0 1 0,0-1 0,0 0 0,0 1 0,0-1 0,0 1 0,0-1-1,0 1 1,0-1 0,0 1 0,1 0 0,-1-1 0,0 1 0,0 0 0,1-1 0,-2 2 0,3-1-280,-1-1-1,0 1 0,0-1 1,0 1-1,1-1 0,-1 1 1,0-1-1,1 1 1,-1-1-1,0 0 0,1 1 1,-1-1-1,1 0 1,-1 1-1,1-1 0,-1 0 1,0 1-1,1-1 1,-1 0-1,1 0 0,-1 0 1,1 1-1,0-1 1,0 0-1,6 2-33,-1 0 0,1-1 1,0 0-1,11 1 0,-17-2-97,1 0-1,0 0 1,-1 0-1,1 0 1,-1 0-1,1 0 1,0-1 0,-1 1-1,1-1 1,-1 1-1,1-1 1,-1 1-1,1-1 1,-1 0-1,0 0 1,1 0 0,-1 0-1,0 0 1,2-1-1,-1-1 21,0-1-1,-1 1 1,1 0-1,-1-1 1,1 1-1,-1-1 1,1-5-1,1-3-92,-1 0 0,0 0 0,-1 0 0,0-18 0,-1 25-9,0-1 1,0 0-1,-1 1 0,0-1 1,0 1-1,-1-1 1,1 1-1,-1 0 0,-1-1 1,1 1-1,-5-7 1,47 6 471,-37 6-384,1-1 0,-1 1 0,0 0 1,1 0-1,-1 0 0,0 0 0,0 1 0,1-1 0,-1 1 1,6 2-1,-8-2 14,1 0 1,-1 1-1,0-1 1,0 0 0,0 1-1,0-1 1,0 1-1,0-1 1,-1 1-1,1-1 1,0 1 0,-1 0-1,1-1 1,-1 1-1,1 0 1,-1-1-1,0 1 1,0 0 0,0 0-1,0-1 1,0 1-1,0 2 1,-2 18 15,0 0 0,0 1 0,-8 22 0,7-32-43,2-8 22,0-1 1,1 0 0,-1 1-1,1-1 1,0 0 0,0 1 0,1 5-1,-1-8-12,0-1-1,1 0 1,-1 0-1,1 0 1,-1 1-1,1-1 1,0 0-1,-1 0 1,1 0-1,0 0 1,0 0-1,0 0 1,0-1-1,0 1 1,0 0-1,0 0 0,0-1 1,0 1-1,0 0 1,0-1-1,0 1 1,0-1-1,1 1 1,-1-1-1,0 0 1,0 0-1,3 1 1,4 0 72,0 1-1,0-1 1,0-1-1,0 0 1,0 0 0,0 0-1,0-1 1,0 0 0,0-1-1,-1 1 1,1-2 0,0 1-1,11-6 1,-7 1-4831,-11-1-1398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2 341 8776,'-1'-30'10406,"1"-8"-5320,3-24-5047,-2 51-129,0 1-1,1 0 1,0 1 0,1-1-1,0 0 1,1 1 0,0-1 0,7-12-1,-5 14 82,0-1-1,0 1 1,1 1-1,-1-1 1,2 1-1,8-7 1,-11 10-15,-1 1 0,1 0 0,0 1 0,0-1 0,0 1 1,0 0-1,0 0 0,0 1 0,1-1 0,-1 1 0,0 0 1,1 1-1,5-1 0,-9 1-12,1 0 0,-1 0 1,0 0-1,1 0 0,-1 1 0,1-1 0,-1 0 1,0 1-1,1 0 0,-1 0 0,0-1 0,0 1 1,0 1-1,1-1 0,-1 0 0,0 0 1,1 3-1,0-2 0,-2 1 1,1 0-1,0 0 1,-1 0-1,1 1 1,-1-1 0,0 0-1,0 0 1,0 1-1,-1-1 1,1 1-1,0 3 1,0 16 32,0 0-1,-1 0 1,-1 1 0,-2-1 0,0 0 0,-1-1-1,-2 1 1,0-1 0,-18 43 0,21-62-2254,3-12 1103,5-15 177,80-167-662,-53 124 1746,-30 62-31,9-19-67,-11 23 33,1 1 0,-1-1 1,0 0-1,1 1 0,-1-1 0,0 0 1,1 1-1,-1-1 0,0 1 0,1-1 1,-1 0-1,1 1 0,0-1 0,-1 1 1,1-1-1,-1 1 0,1 0 0,0-1 1,-1 1-1,1 0 0,0-1 0,1 1 1,-2 1 48,1 0 0,-1 0 0,1 0 0,-1 0 1,1 0-1,-1 1 0,0-1 0,1 0 1,-1 0-1,0 0 0,0 1 0,0-1 1,0 0-1,0 3 0,0 1 121,1 43 572,0-19-411,5 42 0,-5-64-351,1 0 0,0 1 0,0-1 0,0 0 0,1 0 0,0 0 0,0-1 0,0 1 0,1-1 0,8 11 0,-11-15-23,1 0 0,0-1-1,-1 1 1,1 0 0,0-1 0,0 1-1,0-1 1,0 1 0,0-1 0,0 0-1,0 0 1,0 0 0,1 0 0,-1 0-1,0-1 1,1 1 0,-1-1 0,0 1-1,1-1 1,-1 0 0,1 0 0,-1 0-1,0 0 1,1 0 0,-1-1 0,1 1-1,-1-1 1,0 1 0,1-1 0,-1 0-1,0 0 1,3-2 0,1 0 21,-1-1 0,0 0 1,0-1-1,0 1 0,0-1 0,-1 0 1,0 0-1,0-1 0,0 1 0,4-10 1,10-20-127,15-43 0,-28 63 312,0 0 0,-1-1 0,0 0 0,-1 0 0,0-28 1324,-3 59-1145,0 0-350,0 0 1,1 0 0,1 0-1,0 0 1,1 0-1,0-1 1,1 1-1,1-1 1,1 0 0,-1 0-1,14 21 1,-7-15-95,0-1 0,2 0 1,25 27-1,-39-45-49,0-1 0,0 0 0,1 1 0,-1-1 1,0 0-1,0 1 0,1-1 0,-1 0 0,0 1 0,0-1 0,1 0 0,-1 0 1,0 0-1,1 1 0,-1-1 0,0 0 0,1 0 0,-1 0 0,1 0 1,-1 0-1,0 1 0,1-1 0,-1 0 0,1 0 0,-1 0 0,0 0 0,1 0 1,-1 0-1,1 0 0,-1 0 0,0-1 0,1 1 0,-1 0 0,0 0 0,1 0 1,-1 0-1,1-1 0,4-17-5231,-4-21-3235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16111,'-8'0'1217,"2"0"353,2 9-1122,4 9-544,0 2-673,0-5-1441,0-9-2530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6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9737,'0'211'7596,"2"0"-5930,0 207-1660,-2-418-32,0 0 1,1 0-1,-1 1 1,0-1-1,1 0 1,-1 0-1,0 0 1,1 0-1,-1 0 1,0 0-1,0 0 1,1 0-1,-1 0 1,0 0-1,1 0 1,-1 0-1,0-1 1,1 1-1,-1 0 1,0 0-1,0 0 1,1 0-1,-1 0 1,0-1 0,1 1-1,-1 0 1,0 0-1,0 0 1,0-1-1,1 1 1,6-11-117,0 1 0,0-1 1,-1-1-1,-1 1 0,6-18 0,8-14 16,-13 31 52,-2 2 86,1 0-1,1 0 1,0 1-1,10-13 0,-14 20-40,-1 0-1,1 0 0,0 1 0,-1-1 1,1 1-1,0-1 0,0 1 0,0 0 1,0 0-1,0 0 0,0 0 1,0 0-1,0 0 0,1 1 0,-1-1 1,0 1-1,1-1 0,-1 1 0,0 0 1,0 0-1,1 0 0,-1 0 1,0 0-1,1 1 0,-1-1 0,0 1 1,4 1-1,-4-1 37,1 1 1,-1 0-1,0 0 0,0-1 1,0 2-1,0-1 0,0 0 1,-1 0-1,1 0 0,0 1 1,-1-1-1,0 1 0,0-1 1,0 1-1,0 0 1,0-1-1,0 1 0,0 0 1,-1 0-1,1 2 0,4 63 443,-5-64-408,0 94 502,0-97-525,0 1-1,0 0 0,0-1 0,0 1 1,-1-1-1,1 1 0,-1-1 0,1 1 1,-1-1-1,1 1 0,-1-1 0,0 0 1,0 1-1,0-1 0,0 0 0,0 0 1,0 0-1,0 1 0,0-1 0,0 0 1,-3 1-1,1-1 9,1 1 1,-1-1-1,0 0 0,0 0 1,0-1-1,0 1 1,0-1-1,0 1 0,0-1 1,-6 0-1,3-1-62,0 1 0,0-1-1,0 0 1,0-1 0,0 0 0,0 1-1,0-2 1,0 1 0,1-1 0,-11-6-1,13 6 29,0 1 25,0 0 0,1 0 0,-1 0 0,1 0 0,-1-1 1,1 1-1,0-1 0,0 1 0,0-1 0,-2-4 0,37 10-71,14 12 163,-39-12-103,0 0 0,0 0 0,1 0 0,-1-1 0,1-1 0,-1 1 0,12-1 0,-13-1-13,1-1 1,0 1-1,0-2 1,-1 1-1,1-1 1,-1 0 0,1-1-1,-1 0 1,0 0-1,0 0 1,11-8 0,-7 3-24,-1-1 1,0 1 0,0-1-1,-1-1 1,0 0 0,10-16-1,-3 1-62,-2-1 0,0 0-1,-2-1 1,0 0-1,11-48 1,-13 26 40,-2 0-1,-2-1 1,-3 0 0,-2-58-1,-1 93 90,0 12 48,-1 0-1,1 0 1,-1 0-1,1 1 1,-1-1-1,0 0 1,0 0-1,0 0 1,0 1-1,0-1 1,-1 0-1,1 1 1,-1 0-1,0-1 1,0 1-1,-2-3 1,3 4-43,0 1 1,0-1 0,0 0-1,0 1 1,0-1-1,0 1 1,0 0 0,0-1-1,0 1 1,0-1 0,0 1-1,0 0 1,0 0-1,0 0 1,0 0 0,0 0-1,-1 0 1,1 0 0,0 0-1,0 0 1,0 0-1,0 1 1,0-1 0,0 0-1,0 1 1,0-1 0,0 1-1,0-1 1,0 1-1,0 0 1,0-1 0,0 1-1,0 0 1,1-1 0,-1 1-1,0 0 1,1 0-1,-1 0 1,0 0 0,1 0-1,-1 0 1,1 0 0,-1 0-1,0 1 1,-8 16-28,-1 1 1,2-1 0,1 1 0,0 1-1,1 0 1,1-1 0,-4 38-1,1 146-65,9-166 50,-1-11-12,1 0 0,1 0 0,2-1 0,0 0 0,10 29-1,-11-45 8,0 0 0,1 0-1,0-1 1,1 1-1,0-1 1,0 0 0,10 11-1,-11-15 4,0 0 0,0 0 0,1 0 0,-1-1 0,1 0 0,0 0-1,0 0 1,0 0 0,0-1 0,0 0 0,1 0 0,-1 0 0,10 1 0,-6-1 1,-1-1 1,1 0-1,-1 0 0,1-1 1,0 0-1,-1 0 1,1-1-1,-1-1 0,1 1 1,-1-1-1,1 0 1,-1-1-1,0 0 1,0 0-1,0-1 0,-1 0 1,1-1-1,-1 1 1,0-1-1,0-1 0,-1 1 1,1-1-1,-1 0 1,0-1-1,5-8 0,-3 5-83,-2 0 0,1-1 0,-2 0-1,1 0 1,-2 0 0,1-1-1,-2 1 1,4-16 0,-4 6 41,0 0 0,-2-1-1,-2-39 1,1 55 118,-1 1 0,0 0 0,0 0 1,-1-1-1,1 1 0,-1 0 0,0 0 0,-1 1 0,1-1 0,-1 0 0,0 1 0,0 0 0,0-1 0,-1 1 0,1 0 0,-1 1 0,0-1 1,0 1-1,-1 0 0,1 0 0,-1 0 0,1 0 0,-8-2 0,12 5-43,0 0 0,-1 0 0,1 0-1,-1 0 1,1-1 0,-1 2 0,1-1 0,0 0 0,-1 0 0,1 0 0,-1 0-1,1 0 1,0 0 0,-1 0 0,1 0 0,-1 1 0,1-1 0,0 0 0,-1 0-1,1 1 1,0-1 0,-1 0 0,1 0 0,0 1 0,0-1 0,-1 0 0,1 1-1,0-1 1,0 0 0,-1 1 0,1-1 0,0 1 0,0-1 0,0 0 0,0 1-1,-1 0 1,-1 18 86,1-15-13,-1 27 108,0 0 0,2 1 1,2-1-1,0 0 0,12 51 0,-10-65-297,1-1 0,0-1 0,1 1 1,1-1-1,0 0 0,1 0 0,1-1 0,0 0 1,1-1-1,1 0 0,0 0 0,17 15 1,-22-23-495,1 0 0,0 0 1,0-1-1,0 0 1,12 5-1,38 6-6528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9801,'19'3'6778,"61"0"-6135,60-3-72,-139 26-203,-1-21-286,0 54 448,-2 0 0,-11 63-1,4-61-470,2 1 0,1 70-1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7 14093,'-1'-1'235,"0"0"0,-1 1 0,1-1-1,0 0 1,-1 1 0,1-1-1,0 1 1,-1-1 0,1 1 0,-1 0-1,1 0 1,0-1 0,-1 1-1,1 0 1,-1 0 0,1 1 0,-3-1-1,3 2-71,0-1 1,0 1-1,-1 0 0,1 0 0,1 0 0,-1 0 0,0 0 0,0 0 0,1 0 0,-1 0 0,0 4 0,0-1-558,-12 43 450,-47 164-393,60-211 268,0-1-1,0 0 0,0 0 1,-1 1-1,1-1 0,0 0 1,0 1-1,0-1 1,0 0-1,0 0 0,0 1 1,0-1-1,0 0 0,0 1 1,0-1-1,0 0 1,0 0-1,0 1 0,1-1 1,-1 0-1,0 1 0,0-1 1,0 0-1,0 0 1,0 0-1,1 1 0,-1-1 1,0 0-1,0 0 0,0 1 1,1-1-1,-1 0 1,0 0-1,0 0 0,1 0 1,-1 1-1,15 0-989,26-11 966,-25 6-372,18 0 562,1 3 0,43 2 0,-16 0 224,-61-1-335,1 0 0,-1 0 0,1 0 0,-1 0 0,1-1 0,-1 1 0,1-1 0,-1 1 0,0-1-1,1 1 1,-1-1 0,0 0 0,1 0 0,-1 0 0,0 1 0,0-1 0,0 0 0,0-1 0,0 1-1,2-1 1,-1-2 9,0 1 0,0-1 0,-1 1 0,1-1 0,-1 1-1,0-1 1,0 0 0,1-3 0,0-11 84,0 0-1,-2-33 1,0 36-29,0 9 299,0-17-503,0 22 281,0 1 0,1-1 0,-1 1 0,-1-1 0,1 1 0,0-1 0,0 1 0,0-1 0,0 1 1,0-1-1,0 1 0,-1-1 0,1 1 0,0-1 0,0 1 0,-1-1 0,1 1 0,0 0 0,-1-1 1,1 1-1,0-1 0,-1 1 0,1 0 0,0-1 0,-1 1 0,1 0 0,-1 0 0,1-1 0,-1 1 0,1 0 1,-1 0-1,0 0-95,0 0 0,0 1 0,0-1 0,0 0 1,1 1-1,-1-1 0,0 1 0,0 0 0,1-1 0,-1 1 1,0-1-1,1 1 0,-1 0 0,1 0 0,-1-1 0,1 1 1,-1 0-1,1 0 0,0 0 0,-1-1 0,1 3 1,-9 22 252,7-19-197,-8 28 267,2-1 0,2 1 1,0 0-1,3 1 0,1-1 1,1 1-1,7 58 0,-5-86-408,0 0 0,1 1 1,0-1-1,0 0 0,1 0 0,0 0 0,1 0 0,-1 0 0,1-1 0,0 1 0,10 9 0,-11-12-212,0-1 0,0 0 0,1 0 0,0-1 0,-1 1 0,1-1 0,0 1 0,0-1-1,5 1 1,-5-2-190,-1 0-1,1 0 0,-1 0 0,1-1 1,0 1-1,0-1 0,-1 0 0,1 0 0,0-1 1,-1 1-1,1-1 0,4-1 0,26-14-7828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8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17200,'-4'3'224,"1"-1"-1,0 0 1,0 1-1,0 0 1,0 0-1,0 0 1,1 0-1,-1 0 0,1 1 1,0-1-1,0 1 1,-3 7-1,-14 50 495,17-51-620,-8 45 245,2 0-1,3 0 1,2 0-1,5 57 1,-3 45-203,-5-30-1550,6-148 1139,2 0 0,0-1 0,1 1 0,10-30 0,-10 39 275,1 1 0,0 0 1,1 0-1,0 0 0,0 1 0,2 0 0,-1 0 1,1 0-1,15-15 0,-19 22-6,0 1-1,0 0 1,0 0 0,0 0-1,0 0 1,1 1-1,-1-1 1,1 1 0,-1 0-1,1 0 1,0 0 0,-1 0-1,1 1 1,0 0 0,0-1-1,4 2 1,-5-1 0,-1 0 0,0 0 0,0 0 0,1 1 0,-1 0-1,0-1 1,0 1 0,0 0 0,0 0 0,1 0 0,-1 0 0,-1 0 0,1 0 0,0 1 0,0-1 0,0 1 0,-1-1 0,1 1-1,-1 0 1,1 0 0,-1-1 0,0 1 0,1 0 0,-1 0 0,0 0 0,1 4 0,3 18 82,-2 0 0,0 0 0,-2 0 0,0 0 0,-6 44 0,5-59-53,-1-1 0,-1 0-1,1 1 1,-1-1 0,-1 0-1,0 0 1,0 0 0,0-1 0,-1 1-1,0-1 1,0 0 0,-1 0-1,0 0 1,0-1 0,-8 8-1,11-13-35,0 1 0,0-1 0,0 1 0,-1-1 0,1 0 0,0 0 0,-1 0 0,1 0 0,-1 0 0,1-1 0,-1 1 0,1-1 0,-1 1 0,0-1 0,1 0 0,-1 0 0,1 0 0,-1-1 0,0 1 0,1 0 0,-1-1-1,1 0 1,-1 0 0,1 1 0,0-2 0,-1 1 0,1 0 0,0 0 0,-1-1 0,1 1 0,0-1 0,0 0 0,0 1 0,1-1 0,-1 0 0,0 0 0,1 0 0,-1 0 0,1-1 0,0 1 0,-1 0 0,1-1 0,0 1 0,1-1-1,-1 1 1,0-1 0,1 1 0,-1-5 0,1 7 6,0-1-1,0 1 1,0-1 0,0 1-1,1-1 1,-1 1-1,0-1 1,0 1 0,1-1-1,-1 1 1,0-1-1,0 1 1,1-1-1,-1 1 1,1 0 0,-1-1-1,0 1 1,1 0-1,-1-1 1,1 1-1,-1 0 1,1-1 0,-1 1-1,1 0 1,-1 0-1,1 0 1,0-1-1,22-3 238,33 7 504,-45-2-615,9 0-22,-4 1-60,1-2 1,22-1-1,-35 1-57,0 0 0,-1-1 1,1 0-1,0 0 0,0 0 0,-1 0 1,1-1-1,0 1 0,-1-1 0,0 0 1,1 0-1,-1 0 0,0 0 0,0-1 1,3-3-1,2-3 27,0-1 1,-2-1-1,1 1 1,-1-1-1,-1 0 1,0 0-1,0-1 1,4-18-1,-4 9 59,-1-1 1,-1 0-1,0-43 534,-3 80-534,2 20 104,1 1 1,1-1 0,18 66 0,-7-68-314,-15-33 27,0 1 1,0 0-1,1-1 0,-1 1 1,0-1-1,0 1 1,1-1-1,-1 1 0,0-1 1,1 1-1,-1-1 0,1 1 1,-1-1-1,1 1 1,-1-1-1,1 0 0,-1 1 1,1-1-1,-1 0 1,1 1-1,-1-1 0,1 0 1,0 0-1,-1 0 1,1 1-1,-1-1 0,1 0 1,0 0-1,-1 0 1,1 0-1,-1 0 0,1 0 1,0 0-1,-1 0 0,1-1 1,0 1-1,-1 0 1,1 0-1,-1 0 0,1-1 1,-1 1-1,1 0 1,-1-1-1,1 1 0,-1 0 1,1-1-1,-1 1 1,1 0-1,-1-1 0,1 1 1,-1-1-1,0 1 1,1-2-1,11-26-7575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4965,'-10'0'12940,"-2"19"-12492,4 4-95,4 3-321,4-6-385,0-9-2049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9513,'4'6'8446,"7"-2"-5719,15-1-3181,-19-2 1597,24 1-393,1-1 0,0-2 0,-1 0 0,1-3 0,33-7 0,-56 9-539,0 1-1065,-18 7-13007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75 19026,'0'0'1890,"6"0"-577,15 0-544,7 0 64,5-7-641,-2-8-64,-2-1-1377,-7-1-2883,-10-3-6694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12780,'-8'48'1557,"3"0"0,2 0 0,4 73 0,0-43-904,-1-2-379,16 430 1614,-15-501-6083,0-17 217,1-14-704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7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9 177 4420,'-9'-8'11447,"13"7"-6700,5 1-3535,-4 0-2592,305 18 2253,0 1-209,-292-19-660,385-16 751,-322 13-1,-55 4-622,-25-1 412,28-4-768,-3 1 273,38 0 0,-1 0-40,60-11-28,126-7-37,-232 21-19,-17 0 86,10-47-475,-8 42 459,0 1 0,0-1 1,0 1-1,0-1 1,0 1-1,1 0 1,0 0-1,4-5 0,-7 9-4,1-1-1,-1 0 0,1 0 1,0 1-1,-1-1 0,1 0 1,0 1-1,-1-1 0,1 1 1,0-1-1,0 0 0,0 1 1,-1 0-1,1-1 1,0 1-1,0 0 0,0-1 1,0 1-1,0 0 0,0 0 1,0 0-1,0 0 0,0 0 1,0 0-1,-1 0 0,1 0 1,0 0-1,0 0 0,0 0 1,0 1-1,0-1 0,0 0 1,0 1-1,0-1 0,-1 1 1,1-1-1,0 1 0,0-1 1,0 1-1,-1-1 0,1 1 1,0 0-1,-1 0 0,1-1 1,-1 1-1,1 0 0,-1 0 1,1-1-1,-1 1 0,1 1 1,5 13 38,0-1 1,-1 1 0,-1 1 0,-1-1-1,0 1 1,0-1 0,-1 17-1,2 4 1,0 10-5,-3-28-12,1 0 0,6 27 0,-8-44-14,0-1 0,0 0 0,1 0 0,-1 0 0,0 1 0,0-1 0,0 0 0,0 0 0,0 0 0,0 0 0,1 1 0,-1-1 0,0 0 0,0 0 0,0 0 0,1 0 0,-1 0 0,0 0 0,0 1 0,0-1 0,1 0 0,-1 0 0,0 0 0,0 0 1,0 0-1,1 0 0,-1 0 0,0 0 0,0 0 0,1 0 0,-1 0 0,0 0 0,0 0 0,0 0 0,1 0 0,-1 0 0,0-1 0,0 1 0,1 0 0,-1 0 0,0 0 0,0 0 0,0 0 0,0 0 0,1-1 0,-1 1 0,0 0 0,0 0 0,0 0 0,0 0 0,0-1 0,1 1 0,-1 0 0,0 0 1,0 0-1,0-1 0,0 1 0,0 0 0,0 0 0,0 0 0,0-1 0,0 1 0,9-15-18,148-322-296,-157 337 310,-1 0 0,1 1 0,0-1 0,0 0 0,0 0 0,0 0 0,0 0 0,0 0 0,0 0 0,0 0 0,0 0 0,0 0 0,0 1 0,0-1 0,0 0 0,0 0 0,0 0 0,0 0 0,0 0 0,1 0 0,-1 0 0,0 0 0,0 1 0,0-1 0,0 0 0,0 0 1,0 0-1,0 0 0,0 0 0,0 0 0,0 0 0,0 0 0,0 0 0,0 0 0,1 0 0,-1 0 0,0 0 0,0 0 0,0 0 0,0 1 0,0-1 0,0 0 0,0 0 0,0 0 0,0 0 0,1 0 0,-1 0 0,0 0 0,0 0 0,0 0 0,0 0 0,0 0 0,0 0 0,0-1 0,0 1 0,1 0 1,-1 0-1,0 0 0,2 19 71,-1 24 145,-2 12-110,-1-30-55,2 1-1,0-1 0,6 30 1,-6-53-45,0-1 0,0 1 0,1-1 0,-1 1 1,0-1-1,1 0 0,0 1 0,-1-1 0,1 1 1,0-1-1,-1 0 0,1 0 0,0 1 0,0-1 0,0 0 1,0 0-1,0 0 0,0 0 0,1 0 0,-1 0 1,0 0-1,0-1 0,1 1 0,-1 0 0,1-1 1,-1 1-1,0-1 0,1 1 0,-1-1 0,1 0 1,-1 1-1,1-1 0,-1 0 0,1 0 0,-1 0 1,1 0-1,-1 0 0,1-1 0,-1 1 0,1 0 1,-1-1-1,1 1 0,-1-1 0,0 0 0,1 1 1,-1-1-1,0 0 0,1 0 0,-1 0 0,0 1 1,0-1-1,0-1 0,0 1 0,0 0 0,0 0 1,0 0-1,1-3 0,24-36-62,-2-1-1,-2-2 1,26-67-1,-48 110 57,1 0-1,-1 0 1,0 0-1,1 0 1,-1 0-1,0 0 1,1 0-1,-1 0 1,0 0-1,1 0 1,-1 1-1,0-1 1,1 0-1,-1 0 1,0 0-1,1 1 1,-1-1-1,0 0 1,1 1-1,-1-1 1,0 0-1,0 0 1,0 1-1,1-1 1,-1 0-1,0 1 1,0-1-1,0 0 1,0 1-1,0-1 1,0 1 0,1-1-1,-1 0 1,0 1-1,0-1 1,0 1-1,12 26 116,-6-15-65,-3-6-39,0-1-1,0 1 1,0-1-1,1 0 0,0 0 1,0-1-1,0 1 1,0-1-1,1 0 1,0 0-1,-1 0 0,2-1 1,-1 0-1,11 6 1,-4-5 20,1-1 1,-1 0-1,1-1 1,0 0-1,0-1 1,15-1-1,194 6 206,342 5 268,-516-13-168,50-9 1,-42 4-198,20 7-103,-76 0 134,0 0-208,1 0 43,-1 0-1,0 0 1,1 0 0,-1 0-1,0 0 1,1 0 0,-1 0 0,0 0-1,0 0 1,1 0 0,-1 0-1,0 0 1,1 0 0,-1 0 0,0 1-1,1-1 1,-1 0 0,0 0-1,0 0 1,1 0 0,-1 1 0,0-1-1,0 0 1,0 0 0,1 1-1,-1-1 1,0 0 0,0 1 0,5 14 2,0 1 0,-2-1 0,0 1 1,-1 0-1,0 0 0,-1 1 1,-2 19-1,1-11-13,2 294 7,4 148-26,1-147 82,1-261-2102,-2-38-514,-4-18 895,-2-9-257,0-15-8821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8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8392,'0'1'358,"1"0"0,-1-1 0,1 1-1,-1 0 1,1-1 0,0 1 0,-1-1 0,1 1 0,0-1 0,-1 1 0,1-1 0,0 1-1,0-1 1,-1 0 0,1 1 0,0-1 0,0 0 0,0 0 0,0 1 0,-1-1 0,1 0-1,0 0 1,0 0 0,1 0 0,33 3 1028,-19-2-407,55 9 388,39 6-609,132 1 0,45-30-342,-159 11-314,-127 2-207,-1-1 0,1 1 1,-1 0-1,1-1 1,-1 1-1,0 0 1,1-1-1,-1 1 0,0 0 1,1-1-1,-1 1 1,0-1-1,0 1 1,1-1-1,-1 1 0,0-1 1,0 1-1,0-1 1,0 1-1,0-1 1,1 1-1,-1-1 1,0 1-1,0-1 0,0 1 1,0-1-1,-1 1 1,1-1-1,0 0 1,-5-11-5584,-17 2-3755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8136,'-4'12'8020,"7"4"-6052,9 11-1781,8 15 454,-1 2 0,-2 0 0,18 78 0,-20-64-428,32 76-1,-42-124-170,0 0 0,0 0 0,1 0 0,0-1 0,13 15 0,-16-20-10,0-1-1,1 0 1,-1 0 0,1 0-1,-1 0 1,1-1 0,0 0-1,0 0 1,1 0 0,-1 0-1,0 0 1,0-1 0,1 0-1,-1 0 1,1 0 0,5 0-1,3-1 40,-1-1-1,0 0 0,1 0 1,-1-2-1,0 1 0,0-2 1,0 1-1,0-2 0,-1 0 1,1 0-1,-1-1 0,0 0 1,-1-1-1,0 0 0,0-1 1,10-10-1,-1 1-50,0-2 0,-2 0 0,28-40 0,37-74 456,-51 78 47,42-55 0,-71 108-514,0-1-13,0 0 0,0 0 1,1 0-1,-1 0 0,1 1 0,-1-1 1,1 1-1,0-1 0,0 1 0,5-2 1,-8 4-8,-3 0-4116,-10 1 316,-10 8-3071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42 7303,'6'-3'1805,"1"1"0,-1 0 0,1 1 0,0-1 1,8 0-1,66 2 179,-44 1-999,100 0 550,7 1-696,210-23 0,-292 8-668,-61 13-214,-29 0-6160,9 0 550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12043,'2'147'7641,"3"-2"-3943,29 289-1280,-18-148-3138,-16-282 651,-2 11-2196,-9-12-2645,-4-3-2836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1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9193,'6'-4'9211,"9"2"-7299,13 4-2033,-2 3 715,46 17 1,-31-8-252,16 2 50,1-3-1,93 9 1,118-7-111,-32-3-114,-93 11-50,3 0 175,111-15-106,0 0 6,14 11 47,416-24 0,-578-6-200,67-3-37,132-9 23,-303 23-26,404-30 123,-410 30 5,-20-3-4153,10 3-662,1 0-2226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2 12812,'-7'1'1087,"1"-1"1,0 1-1,-1 0 0,1 0 0,0 1 1,-1 0-1,-10 4 0,15-5-999,0 0-1,0 0 1,0 0-1,0 0 1,0 1-1,0-1 0,0 1 1,1-1-1,-1 1 1,0-1-1,1 1 1,-1 0-1,1 0 1,0 0-1,0 0 1,-1 0-1,1 0 1,1 0-1,-1 0 1,0 0-1,0 0 1,1 1-1,-1-1 1,1 4-1,0-5-90,-1 1-1,1 0 1,0-1-1,1 1 0,-1 0 1,0 0-1,0-1 1,1 1-1,-1 0 1,1-1-1,0 1 1,-1-1-1,1 1 1,0-1-1,0 1 1,0-1-1,0 1 1,1 1-1,1-2 1,-1 0-1,0 1 1,1-1 0,-1 0-1,1 0 1,-1 0 0,1 0 0,-1-1-1,1 1 1,0-1 0,4 1-1,5 0 8,0 0-1,-1 0 0,1-2 0,22-2 0,-33 3 9,0-1-1,1 0 0,-1 0 1,0 0-1,0 0 0,0 0 1,0 0-1,0 0 0,0 0 1,0 0-1,-1-1 0,1 1 0,0 0 1,-1 0-1,1-1 0,-1 1 1,1 0-1,-1-1 0,0 1 1,1-1-1,-1 1 0,0-1 1,0 1-1,0 0 0,0-1 1,-1-2-1,1 1 9,0 1 0,0-1-1,0 1 1,0-1 0,-1 1 0,1-1 0,-1 1 0,0-1 0,0 1-1,0 0 1,0-1 0,0 1 0,0 0 0,-3-4 0,-1 3-74,0-1 0,-1 1 1,1 0-1,-1 0 0,0 1 0,1-1 1,-1 1-1,0 1 0,0-1 1,0 1-1,-1 0 0,1 0 1,0 1-1,0-1 0,0 2 1,-1-1-1,-7 2 0,14-2-66,-1 1-1,1-1 1,-1 1-1,1-1 1,0 1-1,-1 0 1,1-1-1,0 1 1,-1 0-1,1-1 0,0 1 1,0 0-1,-1-1 1,1 1-1,0 0 1,0-1-1,0 1 1,0 0-1,0 0 1,0-1-1,0 2 1,1 12-6462,-1-9-1251,0-1 3065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1505,'-20'12'1671,"6"6"14072,16-14-15530,1-1-1,-1 0 0,0 1 0,0 0 1,0 0-1,-1-1 0,1 1 1,-1 0-1,0 0 0,0 0 0,0 1 1,0 4-1,-1-5-41,8 57 645,-3 0 0,-5 108 0,-2-66-632,2-34-144,2-2 25,-4 1 0,-17 118 0,19-186-107,0 1 1,0-1-1,0 0 1,0 1-1,0-1 1,0 1-1,0-1 1,0 0-1,0 1 1,-1-1-1,1 1 1,0-1-1,0 0 1,-1 1 0,1-1-1,0 0 1,0 1-1,-1-1 1,1 0-1,0 0 1,-1 1-1,1-1 1,0 0-1,-1 0 1,1 1-1,-1-1 1,1 0-1,0 0 1,-1 0-1,1 0 1,-1 0-1,0 1 1,0-2-331,0 1 0,0 0 0,0 0 0,1-1 0,-1 1 1,0 0-1,0-1 0,0 1 0,0-1 0,0 1 0,1-1 0,-1 0 0,0 1 0,0-1 1,1 0-1,-1 1 0,1-1 0,-2-1 0,-5-10-5564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1505,'52'1'12113,"2"1"-5501,12 2-2510,33 2-3056,108 7-720,270 19 598,-475-31-2257,-9-1-76,-22 0-2395,6-1-1363,-7 1-4463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4.1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35 8872,'-6'-7'4933,"-1"4"3459,7 1-10282,2-7-2017,-2-4-8681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0 358 12780,'3'0'3444,"14"0"-2019,-14 0-1279,0-1 1,0 1-1,0-1 1,0 0 0,0 0-1,0 0 1,0 0-1,0 0 1,0-1 0,0 1-1,0-1 1,-1 0-1,1 0 1,3-3 0,32-38 886,-29 33-779,25-37-273,-2-1 0,-2-1 1,40-90-1,-66 167 2967,21 52-2850,-6-18-69,-10-24 427,-2 0 0,-2 0 0,-1 0-1,-2 49 1,-23-86 463,16-2-1022,1 0 0,-1 1 1,1-1-1,-1-1 1,1 1-1,-1-1 1,1 0-1,0 0 1,0 0-1,0 0 1,0-1-1,0 0 1,-4-3-1,4 2-1185,0 1 0,1-1 0,-1 0-1,1 0 1,-1-1 0,-3-7 0,2 1-8065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1441,'1'0'740,"0"-1"0,0 1 1,0 0-1,0-1 0,0 1 0,0 0 0,0 0 0,0 0 0,0-1 0,0 1 0,0 0 0,0 1 0,0-1 0,0 0 0,0 0 0,0 0 0,1 1 0,20 11 3142,19 24-4606,-33-28 1979,5 5-1014,-2 0-1,0 1 0,0 1 0,-1 0 0,-1 0 0,-1 1 0,0 0 0,-1 0 0,0 1 0,-2 0 0,5 19 0,2 26 250,9 110-1,-15-52-187,-8 124-1,0-219-266,-1 0-1,-1 0 0,-1 0 0,-1-1 1,-1 1-1,-2-1 0,0-1 0,-1 0 1,-1 0-1,-2-1 0,-26 37 0,38-58-18,0 0-1,0 1 0,0-1 0,0 0 0,0 0 0,0 0 1,-1 0-1,1 0 0,0 0 0,-1 0 0,1 0 0,0 0 1,-1-1-1,1 1 0,-1-1 0,1 1 0,-1-1 1,-1 1-1,2-1 38,1 0-155,-1-1 0,1 1 0,-1 0 1,1-1-1,-1 1 0,1 0 0,-1-1 0,1 1 0,0 0 0,-1-1 0,1 1 0,-1-1 0,1 1 1,0-1-1,0 1 0,-1-1 0,1 1 0,0-1 0,0 0 0,-1 1 0,1-1 0,0 0 1,-2-57-5083,2 12 139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19 464 3395,'1'4'10221,"3"-4"-6891,3-10-2115,-2-40-298,-3 0-1,-6-85 0,2 109-693,-12-47 0,8 52-88,2 1 1,1-1-1,-2-41 1,8 62-103,-1 1-1,0-1 1,1 1-1,-1-1 1,0 1-1,1 0 1,-1 0-1,0 0 1,0 0-1,2 1 1,35 22 151,-13-7-148,0-2 0,2 0-1,0-2 1,56 19 0,-63-30-5,-17-2 5,-1 0 0,0 0 1,0 0-1,0 0 1,0 1-1,1 0 1,-1-1-1,0 1 0,4 2 1,-7-3-6,0 1 0,1-1 0,-1 0 0,0 0 0,0 1 0,0-1 0,0 0 0,1 1 0,-1-1 0,0 0 0,0 1 0,0-1 0,0 0 0,0 1-1,0-1 1,0 1 0,0-1 0,0 0 0,0 1 0,0-1 0,0 0 0,0 1 0,-1-1 0,1 0 0,0 1 0,0-1 0,0 0 0,0 1 0,0-1 0,-1 0 0,1 0 0,0 1 0,0-1 0,-1 0 0,1 1 0,-11 9 149,10-10-162,-10 10 28,-92 69 44,92-72-35,0 0 0,-1-1 0,0 0 0,0-1 0,0 0 0,-1-1 0,-21 5 1,30-9-776,10-3-183,11-3-6277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48 12908,'0'0'119,"-1"0"-1,1 0 1,-1 0 0,0 0-1,1 0 1,-1 0-1,0 0 1,1 0 0,-1 0-1,1 0 1,-1 0-1,0 0 1,1 0 0,-1-1-1,1 1 1,-1 0-1,1 0 1,-1-1 0,1 1-1,-1 0 1,1-1-1,-1 1 1,1-1 0,-1 1-1,1 0 1,-1-1-1,1 1 1,0-1 0,-1 1-1,1-1 1,0 1-1,-1-1 1,1 0 0,0 1-1,0-1 1,-1 0-1,2 0 43,-1-1-1,0 1 0,1 0 0,-1 0 0,0 0 0,1 0 0,0 1 1,-1-1-1,1 0 0,-1 0 0,1 0 0,0 0 0,0 1 0,0-1 1,-1 0-1,1 0 0,0 1 0,0-1 0,0 1 0,0-1 1,2 0-1,3-2-185,0 0 1,1 1 0,-1 0-1,1 0 1,0 0 0,0 1-1,-1 0 1,12-1 0,-17 2 27,0 1 0,-1-1 0,1 0 1,0 1-1,0-1 0,0 0 0,-1 1 0,1-1 1,0 1-1,-1-1 0,1 1 0,0 0 0,-1-1 1,1 1-1,-1 0 0,1-1 0,-1 1 0,1 0 1,-1-1-1,0 1 0,1 0 0,-1 0 0,0 0 1,1-1-1,-1 1 0,0 0 0,0 0 1,0 0-1,0 0 0,0 0 0,0 1 0,1 34 64,-2-28-49,1-1-8,-1 0 0,0 0 0,0 0 0,0 0 0,-1 0 1,-1 0-1,1 0 0,-1-1 0,-7 13 0,-3 2-14,-25 31 0,23-34 195,-19 31 0,34-48-166,0-1 1,-1 1 0,1 0-1,0-1 1,-1 1-1,1 0 1,0-1-1,0 1 1,0 0 0,-1 0-1,1-1 1,0 1-1,0 0 1,0 0 0,0-1-1,0 1 1,0 0-1,1-1 1,-1 1 0,0 0-1,0 0 1,0-1-1,1 1 1,-1 0-1,0-1 1,1 1 0,-1-1-1,1 1 1,-1 0-1,1-1 1,-1 1 0,1-1-1,-1 1 1,1-1-1,-1 1 1,1-1 0,-1 0-1,1 1 1,0-1-1,-1 0 1,1 1-1,0-1 1,-1 0 0,1 0-1,0 0 1,0 1-1,-1-1 1,1 0 0,0 0-1,-1 0 1,1 0-1,1-1 1,52 2 1051,-39-2-585,42 3 292,25 0-1318,-31-7-3378,-26-5-556,-3-8-3230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10698,'1'9'9786,"1"1"-6961,3 23-3248,-7 304 818,2-336-401,0 0 1,0 0 0,-1 0 0,1 0 0,0 0-1,0 1 1,1-1 0,-1 0 0,0 0 0,0 0-1,0 0 1,1 0 0,-1 0 0,0 0 0,1 0-1,-1 0 1,1 0 0,-1 0 0,1 0 0,0-1-1,-1 1 1,1 0 0,0 0 0,-1 0 0,1-1-1,0 1 1,0 0 0,0-1 0,0 1-1,0-1 1,0 1 0,0-1 0,0 1 0,0-1-1,0 0 1,0 0 0,0 1 0,0-1 0,0 0-1,0 0 1,0 0 0,0 0 0,0 0 0,0 0-1,0 0 1,0-1 0,0 1 0,0 0 0,0 0-1,0-1 1,2 0 0,1-1 21,1 0 1,-1 0-1,0 0 0,0 0 1,0-1-1,0 0 0,0 0 1,0 0-1,-1 0 1,5-6-1,7-16 68,-1-1 0,-1-1 0,-2 0 0,0 0 0,-2-1 1,8-39-1,19-58 1393,-35 125-1592,-1 0-1,0 0 1,0 0 0,0 0 0,0 0 0,0-1-1,0 1 1,0 0 0,0 0 0,0 0-1,0 0 1,0 0 0,0-1 0,0 1 0,0 0-1,0 0 1,0 0 0,0 0 0,0-1 0,0 1-1,0 0 1,0 0 0,0 0 0,-1 0-1,1 0 1,0 0 0,0-1 0,0 1 0,0 0-1,0 0 1,0 0 0,0 0 0,-1 0-1,1 0 1,0 0 0,0 0 0,0-1 0,0 1-1,0 0 1,0 0 0,-1 0 0,1 0 0,0 0-1,0 0 1,0 0 0,0 0 0,-1 0-1,1 0 1,0 0 0,0 0 0,0 0 0,0 0-1,0 0 1,-1 0 0,1 0 0,0 0 0,0 0-1,0 1 1,0-1 0,0 0 0,-1 0-1,1 0 1,0 0 0,-3 0-924,-19 0-9270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53 4901,'-14'-12'5768,"12"10"-5274,0 1 1,0-1-1,0 1 0,1-1 0,-1 0 0,0 0 1,1 0-1,-1 0 0,1 0 0,0 0 1,-1 0-1,1 0 0,0 0 0,0-1 0,1 1 1,-1-1-1,0-3 1666,1 15-2155,-1 125 1666,2 157-1281,-1-289-393,0 7 2,0 0 1,0 0 0,1-1 0,0 1 0,0 0 0,1 0-1,1-1 1,-1 1 0,1-1 0,1 0 0,5 12-1,-8-19-5,0 0 0,0 0 0,0 0 0,0 0 0,0 0 0,0 0 0,0 0 0,0 0 0,1 0 0,-1 0 0,0 0 0,1-1 0,-1 1 0,0-1 0,1 1 0,-1-1 0,1 1 0,-1-1 0,0 0 0,1 0 0,-1 1 0,1-1 0,-1 0 0,1-1 0,-1 1 0,1 0 0,-1 0 0,1-1 0,-1 1 0,1 0 0,-1-1 0,0 0 0,1 1 0,-1-1 0,0 0 0,1 1 0,-1-1 0,0 0 0,2-2 0,3-2 27,0 0 1,-1-1-1,1 0 0,-1 0 1,8-13-1,12-24 50,-2-2 1,23-59-1,25-100-225,-68 194 137,5-7-1420,-9 34-4360,-1 7-342,2-2-2973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 10314,'0'0'4415,"0"6"-3924,-2 19 202,0 0-1,-2 0 1,-1 0 0,-16 45 0,0 2-79,21-71-605,0-1-1,-1 1 0,1 0 0,0 0 1,-1 0-1,1 0 0,0 0 0,0 0 1,0 0-1,0 0 0,0 0 0,0 0 1,0 0-1,0 0 0,0 0 0,1 0 1,-1 0-1,0 0 0,1 0 1,-1 0-1,0 0 0,1 0 0,0 1 1,19 1 582,9 0-105,-28-3-483,14 7 199,0-1 1,1 0-1,0-2 1,1 0-1,-1 0 1,34 1-1,-48-5-582,0-1 0,0 1 0,1-1 0,-1 0 0,0 0 0,0 0 0,0 0 0,0 0 0,0 0 0,0 0 0,0-1 0,-1 1 0,1-1 0,0 0 0,-1 1-1,1-1 1,-1 0 0,1 0 0,-1 0 0,1-3 0,10-17-5786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10346,'0'0'8013,"0"15"-6337,-2 88-175,0 0-3653,2-124-11435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12 9801,'3'-3'8307,"6"2"-4477,24 1-4157,-26 0 1324,3 0-1085,23-1 144,-12-5-2933,-19 6-187</inkml:trace>
  <inkml:trace contextRef="#ctx0" brushRef="#br0" timeOffset="1">0 199 13229,'0'0'2306,"0"2"-993,14-2-416,1 0 576,5 0-320,-1 0-384,-3 0-545,-2 0-32,-3 0-288,-7 0 192,-2 0-768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8776,'0'2'4324,"4"0"-2594,12-1 448,5 1-256,1 2-769,1-4-192,2 0-353,-1 0-415,1 0-33,-3 0-224,1-4-993,-7-10-1153,3-8-1730,-9-4-2402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13 14125,'0'8'3945,"-13"124"-1485,-2 9-1444,13-118-760,2-23-411,4-7-774,6-15 795,-2 0 0,0-1 0,-2 1 0,-1-1-1,5-44 1,2-3 176,-11 64-47,9-30 396,-9 35-377,-1 0 1,1 0-1,-1 0 0,1 0 0,0 0 1,-1 0-1,1 0 0,0 0 1,0 0-1,0 0 0,0 0 1,0 0-1,0 1 0,0-1 1,0 0-1,0 1 0,0-1 0,0 1 1,0-1-1,0 1 0,1 0 1,-1-1-1,0 1 0,0 0 1,2 0-1,-2 0 8,0 0-1,0 1 1,-1-1 0,1 1-1,0-1 1,-1 1 0,1-1-1,0 1 1,-1 0 0,1-1-1,0 1 1,-1 0 0,1-1-1,-1 1 1,0 0 0,1 0-1,-1 0 1,1-1 0,-1 1-1,0 0 1,0 0 0,1 1-1,4 22 234,8 80 407,-1 157 0,-13-261-619,1 1 0,-1 0 1,0-1-1,1 1 1,-1-1-1,0 1 1,0-1-1,0 1 1,1-1-1,-1 1 1,0-1-1,0 0 1,0 1-1,0-1 1,0 0-1,0 0 0,0 0 1,0 0-1,1 0 1,-1 0-1,0 0 1,0 0-1,-2 0 1,-28-1 209,28 1-236,-40-9 727,35 7-661,-1-1-1,1 2 1,0-1 0,-10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 12396,'23'0'4836,"10"-4"-3971,12-12 544,12-8-1056,2-9-1763,-5-3-5732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 3491,'0'0'18033,"15"0"-15705,167 0-807,-160-3-3246,-13-5-4899,-8 1 74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13837,'-10'0'2338,"8"3"-640,0 12-321,0 3-192,2 2-704,0 4-97,0 3-352,0 4-32,10 5-192,4 4-1506,-5 4-2498,-5 5-9801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14734,'6'-5'2755,"7"1"-1282,5-1 0,11-2-352,4-1 129,5 1-706,1 0-31,-2 1-353,-6 4-128,-4-1 0,-9-3-1089,-4-5-1217,-14-12-3268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7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84 9897,'-6'8'6753,"14"-9"-2000,9 0-4712,14-1 266,-1-2-1,0 0 1,57-18-1,-3 1-261,-1 7-22,0 3 0,149 0 0,-220 11-7,-1 1-1,0 0 1,0 1-1,0 0 0,0 1 1,-1 0-1,1 1 1,-1 0-1,1 1 1,-1 0-1,12 8 1,-5-1 94,0 1 1,-1 1-1,0 0 1,-1 1-1,13 18 1,-15-20 11,-4-5-1020,-17-13-1919,-9-9-3525,-8-3-5530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8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56 7207,'0'3'329,"-1"-1"0,1 0 0,-1 0 0,0 0 0,0 0 0,0 0 0,0 0-1,0 0 1,0 0 0,-1 0 0,1-1 0,-1 1 0,1 0 0,-1-1 0,0 1 0,-3 1 0,-36 25 2309,33-24-2231,-25 17 278,2 2 1,0 0-1,2 2 0,0 2 0,-29 34 0,60-60-611,-1 0 1,1-1-1,-1 1 1,1 0-1,0-1 1,-1 1-1,1-1 1,0 0-1,-1 0 0,1 1 1,0-1-1,-1 0 1,1 0-1,2-1 1,39 2 88,-42-1-146,19-1 2,0 2 0,25 4 0,-36-3-14,-1 0-1,1 0 0,-1 1 0,0 1 0,0-1 1,0 1-1,12 8 0,-20-12 0,0 0 0,1 0 0,-1 0 1,0-1-1,1 1 0,-1 0 0,1 0 0,-1 0 0,0-1 1,1 1-1,-1 0 0,0 0 0,0-1 0,1 1 1,-1 0-1,0-1 0,0 1 0,1 0 0,-1-1 0,0 1 1,0 0-1,0-1 0,1 1 0,-1-1 0,0 1 1,0 0-1,0-1 0,0 1 0,0-1 0,0 1 0,0 0 1,0-1-1,0 1 0,0-1 0,0 1 0,0 0 1,0-1-1,-1 1 0,1-1 0,0-25 222,0 22-208,0 0-21,1-8 11,-1 1-1,-1-1 1,0 1 0,0 0 0,-1-1-1,0 1 1,-6-15 0,-9-32 233,15 47 63,0 0 0,-1 0 0,-1 1 0,0-1 1,0 1-1,-1 0 0,-9-15 0,10 20 519,-1-2-1935,8-3-5475,5-3-6604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0 117 9993,'0'-117'15113,"0"175"-14827,3 123-18,0-152-326,0 0-1,2-1 1,1 0-1,12 33 1,-17-57 6,0 0-1,1 0 1,0-1-1,0 1 1,0-1 0,0 0-1,1 0 1,-1 1-1,1-1 1,3 2-1,-5-4 42,0 0 0,0-1-1,0 1 1,0-1-1,0 1 1,0-1-1,0 0 1,0 1 0,0-1-1,0 0 1,0 0-1,0 1 1,0-1-1,0 0 1,0 0-1,0 0 1,0 0 0,0-1-1,1 1 1,-1 0-1,0 0 1,0-1-1,0 1 1,0 0-1,0-1 1,0 1 0,0-1-1,-1 1 1,1-1-1,0 0 1,0 1-1,0-1 1,0 0 0,-1 0-1,1 0 1,0 1-1,-1-1 1,1 0-1,-1 0 1,1 0-1,0-2 1,8-13 6,0 0 1,-1 0-1,-1-1 1,-1 0-1,0 0 1,4-26-1,11-109-27,-17 88 69,-4 63-31,0 15-7181,2 3 2893,0 5-4323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1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18 127 8104,'0'2'7909,"0"13"-6583,16 216 1952,-16-233-3286,1-21-153,-4-38-1,-1 36 85,1-1 1,0 1-1,2-27 1,2 45 60,-1-1 1,1 1 0,0 0 0,1 0-1,-1 0 1,1 0 0,1 0 0,0 0 0,0 0-1,0 1 1,0-1 0,1 1 0,0 0-1,1 0 1,5-6 0,-4 7 31,0-1 0,1 1 0,-1 0 0,1 0 0,11-5 0,-15 8-7,0 1 1,1-1 0,-1 1 0,0 0-1,1 0 1,-1 0 0,1 1-1,0-1 1,-1 1 0,1 0-1,-1 0 1,1 0 0,0 1 0,-1-1-1,5 2 1,-7-2 7,-1 1 1,1-1-1,0 1 1,-1-1-1,1 1 1,-1 0-1,1-1 1,0 1-1,-1 0 1,1 0-1,-1-1 0,0 1 1,1 0-1,-1 0 1,0 0-1,1 0 1,-1-1-1,0 1 1,0 0-1,0 0 1,0 0-1,0 0 1,0 1-1,0 27 419,0-21-368,-1-4-68,0-1-1,0 1 0,0 0 0,0-1 1,0 1-1,-1-1 0,1 1 0,-1-1 0,0 1 1,0-1-1,-1 0 0,1 0 0,-1 0 0,1 0 1,-1-1-1,0 1 0,-4 2 0,-11 9-63,-34 19-1,35-23 54,-40 19 123,56-27-115,1 1 0,-1-1 0,0 0 0,1 1 0,0-1 0,-1 1 0,1-1 0,0 0 0,0 1 0,1-1 0,-1 0 0,0 1 0,1-1 0,-1 0 0,1 1 0,0-1 0,2 4 0,3 2 153,0-1-1,1 0 0,0 0 0,0-1 0,0 1 0,1-2 1,0 1-1,0-1 0,1 0 0,13 5 0,8 3 715,56 15 0,-36-22-522,-41-6-859,0 1 1,0 0-1,0 1 0,9 2 0,-9 4-3348,-7 10-4346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2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10794,'0'116'8846,"2"1"-7129,0 121-2244,-2-237 575,0-6 139,-11-272-2205,11 262 1979,1 0 0,0-1 0,1 1 0,0 0-1,9-29 1,-9 38 69,1 1 0,-1-1-1,1 0 1,0 1 0,1-1-1,-1 1 1,1 0 0,0 0-1,1 0 1,-1 1 0,1 0-1,0-1 1,0 2 0,0-1-1,0 0 1,1 1 0,6-3-1,-7 4 17,0 0 0,0 0 0,1 1 0,-1 0-1,1 0 1,-1 0 0,1 1 0,-1-1 0,1 1 0,-1 1-1,1-1 1,8 2 0,-12-1-12,0-1 0,0 1 0,1 0-1,-1 0 1,0 0 0,0 0 0,0 0 0,0 0-1,0 0 1,0 1 0,0-1 0,-1 1 0,1-1 0,0 1-1,-1 0 1,1-1 0,-1 1 0,0 0 0,1 0 0,-1 0-1,0 0 1,0 1 0,-1-1 0,1 0 0,0 0-1,-1 0 1,1 1 0,-1-1 0,0 0 0,1 5 0,-1-3-11,0 0 0,0 0 0,-1 1 1,1-1-1,-1 0 0,0 0 1,0 0-1,0 0 0,-1 0 1,1 0-1,-1 0 0,-4 5 0,2-3-46,-1-1-1,1-1 0,-1 1 0,-1-1 0,1 0 0,-1 0 0,-7 4 1,1 0 18,0-1 1,0-1 0,0 0 0,-1-1-1,0 0 1,0-1 0,0 0-1,0-1 1,-17 2 0,30-5 362,1 1-354,0 0 0,0 1-1,1-1 1,-1 0 0,1 0 0,-1 1 0,1-1 0,-1 0 0,1-1 0,0 1 0,-1 0 0,1 0 0,0-1 0,2 1 0,4 2 91,18 13 210,-1 1-1,0 1 0,39 39 1,-45-39-36,0-1 1,1 0-1,1-2 1,0 0 0,45 22-1,-62-35-101,0 0 403,1 0 0,0 0 0,0-1 0,0 0-1,0 0 1,6 1 0,4 9-2957,-12-9-2114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 8872,'-2'2'858,"0"1"-1,0-1 1,0 0-1,-1 0 1,1 0-1,-1 0 1,-4 2-1,33-1 2320,141-3-1158,60 3-1455,-199-1-517,1 2-1,44 12 0,-59-12-1,0 0 0,0 2 0,0-1 0,-1 2 0,0 0 0,22 15 0,-30-18 35,0 1 1,-1-1-1,0 1 0,0 0 1,0 0-1,0 1 0,-1-1 0,0 1 1,0-1-1,0 1 0,-1 0 1,0 0-1,0 0 0,-1 1 0,2 6 1,0 11 325,-1 0 1,-3 42 0,1-10-259,1-39-122,-1 11 69,2 0 0,1 1 0,10 39 0,-13-66-250,0-1-347,-2-12-12417,-4 0 2611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4164,'0'5'13552,"7"6"-10347,11 13-4434,-16-22 2090,8 14-526,1 0 1,-2 0-1,12 27 1,15 27 180,-34-68-497,0 0 0,-1 0 1,1 0-1,0 0 1,0 0-1,0-1 1,0 1-1,0 0 1,1-1-1,-1 0 1,0 0-1,1 0 1,-1 0-1,1 0 1,-1 0-1,1 0 1,-1-1-1,1 1 1,0-1-1,-1 0 0,1 0 1,-1 0-1,1 0 1,0 0-1,-1-1 1,4 0-1,-2 0 0,0 0 0,0 0 0,0 0 0,-1-1 0,1 1-1,0-1 1,-1 0 0,1 0 0,-1-1 0,1 1 0,-1-1 0,0 1-1,0-1 1,0 0 0,4-6 0,59-83-430,-65 91 422,-1 1 0,0-1 0,0 1 1,0-1-1,0 1 0,0-1 0,0 1 0,0-1 0,0 1 0,-1-1 1,1 1-1,0-1 0,0 1 0,0-1 0,-1 1 0,1-1 0,0 1 1,0-1-1,-1 1 0,1-1 0,0 1 0,-1 0 0,1-1 0,0 1 1,-1 0-1,1-1 0,-1 1 0,1 0 0,-1-1 0,1 1 0,-1 0 1,1 0-1,-1-1 0,-22-9 595,16 7-475,-7-3 27,0 1 0,-1 0 1,1 1-1,-1 1 1,-26-3-1,-76 2 2017,110 4-1937,7 0-206,30 0-11173,-15 0 2439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1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50 5029,'-2'0'379,"0"0"0,0 1 0,1-1 0,-1 0 0,0-1 0,0 1 0,1 0 0,-1 0 1,0-1-1,1 1 0,-1-1 0,0 0 0,1 1 0,-1-1 0,1 0 0,-1 0 0,1 0 0,-1 0 0,1 0 0,0 0 1,-1 0-1,1-1 0,0 1 0,0 0 0,0-1 0,0 1 0,0-1 0,-1-1 0,-2-23 1136,4 26-1270,5 19-213,80 179 690,-41-101-622,-24-51-110,2-1-1,2-1 1,2 0 0,55 67-1,-64-91-12,2 0 0,0-1 0,1-1 0,1-1 1,1-1-1,0-1 0,1-1 0,1-1 0,0-1 0,41 14 0,-24-14-13,0-1 0,1-3 1,79 6-1,129-10 57,-159-4-22,534-6-15,-625 6 25,0 0-1,0 0 1,1 1 0,-1-1-1,0 0 1,0 0-1,0 0 1,0 0 0,1 0-1,-1 1 1,0-1-1,0 0 1,0 0 0,0 0-1,0 1 1,1-1-1,-1 0 1,0 0 0,0 1-1,0-1 1,0 0-1,0 0 1,0 0 0,0 1-1,0-1 1,0 0-1,0 0 1,0 1 0,0-1-1,0 0 1,0 0-1,0 1 1,0-1 0,0 0-1,0 1 1,-1-1-37,1 0 0,0 1 0,0-1-1,0 0 1,0 1 0,0-1 0,0 1 0,0-1 0,0 0 0,0 1 0,0-1 0,0 1 0,0-1 0,0 0 0,0 1 0,0-1 0,1 1 0,-1-1 0,0 0 0,0 1 0,0-1 0,1 0-1,-1 1 1,0-1 0,0 0 0,1 1 0,-1-1 0,0 0 0,0 0 0,1 1 0,-1-1 0,0 0 0,1 0 0,-1 0 0,1 0 0,-1 1 0,0-1 0,1 0 0,-1 0 0,0 0-1,1 0 1,0 0 0,2 0-423,0 0 0,0 0 0,-1 0 0,1 0 0,0-1 0,0 1 0,0-1 0,0 0 0,0 0 0,-1 0 0,1 0 0,0 0 0,-1-1 0,4-1 1,-2-1-166,0-1 1,-1 1 0,1 0-1,-1-1 1,0 0 0,4-7 0,-3 5-26,14-27-2032,-13 11 11448,-5 45-5690,-4 249-1758,4-226-2616,0-83 1135,-3-89-1544,1 110 1759,0 1 1,-1-1-1,-1 1 0,0-1 0,-11-23 1,13 30 1778,12 11-1344,3 2-580,30 1 75,82-4-1,-52-2 24,-72 2-17,0 0-1,0 0 1,0 0 0,-1 0-1,1 1 1,0-1-1,0 0 1,0 1 0,0-1-1,0 0 1,-1 1 0,1-1-1,0 1 1,0-1-1,-1 1 1,1-1 0,0 1-1,-1 0 1,1-1-1,0 1 1,-1 0 0,1 0-1,-1-1 1,1 1 0,-1 0-1,1 1 1,0 1 22,0 0 0,0 0 0,-1 0-1,1 1 1,-1-1 0,1 0 0,-1 6 0,0-2 28,-1-1 1,1 0-1,-1 0 0,0 0 1,-1 0-1,0 0 0,0-1 1,-3 9-1,-3-4 206,-1-1 1,0 0 0,0 0-1,-1-1 1,0 0-1,-1-1 1,1 0-1,-1-1 1,-1 0 0,1 0-1,-1-1 1,0-1-1,-24 6 1,36-10-294,0 0-1,-1 0 1,1 1 0,0-1 0,0 0 0,-1 0-1,1 1 1,0-1 0,0 0 0,0 0 0,-1 1-1,1-1 1,0 0 0,0 1 0,0-1 0,0 0-1,0 0 1,0 1 0,0-1 0,0 0 0,0 1-1,0-1 1,0 0 0,0 1 0,0-1 0,0 0-1,0 1 1,0-1 0,0 0 0,0 1 0,0-1-1,0 0 1,0 1 0,0-1 0,1 0 0,-1 0-1,0 1 1,0-1 0,0 0 0,1 0 0,-1 1 0,9 11-2425,9-4-2324,5-7-2898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12972,'-2'69'9054,"-1"-29"-9129,3-1 1,8 74-1,-6-110-3035,-1-16-13244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1 144 11915,'0'9'1922,"0"1"-192,16 0 192,9 1-129,3-5-640,7-1 97,-6-1-578,6-2 1,-7-2-353,-3 0-32,4 0-288,-5-6 32,3-3 32,-3-2-1089,1-1-1185,4-1-2050,-9 2-4035</inkml:trace>
  <inkml:trace contextRef="#ctx0" brushRef="#br0" timeOffset="1">629 19 5381,'0'0'16816,"5"0"-15823,1 0-705,8 0 161,6 0-257,3-2 128,0-2-320,-3 1-32,-4-1-448,-3 2-1090,-5-1-480,-4 3-1825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0 151 13100,'9'4'1538,"5"-1"512,6 1-769,5-2-416,6 0-225,1-2-640,3 0-448,0 0-2723,-6-11-4068</inkml:trace>
  <inkml:trace contextRef="#ctx0" brushRef="#br0" timeOffset="1">402 0 9353,'0'0'6630,"-2"5"-5189,0 14-351,2-1-66,0 6-319,0-1-160,0 1-257,0 3-224,0-5 64,0-2-224,0 2-288,0-9-898,6-4-832,0-2-1857,2-7-7496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35 12684,'0'0'5979,"0"16"-4431,0 5-1326,1 0 1,1 0-1,6 28 0,-7-43-216,0-1-1,0 1 1,1-1 0,0 0 0,0 1 0,1-1-1,-1 0 1,1 0 0,0-1 0,1 1-1,-1-1 1,1 1 0,0-1 0,0 0-1,0 0 1,0-1 0,1 1 0,4 2-1,-5-4-7,-1 0 0,1-1 0,-1 0-1,1 0 1,0 0 0,0 0-1,-1 0 1,1-1 0,0 1-1,0-1 1,0 0 0,0-1 0,0 1-1,-1 0 1,1-1 0,0 0-1,0 0 1,-1 0 0,1-1 0,-1 1-1,1-1 1,-1 0 0,1 0-1,-1 0 1,0 0 0,0 0-1,0-1 1,0 1 0,0-1 0,-1 0-1,1 0 1,-1 0 0,4-6-1,-1 0-52,1-1 0,-1 1 0,-1-1 0,0 0 0,0 0 0,-1 0 0,0-1 0,0 1 0,-1-1 0,0-21 0,-1 28 71,-1 0 0,0 0 0,-1 0 0,1 0 0,-1 0 0,0 0 0,0 0 0,0 0 0,0 0 0,-1 0 0,-3-7 0,3 9 30,0-1 0,-1 1 0,1 0 0,-1 0 0,1 0 0,-1 0 0,0 0 0,0 0 0,0 1 0,0 0 1,0-1-1,0 1 0,0 0 0,0 0 0,-6 0 0,2-1 35,0 1 0,0 0 0,0 1 0,0-1 0,0 1 1,0 1-1,0-1 0,0 1 0,0 0 0,1 1 0,-1 0 0,0 0 0,0 0 0,1 1 0,0 0 0,-10 6 1,11-6-216,1 1 0,-1-1 0,1 1 0,0 0 0,0 1 0,1-1 0,-1 1 0,-5 9 0,6-8-597,0 0 0,1 1 0,0-1 0,0 1 0,0 0 0,0 0 0,1 0 0,0 7 0,1 4-7976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0 187 8456,'0'0'5504,"4"1"-99,17-3-2952,-16-3-2355,0 1 1,-1-1-1,0 0 1,0 0-1,0 0 0,-1-1 1,0 1-1,0-1 1,0 0-1,2-8 1,11-18 158,-9 20-38,1 1 0,1 0 0,0 0-1,0 0 1,16-13 0,-24 24-219,-1-1 0,1 1 0,-1-1-1,1 1 1,-1-1 0,1 1 0,-1-1 0,1 1-1,-1-1 1,1 1 0,0 0 0,-1-1 0,1 1-1,0 0 1,-1-1 0,1 1 0,0 0 0,0 0-1,-1 0 1,1 0 0,0 0 0,-1 0 0,1 0-1,0 0 1,0 0 0,-1 0 0,1 0 0,0 0-1,-1 1 1,1-1 0,0 0 0,0 0 0,-1 1-1,1-1 1,-1 0 0,1 1 0,0-1 0,-1 1-1,1-1 1,-1 1 0,1-1 0,-1 1 0,1-1-1,-1 1 1,1 0 0,-1-1 0,0 1 0,1 0-1,-1-1 1,0 1 0,0 0 0,1-1 0,-1 1-1,0 0 1,0-1 0,0 1 0,0 0 0,0 0-1,0-1 1,0 2 0,1 9 33,0-1 1,-1 0-1,-1 14 1,0-14-33,-1 85-199,2-95-31,1-4-716,5-15 909,2 1 1,0 0-1,0 0 1,2 1-1,21-29 0,-31 47 38,0-1 1,0 0-1,0 0 0,0 1 0,0-1 0,0 0 0,0 0 0,0 1 0,0-1 0,0 0 0,0 0 0,0 0 0,0 1 0,1-1 0,-1 0 0,0 0 0,0 1 0,0-1 0,0 0 0,0 0 0,1 0 0,-1 0 0,0 1 0,0-1 0,1 0 0,-1 0 0,0 0 0,0 0 0,0 0 0,1 0 1,-1 0-1,0 0 0,0 1 0,1-1 0,-1 0 0,0 0 0,0 0 0,1 0 0,-1 0 0,0 0 0,0 0 0,1-1 0,-1 1 0,0 0 0,0 0 0,1 0 0,-1 0 0,0 0 0,0 0 0,1 0 0,-1 0 0,0-1 0,0 1 0,0 0 0,1 0 0,-1 0 0,0 0 0,0-1 1,0 1-1,0 0 0,1 0 0,-1-1 0,0 1 0,0 0 0,0 0 0,0 0 0,0-1 0,3 23 176,-3-22-174,3 110 76,-3-109-104,0 0 1,0 0-1,0 0 0,1 0 1,-1-1-1,0 1 0,1 0 1,-1 0-1,0-1 0,1 1 1,-1 0-1,1 0 0,0-1 1,-1 1-1,1-1 0,-1 1 1,1 0-1,0-1 0,-1 1 1,1-1-1,0 0 0,0 1 1,0-1-1,-1 1 0,1-1 1,0 0-1,0 0 0,0 0 1,-1 1-1,1-1 0,0 0 1,0 0-1,0 0 1,0 0-1,0 0 0,0 0 1,-1-1-1,1 1 0,1 0 1,0-1-84,1 1 1,-1-1 0,0 1-1,0-1 1,0 0 0,0 0 0,0 0-1,0 0 1,0 0 0,0-1-1,0 1 1,-1 0 0,4-4 0,92-147-1555,-97 152 1698,0 0-1,0 0 1,0 0-1,0 0 1,0 0-1,0 0 1,0-1-1,1 1 1,-1 0-1,0 0 1,0 0-1,0 0 1,0 0-1,0 0 1,0 0-1,0 0 1,0 0-1,1 0 1,-1 0-1,0 0 1,0 0-1,0 0 1,0 0-1,0 0 1,0 0-1,0 0 1,0 0-1,1 0 1,-1 0-1,0 0 1,0 0-1,0 0 1,0 0-1,0 0 1,0 0-1,0 0 1,0 0-1,1 0 1,-1 1-1,0-1 1,0 0-1,0 0 1,0 0-1,0 0 1,0 0-1,0 0 1,0 0-1,0 0 1,0 0-1,0 0 1,0 1-1,0-1 1,0 0-1,0 0 1,0 0-1,0 0 1,5 12 692,2 19-589,-6-26 183,2 5-337,0 5 159,0 0 0,12 29 1,-12-38-786,1 0 0,0 0 0,0 0 1,0 0-1,7 7 0,3 2-4351,0-1-4351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1 367 11275,'12'-15'2654,"-1"-1"0,13-22-1,30-77-441,-37 76-1104,34-59 1,-42 83-672,12-16 461,-21 31-876,0 0 0,1 0 0,-1 0 1,1 1-1,-1-1 0,1 0 1,-1 0-1,0 0 0,1 0 0,-1 0 1,1 1-1,-1-1 0,0 0 1,1 0-1,-1 1 0,0-1 0,1 0 1,-1 0-1,0 1 0,1-1 1,-1 0-1,0 1 0,0-1 0,1 1 1,-1-1-1,0 0 0,0 1 1,0-1-1,0 1 0,1 0 0,8 17-9,-8-15 74,12 30 9,-1 0 0,-2 1 0,12 70 0,-14-62-69,-8-42-103,7 49-592,-10-30-5480,-1-14 334,-10-3-5311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13677,'14'0'4132,"4"0"-2178,9 6-641,10 1-833,4-1-640,-2-3-4068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1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0 7719,'0'17'2564,"0"45"3818,0 4-3406,-21 263-3276,-5-133 732,0 234 1,26-419-460,-1 5-27,1 0 0,1 0-1,0 0 1,1 0 0,9 30-1,-11-45-607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2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7175,'0'0'7778,"17"0"-6876,447 26 3011,-136-26-2867,-300 2-1014,0 2 0,53 14-1,-55-11-1,0-1 0,0-1-1,46 2 1,-40-10 363,-9 0-3978,-28 10-184,-10 6-1169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118 107 6086,'-2'0'357,"1"0"1,-1 0-1,0 0 1,0 1-1,0-1 1,0 1-1,0-1 1,1 1-1,-1 0 1,0-1-1,1 1 1,-1 0-1,0 0 1,1 0-1,-1 0 1,1 1-1,-2 1 1,0 0-88,1 0 1,0 0-1,-1 0 1,2 1-1,-1-1 1,0 1-1,1-1 1,-2 6-1,-1 8-159,1 0 0,0 0-1,0 21 1,2-19 479,-2 145 264,5-109-722,-3-1 0,-9 62 0,10-116-130,0 1 0,0-1 0,0 1 0,0-1 1,0 1-1,0-1 0,0 1 0,0-1 0,0 0 0,0 1 1,0-1-1,0 1 0,0-1 0,0 1 0,0-1 0,0 1 1,-1-1-1,1 0 0,0 1 0,0-1 0,0 1 0,-1-1 1,1 0-1,0 1 0,-1-1 0,1 0 0,0 1 1,-1-1-1,1 0 0,-1 1 0,1-1 0,0 0 0,-1 0 1,1 0-1,-1 1 0,-7-17-505,-2-30-754,3 3 807,2 0 0,2 1-1,2-1 1,7-70 0,-2 88 480,0 0 0,2 0 1,0 1-1,2 0 0,1 0 0,1 0 1,0 2-1,2-1 0,17-24 1,-24 41-37,0 0-1,0 0 1,1 1 0,0-1 0,-1 1 0,2 0 0,7-4 0,-13 8 12,0 0 0,1 0 0,-1 0-1,1 0 1,-1 0 0,1 1 0,-1-1-1,1 1 1,0-1 0,-1 1 0,1-1-1,0 1 1,-1 0 0,1 0 0,0 0-1,-1 0 1,1 0 0,0 0 0,-1 0-1,1 0 1,0 1 0,-1-1 0,1 1-1,0-1 1,-1 1 0,1 0 0,-1-1-1,1 1 1,-1 0 0,0 0 0,1 0-1,-1 0 1,0 1 0,0-1 0,1 0-1,-1 0 1,0 1 0,1 2 0,1 2 106,0 1 0,0 0 1,-1 0-1,0 0 1,0 0-1,-1 1 0,1 13 1,-2 57 483,-1-50-559,0-14 3,-1 1 1,0-1-1,0 0 1,-2-1-1,0 1 1,0 0-1,-1-1 1,-8 14-1,9-19-23,0 0 0,-1 0 0,0 0 0,0-1 0,-1 0 1,0 0-1,0 0 0,-1-1 0,0 0 0,0 0 0,0-1 0,-1 0 0,-13 7 0,-11-6 229,19-4 99,25-1-349,-9-1-4,-1 0-1,1 1 1,-1 0-1,1-1 0,-1 1 1,1 0-1,-1 0 1,1 0-1,-1 1 1,0-1-1,0 1 0,0-1 1,1 1-1,-1 0 1,-1-1-1,4 5 0,29 42 1,-17-23 66,-12-19-59,0-1-1,0 0 0,0 1 1,1-2-1,0 1 0,-1-1 1,2 1-1,-1-2 0,0 1 1,1-1-1,0 0 0,0 0 1,13 3-1,-15-5 8,0 0 0,0-1 0,0 1 1,-1-1-1,1 0 0,0 0 0,0-1 0,0 1 0,-1-1 0,1 0 0,0 0 0,-1-1 1,1 0-1,-1 1 0,1-1 0,-1-1 0,0 1 0,0-1 0,0 0 0,0 1 0,0-2 1,3-3-1,0 0-4,0-1 1,-1-1 0,0 1 0,-1-1 0,1 0-1,-2-1 1,6-13 0,-1-5 52,7-37 1,-11 41-29,-5 24-10,0 0 0,1 0 0,-1-1 1,0 1-1,0 0 0,0 0 0,0 0 0,0-1 0,0 1 1,0 0-1,0 0 0,0-1 0,0 1 0,0 0 1,0 0-1,0 0 0,0-1 0,0 1 0,0 0 0,0 0 1,0-1-1,0 1 0,0 0 0,0 0 0,-1 0 1,1-1-1,0 1 0,0 0 0,0 0 0,0 0 0,0-1 1,-1 1-1,1 0 0,0 0 0,0 0 0,0 0 1,0 0-1,-1 0 0,1-1 0,0 1 0,0 0 0,0 0 1,-1 0-1,1 0 0,0 0 0,-14 5 239,-10 12-37,22-15-185,-1 1 0,1 0 0,0 0 0,0 0 0,0 0 0,1 0 0,-1 1 1,1-1-1,-1 1 0,1-1 0,0 0 0,1 1 0,-1 0 0,1-1 0,-1 1 0,1-1 0,0 1 0,0 0 0,1-1 0,-1 1 0,1-1 0,-1 1 0,1-1 1,0 1-1,1-1 0,-1 0 0,1 1 0,-1-1 0,3 4 0,0-2-45,0 0 1,0-1-1,0 1 1,0-1-1,1 1 1,-1-1-1,1-1 1,0 1-1,1-1 1,-1 0-1,0 0 1,1 0-1,0-1 1,0 0-1,-1 0 1,10 2-1,-4-2-294,0-1 0,0 0 0,0 0 0,1-1-1,12-2 1,-19 1-303,0 1 0,0-2 0,0 1 0,-1 0 0,1-1 0,-1 0 0,1 0 1,7-5-1,17-16-7651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3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7495,'-13'0'6079,"24"0"87,0 0-2334,-24 0-4759,-76 6 2486,487-6-1372,-398 0-112,-19 7-8136,1 2 16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4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8488,'0'0'6347,"8"22"-5033,-3 22-256,-3 1 0,-3 58 0,-1-7-741,47 606 548,-35-656-716,-7-34-223,0 0-1,-1 0 0,1 19 0,9-39-5578,-6-13 1361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5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226 1 9321,'0'0'10559,"0"2"-9742,-4 13-241,0 0 0,-2 0 0,-13 28 0,-1 2 24,-24 79-112,-38 170 1,64-210-441,5 1 0,3 0 0,4 1 0,6 106 0,1-178-47,1 1-1,1-1 0,0 1 1,1-1-1,0 0 1,7 15-1,-7-20 5,0-1-1,1 1 1,0-1-1,0 0 1,1-1 0,0 1-1,0-1 1,1 0-1,0-1 1,9 8 0,-11-11 110,-1-1 1,1 0 0,-1 0 0,1 0 0,0 0-1,-1-1 1,1 0 0,0 0 0,0 0 0,0 0-1,0-1 1,8 0 0,-13 0-153,0-53-7672,0 7 705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6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103 104 7079,'0'0'10362,"13"-4"-8628,1-4-1613,-1 0-1,1 0 1,12-11-1,-20 13-79,2 0 0,-1 0 0,1 1 1,-1 0-1,2 0 0,-1 1 0,0 0 0,1 1 0,0 0 0,0 0 0,-1 1 0,2 0 0,9-1 0,-18 3-35,0 1 0,0-1 0,0 1 0,0-1 0,-1 1 0,1-1 0,0 1 0,0-1 0,0 1 0,0 0 0,0-1 0,-1 1 0,1 0 0,0 0 0,-1 0 0,1 0 0,0 0 0,-1-1-1,1 1 1,-1 0 0,0 0 0,1 0 0,-1 2 0,10 28 198,-9-26-182,13 54 137,32 101 130,-73-174 205,-41-16 0,36 18-521,0 2 0,-1 1 1,0 2-1,-55-5 0,84 11 35,1 0-1,-1 0 0,0 0 0,0-1 0,1 0 1,-1 1-1,1-2 0,0 1 0,-1 0 0,1-1 1,0 1-1,0-1 0,1 0 0,-4-3 0,-8-8-3061,9 13-1238,-6 0-3935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9737,'1'154'10239,"-1"-152"-10234,0 0 0,0-1-1,1 1 1,-1 0-1,1-1 1,0 1 0,0-1-1,-1 1 1,1-1 0,0 1-1,0-1 1,0 0 0,0 1-1,0-1 1,1 0 0,-1 0-1,0 0 1,1 0 0,-1 0-1,0 0 1,1 0-1,-1 0 1,1-1 0,0 1-1,-1-1 1,1 1 0,-1-1-1,1 1 1,0-1 0,3 0-1,7 2 50,0-2 0,1 0 1,16-1-1,-5-1-20,-9 2 3,-11 0 23,1 0 0,-1 0 0,1 0-1,-1 0 1,0 1 0,1 0 0,6 1 0,-10-1-42,1 0 0,-1 0 1,1 0-1,-1 0 0,0 0 0,0 0 1,1 0-1,-1 1 0,0-1 0,0 0 1,0 1-1,0-1 0,-1 1 0,1-1 0,0 1 1,-1-1-1,1 1 0,-1 0 0,1-1 1,-1 1-1,0-1 0,1 1 0,-1 0 1,0 2-1,0 2 57,1-1 1,-1 1-1,0 0 1,-1-1-1,1 1 1,-1-1-1,0 1 0,0-1 1,-1 1-1,0-1 1,0 0-1,0 1 1,-4 5-1,3-7-22,0-1 0,0 1 0,-1 0 0,1-1 1,-1 0-1,0 1 0,0-2 0,0 1 0,0 0 0,-1-1 0,1 0 0,-1 0 0,0 0 0,1 0 1,-8 0-1,1 1-115,-1 0 0,1-2-1,-1 1 1,0-1 0,1-1 0,-1 0 0,-13-2 0,24 1-251,0 0 1,0 1-1,1-1 0,-1 0 0,0 0 0,1 0 0,-1 0 0,0 0 1,1 0-1,-1 0 0,1 0 0,0 0 0,-1 0 0,1 0 1,0 0-1,0 0 0,-1 0 0,1 0 0,0 0 0,0 0 0,0 0 1,0 0-1,0 0 0,1-2 0,-1-3-2430,-2-15-4352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11883,'0'0'2435,"6"0"-1186,4 0 416,7 0 1,3 0-641,5 2 0,7 0-64,-1-2-577,2 0-64,-2 0-384,-7 0 224,-1 0-256,-7 0 192,-6 0-352,1 0-737,-3 0-929,-4 0-1729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74 12780,'0'0'2216,"10"11"250,-4 5-2283,-1 0 0,-1 1 0,0-1-1,-1 1 1,-1 0 0,0 0 0,-2 0 0,0 0 0,-2 17 0,1-14-130,0 1 1,2-1 0,0 0 0,1 0-1,9 34 1,-11-53-55,0 1-1,0-1 0,1 0 1,-1 0-1,0 0 0,1 0 1,-1-1-1,1 1 0,-1 0 1,1 0-1,-1 0 0,1 0 1,0 0-1,-1 0 0,1-1 1,0 1-1,0 0 0,0-1 1,-1 1-1,1-1 0,0 1 1,0 0-1,0-1 0,0 0 1,0 1-1,1-1 0,0 0 9,-1 0 0,1 0-1,-1-1 1,1 1 0,-1-1 0,1 1 0,-1-1-1,0 1 1,1-1 0,-1 0 0,0 0-1,1 0 1,-1 1 0,0-1 0,2-3-1,3-2 35,-1 0-1,0-1 0,0 0 0,0 0 0,4-10 1,20-55 687,30-117 0,-53 167-417,1-8 70,-5 19-245,1 1 0,0 0 0,0 0 1,8-16-1,-10 25-420,0 1 0,-1 0-1,1 0 1,0-1 0,0 1 0,0 0 0,-1 0 0,1 0 0,0 0-1,0 0 1,-1 0 0,1 0 0,0 0 0,0 0 0,0 0-1,-1 1 1,1-1 0,0 0 0,0 0 0,-1 1 0,2 0 0,5 7-4649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26 961,'-1'0'2257,"0"0"-1810,0 1 0,0-1 0,0 0 0,0 0 0,0 0 0,0 0 0,0 0 0,0 0 0,0 0 0,0 0 0,0 0-1,0 0 1,0 0 0,0-1 0,0 1 0,0 0 0,0-1 0,0 1 0,0-1 0,0 1 0,1-1 0,-1 1 0,0-1 0,0 0 0,0 1 0,1-1 0,-1 0 0,0 0-1,1 1 1,-1-1 0,1 0 0,-1 0 0,1 0 0,-1 0 0,1 0 0,0 0 0,-1 0 0,1-2 0,2 2-395,1 0 0,-1 0 0,1 0 0,-1 1 0,1-1 0,-1 1 0,1-1 0,0 1 0,-1 0 0,1 0 0,0 0 0,-1 0 0,5 1 0,-2-1-38,31 0-406,66 0 1301,-34 0-7555,-63 0 1409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10218,'-13'18'1601,"7"1"801,0 4-95,0 5-962,4 4-320,2 5-417,0 1-383,0 6-97,12 3-224,15 6-1153,-3 14-3364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5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8680,'0'0'113,"0"0"-1,0 0 1,-1 0-1,1 0 1,0 0-1,0 0 0,0 0 1,0 0-1,0 0 1,0 0-1,0 0 1,-1 0-1,1 0 1,0 0-1,0 0 1,0 0-1,0 0 1,0 0-1,0 0 1,0 0-1,0 0 1,0 0-1,-1 0 0,1 0 1,0 1-1,0-1 1,0 0-1,0 0 1,0 0-1,0 0 1,0 0-1,0 0 1,0 0-1,0 0 1,0 0-1,0 0 1,0 1-1,0-1 1,0 0-1,0 0 0,0 0 1,0 0-1,0 0 1,0 0-1,0 0 1,0 1-1,0-1 1,0 0-1,0 0 1,0 0-1,0 0 1,0 0-1,0 0 1,0 0-1,0 0 0,0 0 1,0 1-1,0-1 1,0 0-1,0 0 1,0 0-1,0 0 1,0 0-1,0 0 1,1 0-1,-1 0 1,0 0-1,11 5 1872,19 3-2141,-29-7 676,24 5-559,54 11 1375,-27-12-8444,-48-5 2032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3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229 345 11883,'0'0'89,"0"0"0,0 1 0,0-1 1,0 0-1,0 1 0,0-1 0,0 0 0,0 1 0,0-1 0,0 1 0,0-1 0,0 0 0,0 1 0,-1-1 0,1 0 0,0 1 1,0-1-1,0 0 0,0 1 0,-1-1 0,1 0 0,0 0 0,0 1 0,-1-1 0,1 0 0,0 0 0,0 1 0,-1-1 0,1 0 0,0 0 1,-1 0-1,1 1 0,0-1 0,-1 0 0,1 0 0,0 0 0,-1 0 0,1 0 0,-1 0 0,1 0 0,0 0 0,-1 0 0,1 0 1,0 0-1,-1 0 0,1 0 0,0 0 0,-1 0 0,1 0 0,0 0 0,-1 0 0,1-1 0,0 1 0,-1 0 0,1 0 0,0 0 0,-1-1 1,1 1-1,0 0 0,0 0 0,-1-1 0,1 1 0,0 0 0,0-1 0,-1 1 0,1-1 0,-27-24-622,19 16 906,5 7-383,0 0-1,1 0 1,-1 0-1,0 0 1,0 1-1,0-1 1,0 1-1,-1-1 1,1 1-1,0 0 0,0 0 1,-1 1-1,1-1 1,0 1-1,-1 0 1,1-1-1,-1 2 1,1-1-1,-1 0 1,1 1-1,0-1 1,-1 1-1,1 0 0,0 0 1,0 0-1,0 1 1,-1-1-1,1 1 1,1 0-1,-1-1 1,0 1-1,0 1 1,1-1-1,-1 0 0,1 1 1,0-1-1,-1 1 1,-2 5-1,-5 14-49,1 0 0,0 1 0,2 1 0,1-1-1,1 1 1,1 0 0,1 1 0,1-1 0,1 0 0,4 48-1,-2-71 59,-1 0 0,0 0-1,0 1 1,1-1 0,-1 0-1,1 0 1,-1 0-1,1 0 1,-1 0 0,1 0-1,0 0 1,-1 0-1,1 0 1,0 0 0,0 0-1,0 0 1,0-1 0,-1 1-1,1 0 1,0-1-1,0 1 1,1 0 0,-1-1-1,0 0 1,0 1 0,0-1-1,0 1 1,0-1-1,0 0 1,1 0 0,-1 0-1,2 0 1,-1 0-5,1 0 0,0 0-1,-1 0 1,1-1 0,0 1 0,-1-1-1,1 0 1,-1 0 0,1 0 0,-1 0-1,1 0 1,-1 0 0,0-1 0,4-2 0,3-5-12,0-1 1,-1 1 0,0-2 0,-1 1 0,0-1 0,0 0 0,8-21 0,0-6-259,13-46-1,-11 19 376,-3 0 1,-3-1-1,-3-1 0,0-95 0,-14 171 943,0 7-1012,0 0-1,2 1 0,0 0 1,1-1-1,-2 26 0,2 92-2,3-96-13,0-3 9,-1-9-12,1-1-1,1 0 1,6 31 0,-7-51-17,2 1 0,-1 0 1,1 0-1,0-1 1,0 1-1,0-1 0,1 1 1,0-1-1,0 0 1,1 0-1,-1 0 1,1-1-1,0 1 0,0-1 1,0 0-1,1 0 1,0 0-1,9 5 0,-11-7-28,0 0 0,0-1 0,0 0-1,0 1 1,1-1 0,-1-1 0,0 1-1,0 0 1,1-1 0,-1 0-1,1 1 1,-1-1 0,0-1 0,1 1-1,-1 0 1,0-1 0,1 0 0,4-1-1,-3 0 3,-1-1-1,1 1 1,-1-1 0,0 0-1,0 0 1,-1-1-1,1 1 1,-1-1-1,1 1 1,-1-1 0,4-6-1,2-6 13,0-1 1,-1 0-1,-1 0 0,-1 0 0,7-30 1,2-29 1002,-19 153-612,1-49-260,1-1 0,4 44-1,-1-67-116,0 0-1,0-1 0,0 1 1,0 0-1,1-1 1,-1 1-1,1-1 0,0 0 1,0 1-1,1-1 1,-1 0-1,0 0 0,1 0 1,0-1-1,0 1 1,5 3-1,-7-5-19,1 0 1,-1 0-1,1 0 0,0 0 1,-1 0-1,1-1 0,0 1 1,-1-1-1,1 1 0,0-1 1,0 0-1,0 1 0,0-1 1,-1 0-1,1 0 0,0 0 1,0 0-1,0-1 0,0 1 1,-1-1-1,1 1 0,0-1 1,0 1-1,-1-1 1,1 0-1,-1 0 0,1 0 1,0 0-1,-1 0 0,1 0 1,-1 0-1,0 0 0,1-1 1,-1 1-1,0-1 0,2-2 1,3-6-37,1-1 1,-2 0 0,0 0 0,0 0 0,-1-1 0,0 1-1,3-19 1,-2 5 135,-2-1 1,1-41-1,-4 66 1011,-1 15-353,-6 102-261,7-114-480,0 0 1,0-1-1,0 1 1,0-1-1,0 1 0,1 0 1,-1-1-1,1 1 1,-1-1-1,1 1 1,0-1-1,0 1 1,-1-1-1,1 0 0,0 1 1,0-1-1,0 0 1,1 1-1,-1-1 1,0 0-1,0 0 0,1 0 1,-1 0-1,0-1 1,1 1-1,-1 0 1,1 0-1,-1-1 1,1 1-1,2 0 0,5 1-519,-1-1-1,1 0 1,0-1-1,14 0 1,-10 0-825,10-3-2900,-4-9-1272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8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9353,'-8'7'1986,"2"4"896,-3 2-1088,3 1-352,0 5 31,4 1-672,0 2-257,2 3-352,0 2-31,0 2-194,4-1 66,17-1-834,9-3-1666,9-8-4451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5733,'-17'3'1919,"5"-3"10373,16 0-10669,41-1-333,33 0-855,-33 8-3164,-33-1-2972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1 13517,'-9'-1'3526,"-11"3"1611,19-2-5098,0 0-1,0 1 1,0-1-1,0 1 1,0-1-1,0 1 1,0 0-1,0-1 0,0 1 1,1 0-1,-1 0 1,0 0-1,0-1 1,1 1-1,-1 0 1,0 0-1,1 0 1,-1 0-1,1 0 1,-1 0-1,1 1 1,0-1-1,-1 0 0,1 1 1,-10 31-44,2 0-1,1 0 1,2 1 0,-2 41-1,7-74-90,161-1-694,-158 0 788,0 1 0,0-1 0,0 1 0,0 0-1,0 0 1,-1 0 0,1 0 0,0 1 0,-1-1 0,1 1 0,-1-1 0,1 1 0,-1 0-1,0 0 1,0 0 0,0 0 0,0 0 0,0 1 0,0-1 0,0 1 0,-1-1-1,1 1 1,-1-1 0,0 1 0,0 0 0,0 0 0,0 0 0,0-1 0,-1 1 0,1 0-1,-1 0 1,0 5 0,1 0 15,-1-1 0,0 1-1,0-1 1,-1 1 0,0-1 0,0 0 0,-1 1-1,0-1 1,0 0 0,0 0 0,-1 0-1,-5 8 1,1-5 5,0 0-1,-1 0 1,0 0-1,-1-1 1,-18 15-1,22-20 21,0 0-1,-1-1 1,1 0-1,-1 0 1,0 0-1,0 0 1,0-1-1,-1 0 1,1-1-1,0 1 1,-1-1-1,1-1 1,-8 1-1,13-1-75,0 1 0,-1-1 0,1 0 0,-1 0 0,1 0 0,0-1 0,-1 1 0,1 0 0,-1 0 0,1-1 0,0 1 0,-1-1 1,1 1-1,0-1 0,0 0 0,-1 1 0,1-1 0,0 0 0,0 0 0,0 0 0,0 0 0,0 0 0,-1-1 0,1-2-551,-1 1 1,2 0-1,-1-1 1,0 1-1,1-1 0,-1 1 1,1-1-1,1-6 1,-1-17-4671,0-5-2994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12588,'0'0'4516,"10"0"-2076,151 5 1554,6-1-5223,-162-2-5924,-3-1 4863,7 4-8334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4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9417,'2'1'11300,"15"2"-10749,218 12 2806,-148-7-2779,-73-6-225,25-1-1922,-37-1 1257,0-1 0,0 1 0,-1-1 1,1 0-1,-1 1 0,1-1 1,0 0-1,-1 0 0,0 0 0,1 0 1,-1 0-1,1 0 0,-1 0 1,0 0-1,0-1 0,0 1 0,0-1 1,0 1-1,0-1 0,1-1 1,12-39-10436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22 12684,'-1'-10'8822,"0"36"-7517,-1 34-1684,-4 288 918,6-342-528,5 58-10,-4-59-3,0 1 0,0-1 0,1 1 0,0-1 0,0 0 0,0 1 1,0-1-1,6 8 0,-7-12-1,-1 0 1,0-1-1,1 1 1,-1 0 0,1-1-1,0 1 1,-1-1-1,1 1 1,-1 0 0,1-1-1,0 0 1,0 1-1,-1-1 1,1 1 0,0-1-1,0 0 1,-1 1-1,1-1 1,0 0 0,0 0-1,0 0 1,-1 0-1,1 0 1,0 0 0,0 0-1,0 0 1,0 0-1,-1 0 1,1 0 0,0 0-1,0-1 1,0 1-1,-1 0 1,1 0 0,0-1-1,0 1 1,-1-1-1,1 1 1,0-1-1,-1 1 1,1-1 0,0 1-1,0-2 1,2-2 23,1 1 0,-1-1 0,0 0 1,-1 0-1,5-9 0,24-56 75,-2-1 0,-4-1 0,-3-1 0,-3-1 1,9-80-1,-26 129 132,-3 14-1337,-7 29-1596,1 0-1,2 1 1,-6 28 0,3-6-4865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76 11883,'-2'97'7150,"-12"127"-5443,9-138-1494,5-85-288,0-12-458,5-68-1531,22-122 1,-21 165 1524,-4 22 432,1-7 206,10-35 0,-12 52 50,0 0 1,0 0-1,1 0 0,-1 0 0,1 1 0,0-1 0,0 1 0,1-1 0,-1 1 0,0 0 0,1 0 0,0 0 1,0 0-1,0 0 0,6-4 0,-5 6-73,0 0 0,-1 0 0,1 0 0,0 0 0,0 0-1,0 1 1,-1-1 0,1 1 0,0 0 0,0 0 0,0 1 0,0-1 0,0 1 0,-1 0 0,5 1 0,-6-1-60,1 0 0,-1-1 1,0 1-1,0 0 0,0 1 1,0-1-1,0 0 0,0 0 1,0 1-1,-1-1 0,1 1 0,0 0 1,-1-1-1,1 1 0,-1 0 1,1 0-1,-1 0 0,0 0 1,0 0-1,0 0 0,0 0 1,0 1-1,-1-1 0,1 0 0,0 4 1,-1 0 5,1-1 0,-1 0 0,-1 1 0,1-1 0,-1 1 0,0-1 0,0 0 0,0 1-1,-1-1 1,0 0 0,-5 9 0,2-5-55,-1-1 0,-1 0 0,1 0-1,-1-1 1,-12 11 0,-16 8-35,27-20 68,-1-1-1,1 1 1,1 1 0,-1 0 0,1 0 0,-11 15-1,17-21 19,1-1-1,0 0 1,0 1-1,0-1 0,0 1 1,0-1-1,-1 0 1,1 1-1,0-1 1,0 1-1,0-1 0,0 1 1,0-1-1,0 0 1,0 1-1,1-1 0,-1 1 1,0-1-1,0 1 1,0-1-1,0 0 1,0 1-1,1-1 0,-1 0 1,0 1-1,0-1 1,1 0-1,-1 1 0,0-1 1,0 0-1,1 1 1,-1-1-1,0 0 1,1 0-1,-1 1 0,1-1 1,-1 0-1,0 0 1,1 1-1,19 6 356,-14-6-183,20 6-103,1-1-1,-1-2 1,1 0-1,0-2 1,0-1-1,0-1 1,0-1-1,0-2 1,28-5-1,-38 3-602,-1 0-1,0-1 1,18-8-1,53-34-3924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9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8552,'0'1'475,"0"-1"1,0 1-1,0-1 1,0 1-1,0-1 0,1 1 1,-1-1-1,0 1 0,0 0 1,1-1-1,-1 1 1,0-1-1,1 0 0,-1 1 1,1-1-1,-1 1 0,0-1 1,1 0-1,-1 1 1,1-1-1,-1 0 0,1 1 1,18 6 2242,20-2-3396,-36-5 1386,143 1 1236,-145 7-9722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17 14542,'0'0'6721,"9"-1"-6454,6-4-194,0 2 1,0 0 0,0 1-1,30-1 1,-45 4-73,0-1 0,1 0 1,-1 0-1,1 0 0,-1 1 0,0-1 0,1 0 1,-1 1-1,0-1 0,1 0 0,-1 1 0,0-1 0,1 0 1,-1 1-1,0-1 0,0 1 0,0-1 0,1 0 1,-1 1-1,0-1 0,0 1 0,0-1 0,0 1 1,0-1-1,0 0 0,0 1 0,0-1 0,0 1 0,0 0 1,1 19 55,-2-16-11,1 4-21,-1 0 1,0-1 0,0 1-1,-1-1 1,0 1-1,0-1 1,-1 0 0,0 0-1,-5 9 1,-7 9-5,-21 27 0,-3 3 1,-20 46 26,58-99-26,-1 0 0,1 1 0,0-1 0,0 0 0,0 0 0,0 0 0,0 1 0,1-1 0,-1 1 0,1-1 0,-1 0 0,1 1 0,0-1 0,0 1 0,0-1 0,0 1 0,1-1 0,0 4 0,0-4 2,0-1 1,0 1-1,0 0 0,0-1 0,0 1 0,1-1 0,-1 0 0,1 1 0,-1-1 0,1 0 1,-1 0-1,1 0 0,-1 0 0,1 0 0,0 0 0,0-1 0,-1 1 0,4 0 0,8 2 122,0-1-1,0 0 1,0-1-1,1-1 1,15-1-1,-23 1-89,1-1-83,1 0-1,0-1 1,0 0 0,-1 0 0,1-1 0,-1 0 0,0 0 0,0 0 0,9-7 0,7-5-3102,28-24 0,-20 12-4078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 16271,'4'0'2403,"6"0"-866,0 0 193,2 0-225,5 0-448,5 0-448,1 0-289,-1 0-128,-1-4-288,-7 0 256,-4 3-640,-5-1-577,-3 2-1281,-2 7-9289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11 4516,'0'0'8793,"-21"-7"-6695,18 6-2036,0 0 1,0 1 0,0-1 0,0 1 0,0 0 0,0 0 0,0 0 0,0 0 0,0 0-1,0 1 1,0-1 0,0 1 0,1 0 0,-1 0 0,0 0 0,0 0 0,1 0-1,-1 1 1,0-1 0,1 1 0,-1 0 0,1-1 0,0 1 0,0 0 0,0 1 0,0-1-1,0 0 1,0 1 0,0-1 0,-1 4 0,-3 5-72,1 0 1,1 0-1,-1 0 1,2 1-1,0 0 1,-3 14-1,4-13 24,0-1 0,1 0 0,0 1 0,0-1 0,2 1 0,-1-1-1,5 19 1,-4-27-20,0 1 0,1-1 1,-1 1-1,1-1 0,0 0 0,0 0 0,1 0 0,0 0 0,-1 0 0,1 0 0,0-1 0,1 1 0,-1-1 0,0 0 0,1 0 0,0 0 0,0-1 0,0 1 0,0-1 1,0 0-1,0 0 0,8 2 0,-6-2-10,1 0 1,-1 0-1,1-1 1,0 0 0,-1 0-1,1-1 1,0 0-1,0 0 1,-1 0-1,1-1 1,0 0-1,-1 0 1,1-1 0,-1 0-1,1 0 1,-1 0-1,0-1 1,0 0-1,0 0 1,0-1-1,0 1 1,-1-1 0,0 0-1,1-1 1,-2 0-1,1 1 1,0-1-1,6-10 1,-3 2 20,0 0-1,-1 0 1,0-1-1,-1 1 1,-1-1-1,0-1 1,0 1-1,-2-1 1,0 0-1,-1 1 1,1-31-1,-4 44 32,-1 1 0,0-1 0,1 1 0,-1-1 0,0 1 0,0 0 0,1 0 0,-1 0 0,0 0 0,0 0 0,1 0 0,-1 0 0,-3 1 0,1 1-11,1-1 0,0 1-1,-1 0 1,1 0 0,0 0-1,0 1 1,0-1 0,0 1-1,1 0 1,-1-1 0,1 1-1,-1 0 1,1 1 0,0-1-1,0 0 1,0 1 0,1-1-1,-3 7 1,0 0 42,1 0 0,0 1 1,0-1-1,1 1 0,-2 17 0,4-24-70,0-1 0,-1 1-1,1 0 1,1-1 0,-1 1 0,1 0-1,-1-1 1,1 1 0,0-1 0,0 1-1,0-1 1,1 1 0,-1-1 0,1 0-1,0 0 1,0 0 0,0 0 0,0 0 0,1 0-1,-1 0 1,1-1 0,0 1 0,-1-1-1,1 0 1,0 0 0,0 0 0,1 0-1,-1 0 1,0-1 0,6 2 0,0 1-221,0 0 0,1-1 0,0 0 0,0-1 0,0 0 0,10 0 0,35-2-3843,-12-6-1651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 16560,'0'0'2370,"2"0"-1089,14 0 321,9 0-289,4 0-544,3 0-513,3 0-224,-2 0-224,0-1-1602,-3-8-865,-3-8-4195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1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4 15214,'-4'5'425,"0"0"0,0 1 0,1-1-1,0 1 1,0 0 0,0 0-1,1 0 1,0 0 0,0 0 0,1 1-1,-1-1 1,1 9 0,-2 12-146,4 45 0,0-35 229,-1-34-489,0-1 0,0 0 1,0 0-1,1 0 0,-1 0 1,1 0-1,0 1 0,-1-1 0,1 0 1,0 0-1,0 0 0,0-1 0,0 1 1,1 0-1,-1 0 0,0 0 0,1-1 1,1 2-1,1 0 4,-1 0-1,1-1 1,0 1 0,0-1 0,0 0-1,1 0 1,-1-1 0,6 2-1,5 1 41,1-2 0,0 0 0,31 0 0,-40-1-44,0-1 0,0-1-1,0 0 1,0 0 0,0 0 0,0 0 0,-1-1-1,1-1 1,10-4 0,-14 5-9,0 0-1,0 0 1,0 0-1,0-1 1,-1 1 0,1-1-1,-1 0 1,0 0-1,1 0 1,-1 0 0,-1 0-1,1 0 1,0 0 0,-1-1-1,1 1 1,-1-1-1,0 1 1,-1-1 0,1 0-1,0-5 1,0-1 67,0 0-1,0 0 1,-1 0 0,-1 1 0,0-1 0,0 0 0,-1 0 0,0 0-1,-1 1 1,0-1 0,0 1 0,-7-13 0,7 17-31,-1 0-1,1 0 1,-1 0 0,0 0 0,0 1 0,-1 0 0,1 0-1,-1 0 1,0 0 0,0 1 0,0 0 0,0 0 0,-1 0-1,1 0 1,-1 1 0,0 0 0,0 0 0,0 1-1,0 0 1,0 0 0,-9-1 0,5 2-83,-1-1-1,1 2 1,-1-1-1,1 1 1,-1 1-1,1 0 1,-1 0-1,-14 7 1,11-3-710,0 1-1,1 0 1,0 1 0,1 1 0,-16 13-1,-6 6-4302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31 2018,'2'-24'615,"5"19"2186,1 4 5378,-14 1-6742,-10 0 4694,14 1-4248,9 2-2665,4 0 773,5 1 9,-2 1 0,1 1 0,22 10 0,-34-14-7,0-1 0,0 1 0,-1 0 0,1 0 0,0 0 0,-1 0 0,1 1 0,-1-1 0,0 1 0,0-1 0,0 1 0,0 0 0,0-1 0,-1 1 0,1 0 0,-1 0 0,0 0 0,0 1 0,0-1 0,0 0 0,0 0 0,0 7 0,-1-7-27,0 0 1,0 0-1,0-1 1,-1 1 0,1 0-1,-1 0 1,0 0-1,0-1 1,0 1 0,0-1-1,0 1 1,0 0-1,-1-1 1,1 0 0,-1 1-1,1-1 1,-5 4-1,2-3-22,-1 0 0,1 0 0,-1 0 0,1-1 1,-1 1-1,0-1 0,0 0 0,-10 2 0,-1-1 62,0 0 1,0-1 0,-30 0-1,46-2 224,3-2-241,0 1 22,0 0-1,0 0 1,1 0 0,-1 0-1,0 1 1,4-1 0,0 1-22,15-3-3,1 2-1,0 0 1,0 2-1,44 6 1,-63-6 12,1 0 1,-1 0 0,1 0-1,-1 1 1,0-1 0,0 1-1,0 0 1,0 0 0,0 1-1,-1-1 1,1 1-1,0 0 1,-1 0 0,0 0-1,0 0 1,0 0 0,0 1-1,0 0 1,-1-1-1,0 1 1,0 0 0,0 0-1,0 0 1,0 0 0,-1 1-1,0-1 1,0 0 0,0 1-1,0-1 1,-1 1-1,1-1 1,-1 6 0,-1-8 2,1 0 0,0 0 0,-1-1 1,1 1-1,-1 0 0,0 0 1,1 0-1,-1-1 0,0 1 0,0 0 1,0-1-1,0 1 0,-1-1 0,1 1 1,0-1-1,-1 0 0,1 1 0,-1-1 1,1 0-1,-1 0 0,1 0 0,-1 0 1,0 0-1,0 0 0,1-1 0,-1 1 1,0-1-1,0 1 0,0-1 1,0 1-1,-2-1 0,-10 2 14,0 0-1,0-1 1,-18-2-1,20 1 21,-23 2 85,24-1 93,1 0-1,-1-1 0,0 0 0,0-1 0,-15-2 0,20-2 175,14 3-1874,16 0-1390,1 2-1041,2 0-2200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7751,'1'3'8373,"5"-2"-3478,15 1-2265,20-2-3148,6-8 1436,-10 2-1895,-12 5-5290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13132,'0'0'5878,"0"10"-5093,-2 80-273,0-41-67,2 1 0,8 68 0,-6-110-457,-1 0 1,1 0-1,1 0 1,0-1-1,3 8 0,-5-13 12,-1-1-1,0 0 0,1 0 0,-1 0 0,1 0 1,-1 0-1,1 0 0,0 0 0,0 0 0,-1-1 1,1 1-1,0 0 0,0 0 0,0 0 0,0-1 1,0 1-1,0-1 0,0 1 0,0 0 1,0-1-1,0 0 0,0 1 0,0-1 0,0 0 1,0 1-1,0-1 0,0 0 0,1 0 0,-1 0 1,0 0-1,0 0 0,0 0 0,0 0 0,0-1 1,1 1-1,-1 0 0,0-1 0,0 1 0,0 0 1,0-1-1,0 1 0,0-1 0,0 0 0,0 1 1,0-1-1,1-1 0,7-9 52,0 1 0,-1-2 1,0 1-1,-1-1 0,0-1 0,-1 1 0,6-17 0,3-5-49,-3 10 23,-1 0 0,-1-1 0,-1-1 0,-2 1 0,8-43 0,-14 62-757,6 3-9485,-3 3 4035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9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32 10025,'0'4'4808,"2"17"-3935,-12 167 3136,9-113-3666,1-58-243,0-52 151,-1-17-421,2-63-1343,0 103 1443,1-1 0,0 1 0,1 0 0,0 0 0,0 1 0,2-1 0,5-11 1,-9 21 73,0 0 0,0 0 0,1 0 1,-1 1-1,0-1 0,1 1 0,-1-1 1,1 1-1,-1-1 0,1 1 1,0 0-1,0 0 0,0 0 0,0 0 1,-1 0-1,1 0 0,0 0 0,1 1 1,-1-1-1,0 1 0,0-1 0,0 1 1,0 0-1,0 0 0,0 0 1,0 0-1,1 0 0,-1 1 0,0-1 1,0 0-1,0 1 0,0 0 0,0-1 1,0 1-1,0 0 0,0 0 1,0 0-1,-1 0 0,1 1 0,0-1 1,-1 0-1,1 1 0,-1-1 0,1 1 1,-1 0-1,0-1 0,1 1 1,-1 0-1,0 0 0,0 0 0,0 0 1,-1 0-1,1 0 0,0 3 0,1 1 53,-2 0 0,1 1-1,-1-1 1,0 1-1,0-1 1,-1 0-1,-2 10 1,2-13-32,0 1-1,-1-1 1,1 0 0,-1 0 0,1 0-1,-1-1 1,0 1 0,0 0 0,-1-1 0,1 1-1,0-1 1,-1 0 0,0 0 0,1 0-1,-6 3 1,-67 24 194,74-28-190,0 0 0,0 1 0,1-1 0,-1 0 0,0 1-1,1-1 1,-1 0 0,1 1 0,0-1 0,-1 1 0,1-1 0,0 0 0,0 1 0,0-1-1,0 1 1,0-1 0,0 1 0,0-1 0,1 3 0,7 26 386,2-19-314,0-1 0,1-1 1,0 1-1,1-2 0,-1 0 0,22 11 1,16 12 588,-47-30-432,1 1 1,-1-1 0,1 0 0,0 1 0,-1-1 0,1-1-1,0 1 1,0 0 0,3 0 0,16-2-6264,-11-4-107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1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13549,'0'0'8424,"8"0"-8040,2 0 33,9 0-33,-1 0 64,-2-2-384,1-2 97,-5 3-161,-2-1-97,1 0-383,-5 2-897,-4 0-641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 12460,'0'0'1922,"8"0"512,9 0 192,3 0-1088,3 0-129,-1-6-448,-1 2-384,-1 1-449,1 1-96,-7 2-32,3 0-705,-3-2-480,0-2-1153,3-5-1570,1-3-4836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26 13325,'0'0'5637,"-8"30"-3229,5-19-2233,2 1 1,-1 0-1,1-1 0,1 1 1,0 0-1,4 20 1,-3-28-177,-1-1 0,1 1 0,1-1 1,-1 0-1,1 0 0,-1 1 0,1-1 0,0 0 1,0 0-1,0 0 0,0-1 0,1 1 0,-1 0 1,1-1-1,0 0 0,-1 1 0,1-1 0,0 0 0,0-1 1,1 1-1,-1 0 0,0-1 0,1 0 0,-1 0 1,0 0-1,5 1 0,10 0 19,0 0 0,1-1 0,-1-1 1,21-3-1,-36 2-11,1 0 1,-1 0-1,0 0 0,0 0 1,0 0-1,0-1 1,0 0-1,0 0 1,0 1-1,-1-2 0,1 1 1,-1 0-1,1 0 1,-1-1-1,0 1 1,0-1-1,0 0 0,0 0 1,0 0-1,-1 0 1,1 0-1,-1 0 1,0 0-1,0 0 0,0-1 1,0-2-1,2-3 14,-2 1 0,1-1 0,-1 1 0,0-1 1,-1 1-1,0-1 0,0 0 0,-1 1 0,-2-12 0,1 16 5,1 1 0,-1 0-1,1-1 1,-1 1 0,0 0 0,0 0 0,0 0 0,-1 0 0,1 0-1,-1 0 1,0 1 0,1-1 0,-1 1 0,0 0 0,-1 0 0,1 0 0,0 0-1,-1 0 1,1 1 0,-1-1 0,1 1 0,-1 0 0,-6-1 0,-1 0 77,-1 0 1,0 1-1,0 1 1,0 0-1,0 0 1,-15 3-1,18 0-218,1-1 0,-1 2 0,0-1-1,1 1 1,0 1 0,0-1 0,0 1 0,0 1 0,1-1 0,0 1-1,0 1 1,1-1 0,-11 14 0,16-18-481,0 1 1,0-1-1,1 0 1,-1 0 0,1 0-1,-1 1 1,1-1-1,-1 0 1,1 0-1,0 4 1,0 0-8363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76 1922,'-9'0'10986,"1"0"-3491,21 0-7270,15-3-161,11-6 128,4-4-32,0 0-192,-2-1 96,-6 3-512,0 2-1090,-7 5-1665,-5 4-4196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188 450 6374,'-3'-23'9608,"-6"-20"-7713,6 33-1956,1 0 0,-2 0 1,1 1-1,-1-1 0,-1 1 0,-9-17 0,13 24 66,0 1-1,-1 0 1,1 0-1,0 0 1,0-1 0,0 1-1,-1 0 1,1 0-1,0 1 1,-1-1 0,1 0-1,-1 0 1,1 1-1,-1-1 1,0 1-1,1-1 1,-1 1 0,1 0-1,-1 0 1,0-1-1,1 1 1,-1 0-1,0 0 1,1 1 0,-1-1-1,0 0 1,1 1-1,-1-1 1,1 0 0,-1 1-1,1 0 1,-1-1-1,1 1 1,-1 0-1,1 0 1,-1 0 0,1 0-1,0 0 1,-2 2-1,-2 2-15,0 0-1,0 1 1,0-1-1,1 1 1,0 1-1,0-1 0,-4 9 1,-1 8-14,1 1 1,2 0-1,0 1 1,2-1-1,0 1 1,2 0-1,0 0 0,2 0 1,5 39-1,-5-60-3,1-1 0,0 1 0,-1 0 0,2 0 0,-1-1 1,0 1-1,1 0 0,0-1 0,-1 1 0,2-1 0,-1 0 0,0 0 0,0 0 0,1 0 0,5 5 0,-6-7 3,-1 0 1,1 0 0,-1 0-1,1 0 1,-1-1-1,1 1 1,0 0 0,-1-1-1,1 0 1,0 1-1,-1-1 1,1 0 0,0 0-1,-1 0 1,1 0 0,0 0-1,0 0 1,-1 0-1,1-1 1,0 1 0,-1 0-1,1-1 1,0 0-1,-1 1 1,1-1 0,-1 0-1,1 0 1,-1 0 0,1 0-1,-1 0 1,0 0-1,0 0 1,1 0 0,-1-1-1,0 1 1,0 0-1,0-1 1,1-1 0,8-11-43,-1-1 0,-1 0 0,0 0 0,-1-1 0,-1 1 1,5-18-1,22-103-1040,-31 128 1054,4-23-17,29-157 625,-31 154-223,-1 1 1,-1-1-1,-5-53 1,3 87-309,-1-1 1,1 1 0,0-1 0,0 1-1,0 0 1,-1-1 0,1 1 0,0-1-1,-1 1 1,1 0 0,0-1 0,-1 1-1,1 0 1,0 0 0,-1-1 0,1 1 0,0 0-1,-1 0 1,1 0 0,-1-1 0,1 1-1,-1 0 1,1 0 0,-1 0 0,1 0-1,0 0 1,-1 0 0,1 0 0,-1 0-1,1 0 1,-1 0 0,1 0 0,-1 0 0,1 0-1,-1 0 1,1 0 0,0 1 0,-1-1-1,0 0 1,-18 11 389,14-3-402,0 1 1,0 0 0,1 0 0,0 1 0,1-1 0,0 1 0,0 0 0,1 0-1,-1 11 1,-4 98 238,7-110-203,-1 31 171,2 0 0,2 0 1,1-1-1,3 1 1,1-1-1,1 0 0,3-1 1,1 0-1,30 60 1,-36-84-180,1-1 1,0 1-1,1-2 1,1 1 0,21 21-1,-28-31-223,1 0 0,-1 0 0,1 0-1,-1 0 1,1-1 0,0 1 0,0-1 0,1 0-1,-1 0 1,0-1 0,1 1 0,-1-1 0,0 0-1,1 0 1,0 0 0,-1-1 0,1 0 0,-1 0-1,1 0 1,0 0 0,-1-1 0,1 1 0,8-4-1,-7 2-1127,-1-1 0,1 0-1,-1-1 1,0 1 0,7-8-1,-10 10 975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2 2594,'0'-2'12652,"-5"2"-7399,5 7-6310,9 8-2050,3 1-3235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14189,'-12'6'2339,"6"-4"255,2-1-480,2-1-352,4 0-4229,12 0-287,4-1-2884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35 12460,'-9'0'6833,"4"0"-2373,4 8-3514,1 2-1136,-1 52 241,-1-18-115,6 59-1,-3-91 52,1-1 1,0 1-1,0-1 0,2 0 0,-1 0 0,1 0 0,1 0 0,0-1 0,0 1 1,8 10-1,-12-20 8,0 0 0,-1 1 0,1-1 1,0 0-1,0 0 0,0 0 0,0 0 0,0 0 1,0 0-1,0 0 0,1-1 0,-1 1 1,0 0-1,0 0 0,1-1 0,-1 1 1,0-1-1,1 1 0,-1-1 0,0 0 0,1 1 1,-1-1-1,1 0 0,-1 0 0,0 0 1,1 0-1,-1 0 0,1 0 0,-1-1 1,0 1-1,1 0 0,-1-1 0,1 1 0,-1-1 1,0 0-1,0 1 0,1-1 0,-1 0 1,0 1-1,0-1 0,2-2 0,3-3 16,0 0 0,0-1 0,-1 1 0,0-1-1,5-11 1,-9 17-9,18-35-30,-1 0 0,-2-1 0,-1-1-1,-3 0 1,-1-1 0,7-45 0,-18 81 35,1 0 0,0-1 0,-1 1 0,1 0 0,1 0 0,-1 0 0,0-1 0,3-2 0,7-2-1710,8 6-3314,-7 2-113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58 11211,'-5'14'4863,"4"19"-3399,1-19-745,-23 192 1845,17-169-2416,9-72-1380,-4-60 0,-1 29 29,2 57 936,-1-5 104,2 0 1,-1 0-1,2 1 1,0-1 0,4-16-1,-5 27 234,0 0-1,0 0 0,0 0 0,1 0 1,0 0-1,-1 0 0,1 0 0,0 1 1,0-1-1,0 0 0,1 1 1,-1 0-1,0 0 0,1 0 0,0 0 1,-1 0-1,1 0 0,0 0 0,0 1 1,0 0-1,0-1 0,0 1 0,1 0 1,-1 1-1,0-1 0,0 0 0,6 1 1,-4-1-30,-1 1 0,0 0 0,0 0 0,0 0 0,0 0 0,0 1 0,0 0 0,0 0 0,0 0 1,0 0-1,0 0 0,3 3 0,-5-3-35,0 1 0,0-1 0,-1 1 0,1 0 0,0 0 0,-1 0 0,0 0 0,1 0 0,-1 0 0,0 0 0,0 0 0,0 0 0,-1 1 0,1-1 0,0 0 0,-1 1 0,1-1 0,-1 0 0,0 1 0,0-1 0,0 1 0,0 2 0,0-1 10,0 1 0,0 0 0,-1 0 0,1-1 0,-1 1 0,0 0 0,0-1 0,-1 1 0,1-1 0,-1 1 0,-3 4 0,2-4-6,-1-1 1,0 1 0,0-1 0,0 0 0,-1 0-1,0-1 1,1 1 0,-11 4 0,3 0-22,0-1 0,-1-1 1,0 0-1,0-1 0,-23 7 1,35-12 28,1 0 0,0 0 0,0 0 1,0 0-1,-1 0 0,1 0 0,0 0 0,0 0 1,0 0-1,0 0 0,-1 0 0,1 0 1,0 0-1,0 0 0,0 0 0,0 0 1,-1 0-1,1 0 0,0 0 0,0 0 1,0 1-1,0-1 0,0 0 0,-1 0 1,1 0-1,0 0 0,0 0 0,0 0 0,0 1 1,0-1-1,0 0 0,0 0 0,0 0 1,-1 0-1,1 1 0,0-1 0,0 0 1,0 0-1,0 0 0,0 0 0,0 1 1,0-1-1,7 7 378,12 4 271,66 14 1090,-67-22-1476,-1 2 0,1 0 0,-1 1 0,0 1 0,31 18 0,-44-23-347,0 0 1,0 0-1,0 0 0,0-1 1,0 0-1,0 0 1,1 0-1,7 1 0,-10-2-315,0 0 0,0 0 0,0 0 0,1 0-1,-1 0 1,0 0 0,0-1 0,0 1-1,0-1 1,0 0 0,0 0 0,3-1-1,13-15-4289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29 7591,'4'0'7079,"0"0"-5349,2 0 448,7-3-481,3-1-31,7-3-353,-1 1-480,1 3-353,-7-1-127,-4 2-353,-3 2 160,-5 0-288,-2 0 96,-10 17-8040,-9 3-993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1954,'0'4'12844,"0"-3"-11339,12 1 1218,7 0-417,-1-2-800,3 0-161,1 0-672,-1 0-129,-1 0-448,-2 0 0,-3 2-96,-1-2-544,3 0-1122,5 0-1889,-1-4-6118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5477,'-16'0'15054,"20"-2"-14536,10-4-462,0 1 0,1 1 0,0 0-1,0 1 1,1 1 0,-1 0 0,0 1 0,1 0 0,-1 2-1,19 1 1,-33-1-75,0-1-1,0 0 0,0 1 1,0-1-1,0 1 1,0 0-1,-1-1 1,1 1-1,0 0 0,0-1 1,0 1-1,-1 0 1,1 0-1,0 0 1,0 0-1,-1 0 0,1 0 1,-1 0-1,1 0 1,-1 0-1,0 0 1,1 0-1,-1 0 0,0 0 1,0 0-1,1 0 1,-1 0-1,0 0 1,0 1-1,0-1 1,0 0-1,-1 0 0,1 0 1,0 0-1,0 0 1,-1 0-1,1 0 1,-1 2-1,0 0-30,0 1 1,0-1-1,-1 1 0,0-1 1,1 1-1,-1-1 0,0 0 1,0 0-1,-5 6 0,-1-3 15,0 1-1,-1-1 1,1-1-1,-1 0 0,0 0 1,-1-1-1,1 0 1,-1 0-1,0-1 0,0 0 1,-13 1-1,37-4 73,0 0 0,0 1-1,0 1 1,-1 0 0,23 7-1,-32-8-27,-1 0-1,0 0 1,0 0-1,1 1 1,-1 0-1,0-1 0,-1 1 1,1 1-1,0-1 1,0 0-1,-1 0 1,0 1-1,1 0 0,-1-1 1,0 1-1,0 0 1,0 0-1,-1 0 0,1 0 1,-1 0-1,0 1 1,0-1-1,0 0 1,0 1-1,0-1 0,-1 0 1,1 1-1,-1 5 1,-1-7 1,1 0 0,-1 0 0,0 0 0,0 0 0,0-1 0,0 1 0,0 0 0,-1-1 1,1 1-1,0 0 0,-1-1 0,1 0 0,-1 1 0,0-1 0,1 0 0,-1 0 0,0 0 0,0 0 1,0 0-1,0 0 0,0 0 0,-2 0 0,-4 2 31,0 0 0,0-1 0,0 0 0,-11 2 0,-67-4 611,88-14-7720,10-6-604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5.2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15919,'-3'7'4638,"5"7"-3495,3 11-988,0-9 12,-1-1 0,0 1 0,-1 0 0,1 20 0,5 31 226,-3-41-397,-3-8-17,1 0-1,1-1 0,0 1 1,13 25-1,-18-41 9,1-1 0,0 0 0,-1 0 0,1 0 0,0 0 0,-1 0 0,1 0 0,0 0 0,0 0 0,0-1 0,0 1 0,0 0 0,0 0 0,0-1 0,0 1 0,0-1 0,0 1 0,0-1 0,0 1 0,0-1 0,1 1 0,-1-1 0,0 0 0,0 0 0,1 0 0,-1 0 0,0 0 0,0 0 0,0 0 0,1 0 0,-1 0 0,0 0 0,0-1 0,1 1 0,-1-1 0,0 1 0,0-1 0,0 1 0,0-1 0,0 1 0,0-1 0,0 0-1,0 0 1,0 0 0,0 1 0,0-1 0,1-2 0,6-6-160,0 1-1,-1-1 0,12-20 1,-15 23 152,24-41 602,-2-1-1,-2-1 1,19-58-1,-41 104-682,0-2 380,-2 1-3854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5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48 5221,'-5'-2'1391,"0"1"0,0 0 0,0-1-1,1 0 1,-1 0 0,1-1 0,-1 1 0,1-1 0,0 0-1,0 0 1,0 0 0,-5-7 0,9 10-1378,0 0 0,0 0 0,0-1 0,0 1 0,0 0 0,0 0 0,0 0 0,0-1 0,0 1 0,0 0 0,0 0 0,0 0 1,1 0-1,-1-1 0,0 1 0,0 0 0,0 0 0,0 0 0,0 0 0,1 0 0,-1 0 0,0 0 0,0-1 0,0 1 0,1 0 0,-1 0 0,0 0 0,0 0 0,0 0 0,0 0 0,1 0 0,-1 0 0,0 0 0,0 0 0,0 0 0,1 0 0,-1 0 0,0 0 0,0 0 0,0 0 0,1 0 1,-1 0-1,28-3-291,1 1 0,-1 1 1,51 4-1,-78-2 241,0-1-1,0 0 0,0 0 1,0 0-1,0 1 0,0-1 0,-1 0 1,1 1-1,0-1 0,0 1 1,0-1-1,-1 1 0,1-1 1,0 1-1,0 0 0,-1-1 1,1 1-1,-1 0 0,1 0 1,0-1-1,-1 1 0,0 0 1,1 0-1,-1 0 0,1 0 1,-1-1-1,0 1 0,0 0 1,1 0-1,-1 0 0,0 0 1,0 0-1,0 0 0,0 0 1,0 0-1,0 0 0,0 0 1,-1 0-1,1-1 0,0 1 1,-1 2-1,0 1 37,0-1 0,-1 1 0,1-1 1,-1 1-1,1-1 0,-1 0 0,0 0 0,0 1 0,-3 1 0,-3 2 27,1 0 0,-1-1 0,0 0-1,-1 0 1,0-1 0,0 0-1,0-1 1,0 0 0,-1 0 0,-16 4-1,36-9-39,0 1 0,0 0 0,-1 0 0,1 1 0,0 0 1,0 1-1,-1 0 0,1 1 0,-1 0 0,1 0 0,-1 1 0,13 7 0,-21-10 3,1 1 0,-1-1 0,1 0 0,-1 1 0,0 0 0,0-1 0,1 1 1,-1-1-1,0 1 0,0 0 0,-1 0 0,1 0 0,0-1 0,-1 1 0,1 0 0,-1 0 0,1 0 0,-1 0 0,0 0 1,0 0-1,0 0 0,0 0 0,0 0 0,-1 0 0,1 0 0,-2 4 0,1-2 28,0 0 0,-1 1 0,1-1 1,-1 0-1,0 0 0,-1 0 0,1 0 0,-1 0 0,0-1 0,-4 5 0,-1-1 143,0 0 0,0-1-1,-1 0 1,0 0 0,-1-1 0,1-1 0,-1 1 0,1-2-1,-1 1 1,-1-1 0,1-1 0,0 0 0,-1 0-1,1-1 1,-21 0 0,30-1-357,9-10-2382,5 1 824,1 1 0,-1 0 0,1 1-1,15-6 1,-12 6-1309,25-11-6033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67 9417,'0'0'3406,"-4"0"861,-16 3-1899,16-2-2172,0 1-1,1 1 1,-1-1 0,1 0-1,0 1 1,0 0-1,0 0 1,0 0-1,0 0 1,1 0-1,-1 0 1,1 1-1,0-1 1,0 1-1,0 0 1,-1 5-1,2-7-192,0 0 0,1 1 0,0-1 0,-1 0-1,1 1 1,0-1 0,0 1 0,0-1 0,0 0 0,1 1-1,-1-1 1,1 0 0,0 1 0,-1-1 0,1 0 0,0 0-1,0 0 1,0 1 0,1-1 0,-1 0 0,0-1 0,1 1-1,-1 0 1,1 0 0,0 0 0,-1-1 0,1 1-1,4 1 1,1 2-69,1-2-1,0 1 1,0-1-1,0 0 1,0-1-1,0 0 1,0 0-1,1-1 1,-1 0-1,0 0 1,1-1-1,8-1 0,-15 1 43,1 0-1,-1-1 1,1 0-1,-1 1 1,0-1-1,0 0 1,1 0-1,-1 0 1,0 0-1,0-1 1,0 1-1,0-1 1,0 1-1,0-1 0,-1 1 1,1-1-1,0 0 1,-1 0-1,0 0 1,1 0-1,-1 0 1,0 0-1,0-1 1,0 1-1,0 0 1,0 0-1,-1-1 0,1 1 1,0-5-1,2-7 7,-1 0-1,-1 0 0,1-23 0,-2 33 45,-1 1-1,1 0 1,-1-1 0,0 1 0,1 0-1,-1 0 1,-1 0 0,1-1 0,0 1-1,-1 0 1,0 1 0,1-1-1,-1 0 1,0 0 0,0 1 0,-1-1-1,1 1 1,-1 0 0,1-1-1,-1 1 1,0 1 0,1-1 0,-1 0-1,0 1 1,0-1 0,0 1-1,-1 0 1,1 0 0,0 0 0,-5-1-1,-8-1 161,1 1 0,-1 0-1,1 1 1,-1 0 0,-17 3-1,31-2-216,0 0 0,1 0 0,-1 0 0,0 0 0,1 0 0,-1 1 0,0-1 0,1 1 0,-1-1 0,0 1 0,1 0 0,-1 0 0,1 0 0,0 0 0,-1 0 0,1 0 0,-2 2-1,2-3-50,1 0-1,0 1 0,0-1 0,0 0 0,0 1 1,0-1-1,-1 0 0,1 1 0,0-1 0,0 0 1,0 1-1,0-1 0,0 1 0,0-1 0,0 0 1,0 1-1,0-1 0,1 1 0,-1-1 0,0 0 1,0 1-1,0-1 0,0 0 0,0 1 0,1-1 1,-1 1-1,16 9-2803,4-1-1801,0-2-2344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14 5733,'0'-1'410,"0"1"-1,0-1 0,0 0 0,0 1 1,0-1-1,0 0 0,0 1 0,0-1 1,0 0-1,-1 1 0,1-1 0,0 1 1,0-1-1,-1 0 0,1 1 0,0-1 0,-1 1 1,1-1-1,-1 1 0,0-1 0,-9 1 3178,8 1-3490,1 0 1,-1 0 0,1 0 0,-1 1-1,1-1 1,-1 0 0,1 1 0,0-1-1,0 1 1,-1-1 0,1 1 0,0 0-1,-1 1 1,-3 13 12,0 0 1,1 1-1,1-1 0,-2 33 0,4 69 397,2-61-422,1 21-520,4-1 1,33 152 0,-36-218-703,-1-9-1178,-1-10-4413,-1-23 669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63 4644,'-14'-7'10911,"-4"5"-6238,16 2-4592,0 0 1,0 1-1,0-1 1,0 1-1,0-1 1,0 1-1,-1-1 1,1 1-1,0 0 1,1 0-1,-1 0 1,0 0-1,0 0 1,0 1-1,1-1 1,-1 1-1,0-1 1,1 1-1,0-1 1,-1 1-1,-1 2 1,1 3-71,-1 0 0,1-1 1,0 1-1,0 1 0,1-1 0,0 0 0,0 0 1,1 0-1,0 1 0,0-1 0,1 0 1,1 10-1,0-12-15,-1 0 0,1-1 0,-1 1 0,1-1 0,1 1 0,-1-1 0,1 0 0,-1 0 0,1 0 0,0 0-1,1-1 1,-1 1 0,0-1 0,1 0 0,0 0 0,0 0 0,0 0 0,9 4 0,-6-4-12,1 0 0,-1-1 0,1 0 0,0 0 0,0-1 0,0 0 0,0 0 0,15-1 0,-21 0 14,-1 0 0,0 0-1,0 0 1,1-1 0,-1 1-1,0 0 1,0-1 0,1 1 0,-1-1-1,0 1 1,0-1 0,0 0 0,0 1-1,0-1 1,0 0 0,0 0-1,0 0 1,0 0 0,0 0 0,0 0-1,0-1 1,1-2 14,0 1 0,0-1 0,0 0 0,-1 1-1,0-1 1,2-8 0,0-4-54,-2-1 0,1-23 0,-2 37 7,0-6 45,-1 0 0,1 0 0,-1 1 0,-1-1 0,0 0 0,0 0 0,-1 1 1,-4-12-1,5 16 23,0 0 0,0 1 0,-1-1 0,1 1 0,-1 0 0,0 0 0,1 0 0,-1 0 0,-1 0 0,1 0 0,0 1 0,-1-1 0,1 1 0,-1 0 0,0 0 0,0 1 1,0-1-1,0 1 0,0 0 0,-6-1 0,8 1-40,0 0 0,0 1 0,0-1 0,0 1 0,0 0 0,0 0 0,0 0 0,0-1 0,0 2 0,0-1 0,0 0 0,0 0 1,1 1-1,-1-1 0,0 1 0,0 0 0,0-1 0,0 1 0,0 0 0,1 0 0,-1 0 0,0 0 0,1 0 0,-1 1 0,1-1 0,-1 0 0,1 1 0,-1-1 0,1 1 1,-1 2-1,0 2-566,0 0 0,0 1 0,1-1 0,0 1 0,0 0 0,1-1 0,0 14 0,2 0-2780,8-1-2065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7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7 283 11915,'-6'8'6757,"9"3"-5520,-2-10-1259,-1 0 1,1 1-1,0-1 1,0 0-1,0 0 1,0 0-1,0 0 1,0 0-1,1 0 1,-1 0-1,0 0 1,0-1-1,3 2 1,-1-1 42,0 0 0,0 0 0,0 0 0,0-1-1,0 1 1,0-1 0,1 0 0,-1 0 0,0 0 0,0 0 0,0-1 0,0 1 0,0-1 0,0 0 0,0 0-1,0 0 1,0 0 0,0 0 0,0-1 0,-1 1 0,1-1 0,0 0 0,-1 1 0,0-1 0,1-1 0,-1 1-1,0 0 1,3-5 0,-1 0-31,-1 0-1,0 0 1,0-1-1,-1 1 1,0-1-1,0 0 1,-1 1-1,0-1 1,-1 0-1,0-12 1,-7-121-412,6 140 420,1-1 0,-1 0 0,1 0-1,0 0 1,0 1 0,0-1 0,0 0-1,0 0 1,0 0 0,1 0 0,-1 1-1,0-1 1,1 0 0,0 0 0,-1 1 0,1-1-1,0 0 1,0 1 0,0-1 0,0 1-1,0-1 1,0 1 0,0-1 0,1 1-1,-1 0 1,0 0 0,3-2 0,1 1 25,1 1 0,-1-1 0,1 1 0,-1 0 0,1 1 0,0-1-1,-1 1 1,7 1 0,-11-1-11,1 0 0,0 1 0,-1-1 0,1 0 0,-1 1 0,1-1 0,-1 1-1,1 0 1,-1 0 0,0-1 0,1 1 0,-1 0 0,0 0 0,0 0 0,0 0 0,1 0-1,-1 1 1,0-1 0,0 0 0,-1 0 0,1 1 0,0-1 0,0 1 0,-1-1 0,1 0-1,-1 1 1,1-1 0,-1 1 0,1 0 0,-1-1 0,0 1 0,0 1 0,2 9 50,-1 1 0,-1-1 0,-1 15 0,1-10-9,-1-9-43,0 1 0,0 0-1,-1-1 1,0 0 0,-6 14-1,6-15 16,-1 0-1,1 1 1,0-1-1,0 1 0,1 0 1,0-1-1,0 1 1,1 11-1,1-17-5,0 0 0,0-1 0,0 1 0,-1 0 0,2-1 0,-1 1 0,0-1 0,0 0 0,0 1 0,1-1 0,-1 0 0,0 0 0,1 1 0,0-1 0,-1 0 0,1 0 0,-1-1 0,1 1 0,0 0 0,0-1 0,-1 1 0,1-1 0,0 1 0,0-1 0,3 0 0,49 5 896,-47-5-826,0 0-68,1 1 0,0-2 0,0 1 0,0-1 0,-1 0 0,1-1 0,0 0 0,11-5 0,-15 7-5909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14189,'-2'0'4100,"13"0"-4164,19-1 353,11-7 639,8 1-511,5 2-193,-3-1-224,0 6 96,-8 0-128,-4 0-224,-8 0-769,-9 4-513,-7 3-1729,-15 4-2754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 15631,'0'0'2754,"20"0"-1665,13 0 129,12-12-386,4-5-575,5 1-129,-5 3-160,-2 4-577,-4 4-1185,-8-1-2081,-13 1-4934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5 348 10346,'0'0'62,"0"0"-1,0 0 1,0 0 0,0 0 0,0 0 0,0 0-1,0-1 1,0 1 0,0 0 0,0 0 0,0 0 0,0 0-1,0 0 1,0 0 0,0 0 0,0 0 0,0 0-1,0 0 1,0-1 0,0 1 0,-1 0 0,1 0-1,0 0 1,0 0 0,0 0 0,0 0 0,0 0-1,0 0 1,0 0 0,0 0 0,0 0 0,-1 0 0,1 0-1,0 0 1,0 0 0,0 0 0,0 0 0,0 0-1,0 0 1,0 0 0,0 0 0,-1 0 0,1 0-1,0 0 1,0 0 0,0 0 0,0 0 0,0 0-1,0 0 1,0 0 0,0 0 0,0 1 0,0-1 0,0 0-1,-1 0 1,1 0 0,0 0 0,0 0 0,0 0-1,0 0 1,0 0 0,0 0 0,0 1 0,1-16 709,7-21-870,10-20 339,-2 3-205,2 0 1,27-55 0,-44 105-52,0 2 7,-1-1 0,1 1 0,0-1 0,-1 1 0,1 0 0,0-1 0,0 1 0,0 0 0,-1 0-1,2 0 1,-1-1 0,0 1 0,0 0 0,0 1 0,0-1 0,1 0 0,-1 0 0,0 0 0,3 0 0,-3 1-10,-1 1 0,1 0 0,-1 0 1,1 0-1,-1-1 0,1 1 0,-1 0 1,0 0-1,1 0 0,-1 0 0,0 0 1,0 0-1,0 0 0,1 0 0,-1 0 1,0 0-1,0 0 0,-1 0 0,1 0 1,0 1-1,0 3-9,0 85 264,2 43 446,-2-131-697,0-1 0,0 1-1,0-1 1,0 1 0,1 0-1,-1-1 1,0 1 0,1-1-1,0 1 1,-1-1 0,1 1 0,0-1-1,-1 1 1,1-1 0,0 0-1,0 1 1,0-1 0,0 0 0,0 0-1,1 0 1,-1 0 0,0 0-1,0 0 1,1 0 0,-1 0 0,1 0-1,-1-1 1,3 2 0,-2-2-79,0 0 1,0 0-1,-1 0 1,1 0-1,0-1 1,0 1-1,0 0 1,-1-1-1,1 0 1,0 1-1,0-1 0,-1 0 1,1 0-1,-1 0 1,1 0-1,-1 0 1,1 0-1,-1 0 1,1 0-1,-1-1 1,0 1-1,0-1 1,0 1-1,2-4 1,6-9-524,-1-1-1,-1 0 1,0-1 0,-1 1-1,6-28 1,4-41 2223,-19 134 5984,5 41-8203,0-48 1083,-2-34-464,1 0 1,0-1-1,0 1 0,1-1 0,0 1 1,0-1-1,6 12 0,-7-17-27,0-1-1,1 1 0,-1-1 0,1 1 0,0-1 0,-1 1 0,1-1 1,0 0-1,0 0 0,1 0 0,-1 0 0,0 0 0,1-1 0,-1 1 1,1-1-1,-1 1 0,1-1 0,0 0 0,0 0 0,-1 0 0,1-1 1,0 1-1,0 0 0,0-1 0,3 0 0,-3 0 2,-1-1 0,1 1 0,-1-1 0,1 0-1,-1 0 1,1 0 0,-1 0 0,0 0 0,0 0 0,1 0 0,-1-1 0,0 0-1,0 1 1,0-1 0,-1 0 0,1 0 0,0 0 0,-1 0 0,1 0 0,-1 0 0,0 0-1,3-5 1,2-7-44,0-1 1,7-24-1,-9 27-24,7-23 154,-1 0 0,-1-1 1,-2-1-1,3-60 0,-9 96-45,-1 1 0,0 0 0,1 0 1,-1 0-1,1 0 0,-1 0 0,1 0 0,-1 0 0,0 0 1,1 0-1,-1 0 0,1 0 0,-1 0 0,0 1 0,1-1 1,-1 0-1,1 0 0,-1 0 0,0 0 0,1 1 0,-1-1 1,0 0-1,1 0 0,-1 1 0,0-1 0,0 0 0,1 1 1,6 9-6,0 1 1,-1-1 0,0 1 0,-1 0-1,0 1 1,-1-1 0,0 1 0,-1 0 0,0 0-1,2 18 1,-1 16 113,-2 66 0,-2-78-115,0-18-657,0-14-215,0-7-460,0-6-346,-2-31-5635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13773,'-1'121'3816,"7"229"-1306,-2-299-2542,3 0 0,1 0 0,3 0 0,29 81 0,-37-126-51,14 31-83,-16-36 19,0 1 1,0 0-1,0-1 1,0 0-1,0 1 1,0-1-1,1 0 1,-1 1-1,1-1 1,-1 0-1,1 0 1,-1 0-1,1 0 1,-1-1 0,1 1-1,0 0 1,0-1-1,2 1 1,-4 0 25,1-1 0,-1 0 0,1 0 0,-1 0 0,0 0 0,1 0 0,-1 0 0,1 0 0,-1 0 0,1 0 0,-1 0 0,1 0 0,-1-1 0,0 1 0,1 0 0,-1 0 0,1 0 0,-1 0 0,0-1 0,1 1 0,-1 0 0,0 0 0,1-1 0,-1 1 0,0 0 0,1-1 0,-1 1 0,0 0 0,1-1 0,6-25-5148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7 243 13036,'-6'0'4677,"6"-6"-3588,14-10-929,23-10 128,10-8 65,6-4-65,0 3-288,-3 4 64,-3 6-513,-6 6-1825,-17 7-3587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1 340 15855,'0'0'3171,"2"-4"-2397,9-15-895,-1-2-1,-1 1 1,-1-1 0,-1 0-1,0-1 1,-2 1 0,-1-1-1,0-1 1,-2 1 0,1-28-1,-4 31-413,0-16-976,6 16-3078,1 22 1730,19 9 3823,-3-8 378,-19-4-1244,-1 0 1,0 0-1,0 1 1,1-1-1,-1 1 1,0-1 0,1 1-1,-1 0 1,0-1-1,0 1 1,0 0-1,0 1 1,0-1 0,0 0-1,0 1 1,0-1-1,-1 1 1,1-1 0,0 1-1,-1 0 1,1 0-1,-1-1 1,0 1-1,2 4 1,1 3-1,0 0 0,-1 1 0,-1 0 0,0 0 0,0 0 0,1 17 0,-3 66 235,-1-46-33,0-7 78,0-9 35,2 0 0,8 60 0,-9-89-396,1 1 0,-1-1 0,1 0-1,0 1 1,-1-1 0,1 0 0,1 0-1,-1 0 1,0 0 0,0 0 0,1 0 0,-1 0-1,1 0 1,1 1 0,-2-2-4,0 0-1,1-1 1,-1 1-1,0 0 1,0-1-1,1 1 1,-1-1 0,0 1-1,1-1 1,-1 0-1,1 0 1,-1 1-1,0-1 1,1 0-1,-1 0 1,1-1 0,-1 1-1,2 0 1,1-1 15,-1-1-1,1 1 1,0-1 0,0 0 0,-1 0-1,1 0 1,-1 0 0,0-1 0,0 1 0,0-1-1,0 0 1,0 0 0,0 0 0,3-5 0,14-24 47,-1 0 0,-2-1 0,-1-1 1,14-44-1,-12 21 193,20-113 0,-52 227 1722,4-24-2061,-8 56 0,14 42 23,4-131 33,0 1 0,0 0 0,0 0 0,0 0 0,0 0 0,0 0 0,0 0 0,0 0 0,1 0 0,-1 0 0,0 0 0,1-1 0,-1 1 0,1 0 0,-1 0 0,1 0 0,-1-1 0,1 1 0,0 0 1,-1-1-1,1 1 0,0 0 0,-1-1 0,1 1 0,0-1 0,0 1 0,0-1 0,-1 1 0,1-1 0,0 0 0,0 0 0,0 1 0,0-1 0,0 0 0,0 0 0,0 0 0,0 0 0,0 0 0,-1 0 1,1 0-1,2 0 0,0-1-52,0 1 0,0-1 0,0 1 0,0-1 0,0 0 0,0-1 0,0 1 0,0 0 1,0-1-1,-1 0 0,6-3 0,0-3-10,0-1 0,0 0 0,-1 0 0,0-1 0,-1 0 0,8-16 0,27-72-67,-15 33 256,-27 117 2987,-1 21-3107,2-63-14,0 0 0,0 1 1,1-1-1,1 0 0,0 1 1,0-1-1,1 0 0,0 0 1,0-1-1,1 1 0,1-1 1,0 1-1,0-1 0,1-1 1,0 1-1,0-1 1,11 11-1,-14-17-201,-1-1 1,1 1 0,0 0-1,-1-1 1,1 1-1,0-1 1,0 0-1,0 0 1,0 0 0,6 1-1,-7-2-172,-1 0 0,0 0 0,1 0 0,-1 0 0,0 0 0,1 0 1,-1-1-1,0 1 0,1 0 0,-1-1 0,0 1 0,0-1 0,1 1 0,-1-1 0,0 1 0,0-1 0,2-2 0,12-21-10276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0 11179,'-1'0'79,"-3"3"763,-1 0 1,1-1-1,-1 0 1,0 0-1,0-1 1,0 1-1,0-1 1,-1 0-1,-9 0 1,11-1-831,1 0 1,-1 1 0,1-1 0,0 1 0,-1-1 0,1 1 0,-1 0-1,1 0 1,0 1 0,0-1 0,0 1 0,-1 0 0,2-1 0,-1 1 0,0 0-1,0 1 1,-2 1 0,1 1 18,0 0 0,1-1 1,0 1-1,0 0 0,0 1 0,0-1 0,1 0 0,0 1 0,-2 7 1,0 9 46,0 1 0,1-1 0,2 1 1,0 23-1,1-46-78,0 8-14,1-1 0,0 1 0,0 0 1,0 0-1,1-1 0,0 1 0,1-1 1,-1 1-1,2-1 0,-1 0 0,1 0 0,0-1 1,0 1-1,6 6 0,-7-9-10,1-1-1,-1 0 1,1 1 0,-1-1 0,1-1-1,0 1 1,0-1 0,0 1-1,0-1 1,1-1 0,-1 1 0,1 0-1,-1-1 1,1 0 0,-1 0-1,1 0 1,0-1 0,-1 0 0,1 0-1,0 0 1,-1 0 0,1-1 0,0 1-1,-1-1 1,6-2 0,-5 1-166,1 0 1,-1 0-1,-1-1 0,1 0 1,0 0-1,-1 0 1,1 0-1,-1-1 0,0 0 1,0 1-1,0-2 1,6-7-1,-2-1-1041,1-1 0,-2 1 0,9-21 0,6-27-5682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08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41 224,'-2'-20'4569,"0"11"-1678,2 0 3385,0 9-5838,35-2 1510,-9 3-1922,47 9 0,-47-6 4,49 3 0,-24-7 80,2 0-254,-18 0-4317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6887,'5'0'6655,"9"-1"-3306,84-1-2458,6 3-523,176-6 17,-239 5-196,-24 0-3133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51 3619,'0'0'9033,"0"9"-6748,-2 11-1686,0 1 0,-9 35 1,7-35-520,0-1 1,-2 40-1,6-59-133,11-3-1191,-9-1 1146,1 0 0,0 0 1,-1 0-1,1-1 0,-1 1 0,0-1 1,0 1-1,-1-1 0,1 0 0,-1 0 1,0 0-1,2-6 0,5-53-2934,-7 61 2996,0-11-299,-1-1 1,0 1 0,0-1 0,-4-19 0,3 29 461,1 1-1,-1 0 1,-1 0 0,1 0-1,0 0 1,-1 0 0,1 0-1,-1 0 1,0 0 0,-3-3-1,3 4 173,0 1-1,1-1 1,-1 1 0,0 0-1,0-1 1,0 1-1,0 0 1,-1 0-1,1 0 1,0 1 0,0-1-1,0 1 1,-1-1-1,1 1 1,0 0-1,-5-1 1047,33 3-1660,-8 4 373,-1 0-1,0 2 1,27 16-1,5 1 39,-34-18-95,-9-6 2,-1 1-1,0 0 0,0 1 0,-1-1 1,1 1-1,0 0 0,-1 0 1,0 1-1,1-1 0,3 6 1,-7-8 15,-1-1 1,0 1-1,0-1 1,1 1 0,-1 0-1,0-1 1,0 1-1,0 0 1,0-1 0,1 1-1,-1 0 1,0-1-1,0 1 1,-1 0 0,1-1-1,0 1 1,0 0-1,0-1 1,0 1 0,0 0-1,-1-1 1,1 1-1,0-1 1,-1 1 0,1 0-1,0-1 1,-1 1-1,1-1 1,-1 1-1,1-1 1,-1 1 0,1-1-1,-1 0 1,1 1-1,-1-1 1,1 0 0,-2 1-1,-27 13 219,23-11-198,-210 81 166,153-61-5353,37-14-2251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4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9993,'-1'8'717,"0"0"0,0 0 0,-1-1-1,-3 11 1,-4 25 920,5 40 245,3-48-1477,-1 0 0,-10 49 0,11-80-568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12204,'0'0'2722,"0"2"-2145,9 0-193,19-1 96,13-1 513,2 0 32,2 0-576,-4 0-193,-4 0-128,-6 0-160,-9 0 0,-5 0 0,-7 2-32,-8 0-769,-2 2-736,0 3-1282,-10 6 1634,-19 5-3363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12075,'0'0'3106,"0"5"-2005,9 342 1141,-3-271-1708,4-1 0,28 114 0,-34-175-580,8 27-515,-11-39 467,0 1-1,0-1 1,0 0 0,0 0 0,1 0-1,-1 0 1,1 0 0,-1 0-1,1 0 1,0 0 0,-1 0-1,1-1 1,4 3 0,-6-4-29,1 0 0,-1 1 0,0-1 0,1 0 1,-1 0-1,1 0 0,-1 0 0,0 0 1,1 1-1,-1-1 0,1 0 0,-1 0 0,1 0 1,-1 0-1,1 0 0,-1-1 0,0 1 0,1 0 1,-1 0-1,1 0 0,-1 0 0,0 0 1,1-1-1,-1 1 0,1 0 0,6-12-5690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12428,'0'0'1825,"0"4"-383,14-4-353,11 0 192,10 0 353,1 0-545,3 0-192,0 0-225,-6 0-255,0 0-449,-4 0 256,-5 0-416,-1 2 127,-7 0-1280,0-1-609,-1-1-1697,-9 0-4965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20 5894,'0'0'6037,"-1"-1"-5864,1 0 0,0 0 0,0 0 0,-1 0 0,1 0 0,0 1 0,-1-1 1,1 0-1,-1 0 0,1 0 0,-1 1 0,1-1 0,-1 0 0,1 1 0,-1-1 0,-1 0 0,-3-1-46,-1 1 1,0 0-1,1 0 1,-1 1-1,0-1 1,1 1 0,-1 1-1,0-1 1,0 1-1,-7 2 1,10-3-83,0 1 0,0 0 0,1 0-1,-1 0 1,0 1 0,1-1 0,-1 1 0,1-1 0,-1 1 0,1 0 0,0 0 0,-1 0 0,1 0 0,0 0 0,1 1 0,-1-1 0,0 1 0,1-1 0,-1 1-1,1-1 1,-2 5 0,3-6-45,-1 1 0,0-1 0,1 1 0,0-1 0,-1 1-1,1-1 1,0 1 0,0-1 0,0 1 0,0 0 0,0-1-1,0 1 1,0-1 0,0 1 0,1-1 0,-1 1 0,0-1-1,1 1 1,0-1 0,-1 1 0,1-1 0,0 1 0,0-1-1,0 0 1,0 1 0,0-1 0,0 0 0,0 0 0,1 1-1,4 1 0,-1 0 0,1 0-1,-1-1 1,1 1 0,0-2-1,8 3 1,-10-3 0,0-1 1,0 1-1,0 0 1,0 1-1,0-1 1,0 1-1,-1 0 1,1 0-1,-1 0 1,1 0-1,-1 0 1,6 6-1,-9-8 4,1 1 0,0 0 0,-1 0 0,0-1 1,1 1-1,-1 0 0,1 0 0,-1 0 0,0 0 0,0-1 0,1 1 0,-1 0 1,0 0-1,0 0 0,0 0 0,0 0 0,0 0 0,0 0 0,0-1 0,0 1 1,-1 0-1,1 0 0,0 0 0,0 0 0,-1 0 0,1-1 0,-1 3 0,-1-2 16,1 1-1,-1-1 0,0 1 0,1-1 0,-1 1 0,0-1 0,0 0 1,0 0-1,0 0 0,-4 1 0,-3 2 54,0-2 0,-1 0-1,1 0 1,-11 1 0,11-3 901,-6 1-4239,23-5-4114,11-4 669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79 1057,'0'0'9305,"-4"1"-4260,-11 7-3294,13-4-1651,0 0 1,-1 0 0,1 1 0,1 0 0,-1-1 0,1 1-1,0 0 1,0-1 0,0 1 0,0 0 0,1 0 0,0 0-1,0 0 1,0-1 0,1 1 0,0 0 0,1 6 0,-1-9-97,0-1-1,1 1 1,-1 0 0,0-1 0,1 1 0,-1-1 0,1 0 0,0 1 0,-1-1 0,1 0 0,0 0 0,0 0 0,0 0-1,-1 0 1,1 0 0,0-1 0,0 1 0,0-1 0,0 1 0,1-1 0,-1 0 0,0 1 0,0-1 0,0 0 0,0-1-1,2 1 1,0 0 32,0 0-1,-1-1 0,1 1 1,-1-1-1,1 0 0,-1 0 0,1 0 1,-1 0-1,0-1 0,1 1 1,-1-1-1,0 0 0,0 0 1,4-3-1,-2-1 5,-1 0 0,0 1 0,-1-2-1,1 1 1,-1 0 0,0-1 0,-1 1 0,0-1 0,0 0 0,0 0 0,-1 0 0,0 0 0,0 0-1,-1 0 1,1 0 0,-2 0 0,1-1 0,-3-8 0,2 13 6,0 1 1,0-1-1,0 1 0,-1-1 0,1 1 1,-1 0-1,0 0 0,1 0 1,-1 0-1,0 0 0,0 0 1,-1 0-1,1 0 0,0 1 1,0 0-1,-1-1 0,1 1 0,-1 0 1,1 0-1,-1 0 0,0 0 1,-4 0-1,4 0-41,1 0 0,-1 1-1,1-1 1,-1 1 0,0 0 0,1 0-1,-1 0 1,1 0 0,-1 0 0,1 1 0,-1-1-1,1 1 1,-1 0 0,1-1 0,-1 1-1,1 0 1,0 1 0,-1-1 0,1 0 0,0 0-1,0 1 1,0 0 0,-3 2 0,2 1-182,0-1 1,0 1-1,0 0 0,1 0 1,0 0-1,0 0 1,-1 8-1,-1 22-6194,4-26 1065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34 9577,'-1'28'7705,"1"3"-6103,-1 38-1908,1-69 310,0 1 1,0 0-1,1-1 0,-1 1 1,0 0-1,1-1 1,-1 1-1,1 0 1,-1-1-1,1 1 1,-1-1-1,1 1 1,-1-1-1,1 1 0,-1-1 1,1 1-1,0-1 1,-1 0-1,1 1 1,0-1-1,-1 0 1,1 0-1,0 1 1,0-1-1,-1 0 1,1 0-1,0 0 0,0 0 1,-1 0-1,1 0 1,0 0-1,0 0 1,-1 0-1,1 0 1,0-1-1,0 1 1,-1 0-1,1 0 1,0-1-1,0 0 0,3 1 32,-1-1-1,0 0 1,1 0-1,-1-1 1,0 1-1,0-1 1,0 1-1,4-3 0,-1-3 46,1 0-1,-1 0 1,0-1-1,-1 1 0,1-1 1,-1-1-1,-1 1 1,0-1-1,0 1 0,-1-1 1,0 0-1,0-1 0,-1 1 1,0 0-1,-1-1 1,0-14-1,-17 26-1164,-3 25-2801,16-22 2672,-8 14-3762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54 9737,'0'0'2253,"0"6"123,0 109 650,0-114-2940,-8-5 165,6-5-514,0 0 0,0 0 0,0 0 0,2 0 0,-1 0 1,1 0-1,0 0 0,3-16 0,-3 15 328,1 8-68,-1-1 0,1 0 0,0 1 1,-1-1-1,1 0 0,1 1 0,-1-1 0,0 1 0,0 0 1,1-1-1,0 1 0,-1 0 0,1 0 0,0 0 0,0 0 1,0 0-1,0 0 0,0 1 0,1-1 0,-1 1 0,0 0 1,1-1-1,-1 1 0,1 0 0,0 0 0,3 0 0,4-2 155,1 0 0,0 1-1,0 1 1,-1 0-1,14 0 1,-23 1-145,-1 0 0,1 0 1,0 0-1,0 0 0,-1 0 1,1 0-1,0 0 0,-1 0 1,1 0-1,0 1 0,0-1 1,-1 0-1,1 0 0,0 1 0,-1-1 1,1 1-1,-1-1 0,1 0 1,0 1-1,-1-1 0,1 1 1,-1 0-1,1-1 0,-1 1 1,0-1-1,1 1 0,-1 0 1,1-1-1,-1 1 0,0 0 1,0-1-1,1 1 0,-1 0 1,0-1-1,0 1 0,0 0 0,0 0 1,0-1-1,0 1 0,0 0 1,0 0-1,0 1 13,0 0 0,-1-1 0,1 1 0,0-1 0,-1 1 0,0-1 0,1 1 0,-1-1 0,0 1 0,0-1 0,1 1 0,-1-1 0,0 0 0,-1 1 0,1-1 0,0 0 0,-2 2 0,-24 13 41,13-8-1,0 1 0,-17 14-1,37-18 358,1-1-1,-1 0 0,1 0 1,0-1-1,1 0 1,12 3-1,17-2-1207,-12-6-4776,-9-3-1304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0 4036,'-1'0'12929,"-3"1"-6958,2-1-5980,-1 0-1,1 1 1,0-1 0,-1 1-1,1 0 1,0-1 0,0 1 0,0 0-1,-4 2 1,1 3 5,0-1 0,0 1 0,0 1 0,0-1 0,1 1 0,0-1 0,1 1 0,-1 0 1,1 0-1,1 1 0,-1-1 0,1 1 0,0-1 0,1 1 0,0 0 0,0-1 0,1 1 0,0 10 0,1-17 4,-1 0-1,0 0 1,1 0-1,-1 1 1,1-1 0,-1 0-1,1 0 1,0 0-1,0 0 1,-1 0-1,1 0 1,0 0-1,0 0 1,0 0 0,0 0-1,0 0 1,0-1-1,0 1 1,0 0-1,0-1 1,0 1-1,1-1 1,-1 1 0,0-1-1,0 0 1,0 1-1,1-1 1,-1 0-1,0 0 1,1 0-1,0 0 1,51 2 73,-43-2-62,-6 0-186,-1-1 1,0 1-1,0-1 1,1 0-1,-1 1 1,0-2-1,0 1 1,0 0-1,0 0 1,0-1-1,0 0 1,0 1-1,-1-1 1,5-4-1,17-21-6395,-15 15 928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6278,'45'3'1545,"-2"-1"351,1-1 6776,-42 120-6163,0-117-4977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22 224,'0'-5'16336,"0"3"-15183,4 2-320,6-4-1,4 1-191,3 1 96,-3-2-673,0 4 160,-3-2-256,-3 2-32,-2 0-929,-4 0-1473</inkml:trace>
  <inkml:trace contextRef="#ctx0" brushRef="#br0" timeOffset="1">1 22 6887,'12'91'3811,"-2"-91"-1473,5 0-416,1 0-288,-2 0-609,-1-1-321,-3 1-672,-2 0 64,-2 0-192,-6-2-2947,-10 2-7879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6534,'10'0'3491,"7"0"-1441,1 0 193,3 0-1154,3 0-64,5 0-513,2 0-32,-1 0-544,1 0-929,-10 0-4996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1794,'6'4'14942,"-6"-4"-14559,6 1 5245,-5 2-6744,-2 1-3806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 6887,'-1'22'8896,"-3"17"-7140,-2 12-2127,-10 108 838,-4 84 11,22-242-474,0-2 0,0 1-1,0 0 1,1 0 0,-1-1-1,0 1 1,0-1 0,0 1-1,0-1 1,0 0 0,0 0-1,2-1 1,6-7 6,0-1 0,0 0 0,-1-1 0,0 0 0,-1 0-1,10-20 1,-10 17 9,1 1-1,0-1 0,1 2 0,18-19 0,-27 30 41,5 7 309,3 16 149,-5-10-353,0 0 1,1 0-1,1-1 1,0 1-1,1-1 1,0-1-1,0 0 1,12 12-1,-8-11-75,0-1 0,1 0 0,0-1 0,1 0-1,0-1 1,25 12 0,15-5-5062,-32-12-7481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2 228 16848,'-2'0'3940,"13"0"-3652,28 0 64,18-20 321,13-14-289,9-8-384,3 0 192,-8 4-512,-8 10-1538,-13 10-1921,-16 13-5030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 14318,'-49'43'3742,"44"-38"-3446,0 1 1,1-1-1,0 1 1,0 0-1,0 0 1,1 0-1,0 1 0,0-1 1,0 1-1,1 0 1,0 0-1,0 0 1,1 0-1,-1 8 1,0 2-159,0-1 0,2 1 0,0-1 0,4 33 0,-3-45-148,0 0-1,0 0 0,0 0 0,1 0 1,0-1-1,-1 1 0,1 0 0,0-1 1,1 1-1,-1-1 0,1 1 0,-1-1 0,1 0 1,0 0-1,0 0 0,0-1 0,1 1 1,-1-1-1,1 0 0,-1 0 0,1 0 1,0 0-1,0 0 0,7 1 0,-5-1-20,0-1-1,1 1 1,-1-1-1,1-1 1,-1 1-1,1-1 1,-1 0 0,1-1-1,9-1 1,-12 1 40,-1 0 0,1 0 0,-1 0 0,0-1 0,1 1 1,-1-1-1,0 0 0,0 0 0,0 0 0,0-1 1,0 1-1,-1-1 0,1 1 0,-1-1 0,1 0 1,-1 0-1,3-5 0,1-4 8,0-1-1,-2 0 1,1 0 0,-1-1 0,-1 1 0,-1-1-1,0 0 1,0 0 0,-1 1 0,-1-1-1,-1 0 1,0 0 0,-3-14 0,2 22 26,0 0 0,-1 0 1,0 0-1,0 0 0,-1 1 0,1 0 1,-1-1-1,-1 1 0,1 1 0,0-1 1,-1 1-1,0-1 0,0 1 0,-1 1 1,1-1-1,-1 1 0,1 0 0,-1 0 1,0 1-1,0-1 0,-1 1 0,1 1 1,0-1-1,-1 1 0,1 0 0,0 1 1,-1-1-1,-11 2 0,15 0-67,0 1-1,0-1 1,1 1-1,-1 0 0,1-1 1,-1 1-1,1 0 1,0 1-1,-1-1 1,1 0-1,0 1 0,1-1 1,-1 1-1,0 0 1,1-1-1,-1 1 1,1 0-1,0 0 0,0 0 1,0 0-1,0 3 1,-3 7-845,2-1 1,-1 1-1,0 23 1,2-5-4113,1-5-4911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9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7111,'6'-1'10025,"-4"1"-8487,2 0-449,2 1-833,0 18 513,0 3-289,2 7-63,1 3-1,-3 3-448,2 0 256,-2-4-384,0-8 224,-6-3-1089,2-11-576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10794,'0'18'5125,"0"6"-4356,0 3 832,0 4-480,2 4-544,2 1-193,0-1-448,0-5-512,-4-4-3012,0-10-8904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 9353,'0'9'5317,"-2"0"-3459,-8 2-417,2 2-320,-2 3-320,1 0-97,3 3-95,2 1-513,2 0 128,-2 3-352,0 1 320,0 0-352,2-1-128,-2-1-897,2-6-545,-2-5-1793,-1-5-5734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5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0 15535,'-20'19'1185,"6"2"64,3 1 641,3 0-705,6 0-801,2-4-63,0 2-161,0 0-160,0 0 32,18 2-801,5-2-1441,4 0-2627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5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1 111 3619,'1'-18'2515,"0"0"-1,1 0 1,1-1-1,6-19 0,-6 44 968,7 33-3227,-2 59 74,-5 137-1,-4-128-328,-2 903 542,1-504-1205,1-2-3647,7-502-3868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6.5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1 4484,'2'0'9783,"9"3"-5071,86 13-4830,-48-12 112,54-2 0,-75-2 34,-27 0-12,1 0 0,-1 1 0,0-1 0,0 0 1,0 1-1,0-1 0,0 1 0,0 0 1,0-1-1,0 1 0,0-1 0,-1 1 1,1 0-1,0 0 0,0 0 0,-1 0 1,1-1-1,0 1 0,-1 0 0,1 0 1,-1 0-1,1 0 0,-1 0 0,1 0 1,-1 1-1,0-1 0,1 0 0,-1 0 1,0 0-1,0 0 0,0 0 0,0 2 1,0 48 719,-1-35-615,1 242 477,0-258-561,-9-1 62,0 0-1,0 0 1,0-1-1,-14-4 1,13 2-88,0 2 1,-1-1 0,-12 0-1,-72 3 283,66 2 186,-1-2 1,-52-6-1,70 1-863,16 0-3025,21-3-4026,-22 7 7032,21-6-9420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7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0 3171,'-33'6'8622,"16"-1"-6156,11-4-995,5-1-1329,0 0 0,-1 1-1,1-1 1,0 0 0,0 1 0,0-1 0,0 0-1,0 1 1,0-1 0,0 1 0,0 0-1,1-1 1,-1 1 0,-1 1 0,-2-1-24,0 1 0,0-1 0,0 0 0,1 0 0,-1-1 0,0 1 0,0-1 0,-6 0 0,2-1 1359,33 1-1107,307 0 52,-245 12-337,-87-12-36,-12 0-6210,4 0 1122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8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1 134 7207,'0'0'6385,"9"-3"-4400,12-1-1284,0 2-1,0 1 1,0 0-1,24 3 1,6 0-387,270 1 274,-321-3-575,0 1 0,1-1 1,-1 0-1,1 0 1,-1 0-1,1 0 1,-1 0-1,1 0 1,-1 0-1,1 0 1,-1 0-1,1 0 0,-1 0 1,1 0-1,-1 0 1,1 0-1,-1-1 1,1 1-1,-1 0 1,1 0-1,-1-1 1,0 1-1,1 0 0,-1 0 1,1-1-1,-1 1 1,0 0-1,1-1 1,-1 1-1,0-1 1,0 1-1,1 0 1,-1-1-1,0 1 0,0-1 1,1 1-1,-1-1 1,0 1-1,0-1 1,0 1-1,0-1 1,0 1-1,0-1 0,0 1 1,0-1-1,0 1 1,0-1-1,0 1 1,0-1-1,0 1 1,0 0-1,0-1 1,-1 0-1,1-4-99,0 1 84,0-1 0,0 1 0,0-1 0,-1 1 0,0-1 0,0 1 0,0 0 0,0-1 0,-1 1 0,0 0 0,0 0 0,0 0 0,0 0 0,0 0 0,-1 0 0,0 1-1,0-1 1,0 1 0,0 0 0,0 0 0,-1 0 0,1 0 0,-1 1 0,0-1 0,0 1 0,0 0 0,0 0 0,0 1 0,0-1 0,-1 1 0,1 0 0,0 0 0,-9-1 0,9 2-5155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9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6566,'-5'2'10917,"12"3"-9044,11 3-2534,28 0 759,-1-2 0,1-2 0,60-3 0,18 2-74,333 15 270,-363-11 1174,-89-10-1344,3-1-6093,3 4-187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10 314 6758,'-9'9'12627,"9"-19"-9455,2-5-3947,-1 14 592,30-133 807,3-12-1221,-34 131 373,0 14 282,0 12 124,-1 48-479,2 77 651,0-124-697,1 0 0,0 0 1,0-1-1,1 1 1,0-1-1,1 0 0,1 0 1,10 19-1,-5-19-5150,-1-10-4554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1.7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0 204 8136,'3'-21'8314,"0"-3"-7719,1 0 1,11-38-1,-2 39-511,-10 19-81,-1 1-1,1-1 1,-1 0-1,0 0 1,0-1-1,-1 1 1,1 0-1,1-9 1,8 23-3,-6 0 91,0 0 0,-1 0 0,0 1 0,-1-1 0,4 21 1,5 63 5,-6-42-26,-4-31-74,-1-12 10,0 1 0,0-1-1,1 0 1,0 0 0,6 15-1,-8-24-13,1 1 0,-1 0-1,0-1 1,0 1 0,1-1 0,-1 1-1,0-1 1,1 1 0,-1-1-1,1 1 1,-1-1 0,0 1-1,1-1 1,-1 0 0,1 1 0,-1-1-1,1 0 1,0 1 0,-1-1-1,1 0 1,-1 0 0,1 1-1,-1-1 1,1 0 0,0 0 0,-1 0-1,1 0 1,0 0 0,-1 0-1,1 0 1,-1 0 0,1 0-1,0 0 1,-1 0 0,1 0 0,-1-1-1,1 1 1,0 0 0,-1 0-1,1-1 1,-1 1 0,1 0-1,-1-1 1,1 1 0,-1 0-1,1-1 1,-1 1 0,1-1 0,-1 1-1,0-1 1,1 1 0,-1-1-1,0 1 1,1-1 0,-1 0-1,20-32 65,15-47 100,60-126-63,-95 205-77,0 0 0,1 0-1,-1 0 1,0 1 0,1-1 0,-1 0-1,1 0 1,-1 0 0,1 1 0,0-1 0,-1 0-1,1 1 1,0-1 0,-1 0 0,1 1-1,0-1 1,0 1 0,0-1 0,0 1 0,-1-1-1,3 1 1,-2 0-4,-1 0-1,1 0 1,0 1-1,-1-1 1,1 0-1,-1 1 1,1-1-1,0 0 1,-1 1-1,1-1 1,-1 1-1,1-1 1,-1 1-1,0-1 1,1 1-1,-1 0 1,1-1-1,-1 1 1,0-1-1,1 1 1,-1 1-1,11 41 337,-4 87 62,3 10-336,-8-124-70,-2-7-19,2 0 0,-1 0 0,1-1 1,6 15-1,-8-22-3,0 0 0,1 0 0,-1-1 1,1 1-1,-1 0 0,1 0 0,-1-1 1,1 1-1,-1-1 0,1 1 1,0 0-1,-1-1 0,1 1 0,0-1 1,-1 0-1,1 1 0,0-1 0,0 1 1,0-1-1,-1 0 0,1 0 0,0 0 1,0 1-1,0-1 0,0 0 1,-1 0-1,1 0 0,0 0 0,0 0 1,0 0-1,0-1 0,0 1 0,-1 0 1,1 0-1,0-1 0,0 1 0,0 0 1,-1-1-1,1 1 0,0-1 0,-1 1 1,2-2-1,2 0-47,-1 0 1,0 0-1,0-1 1,0 0-1,0 1 0,0-1 1,-1 0-1,3-4 1,5-11-63,-1 0 1,-1-1-1,0 0 1,-1 0-1,-2-1 1,0 1 0,0-1-1,-2-1 1,1-34 1585,-8 73-1257,2-13-140,0-1 0,1 1 0,0 0 0,0 0 1,0 0-1,1-1 0,0 1 0,0 9 0,0-9-1,2-5-59,0 1 1,1 0 0,-1 0-1,0-1 1,1 1 0,-1-1 0,1 0-1,-1 0 1,0 0 0,1 0-1,2-1 1,0 1 0,613 6 1165,-597-6-1149,-1 1 1,0 1-1,0 1 1,-1 0 0,1 2-1,32 11 1,-41-12 9,0-2-1,0 1 1,0-1 0,0-1 0,0 0 0,0 0-1,0-1 1,12-2 0,31 2-4265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2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1217,'0'0'14467,"0"20"-11936,0 139 70,0 212-2464,6-300-169,-6-70 37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3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9769,'8'4'6526,"29"-1"-5684,-36-3-517,101 2 2004,41 4-1791,-62-2-454,-60-4-23,0 1 0,1 1-1,-1 0 1,-1 2-1,42 12 1,-59-15-769,8 3 2221,-10-3-3414,-5 0-4931,-9-1-2237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1666,'2'0'12417,"10"6"-11483,-4 6-665,-1 1 0,0 0 0,-1 0 1,-1 1-1,6 19 0,5 14 0,-6-21-93,-4-9-100,1 0 0,0-1 0,16 25 0,-21-37-70,0-1 0,1 0 0,-1 0 0,1 1-1,0-2 1,0 1 0,0 0 0,0 0 0,0-1 0,1 0 0,-1 0-1,1 0 1,0 0 0,-1 0 0,1-1 0,0 1 0,0-1 0,0 0-1,0-1 1,0 1 0,5 0 0,-5-1 10,-1 0 0,1 1-1,-1-1 1,1-1 0,-1 1 0,1 0 0,-1-1 0,1 0-1,-1 0 1,1 0 0,-1 0 0,0 0 0,0-1 0,0 0-1,0 1 1,0-1 0,0 0 0,0-1 0,0 1 0,-1 0-1,1-1 1,-1 1 0,0-1 0,1 0 0,-1 0 0,-1 0-1,1 0 1,1-3 0,42-72 962,-26 43-766,1 1 0,2 1 0,38-44 0,-22 43-47,-37 34-149,-16 4-15155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5061,'0'0'9395,"14"0"-7852,146-2 2414,170 4-2309,-326-1-1627,0-1-6,1 0 0,-1 0-1,0 0 1,0 1 0,0 0 0,1 0-1,5 2 1,-10 7-5006,-3-7 635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7944,'-18'533'9032,"14"-500"-12758,4-45-1933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5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13645,'-2'0'3427,"2"2"-2754,16 3 640,6-1-480,7 0-32,0-1-417,-1-1 0,-5 4-224,-7-5-160,-3-1 161,-5 4-322,-6-4 193,2 0-992,0 2-514,0-2-4772,2 0-160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 11435,'-6'12'2242,"2"3"-416,2 5-65,2 2-447,0 1-321,0 8-97,0-1-671,0-1 95,0-2-448,0-5 288,2-4-384,6-5-865,2-4-1410,9-6-1537,-1-3-8263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12011,'0'1'6147,"-4"13"-5156,-27 98 1299,56-112-2285,-22 0 9,9 0 20,0 0 1,0 1-1,23 5 0,-33-6-33,1 0 1,-1 1-1,0 0 0,0-1 1,0 1-1,0 0 0,-1 0 1,1 0-1,0 0 0,0 0 1,0 0-1,-1 1 0,1-1 1,-1 0-1,1 1 0,-1-1 1,1 1-1,-1 0 0,0 0 1,0-1-1,0 1 0,0 0 1,0 0-1,0 0 0,-1 0 1,1 0-1,-1 0 0,1 0 1,-1 0-1,1 3 0,-1 2 42,1-1 0,-1 0 0,-1 1-1,1-1 1,-1 1 0,0-1-1,0 0 1,-1 0 0,0 0 0,0 0-1,0 0 1,-1 0 0,0 0-1,0-1 1,-4 6 0,4-6-30,0-1 1,0 0-1,-1 0 0,1 0 1,-1 0-1,0-1 1,0 1-1,0-1 0,0 0 1,-1 0-1,-5 2 0,5-3-404,0-1 0,0 1 0,-1-1-1,1 0 1,0-1 0,-11 0-1,4-2-3003,1-8-1004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13613,'4'-1'2114,"6"1"-609,7 0 481,3 0-288,5 0-321,2 0-640,1 0-33,-3 0-575,-1 0 31,-5 0-256,-3 0 96,-1 5-1185,-3 4-289,-2 0-1409,0 2-1761,-2-2-3972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13132,'0'0'993,"0"18"-768,0 10-450,0 3-2625,0 1-5062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7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12556,'0'0'7148,"4"12"-6817,0 8-175,0 1 0,-2 0 0,0 0 0,-1 0 0,-4 37 0,1-1-152,2-33-48,-1-11 17,1 0-1,0 0 0,1 0 1,5 24-1,-6-36 20,0-1 0,0 1 0,1-1 0,-1 1 1,0-1-1,0 1 0,0-1 0,0 1 0,0-1 0,1 1 0,-1-1 0,0 1 0,0-1 1,1 0-1,-1 1 0,0-1 0,1 1 0,-1-1 0,1 0 0,-1 1 0,0-1 1,1 0-1,-1 1 0,1-1 0,-1 0 0,1 0 0,-1 0 0,1 1 0,-1-1 0,1 0 1,-1 0-1,1 0 0,-1 0 0,1 0 0,-1 0 0,1 0 0,-1 0 0,1 0 0,-1 0 1,1 0-1,-1 0 0,1 0 0,-1 0 0,1-1 0,-1 1 0,1 0 0,-1 0 0,1-1 1,-1 1-1,0 0 0,1 0 0,-1-1 0,1 1 0,-1-1 0,0 1 0,1 0 0,-1-1 1,0 1-1,1-1 0,18-26 91,-14 17-49,28-52 830,28-79 0,-57 128-218,-2 3-1846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5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1127 106 3427,'-7'0'2302,"0"-1"0,0 1-1,1-1 1,-1-1 0,-11-3 0,8 3-1594,0 1 0,0-1 0,0 2 0,-20 1 0,-11-2-485,-168-31 396,22 2-181,-318 0-267,499 31-165,-1-1 0,1 1 0,0 0 0,0 0 0,-10 4 0,9-3 6,5-2 9,2 0-5,-2 5 97,1 0-1,0 0 0,0 0 0,0 0 0,0 0 0,1 10 0,0 648 1105,1-646-1120,1 1 1,3 17-1,-1-17 62,-2 0 0,1 20 0,-3-38-196,4-9-6471,0-5 300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0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11147,'0'0'164,"-1"0"1,1 0-1,0 0 1,0 0 0,-1 0-1,1 0 1,0 0 0,0 0-1,0 0 1,-1 0-1,1 0 1,0 0 0,0 0-1,-1 1 1,1-1-1,0 0 1,0 0 0,0 0-1,-1 0 1,1 0 0,0 0-1,0 1 1,0-1-1,-1 0 1,1 0 0,0 0-1,0 1 1,0-1 0,0 0-1,0 0 1,0 0-1,0 1 1,-1-1 0,1 0-1,0 0 1,0 1 0,0-1-1,0 0 1,0 0-1,0 0 1,0 1 0,0-1-1,0 1 1,11 5 1752,18 3-1314,25-4 452,0-1-1,76-6 1,-37 0-829,93-2 949,-97 1-2829,-6 1-8373,-99 2-884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12588,'0'0'5339,"12"2"-4731,120-2 3239,-42 0-6819,-86 1-631,-3 3-3107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7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16944,'-4'4'2723,"4"-1"-1442,0-1-160,21 3-929,13-3 224,18-2-448,11 0 0,13 0-2594,-4-16-6214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3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848 16 14702,'-2'1'7761,"-3"0"-4925,-14-1-4233,17 0 2084,-148-18-837,-115 24-475,119 0 513,94-7 166,36-1-385,1 2 0,-1 0 0,0 0 0,-15 4 0,28-3 295,0 0 0,0 1-1,1-1 1,-1 1 0,1-1 0,-1 1 0,1 0 0,-1 0-1,1 0 1,0 0 0,0 1 0,-2 2 0,-23 34 66,22-31-33,-2 4 16,1 0-1,0 1 1,1 0 0,0 0-1,1 0 1,1 1 0,0-1-1,-2 28 1,2 9 70,6 57 0,-1-62-48,1 23 579,24 120 0,-27-186-1272,5 17 1918,-3-13-3654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4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1 416,'-4'1'9756,"2"4"-3894,2 8-1430,6 19-6543,-4-26 3690,6 31-1101,-3-9-255,2 1 1,1-1-1,15 36 0,-21-61-198,-1 0-1,1 0 1,0 0-1,0-1 0,0 1 1,0 0-1,0-1 0,1 0 1,4 4-1,-7-6-6,1 1-1,0-1 1,0 1 0,-1-1-1,1 1 1,0-1 0,0 0-1,0 0 1,0 1 0,0-1-1,-1 0 1,1 0 0,0 0-1,0 0 1,0 0 0,0 0-1,0 0 1,0 0 0,0 0-1,-1-1 1,1 1 0,0 0-1,0 0 1,0-1 0,0 1-1,-1-1 1,1 1 0,0-1-1,0 1 1,-1-1 0,1 1-1,0-1 1,-1 1 0,1-1-1,-1 0 1,1 0 0,-1 1-1,1-1 1,0-1 0,34-62 119,-26 46-155,1 0-1,0 1 1,15-19 0,-25 35 30,0 1-1,0 0 1,1 0 0,-1 0 0,0 0 0,0 0-1,0-1 1,0 1 0,0 0 0,0 0 0,0 0-1,0 0 1,0 0 0,0-1 0,0 1 0,0 0 0,0 0-1,-1 0 1,1 0 0,0 0 0,0-1 0,0 1-1,0 0 1,0 0 0,0 0 0,0 0 0,0 0-1,0 0 1,0-1 0,-1 1 0,1 0 0,0 0-1,0 0 1,0 0 0,0 0 0,0 0 0,0 0-1,-1 0 1,1 0 0,0 0 0,0 0 0,0 0-1,0-1 1,0 1 0,-1 0 0,1 0 0,-15-3 221,-17-2 131,31 5-283,-80-2 911,55 3-860,1-2 0,-31-4 0,55 5-177,0 0-1,1 0 1,-1 0 0,0 0 0,0 0-1,1-1 1,-1 1 0,0 0 0,0 0 0,1-1-1,-1 1 1,0 0 0,1-1 0,-1 1-1,0-1 1,1 1 0,-1-1 0,1 1-1,-1-1 1,1 1 0,-1-1 0,1 0-1,-1 1 1,1-1 0,-1 0 0,0-17-5276,1-3-3450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 9545,'-6'4'7553,"4"9"-5008,2 23-3209,0-26 1549,1 89 64,-1 21-685,-1-40-3842,5-101-2577,-2 6 2306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8392,'72'0'10225,"9"0"-5932,175 0-7590,-256 1 2787,0 0 0,-1 0 0,1 1 0,-1-1-1,1 0 1,-1 0 0,0 1 0,1-1 0,-1 0 0,0 0 0,0 0-1,0 0 1,0 0 0,0 0 0,-2 1 0,-23 15-6521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8840,'0'0'2467,"9"0"-898,11 0 1250,11 0-897,6 0 64,4-2-1026,0-7-31,-1-2-416,-5 2-65,-4 2-127,-4-1-321,-11 3 128,-4 3-321,-3 2-447,-3 0-1346,0 0-1601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0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5926,'0'1'3953,"0"7"-2178,-1 94 3719,0 72-3483,1-171-1991,0-1 0,0 0 0,1 1 0,-1-1 0,0 1 0,1-1 0,0 0 0,-1 1-1,1-1 1,0 0 0,0 1 0,0-1 0,1 0 0,-1 0 0,0 0 0,1 0 0,0 0-1,-1-1 1,1 1 0,0 0 0,0-1 0,0 1 0,0-1 0,0 0 0,0 1 0,0-1-1,0 0 1,1 0 0,-1-1 0,0 1 0,1 0 0,-1-1 0,0 1 0,1-1 0,-1 0-1,1 0 1,-1 0 0,1 0 0,-1 0 0,1-1 0,-1 1 0,0-1 0,1 1 0,-1-1-1,0 0 1,1 0 0,-1 0 0,0 0 0,0 0 0,3-3 0,1 0 7,1-1-1,-1 0 1,0-1 0,-1 0 0,1 0-1,-1 0 1,0 0 0,-1-1 0,0 0 0,0 0-1,0 0 1,-1 0 0,0-1 0,0 1-1,-1-1 1,0 0 0,2-14 0,0-12-21,-1 0 1,-4-63-1,1 80-27,0 14 10,0-1-1,0 1 0,0-1 1,-1 1-1,1 0 0,-1-1 1,0 1-1,0 0 0,0 0 1,0 0-1,0 0 0,-1 0 1,0 0-1,1 0 0,-1 0 1,0 0-1,0 1 0,-1-1 1,1 1-1,0-1 0,-1 1 1,0 0-1,1 0 0,-1 0 1,0 1-1,0-1 0,0 1 1,0-1-1,0 1 0,-1 0 1,1 0-1,0 0 0,0 1 1,-1-1-1,1 1 0,0 0 1,-4 0-1,4 0 6,1 1 0,-1-1 0,1 1 0,-1 0 0,1 0-1,0 0 1,-1 0 0,1 1 0,0-1 0,0 1 0,0-1 0,0 1 0,0 0 0,1-1-1,-1 1 1,0 0 0,1 0 0,-1 0 0,1 1 0,0-1 0,0 0 0,0 0 0,0 1-1,0-1 1,0 0 0,0 4 0,-4 10-31,1 1 0,-4 26 0,7-37 41,-3 33 132,1 50 0,3-88-135,0 0-1,0 0 1,0-1-1,0 1 0,0 0 1,0 0-1,0 0 1,0 0-1,0 0 1,0-1-1,0 1 1,1 0-1,-1 0 1,0 0-1,1-1 1,-1 1-1,0 0 0,1 0 1,-1-1-1,1 1 1,-1 0-1,1-1 1,-1 1-1,1 0 1,0-1-1,-1 1 1,1-1-1,0 1 1,-1-1-1,1 1 1,0-1-1,0 0 0,0 1 1,-1-1-1,1 0 1,0 0-1,0 1 1,0-1-1,0 0 1,-1 0-1,1 0 1,0 0-1,0 0 1,0 0-1,0 0 1,0-1-1,-1 1 0,1 0 1,2-1-1,0 0 0,1-1-1,-1 1 0,1-1 1,-1 0-1,0 0 0,1 0 1,-1 0-1,0-1 0,0 1 1,2-4-1,17-23 46,27-47-1,-32 47-132,1 1-1,24-29 1,-41 57 84,-1-1 1,0 1-1,0 0 0,0-1 0,1 1 1,-1 0-1,0 0 0,0-1 1,1 1-1,-1 0 0,0 0 1,1-1-1,-1 1 0,0 0 1,0 0-1,1 0 0,-1-1 0,1 1 1,-1 0-1,0 0 0,1 0 1,-1 0-1,0 0 0,1 0 1,-1 0-1,1 0 0,-1 0 0,0 0 1,1 0-1,-1 0 0,0 0 1,1 0-1,0 0 0,3 14 54,-4 32 222,0-32-222,-1 37 153,0-16-186,1 0 0,2 0 1,6 37-1,-8-72-35,0 1 0,0 0 0,0-1 1,0 1-1,0-1 0,0 1 0,0 0 1,0-1-1,0 1 0,1-1 0,-1 1 1,0 0-1,0-1 0,0 1 0,1-1 1,-1 1-1,0-1 0,1 1 0,-1-1 0,0 1 1,1-1-1,-1 1 0,1-1 0,-1 0 1,1 1-1,-1-1 0,1 0 0,-1 1 1,1-1-1,-1 0 0,1 1 0,-1-1 0,1 0 1,0 0-1,-1 0 0,1 0 0,-1 0 1,1 0-1,0 1 0,-1-1 0,1-1 1,-1 1-1,1 0 0,0 0 0,-1 0 1,1 0-1,-1 0 0,1 0 0,-1-1 0,1 1 1,0 0-1,-1 0 0,1-1 0,-1 1 1,1 0-1,-1-1 0,0 1 0,2-2 1,1 0-113,-1-1 1,1 1 0,-1-1 0,1 0-1,-1 0 1,0-1 0,3-5 0,56-166-2463,9-20 6235,-63 207-636,18 64-2394,-5 0-283,-13-48-495,0 0 1,2 0 0,1 0 0,14 26 0,-6-28-2500,-4-12-1975,-1-3-5440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17 4452,'-3'-7'8457,"-6"2"-3691,-20 1-2347,-29 6-3245,57-2 904,-2 0-50,1 0 0,-1 0-1,0 1 1,0-1 0,0 1-1,0 0 1,1-1 0,-1 1-1,0 1 1,1-1 0,-1 0-1,0 1 1,1-1 0,0 1-1,-1-1 1,1 1 0,0 0-1,0 0 1,0 0 0,0 1-1,0-1 1,1 0 0,-1 1-1,1-1 1,-1 1 0,1-1-1,0 1 1,0 0 0,0 0-1,0-1 1,1 1 0,-2 5-1,2-6-28,1 0-1,-1 0 1,0 0 0,0-1-1,1 1 1,-1 0-1,1 0 1,-1 0-1,1-1 1,0 1 0,0 0-1,0-1 1,0 1-1,0 0 1,0-1 0,0 0-1,0 1 1,1-1-1,1 2 1,34 17 26,-30-17-11,-1-1 1,0 1-1,0 1 0,8 5 1,-12-7-10,-1-1 1,1 1-1,-1-1 0,1 1 1,-1 0-1,0-1 0,0 1 1,0 0-1,0 0 1,0 0-1,0 0 0,0-1 1,-1 1-1,1 1 0,-1-1 1,1 0-1,-1 0 1,0 0-1,0 2 0,0-1 26,-1-1 1,1 0-1,-1 1 0,0-1 0,0 0 0,0 0 0,0 0 0,0 0 0,0 0 0,-1 0 0,1 0 1,-1 0-1,1 0 0,-1-1 0,0 1 0,1 0 0,-1-1 0,0 0 0,-3 2 0,0 1 64,0-1-1,0 0 1,-1-1-1,1 1 0,-1-1 1,0 0-1,-5 1 1,11-4-186,0 1 0,0 0 0,0 0 0,0 0 0,0 0 0,0 0 1,0 0-1,0-1 0,0 1 0,0 0 0,0 0 0,0 0 0,0 0 0,0 0 1,0-1-1,0 1 0,0 0 0,0 0 0,0 0 0,0 0 0,0 0 1,0 0-1,0-1 0,0 1 0,0 0 0,0 0 0,0 0 0,0 0 0,-1 0 1,1 0-1,0-1 0,0 1 0,0 0 0,0 0 0,0 0 0,0 0 1,0 0-1,0 0 0,-1 0 0,1 0 0,0 0 0,0 0 0,0 0 0,0 0 1,0-1-1,-1 1 0,1 0 0,0 0 0,0 0 0,0 0 0,0 0 0,0 0 1,-1 0-1,1 0 0,0 1 0,0-1 0,0 0 0,10-11-3948,-8 10 3270,14-13-8114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1666,'6'2'9440,"-2"5"-4159,-1 15-1591,-5 22-2814,0-34-673,0 1 0,-1-1 0,0 0 0,-6 13 1,-8 22-1120,13-13-3193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1 384,'-1'17'11500,"-4"0"-5965,-2 5-2980,-7 10-3349,-6 18 1211,21-84-2711,-1 25 2248,-1-1-1,1 0 1,1 1 0,0-1 0,0 1 0,1-1 0,5-14-1,-7 23 92,0 1-1,0-1 0,0 0 0,1 1 1,-1-1-1,0 1 0,0-1 1,1 0-1,-1 1 0,0-1 0,1 1 1,-1-1-1,0 1 0,1-1 0,-1 1 1,1-1-1,-1 1 0,1 0 1,-1-1-1,1 1 0,-1-1 0,1 1 1,0 0-1,-1 0 0,1-1 0,-1 1 1,1 0-1,0 0 0,-1 0 1,2 0-1,-1 0-9,0 1-1,0 0 1,0 0 0,0-1 0,-1 1 0,1 0 0,0 0-1,0 0 1,-1 0 0,1 0 0,-1 0 0,1 0 0,-1 0-1,1 0 1,-1 2 0,13 52 205,-12-51-168,2 18 39,9 41-82,-12-60-21,1 0 1,0 0-1,0-1 1,0 1 0,1 0-1,-1-1 1,1 1-1,-1-1 1,1 1-1,0-1 1,0 0 0,0 1-1,0-1 1,0 0-1,0 0 1,1-1 0,2 3-1,-3-4 18,-1 1 0,0-1-1,1 0 1,-1 0 0,1 1-1,-1-1 1,0 0 0,1 0 0,-1-1-1,1 1 1,-1 0 0,1 0-1,-1-1 1,0 1 0,1-1 0,-1 1-1,0-1 1,0 1 0,1-1-1,-1 0 1,0 0 0,0 0 0,0 1-1,0-1 1,0 0 0,0 0-1,0-1 1,0 1 0,0 0 0,0 0-1,-1 0 1,2-2 0,3-6 58,1-1 0,-2 0 0,5-12 1,-4 11-107,0-2-6,-1 0-1,0 0 1,0-1 0,-2 1 0,1-1 0,-1-26-1,9 40-8886,-5 0 1175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9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7783,'1'0'418,"-1"0"-1,1 0 0,-1 0 0,1 1 1,0-1-1,-1 0 0,1 0 0,-1 0 1,1 1-1,-1-1 0,1 0 0,-1 0 1,1 1-1,-1-1 0,1 0 1,-1 1-1,1-1 0,-1 1 0,0-1 1,1 1-1,-1-1 0,1 1 0,5 16 2598,-5 24-3922,-2-31 1972,-3 156 317,4-165-1216,4-11 117,12-19-192,1 2-1,2 0 1,35-39 0,-45 49-141,-8 14-3328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8968,'2'7'2787,"8"4"32,6 4-801,5 3-545,1 2-608,1 0 0,-3 0-481,-3 0-96,-7-2-320,-2-3-192,-6-4-1794,0-2-1249,-2 0-4580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 2434,'-2'-2'14783,"-1"4"-12883,0 30-1247,3-25-708,0-6-896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1070 91 14894,'-38'-7'7039,"20"3"-6584,-38-4 0,-149 9 731,102 2-1165,-125-13 0,62-20-32,118 18 179,1 3 0,-1 2 0,-52-1 1,100 8-212,-12 0-18593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8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9 7591,'-1'0'177,"1"1"-1,0-1 1,0 0 0,0 0-1,0 0 1,0 0-1,0 0 1,0 0-1,-1 1 1,1-1 0,0 0-1,0 0 1,0 0-1,0 0 1,0 0 0,0 1-1,0-1 1,0 0-1,0 0 1,0 0-1,0 0 1,0 1 0,0-1-1,0 0 1,0 0-1,0 0 1,0 0-1,0 1 1,0-1 0,0 0-1,0 0 1,0 0-1,0 0 1,1 0 0,-1 1-1,0-1 1,0 0-1,0 0 1,0 0-1,0 0 1,0 0 0,0 0-1,1 1 1,-1-1-1,0 0 1,0 0 0,0 0-1,0 0 1,0 0-1,1 0 1,-1 0-1,0 0 1,0 0 0,0 0-1,0 0 1,1 0-1,-1 0 1,0 0 0,0 0-1,0 0 1,0 0-1,1 0 1,-1 0-1,0 0 1,0 0 0,0 0-1,-19 15 1801,-32 12-2925,-43 3 1781,93-30-823,1 0 0,0 0 1,-1 0-1,1 1 0,0-1 0,0 0 0,-1 1 0,1-1 0,0 0 1,-1 0-1,1 1 0,0-1 0,0 0 0,0 1 0,0-1 1,-1 1-1,1-1 0,0 0 0,0 1 0,0-1 0,0 0 0,0 1 1,0-1-1,0 1 0,0-1 0,0 0 0,0 1 0,0-1 0,0 1 1,0-1-1,0 0 0,0 1 0,0-1 0,1 1 0,-1-1 0,0 0 1,0 1-1,0-1 0,1 0 0,-1 1 0,0-1 0,0 0 1,1 0-1,-1 1 0,0-1 0,0 0 0,1 0 0,-1 1 0,1-1 1,15 14-257,116 68-1479,-127-80 1662,0 0 0,-1 0 0,1-1-1,0 0 1,0 0 0,0 0 0,0 0 0,0-1-1,0 0 1,0 0 0,0 0 0,8-2-1,-12 0 142,0 0 0,0 0 0,0-1 0,-1 1 0,1-1 0,-1 1 0,1 0 0,-1-1 0,0 1 0,0-1 0,0-2 0,0 1-31,0-169 3097,0 172-2632,-1 3-820,0 0 0,0-1 0,0 1-1,0 0 1,0 0 0,0-1 0,0 1-1,1 0 1,-1 0 0,1 0-1,0 0 1,-1 0 0,1 0 0,0 0-1,0 3 1,0 1-1272,-4 16-4181,2 3-4707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 11371,'2'-16'5242,"5"22"-2238,3 28-2031,-6 4-715,-2 1 1,-3 54-1,-1-22-109,2-45-267,-1-16-132,1 0 0,0-1 0,0 1 0,1 0 0,4 16 0,-5-25 71,0-1-1,0 1 1,0 0 0,1-1-1,-1 1 1,0 0 0,0-1-1,1 1 1,-1-1-1,0 1 1,1 0 0,-1-1-1,1 1 1,-1-1 0,0 1-1,1-1 1,0 1 0,-1-1-1,1 0 1,-1 1-1,1-1 1,-1 0 0,1 1-1,0-1 1,-1 0 0,1 1-1,0-1 1,-1 0-1,2 0 1,8 0-5079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86 14382,'0'2'2402,"-6"31"-67,3-15-1806,0-1 0,1 1 0,1-1 1,2 22-1,-1-34-520,1 0 1,0 0-1,0 0 0,0 0 1,1 0-1,0 0 0,0-1 1,0 1-1,0 0 0,1-1 1,-1 0-1,1 1 0,1-1 0,-1 0 1,0-1-1,1 1 0,0-1 1,0 1-1,5 2 0,-4-2-7,1-1 0,-1 0-1,1 0 1,0-1-1,0 1 1,0-1 0,0-1-1,0 1 1,11 0 0,-15-2-10,1 1 1,-1-1 0,1 0 0,-1-1 0,1 1 0,-1 0 0,0-1 0,1 1 0,-1-1 0,0 0 0,1 0 0,-1 0 0,0 0 0,0 0 0,0 0 0,0-1 0,0 1-1,0-1 1,0 1 0,-1-1 0,1 0 0,0 1 0,-1-1 0,1 0 0,-1 0 0,0 0 0,2-4 0,2-9-62,-1-1-1,0 0 1,-1 0-1,-1 0 1,0 0 0,-2-1-1,0 1 1,0 0-1,-1 0 1,-4-17 0,3 26 88,0-1 1,0 1 0,-1 0-1,0 0 1,0 0 0,-1 1-1,0-1 1,0 1 0,0 0-1,-1 0 1,-7-8 0,9 11 17,0 0 1,0 1-1,0-1 1,0 1-1,-1 0 1,1 0-1,0 0 1,-1 0-1,0 0 1,1 1 0,-1-1-1,0 1 1,0 0-1,0 0 1,0 1-1,0-1 1,0 1-1,0 0 1,0 0-1,0 0 1,0 0 0,1 1-1,-7 1 1,8-1-64,0 0 0,0 0 0,0 1 0,0-1 0,0 0 0,0 1 0,0-1 0,1 1 0,-1 0 0,0 0 1,1 0-1,0 0 0,-1 0 0,1 0 0,0 0 0,0 0 0,0 0 0,0 0 0,1 1 0,-1-1 0,0 0 0,1 4 1,-2 7-1220,0 0 0,1 23 1,1-32 684,0 23-4426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1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445 71 9033,'0'0'3784,"2"-27"-965,-2 25-2695,0 1 1,-1-1-1,1 1 0,-1-1 1,1 1-1,-1 0 0,0-1 1,1 1-1,-1 0 0,0 0 1,0-1-1,0 1 0,0 0 1,0 0-1,0 0 0,0 0 1,0 0-1,0 0 0,-1 1 1,1-1-1,0 0 0,-1 1 1,1-1-1,0 0 0,-1 1 1,-2-1-1,-44-9 867,42 9-791,-11-1-27,0 1-1,1 0 0,-1 1 1,0 1-1,1 1 0,-1 0 0,1 1 1,-1 1-1,-28 10 0,32-9-152,1 1-1,0 0 0,1 1 1,0 0-1,0 1 1,0 0-1,1 1 1,0 0-1,1 0 0,0 1 1,0 0-1,-12 21 1,18-26-39,0 0 0,0 0 1,1 1-1,0-1 0,0 1 1,1-1-1,-1 1 0,1-1 0,0 1 1,1 0-1,-1 0 0,1-1 1,1 8-1,0-12-4,-1 1-1,1-1 1,0 1 0,-1-1-1,1 0 1,0 1 0,0-1 0,0 0-1,0 0 1,0 0 0,0 0-1,0 0 1,1 0 0,-1 0-1,0 0 1,0 0 0,1-1-1,-1 1 1,1 0 0,-1-1-1,2 1 1,41 13-362,-29-10 295,7 3 43,-1 1-1,-1 0 1,1 2-1,-2 0 0,1 2 1,-1 0-1,-1 1 0,0 0 1,15 17-1,-23-20 28,-1 1 0,0-1 0,-1 1 0,0 1 0,0 0 0,-2 0 1,1 0-1,-2 1 0,0 0 0,0 0 0,-1 0 0,-1 1 0,0-1 0,0 1 0,0 22 0,-3-24-12,1-5 18,-1 0 1,0 0 0,-1 0-1,-1 13 1,1-19 9,1 1 0,-1 0 1,1-1-1,-1 1 0,0-1 0,0 1 0,1-1 1,-1 0-1,0 1 0,0-1 0,0 0 1,-1 0-1,1 0 0,0 1 0,0-1 0,-1 0 1,1-1-1,0 1 0,-1 0 0,1 0 0,-1-1 1,1 1-1,-1 0 0,0-1 0,-2 1 1,-3 0-38,1-1 0,-1 0 1,0 0-1,0-1 0,1 1 1,-1-1-1,0-1 1,1 0-1,0 1 0,-1-2 1,1 1-1,0-1 0,0 0 1,0 0-1,0-1 1,1 0-1,-1 0 0,1 0 1,0 0-1,0-1 0,0 0 1,1 0-1,-7-10 1,8 10-213,0 0 0,1 1 0,-1-1 0,1 0 0,0-1 0,1 1 1,-1 0-1,1 0 0,0-1 0,0 1 0,0-9 0,1 14 96,0-1 0,0 1 0,0-1 0,0 0 0,0 1 0,1-1 0,-1 0 0,0 1 0,0-1 0,0 1 0,1-1 0,-1 1 0,0-1 0,1 0-1,-1 1 1,0-1 0,1 1 0,-1 0 0,1-1 0,-1 1 0,1-1 0,-1 1 0,1 0 0,-1-1 0,1 1 0,-1 0 0,1-1 0,-1 1 0,1 0 0,0 0 0,-1 0-1,1-1 1,0 1 0,-1 0 0,1 0 0,-1 0 0,2 0 0,19-4-3409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1 232 11339,'1'2'6891,"3"-4"-4628,3-8-1835,11-41-61,-12 30-329,0 1-1,2 0 1,1 0-1,0 1 1,1 0-1,18-24 1,-28 42-39,0 1 0,1-1 0,-1 1 0,0-1 0,1 1 0,-1-1-1,1 1 1,-1-1 0,1 1 0,-1-1 0,1 1 0,-1-1 0,1 1 0,0 0 0,-1-1 0,1 1 0,-1 0-1,1 0 1,0 0 0,-1-1 0,1 1 0,0 0 0,-1 0 0,1 0 0,0 0 0,-1 0 0,1 0 0,0 0-1,-1 0 1,2 1 0,-1-1 3,0 1 0,0 0 0,0 0 0,0 0 0,-1 0 0,1 0 0,0 0 0,0 0 0,-1 0 0,1 1-1,-1-1 1,1 0 0,-1 0 0,1 2 0,7 44 110,-6 49-64,-2-97-57,0 1 0,0 0 0,0 0 0,0 0 0,0 0 1,1-1-1,-1 1 0,0 0 0,0 0 0,0 0 0,0 0 0,0-1 0,0 1 0,0 0 1,1 0-1,-1 0 0,0 0 0,0 0 0,0 0 0,0-1 0,1 1 0,-1 0 0,0 0 1,0 0-1,0 0 0,0 0 0,1 0 0,-1 0 0,0 0 0,0 0 0,0 0 0,1 0 1,-1 0-1,0 0 0,0 0 0,0 0 0,1 0 0,-1 0 0,0 0 0,0 0 0,0 0 1,0 0-1,1 1 0,-1-1 0,0 0 0,0 0 0,0 0 0,0 0 0,0 0 0,1 0 1,-1 0-1,0 1 0,0-1 0,0 0 0,0 0 0,0 0 0,0 0 0,0 1 0,1-1 1,-1 0-1,0 0 0,0 0 0,0 1 0,0-1 0,0 0 0,10-13-285,-6 3 231,6-15-236,1 0-1,23-36 1,-34 61 306,0-1 0,0 1 0,0 0 0,0 0-1,0 0 1,0 0 0,0-1 0,0 1 0,0 0 0,0 0 0,1 0 0,-1 0-1,0-1 1,0 1 0,0 0 0,0 0 0,0 0 0,1 0 0,-1 0-1,0 0 1,0 0 0,0 0 0,0-1 0,1 1 0,-1 0 0,0 0-1,0 0 1,0 0 0,1 0 0,-1 0 0,0 0 0,0 0 0,0 0 0,1 0-1,-1 0 1,0 0 0,0 0 0,0 0 0,0 1 0,1-1 0,-1 0-1,0 0 1,0 0 0,0 0 0,0 0 0,1 0 0,-1 0 0,0 0 0,0 1-1,0-1 1,0 0 0,0 0 0,1 0 0,4 16 244,0 19 67,-3-5-251,-2-17-52,1 0 1,0 0-1,1-1 0,5 19 1,-7-30-23,0 0 1,1-1-1,-1 1 1,1 0-1,0 0 1,-1 0-1,1 0 1,0 0-1,-1-1 1,1 1-1,0 0 1,0-1-1,0 1 0,-1 0 1,1-1-1,0 1 1,0-1-1,0 0 1,0 1-1,0-1 1,0 0-1,0 1 1,0-1-1,0 0 1,0 0-1,0 0 1,0 0-1,0 0 1,0 0-1,0 0 1,1 0-1,-1 0 0,0-1 1,0 1-1,0 0 1,0-1-1,-1 1 1,1-1-1,0 1 1,0-1-1,0 1 1,0-1-1,0 0 1,0 1-1,-1-1 1,1 0-1,0 0 1,-1 1-1,1-1 1,-1 0-1,1 0 1,0 0-1,0-2 0,28-60-178,-24 48 216,1 0 0,1 1 0,0 0 0,1 1 0,11-15-1,-19 28 6,1 0 0,-1 0 0,0-1 0,0 1 0,0 0 0,1 0 0,-1-1 0,0 1 0,0 0 0,0 0 0,1 0 0,-1 0 0,0-1 0,0 1 0,1 0 0,-1 0 0,0 0 0,1 0 0,-1 0 0,0 0 0,0 0 0,1 0 0,-1 0 0,0 0-1,1 0 1,-1 0 0,0 0 0,0 0 0,1 0 0,-1 0 0,0 0 0,1 0 0,-1 0 0,0 0 0,1 1 0,7 10 579,1 19-104,-8-27-358,2 9-75,0 0 0,2 0 1,-1-1-1,1 0 0,8 13 1,5 0-2416,3-2-3590,-6-8-4163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1 362 961,'1'0'20729,"1"0"-18536,5-5-1813,2-16-158,0-1 1,4-24-1,-1 7-195,-1 3-10,-4 10-5,2-1 0,0 2 1,2-1-1,1 1 0,19-29 1,-31 53-14,0 1 0,0-1 1,1 1-1,-1-1 1,0 1-1,0-1 0,1 1 1,-1-1-1,0 1 0,1 0 1,-1-1-1,0 1 0,1 0 1,-1-1-1,1 1 1,-1 0-1,0-1 0,1 1 1,-1 0-1,1 0 0,-1-1 1,1 1-1,-1 0 0,1 0 1,-1 0-1,1 0 1,-1 0-1,1 0 0,-1 0 1,1 0-1,-1 0 0,1 0 1,-1 0-1,1 0 0,-1 0 1,1 0-1,-1 0 1,1 1-1,0-1 0,1 2-4,-1-1 1,0 1-1,0 0 0,0-1 0,0 1 0,0 0 0,0 0 1,0 0-1,-1 0 0,1 3 0,8 50-50,-1 42-52,2 77-3875,-10-173 3827,1-1-1,-1 0 1,0 1-1,-1-1 1,1 0 0,0 1-1,0-1 1,0 0-1,0 1 1,0-1-1,0 0 1,0 0 0,0 1-1,0-1 1,-1 0-1,1 1 1,0-1 0,0 0-1,0 0 1,-1 1-1,1-1 1,0 0-1,0 0 1,0 0 0,-1 1-1,1-1 1,0 0-1,-1 0 1,1 0 0,0 0-1,0 0 1,-1 0-1,1 1 1,0-1-1,-1 0 1,0 0-421,-14 5-4437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4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1 101 14702,'18'-100'2466,"5"100"-352,5 0-192,3 0-865,0 0-128,2 7-513,-5 0 129,-3 4-545,-5-4 32,-9-1-1794,-5-4-1377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8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11 11275,'-28'0'4736,"15"0"1349,31-6-4804,2 5-1246,-9-1-37,1 1-1,-1 1 1,0 0 0,1 1-1,16 2 1,-27-3-22,0 1 0,1 0 0,-1-1 0,0 1 0,0 0 0,1-1 0,-1 1 0,0 0 0,0 0 0,0 0 0,0 0 0,0 0 0,0 0 0,0 0 0,0 0 0,0 1 0,-1-1 0,1 0 0,0 0 0,-1 1 1,1-1-1,-1 1 0,1-1 0,-1 0 0,0 1 0,0-1 0,1 1 0,-1-1 0,0 1 0,0-1 0,-1 2 0,1-1 15,0 0 1,-1 1 0,1-1-1,-1 0 1,1 0 0,-1 0-1,0 0 1,0 0 0,0 0-1,0 0 1,0 0 0,0 0-1,-1-1 1,1 1 0,-1 0-1,1-1 1,-1 1 0,0-1-1,-2 3 1,-93 38-29,97-42 36,0 0 0,0 0 0,0 0 0,-1 0 0,1 0 0,0 0 0,0 0 1,0 0-1,0 0 0,0 0 0,0 0 0,0 0 0,0 0 0,0 0 0,-1 1 0,1-1 1,0 0-1,0 0 0,0 0 0,0 0 0,0 0 0,0 0 0,0 0 0,0 0 1,0 0-1,0 0 0,0 1 0,0-1 0,0 0 0,0 0 0,0 0 0,0 0 0,0 0 1,0 0-1,0 0 0,0 0 0,0 1 0,0-1 0,0 0 0,0 0 0,0 0 1,0 0-1,0 0 0,0 0 0,0 0 0,0 0 0,0 1 0,0-1 0,0 0 1,0 0-1,0 0 0,0 0 0,0 0 0,0 0 0,0 0 0,1 0 0,-1 0 0,0 0 1,0 0-1,0 0 0,11 5-13,21 1-16,-24-4-22,9 0 48,34 9 38,-48-10-49,-1 0-1,0-1 1,0 1 0,0 0-1,0 0 1,0 0 0,0 0 0,0 0-1,0 1 1,0-1 0,0 1-1,-1-1 1,1 1 0,0 0-1,-1-1 1,0 1 0,3 3 0,-4-3 13,0-1 0,0 1 0,1-1 0,-1 1 1,0-1-1,-1 1 0,1-1 0,0 1 1,0-1-1,-1 1 0,1-1 0,-1 1 1,1-1-1,-1 0 0,0 1 0,1-1 1,-1 0-1,0 1 0,0-1 0,0 0 1,0 0-1,0 0 0,0 0 0,0 0 1,0 0-1,0 0 0,-1 0 0,1 0 0,-3 0 1,-47 25 91,40-22-122,3 0-4,3-2-46,0 1 1,0-1-1,0 0 1,0-1-1,-1 1 0,1-1 1,-7 1-1,27-6-11604,7-10 4747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29 11915,'-4'0'5270,"-15"3"-3344,16-1-1794,0 0 0,1 1 0,-1-1 0,0 1 0,1-1 0,-1 1-1,1 0 1,0 0 0,0 0 0,0 0 0,0 0 0,1 1 0,-1-1-1,-1 6 1,1 0 171,0 0 0,0 0-1,1 0 1,0 16 0,1-23-304,1-1-1,-1 1 1,0 0 0,0-1 0,1 1 0,-1-1 0,1 1 0,-1-1-1,1 1 1,0-1 0,-1 1 0,1-1 0,0 0 0,0 1 0,0-1 0,0 0-1,0 0 1,0 1 0,3 0 0,-1 1-6,1-1 0,-1 0 1,1 0-1,0 0 0,0-1 0,0 0 0,6 2 0,5 0-24,-1-1 0,1-1-1,18 0 1,-29 0-24,0-1 0,0 0 0,0-1 0,0 1 0,0-1 0,1 1 0,-1-1-1,0-1 1,-1 1 0,1 0 0,0-1 0,6-3 0,-8 3 38,0 0 0,0 0 0,0-1 0,-1 1 0,1 0 0,-1-1 0,1 1 0,-1-1 0,0 0 0,0 1-1,0-1 1,0 0 0,-1 0 0,1 1 0,-1-1 0,1 0 0,-1 0 0,0 0 0,-1-4 0,1 5 18,1-6 20,-1-1 1,-1 1-1,1-1 1,-1 0-1,-1 1 0,-2-10 1,3 15-9,-1 0 0,0 0 0,0 0 0,0 0 0,0 0 0,0 0 0,-1 1 0,1-1 0,-1 1 0,0-1 0,1 1-1,-1 0 1,0 0 0,0 0 0,-1 1 0,1-1 0,-5-1 0,1 1 65,0 0 0,0 1 0,0-1 0,0 1 0,0 1 1,0 0-1,-9 0 0,4 0-78,11 3-484,0 0 1,1-1-1,-1 1 1,1 0-1,0-1 1,0 1-1,0 0 1,0 0-1,0-1 1,1 1-1,-1 0 1,1-1-1,1 5 1,10 6-4594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76 12460,'-3'1'317,"-1"1"0,1 0 0,-1 0 0,1 0 0,0 0 0,0 1 0,0-1 0,0 1 0,0 0 0,0 0 0,1 0 0,0 0 0,-1 1 0,1-1 0,1 0 0,-1 1 0,0 0 0,1-1 0,-1 1 0,1 0 0,0 0 0,1-1 0,-1 1 0,1 0 0,-1 0 0,1 0 0,0 0 0,1 5-1,0-6-313,0-1 0,-1 0 0,1 1-1,0-1 1,1 0 0,-1 0 0,0 1-1,1-1 1,-1 0 0,1 0 0,0 0-1,-1-1 1,1 1 0,0 0-1,0-1 1,0 1 0,0-1 0,1 0-1,-1 1 1,0-1 0,5 1 0,1 1 5,0 0 1,0 0 0,0-1-1,1 0 1,10 1 0,-14-3-37,0 1 0,0-1 0,0 0 0,1 0 0,-1 0 0,0-1 0,0 0 0,0 0 0,6-2 0,-8 2 13,-1-1-1,0 1 1,0-1 0,0 1 0,0-1 0,0 0 0,-1 0 0,1 0-1,0 0 1,-1 0 0,1 0 0,-1 0 0,0 0 0,0-1 0,0 1-1,0-1 1,0 1 0,-1-1 0,1 1 0,0-4 0,1-2 42,-1 1 0,0-1 0,0 1 0,0-1 0,-1 0 0,-1 0 0,1 1 0,-1-1 0,0 1 0,-3-10 0,2 11-15,-1 1 0,1-1 0,-1 1 0,0 0 0,0 0 0,-1 0 0,0 0 0,1 1 0,-2-1-1,1 1 1,0 0 0,-1 0 0,-8-5 0,9 7 29,0 0 1,0 0-1,0 1 0,0-1 0,0 1 0,-1 0 0,1 0 1,0 0-1,-1 1 0,1-1 0,0 1 0,-1 0 0,-7 1 1,11 0-104,-1-1-1,1 1 1,0-1 0,0 1 0,0 0 0,0-1-1,0 1 1,0 0 0,1 0 0,-1 0 0,0 0 0,0 0-1,1 0 1,-1 0 0,0 0 0,1 0 0,-1 0 0,1 0-1,-1 0 1,1 0 0,0 0 0,-1 0 0,1 1 0,0-1-1,0 0 1,0 0 0,0 2 0,-1 41-4528,1-35 2000,0 12-5636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0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0 233 3267,'3'1'13579,"5"0"-8478,20-1-7447,-24 0 3794,0 0-1417,0 0-1,0-1 1,0 1-1,0-1 0,0 1 1,-1-1-1,1 0 1,0 0-1,-1-1 1,1 1-1,-1-1 0,1 0 1,3-2-1,-3 0 16,1 0-1,-1-1 1,0 1-1,0-1 1,-1 0-1,1 0 1,4-9-1,-2 1-9,-1 0 0,-1 0 0,0 0-1,-1 0 1,0-1 0,-1 1 0,0-1-1,-2 0 1,0-19 0,0 32-33,1 0-1,-1 0 1,0 0-1,1 1 1,-1-1-1,1 0 1,-1 0-1,1 0 1,0 1-1,-1-1 1,1 0-1,0 0 1,-1 1-1,1-1 1,0 1-1,0-1 1,-1 1 0,1-1-1,0 1 1,0-1-1,0 1 1,0 0-1,0-1 1,0 1-1,0 0 1,0 0-1,0 0 1,0 0-1,1 0 1,35-2-9,-33 2 27,8-1-46,-9 1 34,-1 0 1,1 0 0,0 0-1,0 0 1,0 1-1,0-1 1,0 1 0,3 0-1,-4 0-3,-1 0-1,0 0 1,0 0-1,0 0 1,0 0-1,0 0 0,0 0 1,0 0-1,-1 0 1,1 0-1,0 0 1,0 1-1,-1-1 1,1 0-1,-1 0 1,1 1-1,-1-1 0,0 0 1,1 1-1,-1-1 1,0 3-1,2 24 71,0 1-1,-4 39 1,0-7-14,2-60-55,1 1 0,-1-1 0,1 0 0,-1 0 0,1 0 0,0 0 0,0 0 0,-1 0 0,1 0 0,0 0 0,0 0 0,0 0 0,0 0 0,0 0 0,0-1 0,0 1 0,0 0 0,0-1 0,1 1 0,-1-1 0,0 1 0,0-1 0,0 0 0,1 1 0,-1-1 0,0 0 0,1 0 0,1 0 0,43 3 511,-44-3-449,6 0 84,41-4 1056,-47 4-1094,1-1 1,-1 1 0,1-1-1,-1 0 1,0 0-1,0 0 1,0 0 0,1-1-1,-1 1 1,0 0 0,-1-1-1,1 0 1,0 1-1,0-1 1,-1 0 0,1 0-1,2-3 1,-4 4-15,-19 8-9624,-1-1-6028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2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74 123 10314,'-74'-24'8968,"79"23"-6435,12 7-2621,-1 8 131,0 0-1,-2 2 1,1 0-1,-2 1 1,19 29-1,-12-17-46,7 14-3,-23-33 9,1-1 0,1 0 1,-1 0-1,2-1 0,-1 1 1,1-1-1,0-1 0,1 1 1,8 6-1,-15-14-4,0 1 0,0 0 0,0-1 0,0 1 0,0 0-1,0-1 1,0 1 0,0-1 0,0 0 0,0 1 0,0-1 0,1 0 0,-1 1 0,0-1-1,0 0 1,0 0 0,0 0 0,1 0 0,-1 0 0,0-1 0,0 1 0,0 0 0,0 0-1,1-1 1,-1 1 0,0-1 0,0 1 0,0-1 0,0 1 0,0-1 0,0 0 0,0 1-1,0-1 1,0 0 0,-1 0 0,1 0 0,0 0 0,0 0 0,-1 0 0,1 0 0,-1 0-1,1 0 1,-1 0 0,1 0 0,-1 0 0,1 0 0,-1-3 0,3-5 60,-1-1 1,0 0 0,-1 0-1,1-15 1,-2 20-112,3-33 53,-2 0 0,-2 0 0,-1 1 0,-14-73 0,15 108 24,0-1 1,0 0 0,1 0-1,-1 1 1,1-1-1,0 0 1,-1 0-1,1 1 1,1-6 0,0 7-18,-1 0 0,1 0 0,-1 1 0,1-1 0,0 0 0,-1 1 0,1-1 0,0 0 1,0 1-1,-1-1 0,1 1 0,0-1 0,0 1 0,0 0 0,0-1 0,0 1 0,-1 0 1,1 0-1,0-1 0,0 1 0,0 0 0,0 0 0,0 0 0,0 0 0,0 0 1,0 0-1,0 0 0,0 1 0,1-1 0,2 1 7,0 0 1,0 0-1,0 0 1,0 1-1,0 0 1,0-1-1,0 1 0,0 1 1,-1-1-1,1 0 1,-1 1-1,0 0 0,6 5 1,36 47 222,-41-50-233,22 30-23,94 118 129,-100-140 109,-1 0-11,-18-12 288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3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33 11147,'-1'79'7580,"-1"-36"-7420,-1-1 0,-13 55 0,18-110-797,-2-1 0,1 1 0,-4-27 0,1-5 287,3-6 76,1 27 721,-2 0 0,-4-36 0,5 59-377,-1 1-1,1-1 0,-1 0 0,1 1 0,0-1 0,-1 0 0,1 1 0,0-1 0,-1 1 0,1-1 0,0 1 0,-1 0 0,1-1 0,0 1 0,0 0 0,0-1 0,-1 1 1,1 0-1,0 0 0,0 0 0,0 0 0,0 0 0,-1 0 0,1 0 0,0 0 0,0 0 0,1 0 0,38 0-25,-30 1 173,1-1-176,0 1 1,-1 0 0,1 1 0,0 0-1,-1 1 1,11 4 0,-17-6-25,0 1 1,0-1-1,0 1 0,0 0 0,0 1 1,-1-1-1,1 0 0,-1 1 0,1 0 1,-1 0-1,0 0 0,0 0 0,0 1 1,-1-1-1,1 1 0,-1-1 0,4 8 1,-5-8 4,0 0-1,0 1 1,0-1 0,-1 0 0,1 1 0,-1-1 0,0 1-1,0-1 1,0 0 0,0 1 0,0-1 0,-1 1-1,0-1 1,1 0 0,-1 1 0,-1-1 0,-1 5 0,2-6 97,-1 0 0,0 0 0,1 0 0,-1 0 0,0 0 0,0 0 0,-1 0 0,1-1 0,0 1 0,0-1 0,-1 1 0,1-1 0,-1 0 0,1 0 0,-1 0 0,0 0 0,1 0 0,-1-1 0,0 0 0,0 1 0,-3-1 0,-150 0 4392,143-2-4082,2-5-3755,1 1-2548,-3 0-1392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7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10698,'0'841'8851,"-11"-512"-14125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1 276 4644,'9'5'10071,"5"-8"-8187,8-12-2094,-15 7 285,1-1 0,-1-1 1,0 1-1,-1-1 0,0 0 0,-1-1 1,0 1-1,-1-1 0,5-15 0,-5 6 157,0-1 0,0 1-1,-2-1 1,0-27 0,-3 47-194,1 0-1,0 0 1,0 0 0,-1 0 0,1 0-1,-1 1 1,1-1 0,-1 0-1,1 0 1,-1 0 0,1 1-1,-1-1 1,0 0 0,1 1 0,-1-1-1,0 0 1,0 1 0,1-1-1,-1 1 1,0-1 0,0 1-1,0 0 1,0-1 0,0 1 0,1 0-1,-1-1 1,0 1 0,0 0-1,0 0 1,0 0 0,0 0 0,-1 0-1,-1 0-17,1 0 0,0 0 0,0 0 0,-1 0 0,1 0 0,0 1 0,0-1-1,0 1 1,0-1 0,0 1 0,0 0 0,0 0 0,0 0 0,-4 2 0,3 0-30,1 1 1,-1-1 0,0 1-1,1 0 1,-1 0-1,1 0 1,0 0 0,1 0-1,-1 0 1,1 1 0,0-1-1,0 1 1,-1 7-1,-1 66 28,3-59-22,1-10 13,0-1 1,1 0-1,0 0 0,0 0 0,1 0 0,0-1 0,0 1 0,0-1 1,1 1-1,1-1 0,-1 0 0,1-1 0,0 1 0,8 7 0,-6-7-109,0 1 0,0-2-1,1 1 1,0-1-1,0 0 1,1-1 0,-1 1-1,1-2 1,1 1-1,-1-2 1,13 5 0,-19-7-275,1 0 0,0-1 0,-1 1 1,1-1-1,-1 0 0,1 0 0,0 0 1,-1 0-1,1 0 0,-1-1 0,1 0 1,-1 0-1,1 0 0,-1 0 0,1 0 1,-1-1-1,0 1 0,0-1 0,6-4 1,-3-1-1208,-1 0 1,1 0-1,7-15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8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3748,'147'-1'8925,"-1"0"-5147,412 2-3717,-277 19-169,-25-2-1333,-194-16 1207,2-1 23,1 3 0,0 3 0,109 26 0,-168-32-54,26 12-2849,-28-7-858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4516,'0'0'14243,"6"0"-14371,266-11 425,2 0-391,-256 12 45,-14-1 28,0 1 1,0-1 0,1 0 0,-1 0-1,0 0 1,1-1 0,-1 1-1,0-1 1,0 0 0,0 0 0,0-1-1,0 1 1,0-1 0,0 0-1,5-3 1,-4 2-630,0 0 1,0 1-1,1 0 1,-1 0-1,1 0 0,-1 1 1,1-1-1,0 1 0,-1 1 1,1-1-1,0 1 0,6 0 1,-6 0-3440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1.5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40 116 5958,'-8'-3'9904,"7"3"-9809,0 0 1,0 0-1,0 1 0,0-1 1,0 0-1,0 0 1,1 1-1,-1-1 0,0 0 1,0 1-1,0-1 1,0 1-1,0-1 1,0 1-1,1-1 0,-1 1 1,-1 1-1,-1 4-65,1 0 0,0 1 0,0-1-1,0 0 1,1 1 0,0 0-1,0-1 1,1 1 0,-1 0 0,1-1-1,1 1 1,0 0 0,0-1 0,0 1-1,0-1 1,1 1 0,0-1 0,1 1-1,-1-1 1,1 0 0,6 8 0,-5-7-37,0-1 0,0 0 0,1 0 0,0-1 0,0 0 1,0 1-1,1-1 0,0-1 0,0 1 0,0-1 1,1 0-1,-1-1 0,1 0 0,0 0 0,0 0 0,0 0 1,0-1-1,0-1 0,9 2 0,-10-2 30,0-1 0,0 0 0,0 0 0,0 0 0,0-1 0,0 0 0,0 0 0,0 0 0,0-1 0,-1 0 0,1 0 0,6-4 0,-6 2 6,1 0-1,-1-1 0,0 0 0,-1-1 1,1 1-1,-1-1 0,0 0 0,0-1 1,4-6-1,-4 3-76,1 0 0,-1-1 1,-1 1-1,0-1 0,0 0 0,-1 0 1,0 0-1,1-18 0,-1-1-68,-3-61 0,-7 63 143,7 27 25,-1 0 0,1 0 0,0 1-1,0-1 1,0 0 0,0 1 0,-1-1 0,1 1 0,0-1-1,-1 0 1,1 1 0,0-1 0,-1 1 0,1-1 0,-1 1-1,1-1 1,-1 1 0,1-1 0,-1 1 0,1-1 0,-1 1-1,0 0 1,1-1 0,-1 1 0,0 0 0,1-1 0,-1 1-1,0 0 1,1 0 0,-1 0 0,0 0 0,1 0-1,-1 0 1,0 0 0,1 0 0,-1 0 0,-1 0 0,2 2-59,0 0 0,0 0 1,0-1-1,0 1 0,0 0 1,0 0-1,0 0 0,1 0 1,-1-1-1,1 1 0,1 3 1,0-3 0,0 1 1,1-1 0,-1 0 0,1 0-1,0-1 1,0 1 0,0-1 0,-1 1 0,1-1-1,1 0 1,-1 0 0,0 0 0,0 0 0,0-1-1,0 1 1,4-1 0,61 0-105,-43-1 116,12-1 96,0-1 0,52-13-1,-48 8-114,69-6-1,-89 13-313,0 1-1,1 0 1,-1 2 0,1 0 0,-1 2-1,0 0 1,-1 1 0,1 1 0,19 9 0,-26-8 110,0-2 0,1 0 1,-1 0-1,1-1 1,0-1-1,22 2 0,-30-4 239,-1-1 0,0 2 0,1-1 0,-1 1-1,0 0 1,0 0 0,0 0 0,-1 1 0,1 0 0,7 5-1,-1 1 15,-1 0 1,-1 1-1,14 15 0,-22-23-109,-1-1-1,0 0 1,0 0 0,1-1 0,-1 1-1,0 0 1,1 0 0,-1-1 0,1 1 0,-1-1-1,1 1 1,-1-1 0,1 1 0,-1-1-1,1 0 1,0 0 0,-1 0 0,1 0-1,-1 0 1,1 0 0,0 0 0,-1-1 0,1 1-1,-1-1 1,3 0 0,1-1-290,-1 0-1,0 0 1,1 0 0,-1 0-1,0-1 1,7-6 0,-11 9 310,8 8 3224,0 98-1832,-6 130 1,-3-116-1115,-13 270-111,3-167-1712,7-114-1088,0-12-3031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3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6534,'0'17'6873,"1"3"-3355,2 13-2948,7 36 0,37 288-56,-32 3-757,-7-134-39,2 374 282,-23-438-10,0-13 538,11 68 332,-5 145 255,1-126-99,-4 57-734,4-80 270,2-29-175,-4 306 678,8-482-1053,0 440 1407,0-447-1398,2-18-2585,1-18-532,-2-15-1795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148 189 15599,'0'-5'674,"1"-1"1,-1 1-1,1-1 1,1 1 0,-1-1-1,3-5 1,32-61-677,-10 24 172,-22 35-117,1 1 79,-3 21 19,-1 104 29,-9 221-72,8-324-126,-6 18 55,6-27-35,-1 0 1,0-1-1,0 1 1,1 0-1,-1 0 1,0-1 0,0 1-1,0 0 1,0-1-1,0 1 1,0-1-1,0 1 1,0-1 0,0 0-1,0 1 1,-1-1-1,1 0 1,0 0-1,0 1 1,0-1 0,0 0-1,0 0 1,-2-1-1,-40 0-91,28 0 31,0 0-1,0 1 0,0 0 0,1 2 0,-1-1 0,0 2 0,0 0 0,-14 5 0,28-7 113,35-1-177,28-3 846,4 0-3742,-56 2-387,-2-5-2076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10730,'0'0'2728,"4"-1"1086,13 4-2145,-16-1-1593,1 0 1,0 0-1,-1 1 1,1-1 0,-1 1-1,0-1 1,0 1 0,0 0-1,0-1 1,0 1 0,-1 0-1,1 0 1,-1 4 0,1 44 1006,-1-37-976,1 1-1040,0-10 118,-1-1 1,0 0 0,0 0 0,0 0 0,0 1-1,-1-1 1,-1 7 0,-3-7-5032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10346,'0'0'5733,"2"0"-4227,0 0-706,2 4 65,2 12-480,3 8 159,-1 3-480,2 4 160,-4 0-384,2 0 224,-6-6-1505,-2-6-3236,-4-8-5989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13805,'0'2'1730,"-6"15"-1378,-4 4 32,3 3 161,-1 0 128,2-2-257,4 3-32,-2-1-416,0-1 224,2-3-320,0-5 224,0-6-832,0-3-898,-5-3-2145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0 12428,'-14'10'1345,"3"-1"225,3 0-321,0 2-897,6 5 96,0 4-383,2 4 127,0 3-256,0 0-225,4 1-1825,8-5-4804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7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42 0,'-1'-6'5558,"0"-25"-2062,1 26 444,35 5 26,138 0-560,-168 1-3546,1-1 0,0 1 1,-1 1-1,1-1 0,8 4 0,23 5-5673,-15-10-5050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17232,'-1'0'72,"0"0"-1,1 0 1,-1 1 0,0-1-1,1 0 1,-1 1-1,1-1 1,-1 0-1,0 1 1,1-1-1,-1 1 1,1-1 0,-1 1-1,1-1 1,0 1-1,-1-1 1,1 1-1,0 0 1,-1-1-1,1 1 1,0-1 0,-1 1-1,1 0 1,0-1-1,0 1 1,0 0-1,0-1 1,0 1-1,0 0 1,0 1 0,-1 28 235,1-23-222,3 51 126,2 0 0,3 0-1,20 74 1,57 334 67,-79-439-769,-4-46-5291,-2-11 348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4.8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36 294 5669,'1'0'897,"0"1"-1,1-1 0,-1 0 0,0 0 0,1 1 0,-1-1 0,0 0 1,1 0-1,-1 0 0,0-1 0,0 1 0,1 0 0,2-1 0,8-11 3560,-9 6-4757,-1 1 0,0-1 1,0 0-1,0 0 0,0-8 0,4-10 1397,3-7-1052,0 1 0,-2-1-1,-1 0 1,3-60 0,-9 91-108,0 36-662,-1 106 876,8 273-92,-6-411-99,-2-2 30,1 0 1,0 0 0,1 0-1,-1 0 1,0 0-1,0 0 1,1-1 0,-1 1-1,1 0 1,0 0-1,0 0 1,-1-1 0,3 4-1,-2-5-106,0 0 111,-1 0 135,-25-1-839,-12-2 806,-44 0 0,81 3 245,19-2-26,23 0 274,78-14-1,-63 7-547,-9 6-917,-21 2-1648,-1-2-3392,-9-1-3730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198 181 9225,'0'0'3566,"0"-21"-470,1-14-2268,1 23-614,-2 0-1,0 0 1,0 0-1,-1 0 0,-3-13 1,4 23-130,-1-1 1,0 1 0,0 0-1,0 0 1,0 0-1,-1 1 1,1-1 0,0 0-1,-1 0 1,0 1 0,1-1-1,-1 1 1,0-1-1,1 1 1,-1 0 0,0 0-1,0 0 1,0 0 0,0 0-1,0 0 1,-1 0-1,1 1 1,-3-1 0,-3-1-5,-1 1 1,1 0 0,-1 0-1,-15 2 1,21 0-78,0 0 1,0 0-1,0 0 0,0 0 1,0 0-1,1 1 0,-1-1 0,0 1 1,1 0-1,-1-1 0,1 1 1,-1 1-1,1-1 0,0 0 1,0 0-1,0 1 0,0-1 0,-2 5 1,-3 4 19,1 1 1,-10 24-1,13-28-32,-1 0-1,2 0 0,-1 0 1,2 0-1,-1 1 0,1-1 1,0 0-1,0 1 0,1-1 0,2 17 1,-1-24-23,0 0-1,0-1 1,1 1 0,-1 0 0,0 0 0,0-1 0,1 1 0,-1-1-1,1 1 1,-1-1 0,0 0 0,1 1 0,-1-1 0,1 0 0,-1 0 0,1 0-1,-1 0 1,3-1 0,29-2-350,-29 2 402,1-1 0,-1-1 0,0 1 0,0 0 0,0-1 0,0 0 0,-1 0-1,1 0 1,-1 0 0,0-1 0,0 1 0,0-1 0,0 0 0,3-5 0,3-9 64,0 0 0,8-20 0,-5 8 149,15 80 227,-23-42-432,0 1 1,1-2-1,0 1 1,1-1 0,0 1-1,0-1 1,0-1 0,1 1-1,0-1 1,11 8-1,-12-11-238,0 0-1,1 0 0,-1 0 0,0-1 0,14 4 0,-11-5-717,0 1 1,0-2-1,1 1 0,14-2 0,8-7-3086,-3-13-1965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1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6022,'0'0'8109,"-2"15"-5339,-21 23-1938,20-35-755,0 1 0,0-1 0,1 1 0,-1 0 0,1 0 0,0 0 0,0 0 0,1 0-1,-1 0 1,1 0 0,0 1 0,0-1 0,0 1 0,0 4 0,1-8-86,0 0 0,1-1 1,-1 1-1,0 0 0,1-1 0,-1 1 0,0 0 0,1-1 0,-1 1 0,1-1 1,-1 1-1,1-1 0,-1 1 0,1-1 0,0 1 0,-1-1 0,1 1 0,0-1 1,-1 0-1,1 1 0,0-1 0,-1 0 0,1 0 0,0 1 0,0-1 0,1 0 0,24 5-360,-19-4 306,64 4 48,-47-4 29,-1 1 0,38 8 0,-55-9-15,0 1-1,0 0 1,-1 0-1,1 1 1,0-1-1,-1 1 1,0 0-1,0 1 1,0-1-1,0 1 1,0 0-1,-1 0 1,1 1-1,6 8 1,-10-10 27,1 1 1,0 0-1,-1 0 1,1 1-1,-1-1 1,-1 0-1,1 0 1,0 0-1,-1 1 1,0 5-1,-3 43 799,2-48-754,-1 0 1,1-1 0,-1 1 0,0-1-1,0 1 1,-1-1 0,1 0-1,-1 0 1,0 0 0,0 0 0,0 0-1,0-1 1,-1 0 0,-7 7-1,1-3 20,-1 1-1,1-1 0,-1-1 0,-17 8 0,23-12-184,1-1-1,0 1 1,-1-1-1,1 1 1,-1-2-1,1 1 1,-1 0-1,0-1 1,1 0-1,-1 0 1,0 0-1,-4-1 1,6 0-300,0 0 0,1 0 0,-1 0 0,0 0 0,1 0 0,-1-1 0,1 1 0,-4-3 0,3 1-586,1 1 0,-1-1 1,0 0-1,1 0 0,0 0 1,-4-6-1,-8-17-8250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50 1409,'0'0'8536,"4"0"-4026,16 0-2251,80-4 2126,-78 2-4249,0-1-1,-1-1 0,1-1 0,37-15 0,-26 10-756,-19 9-7433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7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12556,'2'86'7349,"13"187"-7406,-13-256 15,0 1 0,2 0 0,6 20 0,-8-32 11,0-1 0,0 1 0,1-1 0,-1 0-1,1 0 1,0 0 0,1 0 0,-1-1 0,1 1 0,0-1 0,0 0 0,0 0 0,9 6 0,-11-9 8,1 0 1,-1 1 0,1-1-1,-1 0 1,1-1 0,0 1-1,-1 0 1,1-1-1,0 1 1,0-1 0,-1 0-1,1 0 1,0 0-1,0 0 1,0-1 0,-1 1-1,1-1 1,0 0-1,-1 0 1,1 0 0,0 0-1,-1 0 1,1 0-1,-1 0 1,0-1 0,1 0-1,-1 1 1,0-1-1,0 0 1,0 0 0,0 0-1,0 0 1,1-3-1,8-8 78,-1-1 0,-1-1 0,0 0 0,7-17-1,-10 19-175,107-252 554,-82 186 106,-24 56-177,-6 17-250,0 1 0,1 0 0,-1 0 1,1 0-1,0 0 0,1 0 0,-1 0 1,5-6-1,-6 11-85,-1 0 117,2 16-19149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13773,'67'-14'5454,"38"3"-5197,-36 5 32,74-5-224,-82 10-4246,-59 0 3237,1 2-1685,-5 3-2323,-8 10-1251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9353,'0'0'4324,"8"0"-3491,13 0-65,12-7 1,6-4 608,8 2-480,0 3-320,4 4-513,0 2 128,-2 0-384,-6 0-1442,-2 0-1601,-16 0-4580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14990,'18'4'1026,"0"0"-1,31 11 1,2 1-969,-8-5 40,-6-2-517,65 25 1,-93-31 300,-1 1 1,0 0-1,0 1 0,0-1 1,0 2-1,-1-1 1,0 1-1,0 0 0,-1 0 1,1 1-1,-1 0 1,-1 0-1,6 9 1,-8-9 81,0-1 0,0 1 0,-1 0 0,0 0 0,0 0 0,-1 1 0,0-1 0,0 0 1,-1 0-1,0 1 0,0-1 0,-1 0 0,1 1 0,-2-1 0,1 0 0,-1 0 1,0 0-1,-1 0 0,1 0 0,-1-1 0,-5 8 0,-19 17 939,-1-1 0,-1-1 0,-62 46 0,49-42 770,33-21-1137,15-6-1123,24 0-2445,-19-5 1586,18 2-4697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0 7783,'-1'5'376,"0"0"-1,-1-1 0,0 1 0,1-1 0,-2 1 1,1-1-1,0 0 0,-1 0 0,0 0 1,0 0-1,0 0 0,0-1 0,0 1 1,-6 3-1,-23 32 3776,31-38-3617,24 8-411,1-4-103,1 0 28,0 1-1,42 17 1,-60-20-45,0 0 0,-1 0-1,1 1 1,-1 0-1,0 1 1,0-1 0,-1 1-1,1 0 1,-1 0 0,0 1-1,-1-1 1,1 1 0,-1 0-1,5 9 1,-8-12 32,1 1 0,-1-1 0,0 0 1,0 0-1,0 1 0,0-1 0,-1 1 1,1-1-1,-1 1 0,0-1 0,0 0 1,0 1-1,-1-1 0,1 1 0,-1-1 1,0 1-1,0-1 0,-1 4 0,-1-1 56,0 0-1,0-1 0,-1 1 1,0-1-1,0 0 0,0 0 1,0 0-1,-1-1 0,-6 5 1,-4 3 98,-1-2 0,-1 0 0,1 0-1,-2-2 1,-30 11 0,46-18-242,-55 14 272,55-15-331,0 1 0,0-1 0,1 1 0,-1-1-1,0 0 1,0 0 0,0 0 0,0 0 0,0 0 0,1-1 0,-1 1 0,0 0 0,0-1-1,0 1 1,0-1 0,1 0 0,-1 1 0,0-1 0,1 0 0,-1 0 0,1 0 0,-1-1-1,1 1 1,-1 0 0,1 0 0,0-1 0,-2-1 0,-3-21-3684,1-8-2620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3427,'2'0'9705,"2"0"-8167,2 0-641,5 0-353,5 0-159,7 3 479,5 3 161,5-2-512,6 1-289,0-3-256,-2 2-128,0-4-1474,-5 1-1376,3-1-3012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1 226 16175,'2'0'2114,"10"0"-736,15 0-257,11 0 32,16-15 576,9-10-640,9-10-192,4-5-128,-1 0-481,-9 6-256,-15 10-961,-18 11-1889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0 10634,'-3'9'4723,"-9"6"-2698,-2 4-1080,9-3-853,0 0 1,1 1-1,1 0 1,0-1-1,2 1 1,0 0-1,0 0 0,3 20 1,-1 1 14,-1-33-107,1 0-1,-1 1 1,1-1 0,1 0-1,-1 0 1,1 0-1,0 0 1,0 0 0,0 0-1,0-1 1,1 1 0,0-1-1,0 1 1,0-1-1,1 0 1,-1 0 0,1-1-1,0 1 1,0-1-1,0 0 1,1 0 0,-1 0-1,1 0 1,0-1-1,-1 0 1,1 0 0,0 0-1,0-1 1,0 1 0,1-1-1,-1 0 1,0-1-1,0 1 1,1-1 0,-1 0-1,0-1 1,0 1-1,1-1 1,-1 0 0,8-2-1,-8 1 20,1-1 0,-1 1 0,0-1 0,0 0-1,0 0 1,-1 0 0,1-1 0,-1 1 0,0-1 0,0 0-1,0-1 1,0 1 0,-1-1 0,0 1 0,0-1 0,0 0 0,0 0-1,-1-1 1,4-9 0,-1 0 35,-1-1 0,-1 1-1,0-1 1,0 0 0,-1-30 0,-2 41 0,-1-1 0,1 1 0,-1 0 0,0-1 1,0 1-1,-1 0 0,0 0 0,0-1 0,0 2 1,-1-1-1,1 0 0,-1 0 0,0 1 0,0-1 1,-1 1-1,1 0 0,-1 0 0,0 0 1,0 1-1,-1-1 0,1 1 0,-1 0 0,1 0 1,-1 1-1,0 0 0,0-1 0,-10-2 0,1 1-27,-1 0-1,0 1 1,0 0-1,0 1 1,0 1 0,0 1-1,0 0 1,0 0-1,-16 4 1,23-2-180,0 0 1,1 0 0,-1 0 0,0 1 0,1 1 0,0-1 0,-8 6 0,10-6-860,1 0 1,-1 1 0,1-1 0,0 1-1,0 0 1,-5 7 0,1 3-9671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2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291 115 8968,'1'1'475,"0"-1"-1,0-1 1,0 1-1,0 0 1,-1 0-1,1 0 1,0 0-1,0-1 0,0 1 1,-1 0-1,1-1 1,0 1-1,0 0 1,-1-1-1,1 1 0,0-1 1,0 0-1,6-14 1722,-8-23-3547,0 29 2184,1 7-817,-1 0 0,0 0 1,0 1-1,0-1 0,0 0 0,0 0 0,0 0 0,-1 1 0,1-1 0,-1 1 1,1-1-1,-1 1 0,1-1 0,-1 1 0,0 0 0,0 0 0,0 0 0,0 0 1,1 0-1,-1 0 0,0 1 0,-4-2 0,-48-9-163,46 9 137,0 1 0,1 1 0,-1-1 0,0 1 0,1 1 0,-1-1 0,0 1-1,1 1 1,-1-1 0,1 2 0,0-1 0,-1 0 0,1 1 0,0 1 0,1-1 0,-1 1-1,0 0 1,-10 9 0,11-8 7,1 0 1,-1 0-1,1 1 0,0-1 0,0 1 0,0 1 1,1-1-1,0 0 0,0 1 0,1 0 0,0 0 1,0 0-1,0 0 0,1 1 0,0-1 0,1 0 1,-1 1-1,1 0 0,1-1 0,0 11 0,0-16-1,1 1-1,-1-1 0,1 0 0,0 1 0,0-1 0,0 0 0,0 0 0,0 1 0,1-1 0,-1 0 0,0 0 0,1 0 0,0-1 0,-1 1 1,1 0-1,0-1 0,0 1 0,0-1 0,0 1 0,0-1 0,0 0 0,1 0 0,-1 0 0,0 0 0,0 0 0,1-1 0,-1 1 0,1-1 1,2 1-1,10 2-113,0-1 1,1-1-1,19 0 1,-30-1 83,1-1 18,-1 1-1,0-1 0,0 0 1,0-1-1,0 1 0,0-1 1,0 0-1,-1 0 1,1 0-1,-1 0 0,1-1 1,-1 0-1,0 0 0,0 0 1,0-1-1,0 1 0,5-7 1,-4 4 95,0-1 0,0 0 0,-1 0 0,0 0 1,0 0-1,-1 0 0,1-1 0,-2 0 0,1 0 0,1-11 0,-4 19-50,1 0 0,-1 0-1,0-1 1,0 1-1,0 0 1,0 0-1,0 0 1,0 0 0,0 0-1,0 0 1,0 0-1,0-1 1,0 1-1,0 0 1,0 0 0,0 0-1,0 0 1,1 0-1,-1 0 1,0 0 0,0 0-1,0 0 1,0-1-1,0 1 1,0 0-1,0 0 1,1 0 0,-1 0-1,0 0 1,0 0-1,0 0 1,0 0-1,0 0 1,0 0 0,1 0-1,-1 0 1,0 0-1,0 0 1,0 0-1,0 0 1,0 0 0,0 0-1,1 0 1,-1 0-1,0 1 1,0-1 0,0 0-1,0 0 1,0 0-1,0 0 1,0 0-1,1 0 1,9 9 466,13 17-647,-17-19 323,1 1-299,75 79 447,-73-79-917,0 0 1,1 0-1,0-1 0,1 0 0,-1-1 1,1 0-1,17 6 0,7-4-4708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0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77 9865,'0'0'202,"-1"0"-1,1 0 0,0 0 0,-1 0 1,1 0-1,0 0 0,-1 0 1,1 0-1,-1 0 0,1 0 0,0 0 1,-1 0-1,1 0 0,0 0 1,-1-1-1,1 1 0,0 0 0,-1 0 1,1 0-1,0 0 0,-1-1 1,1 1-1,0 0 0,0 0 0,-1-1 1,1 1-1,0 0 0,0-1 1,-1 1-1,1 0 0,0-1 0,0 1 1,0-1-1,5-12 915,17-10-1543,-14 18 459,0 1 1,0 0-1,0 0 1,0 0-1,1 1 0,-1 1 1,1-1-1,0 1 1,0 1-1,0-1 1,0 2-1,14-1 1,-21 1-40,0 1 1,-1-1 0,1 0 0,-1 1-1,1-1 1,-1 1 0,1-1 0,-1 1-1,0 0 1,1 0 0,-1-1 0,0 1-1,1 0 1,-1 0 0,0 0-1,0 0 1,0 1 0,0-1 0,0 0-1,0 0 1,0 1 0,0-1 0,0 0-1,-1 1 1,1-1 0,-1 1 0,1-1-1,-1 1 1,1-1 0,-1 1 0,0 1-1,2 8 162,-1 1 0,0-1 0,-1 16 0,0-18-94,0 9-31,-2-1 1,0 0-1,-1 1 1,-1-1-1,0-1 1,-2 1-1,-11 27 1,1-13-132,0 0 0,-40 53 0,53-80 64,0 1 0,0-1 0,0 0 0,-1 0 0,1 0 0,-1 0-1,0-1 1,0 1 0,0-1 0,0 0 0,-1 0 0,1-1 0,-1 1 0,0-1 0,0 0-1,0 0 1,0-1 0,0 1 0,0-1 0,-7 0 0,12-2-9,0 0 0,0 0-1,1 0 1,-1 0 0,0 0 0,0 0 0,0 0-1,1 0 1,-1 0 0,0 0 0,1 0 0,-1 0 0,1 0-1,-1 0 1,1 1 0,0-1 0,-1 0 0,1 0 0,1-1-1,3-1 123,0 0 0,0 1 0,0-1 0,0 1 0,0 0 0,0 0-1,0 1 1,1-1 0,-1 1 0,1 1 0,-1-1 0,1 1 0,-1 0 0,1 0 0,9 1-1,5 3 333,0 1-1,38 13 1,-13-3-410,-38-13-128,0 0 1,0 0 0,0-1 0,0 0 0,0-1 0,0 0 0,0 0 0,1 0 0,-1-1-1,0 0 1,0 0 0,0-1 0,7-3 0,-6 2-490,0-1 1,0 0 0,-1-1-1,1 0 1,-1 0-1,0-1 1,-1 1-1,1-2 1,-1 1-1,6-8 1,5-8-455,-1-1 0,-1 0 0,16-33 0,-25 43 2710,0 0 0,-2-1-1,1 1 1,4-26-1,-16 46 4568,-23 44-5836,24-36-322,1-1-1,1 1 1,0 1 0,0-1-1,2 0 1,0 1 0,1-1-1,0 21 1,2-32-46,-1 0 0,0 0-1,1 0 1,0-1 0,0 1 0,0 0-1,0-1 1,1 1 0,0 0 0,-1-1-1,1 0 1,0 1 0,1-1 0,-1 0-1,1 0 1,-1 0 0,1-1 0,0 1-1,0-1 1,0 1 0,0-1 0,0 0-1,1 0 1,-1 0 0,1-1 0,-1 1-1,1-1 1,7 2 0,1 0-27,1 0 1,0-1 0,0 0-1,0-1 1,1 0-1,-1-1 1,19-3-1,-26 2 1,0 0 0,0-1 0,0 0-1,-1 0 1,1 0 0,0-1 0,-1 0 0,1 0-1,-1 0 1,0-1 0,0 0 0,0 0 0,-1 0-1,1 0 1,-1-1 0,0 0 0,0 0 0,-1 0 0,1 0-1,-1 0 1,-1-1 0,1 0 0,-1 1 0,3-9-1,1-6-40,-1 0 0,0-1 0,-2 0 0,0 0 0,-1-38 0,-2 55 80,0 0 0,0 1 1,-1-1-1,1 0 0,-1 1 0,0-1 0,0 1 0,0-1 1,-1 1-1,1-1 0,-1 1 0,0 0 0,0 0 0,0 0 0,0 0 1,0 0-1,-1 0 0,1 0 0,-1 1 0,0 0 0,0-1 0,0 1 1,0 0-1,-5-2 0,2 1 73,-2 0 1,1 0-1,0 1 1,0 0-1,-1 1 1,1 0-1,-1 0 1,1 0-1,-1 1 1,0 0-1,-8 1 1,11 0-70,1 1-1,-1-1 1,1 1 0,-1 0 0,1 0 0,0 1-1,-1-1 1,1 1 0,1 0 0,-1 0-1,0 0 1,1 0 0,-1 1 0,1 0 0,0-1-1,0 1 1,1 0 0,-1 1 0,1-1 0,0 0-1,0 1 1,-3 8 0,1-3-152,1 1-1,0-1 1,0 1 0,1 0 0,1 0 0,0 0-1,0 0 1,1 0 0,1 12 0,0-22 23,-1 1 1,0-1-1,1 0 1,-1 1-1,1-1 1,-1 0-1,1 0 1,-1 0-1,1 1 1,0-1-1,0 0 1,-1 0 0,1 0-1,0 0 1,0 0-1,0 0 1,0-1-1,0 1 1,1 0-1,-1 0 1,0-1-1,0 1 1,0-1-1,3 2 1,32 2-3877,-3-4-1142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0 1409,'1'2'11483,"0"2"-6442,-5 20-3825,1-16-955,-3 5-69,0 1 1,2 0-1,-1 1 0,2-1 0,0 1 0,1-1 1,-1 19-1,3-24-177,0 0 0,0 0-1,1 0 1,1 0 0,-1-1 0,1 1 0,1 0 0,6 15 0,-6-19-12,0 0 0,0-1 1,1 1-1,-1-1 0,1 1 1,0-1-1,0-1 0,1 1 1,-1 0-1,1-1 0,-1 0 0,1 0 1,0-1-1,0 1 0,8 2 1,-8-3-33,-1-1 1,1 1 0,-1-1-1,1 1 1,0-2 0,0 1-1,-1 0 1,1-1 0,0 0-1,0 0 1,0 0-1,0-1 1,-1 0 0,1 1-1,0-2 1,0 1 0,-1-1-1,1 1 1,-1-1 0,0 0-1,1-1 1,-1 1 0,0-1-1,0 0 1,5-5 0,-4 2 10,0 0 0,0 0 0,-1 0 0,0-1 0,0 1 0,-1-1 0,1 0 0,-2-1 0,1 1 0,-1 0 0,0-1 0,0 1 0,-1-1 0,0 0 0,0-9 0,-1 8 17,1-1 0,-2 1 0,1 0 1,-1 0-1,-1 0 0,1 0 1,-2 0-1,-3-13 0,3 18 40,1-1 1,-1 1-1,0 0 0,0 0 1,-1 0-1,1 0 0,-1 1 1,1-1-1,-1 1 0,0 0 1,-1 0-1,1 0 0,0 1 1,-1-1-1,0 1 0,-7-2 1,5 1 46,0 1 1,0 0-1,-1 0 1,1 1 0,0 0-1,-1 0 1,1 1-1,-1 0 1,-9 1 0,15 0-178,0-1 1,-1 0-1,1 1 1,0-1-1,0 1 1,0 0-1,0-1 1,-1 1-1,1 0 1,0 0-1,0 1 1,1-1 0,-1 0-1,0 1 1,0-1-1,1 1 1,-1 0-1,0-1 1,1 1-1,0 0 1,-1 0-1,1 0 1,0 0-1,0 0 1,0 0 0,0 0-1,1 0 1,-1 0-1,1 1 1,-1-1-1,1 0 1,-1 3-1,1 12-3021,0-5-2467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8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24 14125,'-15'-4'5454,"-15"5"-4363,27 0-1087,1 0 0,0 0 0,0 0 0,0 0 0,0 0 0,1 0 0,-1 1 0,0-1 0,0 1 0,1 0 0,-1-1-1,1 1 1,0 0 0,-1 0 0,1 0 0,0 0 0,0 0 0,0 0 0,0 0 0,0 0 0,1 0 0,-1 0 0,0 4 0,-1 6-4,1-1 1,0 1-1,1 14 1,0-20-2,0-4-6,0 0-1,1 0 0,-1 0 1,1 0-1,-1 0 0,1-1 1,0 1-1,0 0 0,0 0 1,0 0-1,0-1 0,0 1 1,0-1-1,1 1 0,-1-1 1,1 1-1,-1-1 0,1 0 1,-1 0-1,1 1 0,0-1 1,0 0-1,-1-1 0,1 1 1,0 0-1,0 0 0,0-1 1,0 1-1,0-1 0,3 1 1,-2-1-3,0 1 0,0-1 0,0 1 0,0-1 0,1 0 0,-1 0 0,0-1 0,0 1 0,0 0 0,0-1 0,1 0 0,-1 0 0,0 0 0,0 0 0,-1 0 0,1-1 0,0 1 0,5-5 0,-4 0 83,0 0-1,0 0 0,-1-1 1,1 0-1,-1 0 0,-1 0 1,0 0-1,0 0 1,0 0-1,-1-1 0,0 1 1,0 0-1,0-1 0,-1 1 1,-1-1-1,1 1 0,-3-11 1,2 17-36,1 0 1,-1 0 0,0-1-1,0 1 1,1 0 0,-1 0-1,0 0 1,0 0 0,-1 0-1,1 0 1,0 0 0,0 0-1,0 0 1,-1 1-1,1-1 1,0 0 0,-1 1-1,1-1 1,0 1 0,-1 0-1,1-1 1,-2 1 0,1-1-62,0 1-1,0-1 1,0 1 0,1 0 0,-1 0 0,0 0 0,0 0 0,0 0 0,0 0 0,0 0 0,1 1 0,-1-1 0,0 0 0,0 1-1,0 0 1,1-1 0,-4 3 0,3 1-512,-1 0 0,0 0 1,1 0-1,0 0 0,0 1 0,1-1 0,-1 1 0,1-1 0,0 1 0,0 0 0,0 0 1,0 6-1,1 16-7045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4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16720,'0'0'1356,"-10"0"747,3 1-2039,0 0 0,0 0 0,0 1 0,0 0 0,0 0 0,1 1 1,-1 0-1,1 0 0,0 0 0,0 1 0,0 0 0,1 0 0,-1 1 0,1-1 0,-6 7 0,-5 6 104,1 0 0,0 1 1,-16 28-1,24-36-160,1 1 1,0 1 0,1-1 0,0 1 0,1 0-1,0 0 1,0 0 0,2 0 0,-1 1-1,2-1 1,0 1 0,0-1 0,2 21-1,0-28 0,-1-1-1,1 0 1,0 0-1,0 1 1,0-1-1,1 0 1,-1 0-1,1 0 0,0 0 1,1-1-1,-1 1 1,0 0-1,1-1 1,5 6-1,-3-5 3,1 1 0,-1-1 0,1 0 0,0-1-1,0 1 1,0-1 0,1 0 0,8 2 0,6 1 13,-1-2 1,1 0 0,0-2-1,0 0 1,21-1-1,-29-1-91,1 1-226,-1-1 0,1 0 1,0-1-1,0-1 0,-1 0 0,1-1 1,0 0-1,23-10 0,-6-6-3704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1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9321,'0'0'5023,"1"16"-4404,0-5-260,6 23-1530,-3 0 0,1 39 6475,-4-64-5097,-2 1 0,1 0 0,-1-1-1,-1 1 1,0-1 0,-3 11 0,-3 17-144,-3 57 35,2 130 1,7-123-72,-1 0-24,-72 1725 373,53-963-333,36-638-19,4 155 58,-18-369-78,-1 32 32,3-1 0,7 45 1,-4-51-128,2 68 0,-7-104 4,0 0-1,0 0 1,0-1-1,0 1 1,0 0-1,0 0 1,0 0-1,1 0 1,-1 0-1,0 0 1,0 0-1,0 0 1,0-1-1,0 1 1,0 0-1,0 0 1,0 0-1,0 0 1,0 0-1,0 0 1,0 0-1,1 0 1,-1 0-1,0 0 1,0 0-1,0 0 1,0 0-1,0 0 1,0 0-1,0 0 1,0-1-1,1 1 1,-1 0-1,0 0 1,0 0-1,0 0 1,0 0-1,0 1 1,0-1-1,0 0 1,1 0-1,-1 0 1,0 0 0,0 0-1,0 0 1,0 0-1,0 0 1,0 0-1,0 0 1,0 0-1,0 0 1,1 0-1,-1 0 1,6-19-7531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2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13 244 7207,'0'0'294,"-1"1"-1,0-1 1,1 0 0,-1 0-1,0 1 1,1-1 0,-1 0 0,0 1-1,1-1 1,-1 0 0,1 1-1,-1-1 1,1 1 0,-1-1 0,1 1-1,-1-1 1,1 1 0,-1-1-1,1 1 1,0 0 0,-1-1 0,1 2-1,5 3 2472,5-1-3829,20 6 1465,0-2 0,1-1 0,61 5 0,98-7 414,-51-3-661,703 25 198,-62-24-208,6-68 494,-704 56-486,475-36 42,-490 41-153,278-46 333,-41 3 181,293 26-379,-123 14-176,-231-14 70,-50 1-33,-22 3 647,-100 9-503,-63 7-170,-3 1 8,0 0 0,0-1 0,0 0 0,0 0 0,0 0 0,6-3 0,-11 4-3,0 0-66,1 0 0,-1 0-1,0 0 1,0-1 0,0 1 0,0 0-1,0 0 1,0 0 0,0 0 0,0 0-1,1 0 1,-1-1 0,0 1 0,0 0-1,0 0 1,0 0 0,0 0 0,0 0-1,0-1 1,0 1 0,0 0 0,0 0-1,0 0 1,0 0 0,0-1 0,0 1-1,0 0 1,0 0 0,0 0 0,0 0-1,0 0 1,-1-1 0,1 1 0,0 0-1,0 0 1,0 0 0,0 0 0,0 0-1,0 0 1,0-1 0,0 1 0,0 0-1,-1 0 1,1 0 0,0 0 0,0 0-1,0 0 1,0 0 0,0 0 0,-1 0-1,1 0 1,0 0 0,0 0 0,0 0-1,0-1 1,-1 1 0,1 0 0,0 0-1,0 0 1,0 1 0,0-1 0,-1 0-1,-16-9-4235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5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60 4452,'0'2'13192,"0"18"-12984,0 128 464,0-147-741,0-6-177,1-61-19,-3-79 231,-4 131 522,6 14-443,0 0 0,0 0 0,0 0 0,0 0 0,0 0 0,0 0 0,0 1-1,0-1 1,-1 0 0,1 0 0,0 0 0,0 0 0,0 0 0,0 0 0,0 0 0,0 0 0,0 0 0,-1 0 0,1 0 0,0 1 0,0-1-1,0 0 1,0 0 0,0 0 0,-1 0 0,1 0 0,0 0 0,0 0 0,0 0 0,0 0 0,0 0 0,-1 0 0,1 0 0,0-1 0,0 1-1,0 0 1,0 0 0,0 0 0,0 0 0,-1 0 0,1 0 0,0 0 0,0 0 0,0 0 0,0 0 0,0 0 0,0-1 0,0 1 0,0 0-1,0 0 1,-1 0 0,-7 252-509,8-203-2953,0 0-4339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0 993,'-15'5'12701,"7"3"-9709,5 21-2948,2-11 292,0-13-231,1-1 1,0 1-1,0-1 0,0 1 1,1-1-1,0 6 0,0-9-95,-1 0-1,1 0 0,-1 0 1,1 0-1,-1 0 0,1 0 0,0 0 1,0 0-1,0 0 0,-1 0 1,1 0-1,0 0 0,0 0 1,0-1-1,0 1 0,0 0 0,0-1 1,0 1-1,1-1 0,-1 1 1,0-1-1,0 1 0,0-1 1,0 0-1,1 0 0,1 1 0,22 0 146,-16 0-142,0-1 0,0 1 0,-1 1 0,16 4 0,-22-6 12,0 1-1,0 0 1,0 0-1,0 0 1,0 0-1,0 0 1,-1 1-1,1-1 1,0 0-1,-1 1 1,1-1-1,-1 1 1,0 0-1,1-1 1,-1 1 0,0 0-1,0 0 1,0 0-1,0 0 1,-1 0-1,1 0 1,0 0-1,-1 0 1,1 4-1,0 2 176,0 0-1,0 0 0,-1 0 0,0 0 1,-1 0-1,0 0 0,0 0 1,-5 14-1,5-18-140,-1 0 0,0-1 1,0 0-1,0 1 0,0-1 0,0 0 1,-1 0-1,1 0 0,-1 0 0,0-1 0,0 1 1,0-1-1,0 0 0,0 0 0,0 0 1,-1 0-1,1 0 0,-1-1 0,1 1 1,-8 1-1,4-1-159,-1 0 0,0 0 0,0-1 1,0 0-1,0 0 0,-16-1 0,22-1-249,-1 1 1,1-1-1,-1 1 0,1-1 0,-1 0 0,1 0 0,0 0 0,0 0 0,-1 0 0,-2-3 0,3 2-354,0 0-1,0 0 1,0 0-1,1 0 1,-1 0 0,1-1-1,-1 1 1,1 0-1,0-1 1,0 1 0,-1-5-1,-3-16-7891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129 122 1441,'4'2'583,"1"-1"-1,-1 1 0,1-1 0,-1 0 0,1-1 1,-1 1-1,1-1 0,-1 0 0,1 0 1,0 0-1,-1-1 0,1 1 0,-1-1 0,1 0 1,-1-1-1,1 1 0,6-4 0,-6 2-274,0 0 0,-1 0 0,0 0-1,1 0 1,-1-1 0,-1 0-1,1 0 1,0 0 0,-1 0 0,0-1-1,0 1 1,0-1 0,-1 0 0,1 1-1,-1-1 1,0-1 0,-1 1 0,1 0-1,-1 0 1,0-1 0,0 1 0,0-11-1,-2 15-285,1 1-1,-1-1 0,1 1 0,-1-1 0,1 1 1,-1-1-1,0 1 0,1-1 0,-1 1 0,1 0 1,-1-1-1,0 1 0,0 0 0,1-1 0,-1 1 1,0 0-1,1 0 0,-1 0 0,0 0 0,0 0 1,1 0-1,-1 0 0,0 0 0,0 0 0,1 0 1,-2 1-1,-23 1 351,19 0-370,0 0 0,0 0 0,0 1 1,0 0-1,1 0 0,-1 1 0,1-1 0,0 1 0,0 0 0,0 1 0,1-1 0,0 1 0,-8 10 1,-6 10 14,-22 41 0,34-57-17,-14 27-6,-26 63-1,40-83 3,1-1 1,0 1-1,2 1 0,-1-1 1,2 0-1,1 1 0,-1 18 1,3-32-20,-1 0 0,0-1 1,1 1-1,-1 0 1,1 0-1,0 0 0,0 0 1,0-1-1,0 1 1,0 0-1,1-1 0,0 1 1,-1-1-1,1 1 0,0-1 1,0 0-1,4 4 1,-1-2-69,0-1 1,0 0 0,1 0 0,-1 0-1,1-1 1,-1 1 0,1-1-1,8 1 1,10 2-473,1-2 0,0-1 0,33-1 0,-45-1 255,4-1-538,0 0 0,1-1 0,-1-1 1,-1 0-1,1-1 0,0-1 0,-1-1 0,30-15 0,7-6-3563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9065,'5'0'3203,"-1"0"-1730,0-2 641,10-2-1185,2 2 32,5 0-257,3 2-63,3 0-289,2 0-352,-1 0 0,3 0-1697,-2 0-834,0 0-2690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7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50 125 8616,'-2'6'1270,"0"0"-1,0 0 0,-1 0 1,-6 10-1,-8 20 1160,14-25-2268,1 2 0,0-1 0,1 0 0,1 0-1,0 13 1,0-10-31,0-13-113,0 1 1,1-1-1,-1 1 1,1-1-1,-1 0 1,1 1-1,0-1 1,0 0-1,0 0 1,0 1-1,1-1 1,-1 0-1,0 0 1,1 0-1,-1 0 1,1-1-1,0 1 0,0 0 1,0-1-1,0 1 1,0-1-1,0 0 1,0 1-1,0-1 1,0 0-1,0 0 1,1-1-1,-1 1 1,0 0-1,1-1 1,-1 1-1,4-1 1,-3 1-20,1-1 1,-1 0-1,1 1 1,-1-1 0,1-1-1,-1 1 1,1 0-1,-1-1 1,1 0 0,-1 0-1,0 0 1,1 0-1,-1 0 1,0-1 0,0 1-1,0-1 1,0 0-1,0 0 1,0 0 0,-1 0-1,1-1 1,2-3-1,0-2 3,-1 0 0,0 0 0,0 0 0,-1 0 0,-1-1 0,1 0 0,-1 0-1,-1 1 1,2-16 0,-2-11 64,-2-38 0,-1 44 117,2 25-122,-1-1-1,0 1 1,0 0 0,0-1 0,-1 1 0,1 0 0,-1 0 0,0 0 0,0 0 0,-1 1 0,1-1 0,-1 0 0,0 1 0,0 0 0,0 0-1,0 0 1,0 0 0,-1 0 0,1 0 0,-1 1 0,0 0 0,0 0 0,0 0 0,0 0 0,0 1 0,0-1 0,-1 1 0,1 0-1,0 0 1,-1 1 0,1-1 0,0 1 0,-1 0 0,1 0 0,-1 0 0,1 1 0,0 0 0,-1 0 0,-7 2 0,10-2-175,1 0 0,-1 0 1,0 0-1,0 0 0,1 0 1,-1 0-1,1 0 0,-1 1 1,1-1-1,-1 0 0,1 1 1,0-1-1,0 1 0,-2 2 1,-2 15-5293,5-12-3994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8.0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33 6758,'0'0'5723,"0"3"-1570,0 17-3122,0 70 844,0-45-5250,2-89 2344,-1 28 1201,0 0 0,-1 1 0,-1-1 1,0 0-1,-1 1 0,-6-27 0,1 31 3418,3 20-1549,3 22-1360,1-30-718,-1 18-76,0 22 140,1-39-388,0 1-1,0-1 0,1 0 0,-1 1 0,1-1 0,-1 0 0,1 1 1,0-1-1,0 0 0,0 0 0,0 0 0,0 0 0,2 2 0,12 6-7979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9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39 10730,'-1'40'4873,"-2"16"-2638,2-48-1832,2-35-895,1-1-1,1 1 1,7-34-1,-10 103 6246,13 34-5776,-11-67 379,0 0-562,11 42 716,-13-49-643,1-1 1,-1 1 0,1 0-1,-1-1 1,1 1 0,0-1-1,0 1 1,0-1 0,0 1-1,0-1 1,0 0-1,0 1 1,1-1 0,-1 0-1,0 0 1,1 0 0,-1 0-1,1 0 1,-1 0-1,1-1 1,-1 1 0,1 0-1,0-1 1,1 1 0,12 0-4678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37 7815,'0'0'3465,"1"6"5136,2 24-8127,-3 100-506,2-186-145,0 26 432,-2 0-1,-4-36 1,-3 49 711,2 14 182,1 13-817,0 41-411,4 96 0,2-59-2669,-2-45-1023,0-15-1755,0 2-4018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5 106 13933,'-4'-11'4867,"3"-20"-3175,2 25-1343,-1 3-321,0 1 1,0 0-1,1 0 0,-1-1 1,1 1-1,0 0 0,0 0 1,0 0-1,0 0 0,0 0 0,0 0 1,0 0-1,1 1 0,-1-1 1,0 0-1,1 1 0,0-1 1,-1 1-1,1-1 0,0 1 1,0 0-1,0-1 0,0 1 1,0 0-1,0 1 0,0-1 0,0 0 1,5-1-1,3 0 24,1 0-1,-1 0 0,1 1 1,18 0-1,-28 1-53,0 0 0,0 0 0,0 1 1,0-1-1,0 0 0,0 1 0,0-1 0,0 1 0,0-1 0,0 1 0,0 0 0,0-1 0,0 1 0,0 0 0,0 0 0,-1 0 0,1-1 0,0 1 0,-1 0 0,1 0 0,-1 0 0,1 0 0,-1 0 0,1 0 0,-1 0 0,1 0 0,-1 0 0,0 0 0,0 1 0,0-1 0,0 1 0,3 41-110,-3-36 127,0-2-66,-1 1 0,0-1 0,0 0 0,0 1-1,-1-1 1,1 0 0,-1 0 0,-1 0 0,1 0 0,-1 0-1,-5 8 1,-5 4-307,-27 28 0,0 0 370,39-44-23,1-1 1,0 0-1,0 1 1,-1-1 0,1 0-1,0 1 1,0-1-1,-1 0 1,1 1-1,0-1 1,0 1 0,0-1-1,0 0 1,-1 1-1,1-1 1,0 1-1,0-1 1,0 1 0,0-1-1,0 1 1,0-1-1,0 0 1,0 1-1,1-1 1,-1 1 0,0-1-1,0 1 1,0-1-1,0 0 1,1 1-1,-1-1 1,0 1 0,16 6-115,21-3 129,-24-4-770,1-1 0,-1 0 0,16-3 0,-23 3 14,0-1 0,-1 0 1,1 0-1,0-1 1,-1 0-1,0 0 0,0 0 1,0 0-1,7-6 1,11-13-4417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1 102 1153,'5'-7'-159,"7"-4"18062,-11 20-16221,-3 29-952,1-28-664,0 1 0,0-1 0,1 0 0,1 1 0,2 16 0,-2-24-72,-1-1 0,1 1-1,0-1 1,0 1 0,1-1-1,-1 0 1,0 1 0,1-1-1,-1 0 1,1 0 0,0 0 0,0 0-1,0 0 1,0 0 0,0-1-1,0 1 1,0-1 0,1 1-1,-1-1 1,1 0 0,-1 0 0,1 0-1,-1 0 1,1 0 0,-1-1-1,6 2 1,-5-2-30,1 1 0,-1-1 0,0 0 0,1 1 0,-1-2 1,0 1-1,1 0 0,-1-1 0,0 1 0,1-1 0,-1 0 0,0 0 0,0 0 0,0 0 0,0-1 0,0 0 1,0 1-1,0-1 0,4-3 0,-4 1-4,1 0 0,0-1 0,-1 1 0,0-1-1,0 0 1,0 0 0,-1 0 0,1 0 0,-1 0 0,2-10 0,1-6 155,-2 1 0,0-1 0,-1-1-1,-2 1 1,-1-24 0,1 43-71,-1 1-1,1 0 1,0 0-1,-1-1 1,1 1-1,-1 0 1,1 0 0,-1-1-1,0 1 1,1 0-1,-1 0 1,0 0-1,0 0 1,0 0-1,0 0 1,0 0-1,0 0 1,0 0-1,0 1 1,-1-1-1,1 0 1,0 1-1,0-1 1,0 1 0,-1-1-1,1 1 1,0 0-1,-1-1 1,1 1-1,-2 0 1,1-1 4,0 1 0,0 0 1,0 0-1,0 0 0,0 0 1,0 0-1,0 0 1,0 1-1,0-1 0,0 1 1,0-1-1,1 1 0,-1 0 1,0 0-1,0-1 0,0 1 1,1 0-1,-1 1 0,0-1 1,-1 2-1,-1 3-80,0 0-1,0 1 1,1-1-1,0 1 1,0-1-1,1 1 1,-1 0 0,2 0-1,-2 7 1,2-7-580,0-1 0,1 0 0,-1 0 1,1 0-1,1 0 0,1 10 0,5-4-2975,7-7-2424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37 3748,'-6'29'13581,"-5"-1"-10369,8-22-3136,0 0-1,0 0 1,1 0-1,0 0 1,1 1-1,-1-1 1,0 7-1,1-5-41,1 0 1,0 0-1,0 0 0,1-1 0,0 1 0,3 12 0,-3-18-31,0 0 1,0 0-1,0 0 0,0 1 0,1-1 1,-1 0-1,1-1 0,-1 1 0,1 0 1,0 0-1,0-1 0,0 1 0,0-1 1,0 1-1,0-1 0,0 0 1,0 0-1,0 0 0,1 0 0,-1 0 1,0-1-1,1 1 0,-1-1 0,5 1 1,-3 0 20,0-1 1,1 1 0,-1-1-1,0 0 1,1-1-1,-1 1 1,0-1 0,0 1-1,1-1 1,-1-1 0,0 1-1,0 0 1,0-1-1,0 0 1,0 0 0,-1 0-1,1-1 1,0 1 0,-1-1-1,0 0 1,0 0-1,0 0 1,0 0 0,0 0-1,0-1 1,-1 1-1,0-1 1,1 0 0,-1 0-1,2-7 1,1-3 140,0 1 0,-2-1-1,1 0 1,-2-1 0,0 1 0,0 0 0,-2-29 0,0 41-141,-1 0 1,1 0 0,-1 0 0,1 0-1,-1 0 1,0 0 0,1 0 0,-1 0-1,0 0 1,0 1 0,-1-1 0,1 0-1,0 1 1,0-1 0,-1 1 0,1-1 0,-1 1-1,0 0 1,1 0 0,-1 0 0,0-1-1,1 2 1,-1-1 0,0 0 0,0 0-1,0 0 1,0 1 0,0-1 0,-4 1-1,0-2-100,1 2 0,-1-1-1,0 1 1,0 0-1,0 0 1,0 0 0,0 1-1,0 0 1,-10 3-1,4 2-593,1-1-1,0 2 1,0-1 0,1 2-1,-11 8 1,1 0-1564,-40 27-7701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27 10186,'0'163'6152,"0"-2"-4585,6-226-1866,-6 29-181,1 6 334,-1 0 0,-1 0 1,-1 1-1,-2-1 0,-1 1 1,-13-42-1,18 73 2121,-1 2-1847,0 0-1,0 0 1,1 0-1,0 0 1,0 0-1,0 0 1,0 0-1,2 8 1,1-7-124,0-1 0,0 1 1,1-1-1,0 1 0,0-1 1,0 0-1,0-1 0,0 1 1,1-1-1,0 0 0,0 0 1,0 0-1,0 0 0,0-1 1,7 2-1,6 2-41,0 0-1,0-2 1,26 4 0,37-4-193,-81-4 236,1 0 0,-1 1 0,0-1 1,1 0-1,-1 0 0,0 0 0,0 0 0,1 0 0,-1 0 0,0 1 0,0-1 0,1 0 0,-1 0 0,0 0 0,0 1 0,1-1 0,-1 0 1,0 0-1,0 0 0,0 1 0,1-1 0,-1 0 0,0 1 0,0-1 0,0 0 0,0 0 0,0 1 0,0-1 0,0 0 0,0 1 1,0-1-1,0 0 0,0 1 0,0-1 0,0 0 0,0 1 0,0-1 0,0 0 0,0 0 0,0 1 0,0-1 0,0 0 0,0 1 0,0-1 1,-1 0-1,1 1 0,-10 14 909,-64 53 107,-73 75-1163,145-140-543,-3 3 807,4 0-7639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41 6470,'-21'6'10062,"19"-6"-9893,1 0 1,-1 0-1,1 0 1,0 0-1,-1 1 1,1-1-1,-1 1 1,1-1 0,0 1-1,-1-1 1,1 1-1,0 0 1,-1 0-1,1 0 1,0 0-1,0 0 1,0 0-1,0 0 1,0 0-1,0 0 1,0 0 0,0 0-1,0 1 1,1-1-1,-1 0 1,1 1-1,-2 1 1,0 2-117,0 1 1,1-1 0,-1 1 0,1-1-1,0 1 1,1-1 0,-1 1-1,1-1 1,1 11 0,-1-14-52,1 0 1,-1 0-1,0 0 1,1-1 0,-1 1-1,1 0 1,0 0-1,0-1 1,-1 1-1,1-1 1,0 1 0,0 0-1,1-1 1,-1 0-1,0 1 1,0-1-1,1 0 1,-1 0 0,1 1-1,-1-1 1,1 0-1,-1 0 1,1-1-1,0 1 1,0 0 0,-1-1-1,1 1 1,0-1-1,0 1 1,-1-1-1,5 1 1,-4-1-4,0 0 0,0 0 0,0 0 1,0-1-1,0 1 0,0 0 0,0-1 0,-1 1 0,1-1 0,0 0 1,0 0-1,0 1 0,-1-1 0,1 0 0,0 0 0,-1-1 0,1 1 1,-1 0-1,1-1 0,-1 1 0,1-1 0,-1 1 0,0-1 0,0 1 0,0-1 1,0 0-1,0 0 0,0 1 0,0-1 0,-1 0 0,1 0 0,-1 0 1,1-3-1,1-8 36,0 0 1,-1 0-1,0-1 1,-2-14-1,0 9 79,2 18-84,-1-1 0,0 1 1,0 0-1,0 0 0,0-1 1,-1 1-1,1 0 0,0 0 1,0-1-1,-1 1 0,1 0 1,-1 0-1,1 0 1,-1-1-1,1 1 0,-1 0 1,0 0-1,1 0 0,-1 0 1,0 0-1,0 0 0,0 1 1,0-1-1,0 0 0,-1-1 1,-2 1 70,1 0 1,0 1-1,0-1 1,-1 0-1,1 1 1,-1 0-1,-5 0 1,5 0-118,3 1-46,0-1 0,0 1-1,0 0 1,0-1 0,0 1 0,0 0-1,0 0 1,1 0 0,-1 0 0,0 0-1,0 0 1,1 0 0,-1 0-1,1 0 1,-1 0 0,1 0 0,-1 0-1,1 0 1,0 0 0,-1 0 0,1 1-1,0-1 1,0 0 0,0 0 0,0 0-1,0 1 1,0-1 0,1 2 0,1 37-7966,5-25-759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65 3267,'0'-23'7017,"0"7"988,-7 19-7337,1 5-652,0 0 0,1 1 0,-1 0 0,2 0 0,-1 0 0,1 1 0,1 0 0,0 0 0,0 0 0,-1 12 0,0 38 36,5-48-51,-1-11-1,0 0 0,0 1 0,0-1 0,0 0 0,0 1 0,1-1-1,-1 0 1,1 1 0,-1-1 0,1 0 0,-1 0 0,1 1 0,0-1 0,0 0 0,0 0-1,-1 0 1,1 0 0,0 0 0,0 0 0,0 0 0,2 0 0,0 1-1,0 0 1,0 0-1,0-1 1,1 0-1,-1 1 1,1-1 0,-1-1-1,4 2 1,8-1 0,0 0 0,29-2 0,-43 1 1,4 0-2,-1-1 0,1 0 0,-1 0 0,0 0 0,1-1 0,-1 1 0,0-1 0,0 0 0,0 0 0,0-1 0,-1 1 0,1-1 0,-1 0 0,1 0 0,-1 0 0,0 0 0,0 0 0,0-1 0,-1 0 0,1 1 0,-1-1 0,0 0-1,0 0 1,3-7 0,-2 2-2,0-1 0,0 0-1,0 0 1,-2 0 0,1 0-1,-1-1 1,-1 1 0,1 0-1,-4-19 1,3 26 5,-1 1-1,1-1 1,-1 1-1,0-1 1,0 1-1,0 0 1,0-1-1,0 1 1,-1 0-1,1 0 1,-1 0-1,1 0 1,-1 0-1,0 0 1,0 0-1,-3-2 1,0 1 5,0 0 1,0 1-1,0-1 1,0 1-1,0 0 1,0 0-1,-9-1 1,1 1 11,-1 0 1,1 1-1,-1 1 1,1 0-1,-26 4 1,33-3-6,0 1 0,-1 0-1,1 0 1,0 0 0,0 1 0,0 0 0,1 0-1,-1 0 1,1 1 0,-1 0 0,1 0 0,0 0-1,-6 8 1,8-9-186,0 1 0,0 0 0,1 0-1,-1 0 1,1 0 0,0 0 0,0 0-1,0 1 1,1-1 0,-1 1 0,1-1 0,0 1-1,1-1 1,-1 1 0,1 0 0,0-1 0,0 1-1,0 0 1,2 7 0,-2-11-63,0 1-1,1-1 1,-1 0 0,1 1 0,-1-1-1,1 0 1,0 1 0,-1-1 0,1 0-1,0 0 1,0 1 0,0-1 0,0 0-1,2 1 1,26 11-5167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4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217 4 16400,'-2'-1'4856,"-18"-2"-3942,13 4-849,1 0 0,-1 0 0,1 0 0,0 1 0,0 0 0,-1 1 0,2-1-1,-1 1 1,0 0 0,0 1 0,1-1 0,0 1 0,0 0 0,0 0 0,0 1 0,-4 5-1,-3 3-17,1 1-1,0 0 0,1 1 1,-15 29-1,21-36-17,0 0 1,1 1 0,0-1-1,1 1 1,0-1-1,0 1 1,1 0-1,0 0 1,0 0-1,1 0 1,0-1 0,1 1-1,0 0 1,4 16-1,-3-17-32,1-1 0,0 0-1,0-1 1,0 1 0,1 0 0,0-1-1,0 0 1,1 0 0,0 0-1,0-1 1,0 1 0,1-1 0,0-1-1,0 1 1,0-1 0,0 0 0,13 6-1,-10-6 21,0-1-1,0 0 1,1-1-1,-1 0 0,0 0 1,1-1-1,-1 0 1,1-1-1,-1 0 1,1 0-1,0-1 0,14-4 1,-20 4-112,0 0 1,1 0 0,-1-1-1,0 0 1,0 0-1,0 0 1,0 0-1,0-1 1,-1 1 0,1-1-1,-1 0 1,5-5-1,-6 5-210,0 0-1,0 0 1,-1 0-1,1 0 1,0 0-1,-1-1 1,0 1-1,0 0 1,0-1-1,0 1 1,-1-1-1,1 1 1,-1-1-1,0 0 1,0 1-1,0-1 1,-1-4-1,-5-15-6820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5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2755,'-6'-2'1217,"0"-2"-673,4 2 65,0 1 128,2-1-866,0-2-479,0 2 127,0 0 225,0-1 96,0 1-320,4 0 95,2 0-448,0 0-256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6.3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97 1153,'36'-25'1447,"-29"20"1179,-45 7 6727,63-5-5615,30 5-3573,-13-1-139,-42-1 156,-29-9 368,16 6-221,1 0 1,-1 0-1,0 2 1,0 0-1,-19 0 1,-36-3 1077,68 3-1435,-1 1-1,1 0 1,0 0-1,0 0 1,0 0-1,-1 0 1,1 0-1,0-1 1,0 1-1,0 0 1,0 0-1,0 0 1,-1-1-1,1 1 1,0 0-1,0 0 1,0 0-1,0-1 1,0 1-1,0 0 1,0 0-1,0 0 1,0-1-1,0 1 1,0 0-1,0 0 1,0-1-1,0 1 1,0 0-1,0 0 1,0 0-1,0-1 1,0 1-1,0 0 1,0 0-1,0-1 1,0 1-1,0 0 1,1 0-1,-1 0 1,0 0-1,0-1 1,0 1-1,0 0 1,0 0-1,1 0 1,-1 0-1,0-1 1,0 1-1,0 0 1,1 0-1,-1 0 1,0 0-1,13-12-2713,18-10-3942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7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57 545,'0'-2'533,"-1"0"1,1 0-1,-1 1 1,0-1-1,0 0 1,0 1-1,1-1 1,-2 0-1,1 1 1,-2-3-1,2 3 7,0 0 0,0-1 0,0 1 0,0 0 0,0-1 0,0 1 0,0 0 0,1-1 0,-1 1 0,1-1 0,-1 1 0,1-1 0,-1 1 0,1-1 0,0 0 0,0-1 0,30 2 485,-8 0-731,-16 1-238,-1-1 0,1 1 0,0 0 0,0 0 0,0 0 0,0 1 0,9 2 0,-32-4 2968,-41 6-2455,86-4 215,38 3-988,-62-4-543,0-1 1,0 1-1,0-1 1,0 0 0,0 0-1,0 0 1,7-3-1,3-7-8728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8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10858,'1'0'121,"0"1"-1,0-1 0,1 1 1,-1-1-1,0 1 0,0-1 0,1 1 1,-1-1-1,0 0 0,1 0 1,-1 0-1,0 0 0,1 0 1,-1 0-1,0 0 0,1 0 1,0-1-1,3 1 133,146 0-147,-154 5 2128,-7-1-1638,-49-2 1041,35-2-566,21 0-524,8 0-12,12 0-573,0-1-1,20-4 1,8-7-4577,-30 8-1754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9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0 3651,'-5'7'10195,"-12"-2"-6595,15-5-3475,1 0 1,-1 0-1,1 0 1,0 0-1,-1 1 1,1-1-1,-1 0 1,1 1-1,0-1 0,0 1 1,-1 0-1,1-1 1,0 1-1,0 0 1,-2 1-1,44 0 510,35-3-604,-46 1-26,-27-1-4,-12 1 0,-50 0 239,59 0-325,6 0-3834,10 0 1581,1 0-2013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0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9033,'0'0'109,"0"0"0,0 0 0,0 0 0,0 0 0,-1 0 0,1 0 0,0 0 0,0 0 0,0 0 0,0 0 0,0 0 0,0 1 0,-1-1 0,1 0 0,0 0 0,0 0 0,0 0 0,0 0 0,0 1 0,0-1 0,0 0 1,0 0-1,0 0 0,0 0 0,0 0 0,0 1 0,0-1 0,0 0 0,-1 0 0,1 0 0,1 0 0,-1 1 0,0-1 0,0 0 0,0 0 0,0 0 0,0 0 0,0 1 0,0-1 0,0 0 0,0 0 0,0 0 0,0 0 1,0 0-1,0 1 0,0-1 0,1 0 0,-1 0 0,0 0 0,0 0 0,0 0 0,0 0 0,0 0 0,0 0 0,1 1 0,-1-1 0,0 0 0,17 6 1827,36 2-3128,-37-6 1827,84 20-1068,-115-24 504,0 1 0,0 1 0,-22 3 1,-9-1 3065,54-5-3532,24-14-2194,10-9-2589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3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1409,'-6'2'641,"2"-2"160,0 0 3523,2 0-2082,2 2-1409,0 0 1217,-2-2-2018,0 3-1217,2 3-449,0-1-2017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1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4837,'14'40'3416,"-13"-39"-3119,0 0-1,-1 1 1,1-1-1,0 0 1,0 0-1,-1 0 1,1 0-1,0 0 1,0 0-1,0 0 1,0 0-1,1 0 0,-1 0 1,0-1-1,0 1 1,3 0-1,0 1-211,0-1 0,0 0 0,1-1 0,-1 1 0,0-1 0,8 0 0,-1 0 83,5 1-1854,1-1 1,-1 0-1,30-5 1,17-9 1183,61-4 8659,-105 15-8482,0 0-1,1 1 1,-1 2 0,36 2 0,-1 0-2779,-7-3-750,1 0 3587,47-1 7431,-39 15-7041,-49-13-576,34 0-3684,-14 0-2340,-23 0 4523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4 288,'0'0'1634,"5"-2"-385,-1 2-672,-2-1-225,2 1 0,2 0-160,0 0-608,0 0-353,0 0-128,1 0-128,-3 0 545,2 0 480,-2 0-641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41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2402,'6'45'2274,"26"-7"-2274,18-1-224,7-4 192,11-4-833,5-6-864,9-6-97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4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28 252 11050,'-3'2'300,"-15"11"3232,11-12-1461,9-12-649,9-16-1373,1 0-1,2 2 1,0 0 0,2 0 0,0 1 0,33-34-1,-48 56-56,0 1 0,1-1-1,-1 1 1,1 0 0,-1 0-1,1-1 1,0 1 0,-1 0-1,1 0 1,0 1-1,0-1 1,0 0 0,0 1-1,0-1 1,-1 1 0,1-1-1,0 1 1,0 0 0,4 0-1,-5 1 5,1-1 0,-1 1-1,0 0 1,0-1 0,0 1-1,0 0 1,0 0 0,0 0-1,0 0 1,0 0 0,0 0-1,0 1 1,0-1 0,-1 0-1,1 0 1,0 1 0,-1-1-1,1 0 1,-1 1 0,0-1-1,1 0 1,-1 1 0,0-1-1,0 0 1,0 1 0,0-1-1,0 3 1,2 21 86,-2 0 1,-4 39-1,3-52-63,-2 0-1,1 0 1,-1 0-1,-1-1 1,0 0-1,-1 1 1,-9 14-1,8-20-517,4-16-24,6-18-249,5 1 649,2 0-1,1 1 0,1 0 1,1 1-1,31-41 0,-44 63 138,1 1 0,0 0 0,-1 0-1,1-1 1,0 1 0,1 0-1,-1 1 1,0-1 0,1 0 0,-1 1-1,0-1 1,1 1 0,0 0-1,3-2 1,-5 3-2,-1 0-1,1 0 1,0 0 0,0 0-1,-1 0 1,1 0-1,0 0 1,0 1 0,-1-1-1,1 0 1,0 0-1,-1 1 1,1-1 0,0 0-1,-1 0 1,1 1-1,0-1 1,-1 1 0,1-1-1,-1 1 1,1 0-1,1 0 31,-1 1 0,0 0-1,0-1 1,0 1-1,-1 0 1,1 0-1,0 0 1,-1 0-1,1 0 1,0 3 0,1 15 333,-1 0 1,0 0-1,-4 27 0,2-28-256,0 0-1,1 0 0,4 30 1,-3-49-203,1 0 1,-1 1-1,0-1 1,0 0-1,1 0 1,-1 0-1,0 0 0,1 0 1,-1 0-1,0 0 1,0 0-1,1 0 1,-1-1-1,0 1 1,1 0-1,-1-1 1,0 1-1,0-1 0,2-1 1,2-2-78,1-1 0,-1 0 0,0-1 0,-1 1 0,1-1 0,-1 0 0,3-8 0,26-52-1293,-18 36 1132,45-83 1160,-60 113-793,0 0 1,0-1 0,1 1-1,-1 0 1,0-1 0,1 1-1,-1 0 1,0 0 0,1-1-1,-1 1 1,0 0-1,1 0 1,-1 0 0,0 0-1,1-1 1,-1 1 0,1 0-1,-1 0 1,0 0 0,1 0-1,-1 0 1,1 0 0,-1 0-1,0 0 1,1 0-1,-1 0 1,1 0 0,-1 0-1,0 0 1,1 0 0,-1 1-1,1-1 1,-1 0 0,0 0-1,1 0 1,-1 0 0,0 1-1,1-1 1,-1 0-1,0 1 1,0-1 0,1 0-1,-1 0 1,0 1 0,1-1-1,-1 0 1,0 1 0,0-1-1,0 0 1,0 1-1,1 0 1,11 19 496,4 18-31,16 53 1,6 16-559,-36-102-150,15 29-511,-16-32 302,1-1-1,-1 1 0,0 0 0,0-1 0,1 0 1,-1 1-1,1-1 0,-1 0 0,1 1 0,0-1 1,-1 0-1,1 0 0,0-1 0,0 1 0,0 0 1,2 0-1,11 0-7777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5285,'134'17'7655,"-134"-16"-6021,0 1-1346,0 0-128,0 2-384,0-1-385,0 3-864,0 1-1153,0 0-1731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5926,'-7'30'6775,"8"20"-5264,-2 3-1603,1-50 106,-38 476-2281,39-441 1821,1-25 319,-2 0-1,0 0 1,0 0-1,-4 21 1,-5-9 747,4-21-1670,3-17-1046,2-12-1037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4837,'0'0'2581,"0"9"5927,0 10-4445,2 115-3953,15 446-2032,-17-550 1789,-1 0-1,-1 0 1,-1 0-1,-2-1 1,-1 1-1,-2-1 1,-14 38 0,21-64 130,1-2 4,0 0 1,-1 0-1,1 0 1,0-1-1,0 1 1,-1 0-1,1 0 1,0-1-1,-1 1 1,1 0-1,-1-1 1,1 1-1,-1-1 1,1 1-1,-1 0 1,1-1 0,-1 1-1,1-1 1,-1 1-1,0-1 1,1 0-1,-2 1 1,1-33-3723,1-43-2200,0 19 279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6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12 4100,'-1'-9'9970,"-3"7"-4108,-7 14-2635,8-8-3319,1 0 0,0 1 0,0-1-1,0 1 1,1-1 0,-1 1-1,-1 7 1,3 0 100,0-8-13,0 1 1,0-1-1,0 0 1,0 0 0,1 0-1,-1 0 1,1 0-1,3 7 1,-3-10-3,0 1 1,0-1-1,1 1 1,-1-1-1,0 1 1,1-1-1,0 0 1,-1 0-1,1 0 1,0 0-1,-1 0 0,1 0 1,0 0-1,0-1 1,0 1-1,0 0 1,0-1-1,0 0 1,0 1-1,0-1 1,3 0-1,-1 0 2,6 1-29,0 0 0,0 0 1,0-1-1,15-2 0,-23 2 30,0-1-1,-1 1 0,1 0 0,0-1 1,-1 1-1,1-1 0,0 0 0,-1 1 0,1-1 1,-1 0-1,1 0 0,-1 0 0,0 0 0,1 0 1,-1 0-1,0 0 0,0-1 0,0 1 1,0 0-1,0-1 0,0 1 0,0-1 0,0 1 1,0-1-1,-1 1 0,1-1 0,0 0 0,-1 1 1,0-1-1,1 0 0,-1 0 0,0 1 1,0-3-1,0 1 51,0 1 1,0 0 0,0 0-1,0-1 1,0 1-1,-1 0 1,1-1 0,-1 1-1,0 0 1,0 0 0,1 0-1,-1 0 1,-1 0 0,1 0-1,0 0 1,0 0-1,-1 0 1,1 0 0,-1 1-1,0-1 1,1 1 0,-1-1-1,0 1 1,0-1-1,0 1 1,0 0 0,-4-2-1,-2 1 95,0 0 0,0 0-1,-1 1 1,1 0 0,0 1-1,-12 0 1,18 0-141,1 0 0,0 0 1,0 0-1,0 1 0,0-1 0,0 1 0,0-1 1,0 1-1,0-1 0,0 1 0,0-1 0,0 1 1,0 0-1,0-1 0,0 1 0,1 0 0,-1 0 1,0 0-1,0 0 0,1 0 0,-1 0 0,1 0 1,-1 0-1,1 0 0,-1 0 0,1 0 1,0 0-1,-1 0 0,1 0 0,0 0 0,0 3 1,-2 40-126,2-34 93,0-2-32,0 1 0,0-1-1,1 1 1,0-1 0,1 0 0,4 15-1,-5-21 42,0 0-1,0 0 1,1 1 0,-1-1-1,0 0 1,1 0 0,-1 0-1,1-1 1,0 1-1,0 0 1,-1-1 0,1 1-1,0-1 1,0 1-1,1-1 1,-1 0 0,0 0-1,0 0 1,1 0-1,-1 0 1,0-1 0,1 1-1,-1-1 1,1 1 0,-1-1-1,1 0 1,3 0-1,-4-1 30,0 1-1,0-1 0,1 1 0,-1-1 1,0 0-1,0 0 0,0 0 0,0-1 0,0 1 1,0 0-1,0-1 0,0 1 0,-1-1 1,1 0-1,-1 1 0,1-1 0,-1 0 0,1 0 1,-1 0-1,0 0 0,0 0 0,0 0 1,0 0-1,-1-1 0,1 1 0,0 0 1,-1 0-1,1-3 0,2-8 96,-1 1 0,0 0 0,0-24 0,-2-26 635,0 61-734,0 1 1,-1-1-1,1 1 0,0-1 0,0 1 1,-1 0-1,1-1 0,0 1 0,-1-1 1,1 1-1,0-1 0,-1 1 0,1 0 0,0-1 1,-1 1-1,1 0 0,-1-1 0,1 1 1,-1 0-1,1 0 0,-1-1 0,1 1 1,-1 0-1,1 0 0,-1 0 0,1 0 0,-1 0 1,1 0-1,-1 0 0,1 0 0,-1 0 1,1 0-1,-1 0 0,0 0 0,1 0 0,-1 0 1,1 0-1,-1 0 0,1 1 0,-1-1 1,1 0-1,0 0 0,-1 1 0,0 0 1,-27 13-830,-5 24-3128,-5 17-5158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4 108 10218,'-4'-75'4566,"4"43"1368,13 137-4498,-9-33-1147,-4-72-427,1 0 0,-1 0 0,0 0 1,1 0-1,-1 0 0,1 0 0,-1-1 0,1 1 1,-1 0-1,1 0 0,-1 0 0,0 0 1,1-1-1,-1 1 0,1 0 0,-1 0 1,0-1-1,1 1 0,-1 0 0,0-1 0,1 1 1,-1 0-1,0-1 0,0 1 0,1-1 1,-1 1-1,0 0 0,0-1 0,0 1 1,1-1-1,9-27-5505,-1-13-6886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4356,'-1'10'11217,"0"-1"-5509,-1 2-3933,-2 4-3873,0 3 2814,0 2-800,0 0 1,-1 41-1,5-60 65,1-1 0,-1 1 0,1 0 0,-1-1 0,0 1 0,1-1-1,-1 1 1,1-1 0,-1 1 0,1-1 0,0 1 0,-1-1 0,1 1 0,-1-1 0,1 0 0,0 1 0,-1-1 0,1 0 0,0 0 0,-1 1-1,1-1 1,0 0 0,0 0 0,-1 0 0,1 0 0,0 0 0,1 0 0,26 1-212,-24-1 179,33-1-154,-12 0 133,45 5 0,-68-4 69,-1 0 1,1 1-1,0-1 0,0 1 1,-1-1-1,1 1 1,0 0-1,-1 0 1,1 0-1,-1-1 0,1 2 1,-1-1-1,1 0 1,-1 0-1,0 0 0,0 1 1,1-1-1,-1 0 1,0 1-1,0-1 0,0 1 1,-1 0-1,1-1 1,0 1-1,0 0 1,-1-1-1,1 1 0,-1 0 1,0 0-1,1-1 1,-1 1-1,0 3 0,0-1 35,0-1 0,-1 0-1,1 0 1,-1 1-1,1-1 1,-1 0 0,0 0-1,0 0 1,-1 0-1,1 0 1,-1 0 0,1 0-1,-1-1 1,0 1-1,0 0 1,0-1 0,-4 4-1,-2 1 6,0-1 0,0 0-1,-1 0 1,0-1 0,0 0-1,-1-1 1,1 1 0,-1-2-1,-17 5 1,-27-3-2293,52-6 1887,1 1-1,-1-1 1,1 1 0,-1-1 0,1 0 0,-1 0-1,1 0 1,0 0 0,-1 0 0,1 0 0,0 0-1,0 0 1,0-1 0,0 1 0,0 0 0,0-1-1,0 1 1,0-1 0,0 1 0,1-1 0,-1 1-1,1-1 1,-1 1 0,1-1 0,0 0 0,-1 1-1,1-4 1,0 5 305,-5-25-7906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9705,'11'0'1313,"3"0"65,9 0 608,5 6-801,5 3-481,10 0-319,8 0-449,9 0-897,-1 2-4516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7591,'0'0'5221,"2"0"-4965,11 0 161,3 3-257,0-1-128,3 2-96,1-3-1666,7-1-576,2 0-1858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3427,'6'7'2787,"2"-3"-2275,0 0 545,4-3-480,3-1 96,1 0-289,5 0-160,3 0-128,-1 0-384,-1 0-1250,1 0-127,1 0-513,1 0-1762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1826,'2'2'4388,"0"-2"-2338,0 0-513,0 1-864,2-1 32,0 2-1,5 2 545,1-2-640,6-2-289,7 0-288,6 0-32,5 0-2274,3-8-2018,0-2-1922</inkml:trace>
  <inkml:trace contextRef="#ctx0" brushRef="#br0" timeOffset="1">580 26 5221,'10'4'1121,"4"-3"256,7-1-640,1 0-545,5 0 0,4 0-64,1-5-704,3-2-1026,-2-2-768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15182,'0'0'2018,"0"2"-341,-1 21-1306,-2 0 1,-8 36 0,-1 3-313,-33 443 510,24-220 682,19-268-1481,3-37-154,-2-23 144,3 0 0,1 0 0,2 0 0,15-62-1,37-60 177,-47 141 49,2 0 0,1 0 0,0 2 0,26-33 1,-35 51 4,0 0 1,0 0 0,0 0-1,0 1 1,8-4 0,-12 6 2,1 0 0,-1 1 0,1-1 0,0 1 1,-1 0-1,1-1 0,0 1 0,-1 0 0,1-1 0,0 1 1,-1 0-1,1 0 0,0-1 0,0 1 0,-1 0 1,1 0-1,0 0 0,0 0 0,-1 0 0,1 0 1,0 0-1,0 0 0,-1 0 0,1 1 0,0-1 0,0 0 1,-1 0-1,1 1 0,0-1 0,-1 0 0,1 1 1,0-1-1,-1 1 0,1-1 0,-1 1 0,1-1 1,0 1-1,-1-1 0,0 1 0,1-1 0,-1 1 1,1 0-1,-1-1 0,0 1 0,1 0 0,-1-1 0,0 1 1,1 1-1,1 13 87,0 1 0,-1 0 0,0 0 0,-2 0 0,0 0 0,0-1 0,-1 1 0,-1 0 0,-1-1 1,-10 28-1,13-41-82,-14 32 58,14-33-62,0 0 0,1 1 1,-1-1-1,0 1 1,0-1-1,0 0 0,0 0 1,0 1-1,0-1 0,0 0 1,0 0-1,-1 0 0,1 0 1,0 0-1,-1-1 0,1 1 1,-1 0-1,1-1 1,-3 2-1,4-2-202,0-2 191,0 1 0,1 0 1,-1-1-1,0 1 0,1 0 1,-1 0-1,1 0 1,0 0-1,-1-1 0,1 1 1,0 0-1,0 0 0,-1 0 1,1 0-1,0 0 0,0 1 1,0-1-1,0 0 0,0 0 1,1 1-1,-1-1 0,0 0 1,0 1-1,1-1 1,38-12-42,-24 8 41,-6 2-22,-1 0 1,1-1 0,-1-1-1,0 0 1,0 0 0,13-10-1,-18 11 46,0 0 0,0 0 0,0 0 0,-1-1 0,1 0 0,-1 1 0,-1-1 0,1 0 0,-1-1 0,1 1 0,-1 0 0,-1-1 0,3-7 0,-2-15 49,1 5 13,-2 40-13,-2-3 53,2 1 0,0 0-1,1-1 1,0 1 0,1-1-1,5 15 1,-7-26-146,0 0-1,0 0 0,0 0 1,1 0-1,-1 0 1,1 0-1,0-1 0,0 1 1,0-1-1,0 1 1,0-1-1,0 0 0,1 0 1,-1 0-1,1 0 1,-1 0-1,1-1 0,0 1 1,0-1-1,0 1 1,0-1-1,0 0 0,0 0 1,0-1-1,0 1 1,0-1-1,0 1 0,1-1 1,-1 0-1,0 0 1,0 0-1,0-1 0,1 1 1,4-2-1,-4 0 33,-1 0-1,0 0 1,0 0-1,0 0 0,0 0 1,0 0-1,0-1 1,0 0-1,-1 1 1,1-1-1,-1 0 1,0 0-1,0 0 1,3-6-1,25-52-43,-28 57 16,1-3-196,3-7 42,-3 14 304,-1 9 176,-1-3-231,0 0 0,1 0 0,0 0 0,0 0 0,0 0 0,0 0 0,1 0 0,0 0 0,0-1 0,1 0 0,4 7 0,-5-9-141,0-1 1,0 1-1,0-1 0,0 1 0,1-1 0,-1 0 0,0 0 1,1-1-1,0 1 0,-1-1 0,1 0 0,0 1 0,0-2 1,-1 1-1,1 0 0,0-1 0,0 0 0,0 0 0,5 0 0,-6 0-232,1-1-1,-1 0 0,0 0 1,0 1-1,1-2 0,-1 1 1,0 0-1,0-1 1,0 1-1,-1-1 0,1 0 1,0 0-1,-1 0 0,1 0 1,-1-1-1,1 1 0,-1-1 1,0 1-1,0-1 0,2-4 1,24-42-7499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62 4837,'16'0'1633,"5"0"65,3 0-353,1-4-1121,1-3-96,5 0-192,0-2 0,0 3-576,1 2-994,1 1 129,-2 1-513,0-2 416,-3 4 481,3-1 481</inkml:trace>
  <inkml:trace contextRef="#ctx0" brushRef="#br0" timeOffset="1">748 0 8008,'13'4'993,"1"1"96,2 1-609,1-3 385,-3-1-513,4-2-96,1 0-224,3 0 65,3 0-1154,-3-4-2659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10890,'12'0'801,"9"0"-801,1 0-32,-5 0-737,-1 0 65,-4 0 63,3 0-192,1 0 257,-2 0-834,-1 0-3394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12043,'-8'0'5253,"8"4"-6630,0 2-1025,0 4-481,0 5-993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1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8840,'-10'13'3492,"0"0"-449,-1-2-1346,3 2-640,0-1-352,2 1-513,4 0-96,0 1-192,2-1-352,0 0-385,0 1-897,6-1-2242,4-2-672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1922,'0'28'6982,"0"-5"-6629,0 3-321,0-4 32,0-4-288,13 0-1794,-3-3-2082</inkml:trace>
  <inkml:trace contextRef="#ctx0" brushRef="#br0" timeOffset="1">35 561 5413,'-4'24'1249,"2"-4"-608,2-2 32,0-2-545,0-1 0,0-4-416,0-2-1090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4484,'-4'9'3107,"4"-2"-3203,0 2 64,0-1 96,0-1-288,0 2-737,0 2-480,0 2-609</inkml:trace>
  <inkml:trace contextRef="#ctx0" brushRef="#br0" timeOffset="1">0 436 7463,'0'13'481,"0"-1"-257,0-2-192,0-1-1313,0-4-1666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4.2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17969,'-4'9'288,"4"0"-480,0-4-897,6-5-8040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5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1 192,'-9'9'2234,"0"0"0,1 0-1,0 1 1,1 1 0,-12 19 0,16-25-1901,1 1 1,0 0-1,0 0 0,0 0 1,0 0-1,1 0 1,0 0-1,1 0 1,-1 1-1,1-1 0,0 0 1,1 0-1,1 12 1,-1-16-314,-1-1 0,1 1 0,0-1 0,-1 0 0,1 1 0,0-1 0,0 0 0,0 0 0,0 0 1,0 1-1,0-1 0,0 0 0,0 0 0,0-1 0,1 1 0,-1 0 0,0 0 0,0-1 0,1 1 1,-1 0-1,1-1 0,-1 1 0,1-1 0,-1 0 0,1 0 0,-1 1 0,1-1 0,-1 0 0,1 0 0,-1 0 1,1 0-1,-1-1 0,0 1 0,1 0 0,1-1 0,1 0 49,0 0 0,0 0 1,0 0-1,0 0 0,0-1 0,0 0 0,-1 1 0,1-1 1,0-1-1,-1 1 0,6-5 0,-3-1 106,0 0 0,-1-1 1,0 0-1,0 0 0,0 0 0,-1-1 0,-1 1 0,0-1 1,0 0-1,-1 0 0,0 0 0,-1 0 0,0-1 0,0 1 1,-2-14-1,0 24-138,1-1 1,-1 0 0,0 1-1,0-1 1,0 0 0,1 1-1,-1 0 1,0-1-1,0 1 1,0-1 0,0 1-1,0 0 1,0 0 0,0-1-1,0 1 1,0 0-1,0 0 1,0 0 0,0 0-1,0 0 1,0 0 0,-2 1-1,-28 1 144,23 1-150,1 0 1,-1 0-1,1 1 1,0-1-1,-1 2 0,2-1 1,-1 1-1,1 0 1,-1 1-1,1-1 0,1 1 1,-1 0-1,1 1 1,0-1-1,1 1 0,-7 12 1,7 3-97,4-21-160,0 0 1,0 0-1,0 0 1,0-1-1,0 1 0,0 0 1,0 0-1,0-1 1,0 1-1,1 0 1,-1 0-1,0-1 0,0 1 1,1 0-1,-1-1 1,1 1-1,-1 0 1,0-1-1,1 1 0,-1 0 1,1-1-1,0 1 1,-1-1-1,1 1 1,-1-1-1,2 1 0,13 2-7659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2632 4580,'-1'-2'14873,"14"-9"-12407,7-3-4926,-10 7 3762,270-170-373,-213 140-433,36-22-31,348-224-22,-423 265-375,-1-1 0,32-29 0,-8 6-11,163-138 664,-99 78-471,-9 7-126,89-78 362,-155 139-428,25-20 120,-2-3 0,89-103 0,-119 123-45,38-36 0,-7 8 23,-26 27-73,2 1 0,54-38 1,95-53 292,-149 101-223,117-94 387,-156 121-541,239-184 188,-81 62 16,-78 60-117,-26 17 549,-55 43 1067,-5 1-3534,-14 1-7431,-4 0 1267,9-1 6947,4-1 4762,3-1 5604,7 2-9292,0 1 0,0 0 0,-1 0 0,1 0 0,0-1 0,0 1 0,-1 0 0,1 0 0,0 0 0,0 0 0,-1 0 0,1 0 0,0 0 0,-1-1 0,1 1 0,0 0 0,0 0 0,-1 0 0,1 0 0,0 0 0,-1 0 0,1 0 0,0 0-1,-1 0 1,1 1 0,0-1 0,0 0 0,-1 0 0,1 0 0,0 0 0,0 0 0,-1 0 0,1 1 0,0-1 0,0 0 0,-1 0 0,1 0 0,0 1 0,0-1 0,0 0 0,-1 0 0,1 1 0,0-1 0,0 0 0,0 0 0,0 1 0,0-1 0,-1 1 0,-3 11 902,3-9-925,0 1 0,0-1 0,1 1 0,-1 0 0,1-1 0,0 1 0,0 0 0,1 0 0,-1-1 0,1 1 0,1 7 0,-1-10 1,0 1 0,0-1 0,1 1 0,-1-1-1,0 0 1,0 0 0,1 1 0,-1-1-1,1 0 1,-1 0 0,1 0 0,-1-1-1,1 1 1,-1 0 0,1-1 0,0 1 0,0 0-1,-1-1 1,1 0 0,0 0 0,0 1-1,-1-1 1,1 0 0,0 0 0,2-1 0,-2 1 15,0 0 0,0 0 1,0 0-1,0-1 1,0 1-1,-1-1 0,1 1 1,0-1-1,0 0 1,-1 0-1,1 0 1,-1 1-1,1-2 0,-1 1 1,1 0-1,-1 0 1,1 0-1,-1-1 0,0 1 1,0-1-1,1 1 1,-1-1-1,0 1 0,-1-1 1,1 0-1,0 1 1,0-1-1,-1 0 1,1 0-1,0-2 0,0-3 216,0 0-1,0-1 1,0 1-1,-1-1 0,0 1 1,-2-13-1,2 19-206,-1 0 0,0-1-1,0 1 1,0 0-1,0 0 1,0-1 0,0 1-1,0 0 1,0 0 0,-1 0-1,1 0 1,0 0-1,-1 1 1,1-1 0,-1 0-1,1 1 1,-1-1 0,1 1-1,-1-1 1,1 1 0,-1 0-1,1-1 1,-4 1-1,3 0-36,0-1-1,0 1 1,0 0-1,0-1 0,-1 1 1,1 0-1,0 1 1,0-1-1,0 0 0,0 0 1,-1 1-1,1 0 1,0-1-1,0 1 0,0 0 1,0 0-1,-2 1 1,0 2-32,1 0 0,0 0 0,0 0 0,1 0 0,-1 1 0,1-1 0,0 1 0,0-1 0,0 1 0,1 0 0,-1 0 0,1 0 0,1 0 0,-1 0 1,0 0-1,1 0 0,0 0 0,1 0 0,-1 0 0,2 5 0,-1-8 8,1 0-1,-1-1 1,1 1 0,-1-1-1,1 1 1,0-1 0,0 0 0,0 0-1,0 0 1,0 0 0,0 0-1,0 0 1,0-1 0,0 1 0,0-1-1,0 1 1,1-1 0,-1 0-1,0 1 1,0-1 0,4-1 0,-3 1 34,0 1 0,0-1 0,0-1 0,0 1 0,0 0 0,0-1 0,0 1 0,0-1 0,0 0 1,0 0-1,0 0 0,-1 0 0,1-1 0,0 1 0,3-4 0,-2 0 187,-1 0-1,-1 0 0,1-1 1,-1 1-1,0-1 1,0 1-1,0-1 1,-1 0-1,0 0 0,0 0 1,-1 0-1,0-12 1,-4 17-164,0 1 0,-1-1-1,1 1 1,0 0 0,0 0 0,-8 2 0,4 0-352,1 0 0,-1 1 0,1 0 0,-1 0 0,1 1 0,0 0 1,0 1-1,0-1 0,1 1 0,0 0 0,0 1 0,0 0 0,-7 9 0,-3 0-1136,-39 38-4855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0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38 352,'0'1'157,"0"-1"1,0 1-1,0-1 0,0 1 0,0-1 0,0 1 0,0 0 0,0-1 0,1 1 1,-1-1-1,0 1 0,0-1 0,1 1 0,-1-1 0,0 1 0,1-1 1,-1 1-1,0-1 0,1 1 0,-1-1 0,1 1 0,-1-1 0,0 0 0,1 1 1,-1-1-1,1 0 0,10 3 4004,-2-3 2388,-7-3-6255,1-1 0,-2 1-1,1-1 1,0 1 0,-1-1 0,0 0-1,0 0 1,1-5 0,-3-5 3506,1 13-3792,0 1 0,0 0 1,0 0-1,0 0 1,1 0-1,-1 0 1,0 0-1,0 0 0,0 0 1,0 0-1,0 0 1,1-1-1,-1 1 0,0 0 1,0 0-1,0 0 1,0 0-1,0 0 1,1 0-1,-1 0 0,0 0 1,0 0-1,0 0 1,0 0-1,0 0 0,1 0 1,-1 0-1,0 1 1,0-1-1,0 0 1,0 0-1,0 0 0,1 0 1,-1 0-1,0 0 1,0 0-1,0 0 0,0 0 1,0 0-1,0 1 1,0-1-1,0 0 1,1 0-1,-1 0 0,0 0 1,0 0-1,0 0 1,0 1-1,0-1 0,0 0 1,0 0-1,0 0 1,0 0-1,0 0 1,0 1-1,0-1 0,0 0 1,0 0-1,0 0 1,0 0-1,0 0 0,0 1 1,0-1-1,0 0 1,0 0-1,0 13-235,0-12 256,0 3-34,0 1 1,0-1-1,0 1 0,1-1 1,0 0-1,0 1 0,0-1 0,0 0 1,1 1-1,-1-1 0,1 0 0,0 0 1,0 0-1,1 0 0,-1-1 0,1 1 1,6 5-1,-5-5-7,0-1 0,1-1 1,0 1-1,-1-1 0,1 1 0,0-1 1,0-1-1,0 1 0,0-1 0,1 0 1,-1 0-1,0 0 0,1-1 0,8 0 1,-13 0 22,0 0 0,-1-1 0,1 1 0,0-1 1,0 1-1,-1-1 0,1 1 0,0-1 0,-1 1 1,1-1-1,-1 0 0,1 1 0,-1-1 0,1 0 0,-1 1 1,1-1-1,-1 0 0,0 0 0,1 1 0,-1-1 1,0 0-1,0 0 0,1 0 0,-1 0 0,0 1 1,0-1-1,0 0 0,0 0 0,0-1 0,0-33 1306,0 28-540,0 7 194,-7 0-615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12876,'0'0'2269,"-1"3"-491,-7 27-1209,2 1 0,0-1 0,-1 52 0,7 100 236,2-83-230,0-37-391,2 1-1,19 87 0,-23-149-265,7 26 295,-7-26-326,0 0-1,0-1 1,0 1 0,1 0-1,-1 0 1,0 0-1,1 0 1,-1 0 0,1-1-1,-1 1 1,1 0-1,-1 0 1,1-1 0,0 1-1,-1 0 1,1-1 0,0 1-1,-1-1 1,1 1-1,0-1 1,0 1 0,1 0-1,1-4-2881,-2-12-1996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4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0 217 1954,'0'0'13501,"1"-8"-12290,0-2-1089,1 1 1,1-1-1,0 1 0,0 0 0,1 0 0,0 0 0,6-10 0,40-58-95,-47 73-11,2-5-54,-3 6 17,0 0 0,-1 0 1,1 0-1,0 0 0,1 0 0,-1 1 0,0-1 1,1 1-1,0-1 0,5-3 0,-2 32-11,8 31 163,-10-36-8,2 0-1,9 25 1,-12-39-132,0 0 0,1-1 0,0 0 0,0 0 0,0 0 0,0 0 0,1-1 0,0 1 0,0-1 0,11 8 0,-16-13 46,0 0 0,1 0 0,-1 0 0,0 0 0,0 0 0,0 0 0,0 0 0,1 0-1,-1 0 1,0 0 0,0 0 0,0 1 0,0-1 0,0 0 0,1 0 0,-1 0 0,0 0-1,0 0 1,0 0 0,0 0 0,0 1 0,0-1 0,0 0 0,0 0 0,0 0 0,0 0-1,1 1 1,-1-1 0,0 0 0,0 0 0,0 0 0,0 0 0,0 1 0,0-1 0,0 0-1,0 0 1,0 0 0,0 0 0,0 1 0,0-1 0,-1 0 0,1 0 0,0 0 0,0 0-1,0 0 1,0 1 0,0-1 0,0 0 0,0 0 0,0 0 0,0 0 0,-1 0 0,1 0-1,0 1 1,-14 2 573,-27-2-714,35-1 351,-18 0 108,6 1 333,1-1 0,-1-1 0,1-1 0,-34-7 0,109 16-10062,-34-7 181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2.9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10634,'0'0'1949,"-5"4"2744,-8 9-2761,6 5-1671,1 1 1,1-1 0,0 1 0,1 0 0,-1 27-1,0 97-7,5-142-253,0 14 13,0-1-1,1 1 1,1 0-1,0 0 1,6 21-1,-6-32-12,-1 0 0,1 0 0,-1 0-1,1 0 1,0-1 0,1 1 0,-1-1 0,1 1-1,-1-1 1,1 0 0,0 0 0,0 0 0,1 0 0,-1-1-1,0 0 1,1 1 0,-1-1 0,1 0 0,0 0 0,0-1-1,0 1 1,0-1 0,0 0 0,7 1 0,-7-1 2,0-1 1,0 1 0,0-1-1,0 0 1,0 0 0,-1 0-1,1-1 1,0 1 0,0-1-1,0 0 1,0 0 0,-1 0-1,1-1 1,0 1 0,-1-1-1,0 0 1,1 0 0,-1 0-1,0 0 1,5-5 0,-2 0 27,0-1-1,0 0 1,0-1 0,-1 0 0,-1 1 0,8-19 0,-5 8 75,-1 0-1,0 0 0,-1 0 0,-1 0 0,-1-1 1,1-39-1,-4 58 274,3 21-366,-2-4-31,17 99-96,6 133-1,-17 114-313,-7-343 317,1 9 5,-5 34 0,3-55 115,0-1-1,0 1 1,-1 0-1,0-1 1,0 0-1,0 0 0,-1 1 1,0-1-1,0-1 1,-7 10-1,10-14-3,-1-1-1,1 1 1,-1 0-1,0-1 1,1 1-1,-1 0 1,0-1-1,1 1 1,-1-1-1,0 1 1,0-1-1,1 1 1,-1-1-1,0 1 1,0-1-1,0 0 1,0 0-1,0 1 1,1-1-1,-1 0 1,0 0-1,0 0 1,0 0-1,0 0 0,0 0 1,-2-1-1,2 1-4,-1-1 0,0 0 0,1 0 0,-1 0 0,1 0 0,-1 0 0,1-1 0,0 1 0,-1 0 0,1-1 0,0 1 0,-2-3 0,-2-4-25,0-1 0,1 0 1,-6-16-1,2-3 53,1-2 0,2 1 0,1-1 1,1 0-1,1 0 0,5-57 0,-1 73 152,0 1-1,0-1 1,2 1-1,0 0 1,0 0-1,1 0 1,1 1-1,9-18 1,3 1 808,2 1 0,26-31 1,-42 56-1847,-3 3 718,-1 0 0,0 0 0,0 0-1,1 0 1,-1 0 0,0-1 0,0 1 0,1 0-1,-1 0 1,0 0 0,0-1 0,0 1-1,1 0 1,-1 0 0,0-1 0,0 1-1,0 0 1,0 0 0,0-1 0,0 1-1,1 0 1,-1 0 0,0-1 0,0 1 0,0 0-1,0-1 1,0 1 0,0 0 0,0-1-1,0 1 1,0 0 0,0 0 0,0-1-1,-1 1 1,2-24-5652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8.3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236 260 7399,'0'0'142,"0"0"0,0 0 0,0 0 0,0 0-1,1 0 1,-1 0 0,0 0 0,0 0 0,0 0 0,1 0 0,-1 0 0,0 1-1,0-1 1,0 0 0,0 0 0,0 0 0,0 0 0,1 0 0,-1 1 0,0-1 0,0 0-1,0 0 1,0 0 0,0 0 0,0 1 0,0-1 0,0 0 0,0 0 0,0 0 0,0 1-1,0-1 1,0 0 0,0 0 0,0 0 0,0 0 0,0 1 0,0-1 0,0 0-1,0 0 1,0 0 0,0 1 0,0-1 0,0 0 0,0 0 0,0 0 0,0 0 0,0 1-1,-1-1 1,1 0 0,0 0 0,0 0 0,0 0 0,0 0 0,0 1 0,-1-1 0,1 0-1,0 0 1,0 0 0,0 0 0,0 0 0,-1 0 0,1 0 0,1 0-19,0 0 1,0 0-1,-1 0 1,1 0-1,0-1 1,0 1-1,0 0 1,0-1-1,-1 1 1,1-1-1,0 1 1,0-1-1,-1 1 1,1-1-1,0 1 1,-1-1-1,1 0 1,-1 1-1,1-1 1,-1 0-1,1 1 1,-1-1-1,1 0 0,-1 0 1,0 1-1,1-2 1,5-18 153,-1-1 0,-1 1 0,-1 0 0,-1-1 0,-1 0 0,0 1-1,-5-40 1,3 57-270,1 1-1,-1-1 1,0 1-1,0 0 1,0-1-1,0 1 1,-1 0-1,1 0 1,0-1-1,-1 1 1,0 0-1,1 0 1,-1 1-1,0-1 1,0 0-1,0 1 1,0-1-1,0 1 1,-1-1-1,1 1 1,0 0-1,-1 0 1,1 0-1,0 0 1,-1 1-1,-4-1 0,4 0-4,-1 0-1,0 0 0,0 1 0,0 0 1,0-1-1,0 2 0,1-1 0,-1 0 1,0 1-1,0 0 0,0 0 0,1 0 1,-1 0-1,0 0 0,1 1 0,-1 0 1,-4 2-1,-6 9 11,0 0 1,1 1 0,1 0-1,0 1 1,1 0-1,1 1 1,0 0 0,1 1-1,1 0 1,0 0-1,2 1 1,0 0-1,-5 23 1,9-33-24,1 1 0,0-1 0,1 1 0,-1-1 0,1 1 0,3 16 1,-2-23 1,-1 0-1,1 0 1,0 0 0,0 0 0,0 0 0,0 0 0,0 0 0,1 0 0,-1 0 0,0-1 0,1 1 0,-1-1 0,1 1 0,0-1 0,0 1 0,-1-1 0,1 0 0,0 0 0,0 0 0,0 0 0,0 0 0,1 0 0,-1 0 0,0-1 0,0 1 0,0-1 0,1 0 0,-1 1 0,3-1 0,1 0-6,0 1-1,0-1 1,0-1-1,0 1 1,-1-1-1,1 0 1,0 0-1,-1 0 1,1-1-1,0 0 1,-1 0-1,0-1 1,1 1-1,-1-1 1,6-5-1,-3 1 0,0 0 1,0-1-1,-1 0 0,0-1 1,-1 0-1,0 0 0,7-13 0,-6 10 39,-1 0-1,-1-1 0,0 1 1,-1-1-1,-1 0 0,0 0 1,0-1-1,-1 1 0,-1 0 1,0-15-1,-1 27 763,0 35-561,0-32-224,0 18 90,0 0 0,5 27 0,-3-39-53,0 0 0,1 0 0,-1 0 0,2 0 0,-1-1 0,1 0 0,0 1 0,8 10 0,-1-3 21,1 0 0,0-1-1,19 16 1,-27-26-107,1 0 0,0-1 0,0 1 1,0-1-1,0 0 0,0-1 0,1 1 0,-1-1 0,1 0 1,0 0-1,0-1 0,0 0 0,-1 0 0,10 0 0,-13-1-122,0 0 0,1 0-1,-1 0 1,0-1 0,0 1-1,0-1 1,0 0 0,0 1-1,0-1 1,0 0 0,0 0-1,0 0 1,-1 0 0,1-1-1,0 1 1,-1 0-1,1-1 1,2-2 0,0-1-1006,-1 0-1,1-1 1,-1 1 0,0-1-1,2-6 1,8-27-8838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13805,'0'0'5066,"0"-2"-2511,0-11-2158,0 10-354,0 1-1,1 0 0,0-1 0,-1 1 0,1 0 1,0-1-1,0 1 0,0 0 0,0 0 0,1 0 1,-1 0-1,0 0 0,4-4 0,28-24 47,-20 19 0,-4 2-52,1 1-1,0 0 1,13-8-1,-20 14-25,0 0-1,1 1 1,0-1-1,-1 0 1,1 1-1,0 0 1,0 0-1,-1 0 1,1 1 0,0-1-1,0 1 1,0 0-1,0 0 1,8 1-1,-11 0 1,1-1 0,-1 1 0,0 0-1,0-1 1,1 1 0,-1 0 0,0 0-1,0 0 1,0 0 0,0 0 0,0 1-1,0-1 1,0 0 0,0 0 0,-1 1-1,1-1 1,0 0 0,-1 1 0,1-1-1,-1 0 1,0 1 0,1-1 0,-1 1-1,0-1 1,0 3 0,2 46 120,-3-37-120,-1 13-21,-1-1 0,-1 0 0,-1 1-1,-2-2 1,0 1 0,-2-1 0,0 0 0,-2-1 0,-19 32 0,41-74-2523,3-8 1549,20-27 0,25-22 260,16-21 791,-31 28 4989,-46 83-4474,-11 23-403,8-26-170,1 1-1,0 0 1,1-1-1,0 1 0,-2 23 1,5-22-11,0 1-1,1-1 1,1 1 0,0-1 0,0 1 0,1-1 0,1 0 0,7 16 0,-8-22 0,0 0 0,1 0 0,0-1 0,1 1 1,-1-1-1,1 0 0,0 0 0,1 0 0,-1-1 1,1 0-1,0 0 0,0 0 0,1-1 0,0 0 0,12 6 1,-13-8 35,0 0 1,0 0-1,0 0 0,0-1 1,1 0-1,-1 0 1,0-1-1,0 0 1,1 0-1,-1 0 1,9-3-1,-12 3 38,-1-1 0,1 1 0,-1-1 0,0 0-1,1 0 1,-1 0 0,0 0 0,0-1 0,0 1-1,0 0 1,0-1 0,0 0 0,0 1 0,-1-1 0,1 0-1,-1 0 1,1 0 0,-1 0 0,1 0 0,-1 0-1,0-1 1,0 1 0,0 0 0,-1-1 0,1 1 0,0 0-1,-1-1 1,1 1 0,-1-1 0,0 1 0,0-5-1,0 7-252,1 0-2051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10954,'45'1'3070,"85"1"5228,-44-5-5679,-62-1-5626,-4 0-6836,-38 7 763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8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13421,'-8'8'5618,"5"7"-3384,3 21-2112,1-21 755,-2 60 997,2 86 127,0-156-2064,0 0 0,0 0 0,0 0 0,0 0 0,1-1 0,-1 1 0,1 0 0,0-1 0,4 6 0,8 6-6951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31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14 11531,'6'-14'5533,"-7"37"-451,0 0-5645,-3 538 2197,10-563-1843,22-56 297,-21 40-46,1 1 0,0 0 0,17-23 1,-20 33-70,0 1 0,1-1 0,0 1 0,0 0 0,1 0 0,13-9 1,-17 13 16,0 0-1,1 1 1,0-1 0,-1 1 0,1 0 0,0-1 0,-1 2 0,1-1 0,0 0 0,0 1 0,0 0 0,0 0 0,0 0 0,0 0 0,0 1 0,-1-1 0,8 3 0,-7-1 19,0 0-1,0 0 0,-1 0 1,1 1-1,-1-1 1,1 1-1,-1 0 0,0 0 1,0 0-1,0 1 0,0-1 1,-1 1-1,1 0 1,-1-1-1,0 1 0,0 0 1,1 5-1,3 6 28,-1 0 0,0 0-1,3 23 1,-6-29-15,0 0 0,-1-1 1,-1 1-1,1 0 0,-1-1 0,-1 1 0,-2 13 0,3-20-13,-1 1-1,0-1 0,0 0 0,-1 1 1,1-1-1,0 0 0,-1 1 0,1-1 0,-1 0 1,0 0-1,0 0 0,1-1 0,-1 1 1,-1 0-1,1-1 0,0 1 0,0-1 0,-1 1 1,1-1-1,0 0 0,-1 0 0,1 0 1,-1-1-1,1 1 0,-1-1 0,0 1 0,1-1 1,-4 0-1,-20 1 118,0-1 0,-1-1 0,2-2-1,-1 0 1,-31-9 0,-17-2 1117,16 13-308,87 4-4702,5-3-1373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44 192,'-6'-10'518,"5"8"-376,0-1 0,0 1-1,0-1 1,-1 1 0,1 0 0,-1 0 0,1 0-1,-1 0 1,0 0 0,0 0 0,0 0 0,0 1-1,0-1 1,0 0 0,-4-1 0,4 5-205,0-1 1,1 1 0,-1 0-1,1-1 1,0 1-1,-1 0 1,1 0 0,0 0-1,0 0 1,0 1-1,1-1 1,-1 0-1,-1 4 1,0-1-441,1 0 590,-2 0 1,1-1 0,-1 1-1,1-1 1,-1 1 0,0-1 0,-1 0-1,1-1 1,-1 1 0,-7 5-1,9-7 514,-1 0-1,1-1 0,-1 1 0,0-1 0,1 0 0,-1 0 0,0 0 0,0 0 0,0 0 0,0-1 0,0 1 0,-4-1 0,5-5 547,1 0 0,0 0 0,0 0 0,0 0 1,1 0-1,0 0 0,0-7 0,-1 12-226,1 0-903,0 0 0,-1 0 0,1 0 1,0-1-1,0 1 0,0 0 0,0 0 0,-1 0 0,1 0 0,0 0 0,0 0 0,0 0 0,0 0 0,-1 0 0,1 0 0,0 0 0,0 0 0,0 0 0,0 0 0,-1 0 0,1 1 0,0-1 0,0 0 0,0 0 1,0 0-1,0 0 0,-1 0 0,1 0 0,0 0 0,0 0 0,0 0 0,0 1 0,0-1 0,0 0 0,0 0 0,-1 0 0,1 0 0,0 0 0,0 1 0,0-1 0,0 0 0,0 0 0,-42 221 479,40-176-513,2-44 37,47-2-114,71-12-1,-108 11 92,-4 1-1,0 0 0,0 0 0,0 0 0,0 1 0,0 0 0,0 0 0,0 0 0,0 1 0,7 1 0,-11 0 6,-1 0-1,0 1 1,0-1-1,0 0 1,0 1-1,-1-1 1,1 0-1,0 1 1,-1-1-1,0 1 1,0-1-1,0 1 1,0-1-1,0 1 0,0-1 1,-1 5-1,0 2 20,1-2 8,-1 0-1,0 0 0,-1 0 1,0 0-1,0 0 0,0-1 1,-1 1-1,0-1 1,0 1-1,0-1 0,-1 0 1,0 0-1,-9 9 0,4-5 9,-1 0 1,0 0-1,0-1 0,-1-1 0,0 0 0,-18 10 0,28-18-131,0 1 1,-1 0-1,1 0 0,0-1 0,-1 1 0,1-1 0,-1 1 0,1-1 0,-1 0 0,1 1 0,-1-1 0,0 0 0,1 0 0,-1 0 0,1 0 0,-2-1 0,2 1-228,0-1 0,0 1-1,0-1 1,0 1-1,1-1 1,-1 0 0,0 1-1,1-1 1,-1 0 0,0 0-1,1 0 1,-1 1-1,1-1 1,-1 0 0,1 0-1,0 0 1,-1 0 0,1 0-1,0 0 1,-1 0-1,1 0 1,0 0 0,0 0-1,0-1 1,-4-27-7719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7591,'0'0'7912,"2"0"-7368,14 4 417,9 3 128,2 2 160,7-2-864,3-1-193,2-2-224,0-3 160,2-1-897,0 0-1153,0 0-2626,-6-11-3748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7527,'-37'30'7551,"6"6"-3405,24-25-4022,0 0-1,1 1 1,0-1 0,1 1 0,0 0-1,1 1 1,0-1 0,1 1 0,1 0-1,0-1 1,0 1 0,1 0 0,1 0 0,0 0-1,3 14 1,-3-24-118,2 1 0,-1 0 0,0 0 0,1 0 0,-1-1 0,1 1 0,0-1 0,0 1 0,1-1 0,-1 0 0,1 0 0,-1 0 0,1 0 0,0 0 0,0-1 1,0 1-1,1-1 0,-1 0 0,1 0 0,-1 0 0,1 0 0,-1-1 0,1 1 0,0-1 0,5 1 0,2 1 17,-1-1 1,1 0-1,0-1 1,0 0-1,0 0 1,0-1-1,-1-1 1,16-2-1,-21 2-18,0-1 0,0 0-1,0 0 1,-1-1-1,1 1 1,-1-1-1,1 0 1,-1 0-1,0 0 1,0-1 0,0 0-1,-1 0 1,1 0-1,-1 0 1,0 0-1,0 0 1,0-1-1,3-9 1,0 2-2,-1 0 0,0-1 0,-1 1 0,-1-1-1,0 0 1,1-19 0,-2 20-10,-1-1 0,-1 0 0,0 0 0,-1 0 0,0 0 0,-6-20 0,6 29 42,0 1 1,0-1 0,-1 1 0,0-1 0,1 1 0,-1 0 0,-1 0-1,1 0 1,0 0 0,-1 0 0,0 0 0,1 0 0,-1 1-1,0-1 1,0 1 0,-1 0 0,1 0 0,0 0 0,-1 1-1,1-1 1,-1 1 0,1 0 0,-1 0 0,0 0 0,0 0 0,-5 0-1,0 0 136,-1 0-1,1 1 1,0 0-1,-1 0 1,1 1-1,-15 3 1,21-3-167,1-1 0,0 1 0,-1 0-1,1 0 1,0 0 0,0 0 0,0 0 0,-1 0 0,1 1 0,0-1-1,1 0 1,-1 1 0,0 0 0,0 0 0,1-1 0,-1 1 0,1 0-1,-1 0 1,1 0 0,0 0 0,0 1 0,0-1 0,0 0 0,0 0-1,0 1 1,1-1 0,-1 0 0,1 1 0,0-1 0,0 4 0,-1-5-85,1 0 1,0 0-1,1 0 1,-1-1-1,0 1 1,0 0-1,0 0 1,0 0 0,1 0-1,-1 0 1,0-1-1,1 1 1,-1 0-1,1 0 1,-1-1-1,1 1 1,-1 0 0,1-1-1,-1 1 1,1 0-1,0-1 1,-1 1-1,1-1 1,0 1-1,-1-1 1,1 1 0,1 0-1,24 3-2756,-25-4 2679,35 1-5373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1 239 3331,'0'-3'12300,"0"-5"-9642,0-6-768,16-8-1153,19-9 64,12-4-129,7 3-319,3 1-450,-2 5-928,-8 6-2402,-12 4-5477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15919,'-6'0'5894,"16"0"-5734,9 2 320,5 0-384,-1 0 129,-1 0-129,1-2-96,-3 0 96,-1 0-353,-5 0-479,-4 0-1218,3 0-1313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13549,'0'2'3395,"12"-2"-1441,9 0-257,5 0-575,3 0-194,0 0-831,1 4-33,3-3-769,8-1-2850,-8 0-9706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75 14029,'-27'0'1730,"17"0"608,4 0-128,1 0 2499,5-2-4613,2 0-545,7-1 193,-1-3-737,2 1-448,6-6-1026,3-9-1248,1-6-3300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2787,'0'0'16976,"0"3"-16912,0 16 0,0 8-96,0 2-1410,16 4-1568,1-2-4037</inkml:trace>
  <inkml:trace contextRef="#ctx0" brushRef="#br0" timeOffset="1">216 479 16688,'-19'4'1377,"5"3"513,8-1-289,2-1-1472,4 1-65,0-3-961,16-3-1121,13 0-4036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0.9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357 273 13613,'-11'5'5147,"12"-14"-71,1 0-6251,2-9 1294,-1 0-1,-1 0 0,-1-1 0,0 1 0,-2-1 0,-3-28 0,4 42-129,-1 1 0,0-1 0,0 0 0,-1 0 0,1 1 0,-1-1 0,0 1 0,0-1 0,0 1 0,-1 0 0,0-1 0,1 2 0,-1-1 0,-1 0 0,1 0 0,-1 1 0,1 0 0,-1 0 0,0 0 0,0 0 0,0 0 0,-1 1 0,1 0 0,0 0 0,-1 0 0,0 0 0,1 1 0,-1 0 0,-8-1 0,7 1-22,0 1 0,0 0 0,0 1 0,0 0-1,0 0 1,0 0 0,0 0 0,0 1 0,0 0 0,1 0 0,-1 1 0,1 0 0,-1 0 0,1 0 0,0 0 0,0 1-1,1 0 1,-1 0 0,-6 8 0,-6 7 8,2 1 1,0 1-1,-17 31 0,22-34 44,1-3-10,1 1 0,0 0 0,-7 23 0,13-33-6,0 0 1,1 1-1,-1-1 0,1 1 1,1-1-1,-1 1 1,1-1-1,0 1 0,1 0 1,-1-1-1,1 1 1,3 8-1,-3-12-2,1 0 0,0-1-1,0 1 1,0-1 0,0 1 0,0-1 0,0 0-1,1 0 1,-1 0 0,1 0 0,-1 0 0,1 0 0,0-1-1,0 0 1,0 1 0,-1-1 0,1 0 0,1 0-1,-1-1 1,0 1 0,0 0 0,5-1 0,9 2-11,1-1 0,28-2 0,-40 0-19,-1 0 0,1-1 0,-1 1 0,1-1-1,-1 0 1,0 0 0,0-1 0,0 1 0,0-1 0,0 0 0,0 0-1,-1-1 1,0 0 0,1 0 0,-1 0 0,-1 0 0,1 0-1,-1-1 1,1 1 0,-1-1 0,-1 0 0,1 0 0,3-10 0,0-1 47,-1 1 1,0-1 0,-1 0-1,-1 0 1,0 0 0,-1 0 0,0-20 1136,4 38-1121,0 0-1,0-1 0,0 2 0,0-1 0,-1 1 0,1 0 1,-1 0-1,1 0 0,-1 1 0,0 0 0,8 8 0,6 3 2,-7-6-47,13 9-98,35 20 0,-51-33-281,0-1 0,0 0 1,1 0-1,0-1 1,-1-1-1,1 1 1,0-2-1,11 2 0,-15-3-43,5 1-1442,0-1 1,-1 0-1,1 0 1,13-3-1,6-11-6756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11627,'4'4'2723,"4"2"-1058,5-1 1122,1 0-1058,4-1-255,3-2-481,3-2-160,1 0-609,2 0 32,-1 0-320,-3 0 128,-3 0-288,-3-6-865,-3-1-673,-2-4-1857,-3-1-3844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15182,'-12'8'1762,"4"4"-128,4 5 351,-1 3-1248,5 7 256,0 6-192,0 9-321,0 7-416,0 7 64,0 4 33,7-7-225,3-9 192,4-17-449,5-14-736,1-13-993,9 0-288,1-33-1954,1-20-4868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0 17232,'-1'1'207,"0"-1"0,0 0 0,-1 0 0,1 0 0,0 1 0,-1-1 0,1 1-1,0-1 1,0 1 0,0-1 0,0 1 0,-1 0 0,1-1 0,0 1 0,0 0 0,0 0 0,0 0-1,1 0 1,-1 0 0,0 0 0,0 0 0,1 0 0,-1 0 0,0 1 0,1-1 0,-1 0 0,0 2-1,-8 42 143,8-33 156,-10 93 413,5 163 1,6-193-856,0-59-98,-1-10 13,1 1-1,0-1 1,0 0 0,0 0-1,1 0 1,0 0 0,0 1-1,0-1 1,1 0 0,0-1-1,0 1 1,4 6-1,-6-11 4,1-1-1,-1 0 0,1 1 0,0-1 0,-1 1 1,1-1-1,0 0 0,-1 1 0,1-1 0,0 0 0,0 0 1,-1 0-1,1 1 0,0-1 0,0 0 0,0 0 1,-1 0-1,1 0 0,0 0 0,0-1 0,-1 1 1,1 0-1,0 0 0,0 0 0,-1-1 0,1 1 0,0 0 1,-1-1-1,1 1 0,0 0 0,-1-1 0,1 1 1,0-1-1,-1 1 0,1-1 0,-1 0 0,1 1 0,-1-1 1,1 0-1,22-26 189,-22 26-176,17-24-8,-11 13-31,0 1 0,1 1 1,0 0-1,1 0 0,0 0 1,0 1-1,1 0 1,0 1-1,1 0 0,12-6 1,-20 12 31,-1 1 0,1 0 1,0 0-1,0 0 1,0 0-1,0 1 0,0-1 1,0 1-1,0 0 1,0 0-1,0 0 0,0 0 1,1 0-1,-1 1 1,0-1-1,4 3 0,-5-2 8,1 0-1,-1 0 1,0 0-1,0 1 1,0-1-1,-1 1 1,1 0-1,0-1 1,-1 1-1,1 0 1,-1 0-1,1 0 1,-1 0-1,0 0 0,0 0 1,0 1-1,0-1 1,0 0-1,0 0 1,0 4-1,2 5 14,-2 0 0,1 0 0,-1 0 0,-1-1-1,0 1 1,0 0 0,-1 0 0,0 0 0,-1 0-1,-1 0 1,1-1 0,-2 1 0,-4 10 0,5-15 2,1-1 1,-1 0 0,-1 0-1,1 0 1,-1 0 0,0-1-1,0 1 1,0-1 0,-1 0 0,1 0-1,-1-1 1,0 1 0,0-1-1,0 0 1,-1 0 0,1-1-1,-1 0 1,1 0 0,-1 0-1,0 0 1,0-1 0,0 0-1,1 0 1,-1-1 0,-7 0-1,5 1 13,1-1 0,-1-1 0,1 1-1,-1-1 1,1-1 0,0 1 0,0-1 0,-1 0-1,1-1 1,0 0 0,-11-6 0,-26-13 811,66 21-6392,-12-1 3468,21-1-5196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8776,'0'4'9962,"16"-4"-9578,13 0 577,2 0-224,6 0 256,2 0-705,0 0-128,-5-4-224,-5-1 64,-8 1-1377,-7 1-1666,0-3-2338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16047,'0'1'705,"18"1"448,11 2 1185,4-2-608,4 0-1090,4-2-287,4 0-417,4 0 128,6-6-1730,3-16-2658,-1-9-8904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1 284 11018,'48'-2'6936,"-6"-8"-4619,-37 8-2267,0 0 1,0-1 0,0 0 0,0 0 0,-1 0 0,1 0-1,-1-1 1,0 0 0,0 0 0,0 0 0,-1 0 0,1 0 0,-1-1-1,4-7 1,-2 2-124,-1 0 0,0-1-1,0 0 1,-1 0 0,-1-1 0,0 1-1,0 0 1,-1-1 0,0 1-1,-2-21 1,1 30 39,0 1-1,0-1 1,-1 0 0,1 1-1,0-1 1,-1 0 0,0 1-1,1-1 1,-1 1 0,0-1-1,1 1 1,-1-1 0,0 1-1,0-1 1,0 1 0,0 0-1,-1-1 1,1 1 0,0 0-1,-1 0 1,1 0-1,0 0 1,-1 0 0,1 0-1,-1 1 1,1-1 0,-1 0-1,0 1 1,1-1 0,-1 1-1,0 0 1,1-1 0,-4 1-1,3 0 32,-1-1-1,0 1 0,1 0 1,-1 0-1,1 1 0,-1-1 0,0 0 1,1 1-1,-1 0 0,1 0 1,-1-1-1,1 1 0,0 1 1,-1-1-1,1 0 0,0 0 0,0 1 1,0 0-1,0-1 0,0 1 1,-3 3-1,2 1 39,-1 0 0,1 1 0,0-1 0,0 1 0,1 0 0,0 0 0,0 0 0,1 0 0,-1 7 0,0 67 66,2-52-34,0-25-61,0-1 0,0 1 0,1 0 0,-1 0 0,1-1 0,0 1 0,0 0 0,0-1 0,0 1 0,1-1 0,0 1 0,-1-1 0,1 0 0,1 1 0,-1-1 0,0 0 0,1-1 1,-1 1-1,1 0 0,0-1 0,0 1 0,0-1 0,0 0 0,0 0 0,5 2 0,2 0-13,-1-1 0,1 0 1,0 0-1,0-1 0,1 0 0,-1-1 0,0 0 1,13-1-1,-19 0 12,1-1 0,-1 0 1,0 0-1,1 0 0,-1-1 0,0 0 1,0 0-1,0 0 0,0 0 1,0 0-1,0-1 0,0 0 0,-1 0 1,0 0-1,1 0 0,-1 0 0,0-1 1,-1 1-1,1-1 0,0 0 0,-1 0 1,3-7-1,5-10-91,-1 1-1,-1-1 1,7-28 0,-3 6-117,18-76-144,-7 121-193,42-1 0,-50-2 461,-13 2 139,0-1-1,0 1 0,0-1 1,0 1-1,0-1 0,0 1 1,0 0-1,0 0 0,0 0 1,0 0-1,-1 0 0,1 1 0,0-1 1,-1 0-1,1 1 0,-1 0 1,1-1-1,-1 1 0,0 0 1,1-1-1,-1 1 0,0 0 1,1 2-1,3 8 592,0-1-1,6 22 1,-7-19-263,5 20 655,-6-23-933,0 1 1,0-1 0,1 0 0,0 0 0,1 0 0,0 0 0,1-1 0,1 0-1,9 13 1,1-13-1611,-4-8-5221,-6-2-4020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 11563,'-23'27'4724,"-4"22"-3830,12-19 700,-5 15-488,19-43-1069,0 1 0,0 0 0,0 0 0,0 0 0,1 0 0,0-1 0,-1 1 0,1 0 0,0 0 0,0 0 0,1 0 0,-1 0-1,1 0 1,1 4 0,-1-6-33,0 0 0,0 0 0,0 0-1,0-1 1,0 1 0,0 0 0,1 0 0,-1-1-1,0 1 1,0-1 0,1 1 0,-1-1-1,1 1 1,-1-1 0,0 0 0,1 0 0,1 0-1,31 2 74,-26-2-83,46 0-226,-35-1 119,0 1 0,24 2 0,-42-1 117,1 0 0,-1-1 0,1 1 0,-1 0-1,1 0 1,-1 0 0,0 0 0,1 0 0,-1 1 0,0-1 0,0 0 0,0 1 0,0-1 0,0 0 0,0 1-1,0-1 1,0 1 0,-1 0 0,1-1 0,0 1 0,-1-1 0,0 1 0,1 0 0,-1 0 0,0-1 0,0 1-1,0 0 1,0-1 0,0 3 0,-3 53 450,2-52-386,-1 1-1,0-1 1,0 1-1,0-1 1,0 1 0,-1-1-1,0 0 1,0 0-1,0 0 1,-1-1 0,1 1-1,-1-1 1,0 0-1,-8 7 1,-7 4 387,-1-1-1,-27 14 1,16-10-94,25-13-548,-1-1 1,1 0 0,-1-1-1,0 1 1,0-1 0,0-1 0,-1 1-1,1-1 1,-10 1 0,16-24-5927,1-9-1313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10410,'9'0'5509,"3"-2"-4772,6 2 800,3-2 65,3 2 31,1 0-800,4 0-32,1 0-609,1 0-64,4 0-192,0 0-288,-1 0-737,5 0-2531,-2 0-1569,-6-6-5477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162 1 6502,'-1'13'9715,"-4"0"-4194,-3 2-2980,-7 6-3369,-6 12 1250,13-12-381,1 1-1,0 0 1,2 0 0,0 0-1,2 0 1,1 1-1,0 0 1,2-1-1,4 46 1,-3-64-52,-1 1 0,1-1 1,0 0-1,0 1 0,0-1 0,0 0 0,1 0 0,0 0 1,0 0-1,0 0 0,0 0 0,1-1 0,-1 1 1,1-1-1,0 1 0,0-1 0,0 0 0,0 0 1,8 4-1,-5-3-6,1-1 0,0 0 1,-1 0-1,1-1 0,0 0 1,0-1-1,0 1 0,1-1 1,-1 0-1,0-1 0,10 0 1,-11-1 22,-1 0 0,0 0 1,0-1-1,0 1 1,0-1-1,0 0 1,0 0-1,-1-1 0,1 0 1,-1 1-1,1-2 1,-1 1-1,0 0 0,0-1 1,0 0-1,-1 0 1,0 0-1,1 0 1,-1 0-1,2-6 0,4-5 33,0-1-1,-2 1 0,0-1 0,9-33 0,-10 22 339,-2 1 0,-1-1 0,-1 0 0,-2-45 0,0 68-340,-1 0 0,1 0 0,-1 0 0,0 0 0,0 0 0,0 0 0,-1 0 0,0 1 0,1-1 0,-1 0 0,0 1 1,-1-1-1,1 1 0,-1 0 0,1 0 0,-1-1 0,0 2 0,0-1 0,0 0 0,0 1 0,-1-1 0,1 1 0,-1 0 0,0 0 0,1 1 1,-1-1-1,0 1 0,-6-2 0,-5-1-114,0 1 1,0 1-1,0 0 1,0 1-1,0 1 0,-23 2 1,22 0-764,-1 1-1,1 1 1,0 0 0,-30 13 0,-13 4-4723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6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98 6662,'0'-16'806,"1"7"561,-1 0 1,0-1-1,-1 1 1,0 0-1,-1 0 1,-3-14-1,1 19 520,2 11-1237,-1 9-539,-5 615 1061,7-250-1116,-21 795 264,6-700-7,9-290-161,-8 454 680,16-153-543,3-443-283,3-1 0,1 0 0,15 46 1,-11-51 9,-3 1 0,-1 1 1,-1 0-1,0 45 0,-5 66 317,-4 160 274,-7-265 53,7-35-3541,1-5-4913,1-40-2504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7.5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37 448,'756'0'15795,"-428"0"-12927,84 18-2772,-32 0-10,220-44 394,-473 13-355,199-18 81,2 28-78,-54 40-77,-6 0-21,281-28 200,-364-10-188,218-10 49,-375 10-91,423-3-38,-294 14-26,24 0-32,598-8 171,-700-1 341,-77 1-722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8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45 15246,'0'0'2937,"-1"13"-1421,-2 15-233,-9 32 1,7-38-1204,1 1 0,-2 40 1,-2-114-2217,7 22 985,-1-1 0,-8-32-1,7 48 1327,-1-1 0,-1 1 0,-9-19 0,10 28 1783,6 5 553,4 1-2843,85 26 427,-20-6-73,-46-14-41,-4-2 15,0 0-1,36 16 1,-57-21 8,0 1 0,1-1 0,-1 0 0,0 0-1,1 0 1,-1 0 0,0 0 0,1 1 0,-1-1-1,0 0 1,1 0 0,-1 1 0,0-1 0,0 0-1,1 0 1,-1 1 0,0-1 0,0 0 0,0 1-1,1-1 1,-1 0 0,0 1 0,0-1 0,0 1-1,0-1 1,0 0 0,0 1 0,0-1 0,1 0 0,-1 1-1,0-1 1,-1 1 0,-8 9 187,-23 6 249,28-15-353,-184 79 3007,80-34-3022,1 0-5075,70-32-2807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9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 8712,'0'-14'7318,"0"32"-5675,0 37-1619,-4 133 1193,4-188-1260,0-4-298,12-243 2764,-12 259-1889,1 6-420,0 0 0,1 1 0,1-1 0,1 0 0,1 0 0,0-1 0,11 24 0,-7-21-763,1-1-1,0-1 0,19 25 0,7-1-3263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53 897,'-8'-16'7566,"-9"-20"194,16 40-3761,-4 20-3604,-6 35-239,4-23-176,1 1 0,0 43 0,8-136 175,0 34-83,-2-1-1,0 0 1,-1 0-1,-8-43 0,10 92 1085,-2-19-1158,1-1 0,0 1 0,1 0-1,-1 0 1,3 7 0,8 20-1110,19 39 1,3-7-5747,-9-26-3770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70 9897,'0'-22'6084,"2"33"-2108,0 37-2761,-2 48-1108,0-96-177,6-15-501,-1-19 562,-1-1-1,-1 1 1,-3-36-1,0 57 107,0 12 880,0 37-267,0-25-715,0 5-59,0 0 0,0 0-1,2-1 1,0 1 0,7 23 0,22 49-5829,-11-48-2040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1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27 160,'-2'-10'4877,"-2"-6"10413,4 27-14493,0 183-1331,-1-235 555,0 17 318,3-40 0,17 70-2687,-2 5-1768,8 2-4431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7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130 146 801,'0'2'152,"-1"0"0,0-1 0,0 1 0,0-1 1,0 1-1,0-1 0,0 0 0,0 1 0,0-1 1,0 0-1,-1 0 0,1 0 0,0 0 0,-1 0 1,1 0-1,-1 0 0,1 0 0,-1 0 0,0-1 0,-2 2 1,3-2-50,0 0 1,0 1 0,1-1-1,-1 0 1,0 0 0,0 0-1,0 0 1,0 0-1,0 0 1,0 0 0,0 0-1,0 0 1,0-1 0,0 1-1,0 0 1,0 0 0,0-1-1,0 1 1,0-1-1,0 1 1,1-1 0,-1 1-1,0-1 1,0 0 0,1 1-1,-1-1 1,0 0 0,1 1-1,-1-1 1,0 0 0,1 0-1,-1 0 1,1 1-1,0-1 1,-1 0 0,1-1-1,-5-23 286,3-1 0,0 1 0,2-35 0,0 40 7670,-58 570-7819,57-548-241,-1 9-17,1 0 1,0 1-1,0-1 0,1 0 1,2 14-1,-1-24 3,-1 0 0,1 1 0,0-1 0,0 0 0,0 0 0,0 0 0,0 0 0,0 0 0,0 0 0,0 0 0,1 0 0,-1 0 0,0 0 0,0 0 0,1-1 0,-1 1 0,1-1-1,-1 1 1,0-1 0,1 1 0,-1-1 0,1 0 0,-1 0 0,3 0 0,44 3-148,-43-3 126,230-14-622,6-1 314,-186 16 387,-1 2-1,1 3 0,85 20 1,-126-23 20,1 0 1,24 2-1,-10-7-3442,-24 0-52,-2-5-1271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2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8168,'0'6'7837,"0"15"-3295,0 47-2414,0-8-4398,0-46 1316,0-20 1095,0-142 3452,0 150-3316,7 93 549,3-31-3115,-5-36-1581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141 173 9321,'-1'0'385,"1"1"-1,-1-1 1,0 0 0,0 0 0,1 0-1,-1 0 1,0 0 0,0 0 0,1 0-1,-1 0 1,0 0 0,0 0 0,1 0 0,-1 0-1,0 0 1,1 0 0,-1-1 0,0 1-1,1 0 1,-1-1 0,0 1 0,1 0-1,-1-1 1,0 1 0,1-1 0,-1 1-1,1-1 1,-1 1 0,0-2 0,5-7 3726,8-4-5560,2-3 1458,-1 0 1,0 0-1,-1-1 0,-1-1 0,-1 0 0,12-25 0,-49 148-121,17-45 112,2 0 1,3 0-1,4 80 0,1-135-1,-44-2-687,13-1 330,0 2 0,-42 11 1,144-6 1702,97-4-1325,-112-4-2499,-1-1-3502,-17 0-3132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2.3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36 10410,'-6'0'778,"6"1"-550,-1-1 1,0 0 0,1 0 0,-1 1-1,0-1 1,0 0 0,1 0 0,-1 0-1,0 0 1,0 0 0,1 0 0,-1 0-1,0 0 1,1 0 0,-1-1 0,0 1-1,0 0 1,1 0 0,-1-1 0,0 1-1,1 0 1,-1-1 0,0 1 0,1-1-1,-1 1 1,1-1 0,-1 1 0,1-1-1,-1 1 1,1-1 0,-1 1 0,1-1-1,0 0 1,-1 1 0,1-1 0,0 0-1,-1-1 1,3 1-186,1 0 0,-1 0 0,0 0 0,1 0 0,-1 0 0,1 0 0,0 1 0,-1-1 0,1 1 0,3 0-1,-1-1 41,17-3-17,-3 0-85,1 0 1,-1 2-1,1 0 1,37 2 0,-56 0-2,-1 1-1,1-1 1,-1 0 0,1 1 0,-1-1 0,0 0 0,1 1 0,-1-1 0,0 1-1,1-1 1,-1 1 0,0-1 0,1 0 0,-1 1 0,0-1 0,0 1-1,0-1 1,0 1 0,1-1 0,-1 1 0,0 0 0,0-1 0,0 1 0,0-1-1,0 1 1,0-1 0,0 1 0,0-1 0,-1 2 0,-3 17 4,-4-8 46,0-1 0,0 1 0,-1-1 0,-1-1 0,0 0 0,0 0 0,-13 8 0,-1 2 24,-4 2 26,19-14 69,0-1 1,0 2-1,1-1 1,-11 12-1,19-18-132,-1-1 0,1 1 0,0 0 0,-1-1 0,1 1 0,-1 0 0,1-1 0,0 1 0,0 0 0,-1 0 0,1-1 0,0 1 0,0 0 0,0 0 0,0-1 0,0 1 0,0 0 0,0 0 0,0-1-1,0 1 1,1 0 0,-1 0 0,0-1 0,0 1 0,1 0 0,-1 0 0,0-1 0,1 1 0,-1 0 0,0-1 0,1 1 0,-1-1 0,1 1 0,0 0 0,-1-1 0,1 1 0,-1-1 0,1 0 0,0 1-1,-1-1 1,1 1 0,0-1 0,-1 0 0,1 1 0,0-1 0,0 0 0,1 0 0,42 12 144,-35-10-36,15 2-170,1 0 1,32-1-1,14-2-3413,-51-1 1247,12 0-3842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23 14542,'-8'-12'2880,"11"6"-1236,22 4-821,-14 2-955,16-1 155,-19 0-40,1 0 0,-1 1 0,1 0 0,0 1 0,-1 0 0,13 3 0,-20-4-4,0 0-1,0 1 1,0-1-1,0 0 1,0 1-1,0-1 1,-1 1-1,1-1 1,0 1-1,0-1 1,-1 1-1,1 0 1,0-1-1,-1 1 1,1 0-1,-1-1 1,1 1-1,-1 0 1,1 0-1,-1 0 0,1-1 1,-1 1-1,0 0 1,1 0-1,-1 0 1,0 0-1,0 0 1,0 0-1,0 0 1,0 0-1,0 0 1,0 0-1,0-1 1,0 1-1,0 0 1,0 0-1,-1 0 1,1 0-1,0 0 1,-1 1-1,-1 1 31,1 0 0,-1-1 0,1 1 0,-1-1 0,0 0 0,0 1 0,0-1 0,0 0 0,0 0 0,0 0 0,-5 2 0,-5 2 108,0-1 0,0 0 0,-16 3-1,-4 2 714,31-10-832,1 0 0,0 0 0,0 0 0,0 0 0,0 0 0,0 0 0,0 0-1,0 1 1,0-1 0,0 0 0,-1 0 0,1 0 0,0 0 0,0 0 0,0 0-1,0 0 1,0 0 0,0 0 0,0 0 0,0 0 0,0 0 0,0 0 0,0 1 0,0-1-1,0 0 1,-1 0 0,1 0 0,0 0 0,0 0 0,0 0 0,0 0 0,0 0-1,0 0 1,0 1 0,0-1 0,0 0 0,0 0 0,0 0 0,0 0 0,0 0-1,0 0 1,0 0 0,0 0 0,1 1 0,-1-1 0,0 0 0,0 0 0,0 0 0,0 0-1,0 0 1,0 0 0,0 0 0,0 0 0,0 0 0,0 0 0,0 0 0,0 0-1,0 1 1,1-1 0,-1 0 0,0 0 0,10 5-86,11 4 3,-21-9 85,18 6-167,1-1 77,0 1 0,-1 1 1,0 1-1,-1 1 0,0 0 0,17 13 1,-33-21 95,0-1 1,0 1 0,0-1-1,0 1 1,0-1-1,0 1 1,-1 0 0,1 0-1,0-1 1,0 1-1,-1 0 1,1 0-1,-1 0 1,1 0 0,-1 0-1,1 0 1,-1 0-1,1 0 1,-1 0 0,0 0-1,0 0 1,1 0-1,-1 0 1,0 0 0,0 0-1,0 0 1,0 0-1,0 1 1,-1-1 0,1 0-1,0 0 1,0 0-1,-1 0 1,1 0 0,0 0-1,-1 0 1,1 0-1,-1 0 1,0 0 0,1-1-1,-1 1 1,0 0-1,1 0 1,-1 0 0,0-1-1,0 1 1,0 0-1,0-1 1,1 1 0,-1-1-1,0 1 1,-2 0-1,-6 4 144,-1-1 0,1 1 0,-1-2 0,-12 4 0,19-6-118,-142 35 1671,144-36-1799,1 1 0,0-1 0,0 0 0,-1 0 0,1 0 0,0 0-1,-1 0 1,1 0 0,0 0 0,0 1 0,-1-1 0,1 0 0,0 0 0,0 0-1,-1 1 1,1-1 0,0 0 0,0 0 0,0 1 0,0-1 0,-1 0 0,1 0-1,0 1 1,0-1 0,0 0 0,0 0 0,0 1 0,0-1 0,0 0 0,0 1-1,0-1 1,0 0 0,0 1 0,0-1 0,0 0 0,0 0 0,0 1-1,0-1 1,0 0 0,0 1 0,0-1 0,0 1-399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6 9545,'0'0'148,"0"0"-1,0 0 1,0 0-1,0 0 1,0 0-1,0 0 1,0 0-1,1-1 1,-1 1-1,0 0 1,0 0-1,0 0 1,0 0-1,0 0 1,0-1 0,0 1-1,0 0 1,0 0-1,0 0 1,0 0-1,0 0 1,0-1-1,0 1 1,0 0-1,0 0 1,0 0-1,0 0 1,0 0-1,0 0 1,0-1 0,0 1-1,-1 0 1,1 0-1,0 0 1,0 0-1,0 0 1,0 0-1,0-1 1,0 1-1,0 0 1,0 0-1,-1 0 1,1 0-1,0 0 1,0 0 0,0 0-1,0 0 1,0 0-1,0 0 1,-1 0-1,1 0 1,0 0-1,0 0 1,0 0-1,0 0 1,0 0-1,-1 0 1,1 0-1,0 0 1,0 0 0,0 0-1,0 0 1,0 0-1,-1 0 1,-12 9 1497,-11 18-2022,22-23 398,-1 0-1,1 0 0,0 1 1,1-1-1,-1 0 0,1 1 1,-1-1-1,2 1 0,-1-1 1,0 1-1,1 8 0,0-12-23,0 1 0,0 0-1,0-1 1,1 1-1,-1-1 1,1 1 0,-1 0-1,1-1 1,-1 1-1,1-1 1,0 1-1,0-1 1,0 0 0,0 1-1,0-1 1,0 0-1,0 0 1,1 0 0,-1 1-1,0-1 1,0 0-1,1-1 1,-1 1 0,1 0-1,-1 0 1,1-1-1,-1 1 1,1-1-1,0 1 1,-1-1 0,1 1-1,-1-1 1,4 0-1,7 1-184,0 0 0,-1-1 0,23-2 0,-30 1 143,-1 1 0,1-1 0,0 0 0,0 0-1,-1 0 1,1-1 0,-1 0 0,0 1 0,1-1 0,-1 0 0,0 0 0,0-1 0,0 1 0,0-1 0,5-5 0,-16 96 2805,8 111-2002,0-197-801,0-1 0,0 0 0,0 1 0,0-1 0,0 1 1,1-1-1,-1 0 0,0 1 0,1-1 0,-1 0 0,1 1 0,0-1 0,-1 0 0,1 1 0,0-1 0,0 0 1,0 0-1,0 0 0,0 0 0,0 0 0,0 0 0,0 0 0,0 0 0,0-1 0,0 1 0,1 0 0,-1 0 1,0-1-1,1 1 0,-1-1 0,0 0 0,3 1 0,2 0-1024,0-1-1,0 1 1,0-1-1,0-1 1,0 1-1,10-3 1,17-8-8361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11883,'0'17'8175,"0"22"-6074,0-37-2118,0 0 0,0-1 1,1 1-1,-1 0 0,1-1 0,0 1 1,-1-1-1,1 1 0,0-1 0,0 1 1,0-1-1,0 1 0,0-1 1,0 0-1,0 0 0,0 1 0,1-1 1,-1 0-1,0 0 0,3 1 0,9 4 21,1-1 0,1 0 0,-1-1 0,17 3 0,-19-5 1,0 0 0,0 1 0,0 1 0,-1 0-1,0 1 1,0 0 0,18 11 0,-27-15 18,0 0 1,0 1-1,0-1 1,-1 1-1,1-1 1,-1 1-1,1 0 0,-1 0 1,1-1-1,-1 1 1,0 0-1,0 0 1,0 0-1,0 1 1,0-1-1,-1 0 0,1 0 1,-1 0-1,1 1 1,-1-1-1,0 0 1,0 1-1,0-1 0,0 0 1,0 0-1,0 1 1,-1-1-1,1 0 1,-1 0-1,0 1 0,1-1 1,-1 0-1,-3 4 1,0 1 94,-1 1 1,0-1 0,-1 0-1,1 0 1,-2 0-1,1-1 1,-9 7 0,10-9-63,-1 0 1,0 0-1,0-1 1,0 0-1,0 0 0,0 0 1,-12 3-1,15-6-389,0 1 1,0-1-1,-1 1 0,1-1 0,0 0 0,0 0 0,0 0 0,-4-1 0,5 0-225,0 1 0,0-1 0,0 0 0,1 1 0,-1-1 0,0 0 0,1 0 0,-1 0 0,1 0 0,-1 0 0,1 0 0,-1-1 0,1 1 0,0 0 0,-1-2 0,-10-15-10268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12300,'14'-2'2050,"2"2"-1122,11 0 1539,4 0-641,8 0-737,4 0-289,4 4-768,-4 7-448,-4-4-4773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8.1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46 6630,'-8'-11'5289,"10"6"-226,21 4 47,-12 1-6510,104-2 1266,-127-5 321,-11 5 166,0 1 0,-27 1-1,9 1 42,44-1-379,39-1-956,-10-6-2687,-6-3-3605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11659,'0'0'1441,"-4"22"455,1-12-1419,0 0 1,0 0 0,1 1 0,1-1-1,-1 20 1,2-29-477,0 0-1,1 0 0,-1-1 0,1 1 1,0 0-1,-1-1 0,1 1 1,-1 0-1,1-1 0,0 1 1,0-1-1,-1 1 0,1-1 0,0 0 1,0 1-1,-1-1 0,1 0 1,0 1-1,0-1 0,0 0 0,0 0 1,-1 0-1,3 0 0,27 5 55,-21-4-21,22 3 148,-21-3-183,0 0 1,0 0-1,0 1 1,-1 1-1,17 5 0,-24-7 33,1 1-1,-1-1 1,0 1 0,0-1-1,1 1 1,-1 0-1,0 0 1,-1 0-1,1 0 1,0 0-1,-1 0 1,1 0-1,-1 1 1,1-1 0,-1 0-1,0 1 1,0-1-1,0 1 1,-1 0-1,1-1 1,0 1-1,-1 0 1,0-1 0,0 1-1,0 4 1,1-4 65,-1 0 0,0-1 1,0 1-1,-1 0 0,1-1 1,0 1-1,-1-1 0,1 1 1,-1-1-1,0 1 1,0-1-1,0 1 0,0-1 1,-2 3-1,0-2 43,-1-1 1,1 1-1,-1 0 1,0-1-1,0 0 1,0 0-1,-6 3 0,10-5-140,-15 5 51,1 0 0,-1 0 0,0-1 0,0-1 0,-1-1 0,-18 1 0,-19-1-7428,40-2-449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5958,'0'-9'12267,"0"7"-10633,5 2-737,3 0-801,8 0 64,9 0-160,7 0 160,3 0-192,0 2-865,-4 9-2114,-5 2-3042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8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64 6758,'-5'13'436,"0"0"-1,1 0 0,0 0 1,1 0-1,0 1 0,-1 23 0,-9 38 389,-21 19-360,42-195-3208,-6-72 3286,-2 110 2824,3 51-3086,6 13-105,6 17 512,-10-9-576,0 0 0,0 0 0,0 0 0,2-1 0,-1 0 0,1 0 0,0-1 0,0 0 0,1 0 0,8 6 0,10 3-164,54 28 0,-9-7-442,-71-36 497,1-1 1,0 1 0,-1-1-1,1 1 1,-1 0 0,1-1 0,-1 1-1,0 0 1,1 0 0,-1-1-1,1 1 1,-1 0 0,0 0 0,0 0-1,0-1 1,1 1 0,-1 0-1,0 0 1,0 0 0,0 0 0,0-1-1,0 1 1,-1 0 0,1 0-1,0 0 1,0-1 0,0 1 0,-1 0-1,1 0 1,0 0 0,-1-1-1,1 1 1,-1 0 0,1-1 0,-1 1-1,1 0 1,-1-1 0,1 1-1,-2 0 1,-25 27 233,26-27-244,-26 22 330,0-1 1,-1-1-1,-1-1 0,-1-2 0,-1-1 1,-1-2-1,-40 15 0,63-27 73,4-2-683,14-8-1986,18-18-2173,5-10-4270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89 6758,'-5'4'9963,"-15"16"-7028,16-13-2871,1 0-1,-1 1 1,1-1 0,1 1-1,0 0 1,0 0 0,0 0 0,1 0-1,0 0 1,0 0 0,1 0-1,0 0 1,1 0 0,2 15-1,-3-22-70,1 0 0,-1 0 0,1 0 0,-1 0 0,1 0 0,-1 0 0,1 0 0,0 0 0,-1 0 0,1-1 0,0 1 0,0 0 0,-1 0 0,1-1 0,0 1 0,0 0 0,0-1 0,0 1 0,0-1 0,0 1 0,0-1 0,1 1 0,2 0-11,-1-1 0,0 1 0,1-1 0,-1 1 0,0-1 0,1 0 0,4-1 0,-2 0 45,0 0 0,0 0 0,0-1 0,0 1-1,0-1 1,0-1 0,9-4 0,-7 1 6,-1 0 1,0-1 0,0 1 0,0-1-1,-1-1 1,0 1 0,-1-1 0,1 0-1,-1 0 1,-1-1 0,0 0 0,0 0-1,-1 0 1,0 0 0,0 0-1,-1 0 1,0-1 0,-1 1 0,0-1-1,-1 1 1,0-15 0,-1 22 6,1-1 0,0 1 0,-1 0 0,1 0 0,-1 0 0,0 0 1,0 0-1,0 0 0,0 0 0,0 1 0,0-1 0,-1 0 0,1 0 0,0 1 0,-1-1 0,1 1 1,-1-1-1,0 1 0,0 0 0,1-1 0,-1 1 0,0 0 0,0 0 0,0 1 0,0-1 1,0 0-1,0 1 0,0-1 0,0 1 0,-4-1 0,-5-1 115,0 1 0,-1-1 0,1 2 0,-18 1 0,25-1-228,0 1 1,1 0-1,-1 0 1,1 0-1,-1 0 1,1 1-1,-1-1 1,1 1-1,0 0 1,0 0-1,0 0 1,0 1-1,0-1 1,0 1-1,0-1 1,1 1-1,0 0 1,-1 0-1,1 0 1,-2 4 0,-13 32-3226,10 1-3354,7-19-3299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9993,'16'-1'9652,"56"0"-8594,-45 0-2301,-23 0 1162,-8 1 737,-84-5 1074,131 1-10411,-17 2 882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4228,'2'1'8123,"3"-1"-4055,18 1-4339,-14-1 998,3 2-656,0 0 0,0 1 0,0 0 0,17 8 0,8 2 17,-103-7 1673,66-6-1729,-1 0-1,1 0 1,-1 0-1,1 0 1,-1 0-1,1 0 1,-1 1-1,1-1 1,-1 0-1,1 0 1,-1 1-1,1-1 1,-1 0-1,1 1 1,0-1-1,-1 0 1,1 1-1,0-1 1,-1 1-1,1-1 1,0 0-1,-1 1 1,1-1-1,0 1 1,0-1-1,0 1 1,-1-1-1,1 1 1,0-1-1,0 1 1,0-1-1,0 1 1,0-1-1,0 1 1,0-1-1,0 1 1,0 0-1,0-1 1,0 1 0,0-1-1,1 1 1,-1-1-1,0 1 1,0-1-1,0 0 1,1 1-1,-1-1 1,0 1-1,1-1 1,-1 1-1,0-1 1,1 0-1,-1 1 1,1 0-1,21 21-210,-9-13-637,0 1 0,1-2 1,0 1-1,23 8 0,-6-11-5713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1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 3844,'0'0'11232,"8"-9"-9567,2 6-1504,0 0 0,0 1 0,0 0-1,1 1 1,-1 0 0,1 1 0,16 1 0,-5-1 986,-35 0-303,-84-4 1638,151 3-3708,4 0-3804,-21 1-3432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3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11339,'1'-4'602,"4"-20"3047,-5 23-3467,0 0 0,0 0-1,1 1 1,-1-1 0,1 0 0,-1 1 0,0-1 0,1 0-1,-1 1 1,1-1 0,-1 1 0,1-1 0,0 1-1,-1-1 1,1 1 0,0-1 0,-1 1 0,1-1 0,0 1-1,-1 0 1,1 0 0,0-1 0,0 1 0,-1 0-1,1 0 1,0 0 0,1 0 0,-1 2-92,1 1-1,0 0 1,-1 1 0,0-1-1,0 0 1,0 0 0,0 0-1,-1 1 1,1 3 0,9 135-854,-10-141 602,0 0-1,0 0 1,1 0-1,-1 0 0,0 0 1,1 0-1,-1 0 0,1 0 1,0 0-1,-1 0 1,1-1-1,0 1 0,-1 0 1,1 0-1,0-1 1,0 1-1,0 0 0,-1-1 1,1 1-1,0 0 1,0-1-1,0 0 0,0 1 1,0-1-1,0 1 0,0-1 1,0 0-1,0 0 1,0 0-1,1 0 0,1 0 1,0 0-600,0 0 1,1 0 0,-1-1-1,1 1 1,-1-1-1,0 0 1,1 0 0,-1 0-1,4-2 1,15-12-5378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74 7463,'-3'6'9927,"-2"6"-6854,-11 28-3736,14-29 698,1 0 1,0 0-1,2 12 0,-1-5-42,0-17 5,0 0 1,0-1 0,0 1 0,1 0 0,-1 0 0,0 0 0,0-1 0,1 1 0,-1 0 0,0-1 0,1 1 0,-1 0 0,1 0 0,-1-1 0,1 1-1,-1-1 1,1 1 0,0 0 0,-1-1 0,1 1 0,0-1 0,-1 0 0,1 1 0,0-1 0,0 1 0,28 5-135,28-8-21,-54 2 154,0-1 0,0 1 0,-1-1 0,1 0-1,0 0 1,-1-1 0,1 1 0,-1 0 0,0-1 0,1 1 0,-1-1-1,0 0 1,0 0 0,0 0 0,0 0 0,0 0 0,0 0 0,-1-1-1,1 1 1,-1-1 0,0 1 0,1-1 0,-1 1 0,0-1 0,0 0-1,-1 1 1,2-5 0,0-7-11,0 1-1,-1-1 1,-1 1-1,-1-18 1,1 28 51,0 0 0,0-1 1,-1 1-1,0 0 0,0-1 0,0 1 1,0 0-1,0 0 0,0 0 0,-1 0 0,1 0 1,-1 0-1,0 0 0,0 0 0,0 1 0,-1-1 1,1 1-1,0 0 0,-1-1 0,0 1 0,1 0 1,-1 0-1,0 1 0,-5-3 0,-1 1 83,1 0-1,-1 0 0,0 1 0,0 0 1,0 1-1,0 0 0,-16 0 1,24 1-125,0 0 1,-1 0 0,1 0 0,0 0 0,0 1 0,0-1 0,0 0 0,0 1 0,0-1 0,0 1-1,0-1 1,0 1 0,0 0 0,0-1 0,0 1 0,0 0 0,0 0 0,1-1 0,-1 1 0,0 0-1,1 0 1,-2 1 0,1 1-40,-1 0 0,1 0 0,0 0 0,0 0 0,0 0 0,0 0-1,0 1 1,1 3 0,-1-2-415,1 0 0,0 0 0,0 1 0,0-1 0,1 0 0,0 0 0,0 1 0,0-1-1,0 0 1,4 7 0,12 7-3673,5-2-2087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140 140 12364,'-2'0'123,"0"0"0,0 0-1,0 1 1,0-1 0,0 1 0,0-1 0,0 1 0,0-1 0,0 1 0,0 0 0,1 0 0,-1 0 0,0 0 0,0 0 0,1 1 0,-1-1-1,1 0 1,-1 1 0,1-1 0,0 1 0,-1 0 0,1-1 0,0 1 0,0 0 0,0 0 0,0-1 0,0 1 0,1 0 0,-1 0 0,0 3 0,-1 6 124,0-1 0,1 1 0,0 0 0,1 16 0,0-18-339,0-7 93,0-1-1,0 1 1,0 0 0,0-1 0,1 1-1,-1 0 1,1-1 0,-1 1 0,1-1 0,-1 1-1,1-1 1,0 1 0,0-1 0,0 0-1,-1 1 1,1-1 0,1 0 0,-1 1 0,0-1-1,0 0 1,0 0 0,1 0 0,-1 0 0,0 0-1,1-1 1,-1 1 0,1 0 0,-1-1-1,4 2 1,3 0-8,0-1-1,0 0 1,0 0-1,15-1 0,-17 0 23,-2 0 1,-1-1 1,0 0-1,1 0 0,-1 0 1,0 0-1,1-1 1,-1 1-1,0-1 1,0 0-1,0 0 1,0 0-1,-1 0 0,1-1 1,0 1-1,-1-1 1,0 1-1,0-1 1,1 0-1,-2 0 1,1 0-1,0 0 0,0 0 1,-1 0-1,2-5 1,1-4 16,1 1 0,-2-1 0,0 0-1,0 0 1,1-23 0,-3 33-50,0-9 125,-1 1 0,1-1 1,-2 1-1,1-1 0,-2 1 0,-2-15 0,3 22-77,-1 0 0,1 0 1,-1 0-1,0 0 0,0 0 0,0 0 1,0 0-1,0 1 0,-1-1 0,1 1 1,-1 0-1,0-1 0,0 1 0,0 0 1,1 1-1,-2-1 0,1 0 0,0 1 1,0 0-1,0 0 0,-1 0 0,1 0 0,-4 0 1,-10-3-457,-1 2 0,1 0 0,-23 1 0,-21 2-4863,18 2-4257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14061,'0'29'6525,"0"6"-3356,0 157-3168,0-187-126,0-1 1,0 1 0,0-1-1,1 1 1,0-1-1,0 1 1,0-1 0,0 0-1,0 1 1,1-1-1,0 0 1,2 4 0,-2-6-201,-1 0 0,1-1 0,-1 1 0,1-1 0,-1 1 0,1-1 0,0 0 0,0 0 0,0 0 0,3 2 0,-1-2-533,-1 0-1,1 0 1,0 0-1,-1 0 1,1-1-1,0 1 1,4-1-1,12 0-5296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3363,'1'0'12132,"1"11"-7902,-2-7-4281,0-1 0,0 1 0,0-1-1,1 1 1,0 0 0,0-1 0,0 1-1,0-1 1,3 7 0,2-6 55,1 0 0,-1 0 1,1-1-1,0 1 0,0-1 0,0-1 1,0 1-1,1-1 0,-1-1 1,0 1-1,1-1 0,-1-1 0,10 1 1,3 1 154,-19-2-145,0 0 1,0 0-1,0 0 0,0 0 1,0 0-1,-1 1 1,1-1-1,0 0 0,0 1 1,0-1-1,-1 0 1,1 1-1,0-1 0,-1 1 1,1-1-1,0 1 1,-1 0-1,1-1 1,0 1-1,-1-1 0,1 1 1,-1 0-1,0 0 1,1-1-1,-1 1 0,1 0 1,-1 1-1,1 0 75,-1 0 0,0 0-1,0 0 1,0 1 0,0-1-1,0 0 1,0 0 0,-1 0-1,1 0 1,-2 4 0,0 0 48,0 0 0,-1 0 0,0 0 0,0 0 0,0-1 0,-7 9 0,7-10-172,0-1 0,0 0 0,-1 0 0,1 0 0,-1 0 0,0-1 0,1 1-1,-1-1 1,-5 2 0,-13 0-4723,14-4 44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10666,'4'-5'2274,"0"3"-993,2 2-256,2 0-544,3 0 288,3 0-129,4 0-127,3 7-449,1-3-96,3-1-1249,-1 1-2435,-1-2-3971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0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27 2050,'0'0'10586,"0"-2"-9854,0 1 1,0-1-1,0 0 0,0 1 1,-1-1-1,1 1 0,0-1 1,-1 1-1,1-1 0,-2-2 1,-3 2-775,0 1 1,0 0 0,0 0 0,-1 0-1,1 0 1,0 1 0,0 0 0,-1 0-1,1 1 1,0-1 0,-1 1 0,1 0-1,0 1 1,0-1 0,0 1 0,0 0-1,0 0 1,1 0 0,-1 1 0,0 0-1,-6 5 1,0 4 3,0 0 0,1 1 0,0 0-1,1 0 1,0 1 0,1 1 0,1 0 0,0 0 0,-8 27-1,9-18-6,1 0 0,1 1 1,0 0-1,2 0 0,2 43 0,1-65 46,0 1-1,0-1 1,0 1 0,1-1 0,-1 1 0,1-1-1,-1 0 1,1 0 0,0 0 0,0 0 0,1 0 0,-1-1-1,1 1 1,-1-1 0,1 1 0,0-1 0,6 4-1,4 3 8,1-1 0,25 11-1,-33-17 2,1 0 0,0 0-1,-1-1 1,1 0 0,0 0 0,0-1-1,0 1 1,0-2 0,0 1 0,0-1 0,0 0-1,0 0 1,-1-1 0,1 0 0,0 0-1,-1-1 1,0 1 0,1-1 0,8-6-1,5-4-52,1-1-1,-2-1 0,0 0 1,20-22-1,-30 28-137,1-1-1,13-20 0,-20 26 184,0-1 0,-1 1 0,0 0-1,0-1 1,0 1 0,-1-1-1,0 1 1,1-1 0,-1 0 0,-1 0-1,1-6 1,-3 10 54,1 1-1,-1-1 1,1 1 0,-1 0 0,0-1 0,0 1-1,1 0 1,-1 0 0,0 0 0,1 1 0,-1-1-1,0 0 1,1 1 0,-1-1 0,0 1 0,1-1-1,-1 1 1,-1 1 0,1 0-55,0 1 0,0 0 0,0 0 0,0 1 0,0-1 0,1 0 0,0 1 0,-1-1 0,1 0 0,0 1-1,1 0 1,-1-1 0,0 4 0,0 54-25,2-38-2,-1-21 14,1 0 0,-1-1 1,1 1-1,0 0 1,0 0-1,0-1 1,0 1-1,0 0 1,0-1-1,0 1 1,0-1-1,1 1 1,-1-1-1,0 0 0,1 1 1,-1-1-1,1 0 1,0 0-1,-1 0 1,1 0-1,0 0 1,0-1-1,0 1 1,-1 0-1,1-1 1,0 0-1,0 1 0,0-1 1,3 0-1,0 1 17,0 0 1,1 0-1,-1-1 0,1 0 0,-1 0 0,1-1 0,-1 1 0,0-1 0,1 0 0,5-2 1,-3-2 10,0 1 1,0-1-1,0-1 0,-1 1 1,0-1-1,0-1 1,0 1-1,-1-1 1,0 0-1,-1-1 1,9-12-1,-7 8 3,-1-1 1,0 1-1,0-1 0,-1-1 0,-1 1 0,0-1 0,1-14 1,-1-8 37,-1-47 0,-3 81-53,0 1 0,-1 0 0,1-1 0,0 1 1,0 0-1,-1 0 0,1-1 0,-1 1 1,1 0-1,-1 0 0,1-1 0,-1 1 0,0 0 1,0 0-1,1 0 0,-1 0 0,0 0 0,0 0 1,0 0-1,0 0 0,0 1 0,0-1 1,-1 0-1,0 0 0,-2-1-1,0 1 1,0-1-1,0 1 1,0 0 0,0 0-1,0 1 1,0-1-1,-6 1 1,5 0-2,-1 0 0,0 0 0,0 0 0,1 1 0,-1 0 0,0 0 0,1 1 0,-1 0 1,1 0-1,0 0 0,0 0 0,-8 6 0,6-1-5,0 0 0,1 1 1,0 0-1,0 1 0,1-1 0,0 1 0,1 0 0,0 1 1,0-1-1,-4 17 0,5-10-4,0 0 1,1-1-1,0 1 0,1 0 0,1 0 1,1 16-1,0-30-3,-1 0-1,0-1 1,1 1 0,-1-1-1,1 1 1,-1 0 0,1-1 0,0 1-1,0-1 1,-1 0 0,1 1-1,0-1 1,0 0 0,0 1-1,1-1 1,-1 0 0,0 0 0,0 0-1,1 0 1,1 1 0,0 0-14,1-1 0,0 1 0,0-1 1,0 1-1,-1-1 0,2 0 1,-1-1-1,4 1 0,0 0-30,1-1 0,-1 0-1,0 0 1,1-1 0,-1 0-1,0-1 1,14-4 0,-12 1 2,0 0 0,0-1 0,0-1 0,-1 1 0,0-1 0,13-14 0,45-53-217,-66 72 270,0 2 4,-1-1-1,0 1 0,0 0 1,0-1-1,1 1 1,-1-1-1,0 1 1,0 0-1,1-1 0,-1 1 1,0 0-1,1 0 1,-1-1-1,0 1 1,1 0-1,-1 0 0,1-1 1,-1 1-1,0 0 1,1 0-1,-1 0 0,1 0 1,-1 0-1,0-1 1,1 1-1,-1 0 1,1 0-1,-1 0 0,1 0 1,-1 0-1,1 1 1,-1-1-1,0 0 1,1 0-1,-1 0 0,1 0 1,-1 0-1,0 0 1,1 1-1,-1-1 0,1 0 1,-1 0-1,0 1 1,1-1-1,-1 0 1,0 1-1,0-1 0,1 0 1,-1 1-1,1-1 1,0 4 51,1-1 1,-1 1-1,1 0 1,-1-1-1,0 1 1,1 8-1,3 66 557,-5 39-452,0-116-191,0-1 0,0 1-1,0 0 1,0-1 0,0 1 0,0-1 0,0 1 0,0-1 0,0 1 0,1 0 0,-1-1-1,0 1 1,0-1 0,0 1 0,1-1 0,-1 1 0,0-1 0,1 1 0,-1-1 0,0 1 0,1-1-1,-1 0 1,1 1 0,-1-1 0,1 0 0,-1 1 0,1-1 0,-1 0 0,1 1 0,-1-1-1,1 0 1,-1 0 0,1 0 0,-1 1 0,1-1 0,-1 0 0,1 0 0,0 0 0,-1 0-1,1 0 1,-1 0 0,1 0 0,-1 0 0,1 0 0,0 0 0,-1-1 0,1 1 0,-1 0-1,1-1 1,2 1-33,-1-1 0,0 0-1,1 0 1,-1 0 0,0-1-1,0 1 1,0 0-1,0-1 1,0 0 0,3-2-1,16-26-558,-1-2 1,31-64-1,1-2 991,-40 84 622,-11 30 223,-1-8-1216,0 21 476,1 52-160,0-74-309,0-1-1,0 1 1,1-1-1,0 0 1,0 0 0,0 1-1,1-1 1,-1 0-1,8 10 1,-9-15-10,0 1 0,0-1 0,1 0 0,-1 0 0,0 0 0,0 0 0,0 0 0,1 0 0,-1 0 1,1-1-1,-1 1 0,1 0 0,-1-1 0,1 1 0,-1-1 0,1 1 0,-1-1 0,1 0 0,-1 0 0,1 0 0,0 0 1,-1 0-1,1 0 0,-1 0 0,1 0 0,0-1 0,-1 1 0,1 0 0,-1-1 0,1 0 0,-1 1 0,1-1 0,-1 0 1,0 0-1,1 0 0,-1 0 0,0 0 0,0 0 0,2-1 0,3-4-79,1 0 0,-1 0 0,0 0 0,0-1-1,7-12 1,-4 5-241,-1-1-1,0 0 1,-1-1-1,-1 0 1,0 0-1,-1 0 1,-1-1-1,0 1 1,-1-1-1,-1 0 1,0-31-1,0 23 2110,2 27-639,1 13-1007,-2-2 10,0 1 0,-2-1 0,0 0 0,0 1 0,-3 24 0,2 36 300,2-64-744,-1 5 510,1 0 0,0 0 0,1 0 0,1-1 0,8 19 1,-11-29-332,1-1 1,0 1 0,0-1-1,0 0 1,1 0 0,-1 0-1,1 0 1,0 0 0,0-1-1,5 5 1,-4-5-391,-1 0-1,1-1 1,-1 1-1,1-1 1,0 0 0,-1 0-1,1 0 1,0-1-1,0 1 1,0-1 0,0 0-1,6 0 1,3-2-6026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119 122 9545,'-7'9'1804,"0"0"-1,0 1 1,-9 19 0,12-21-1657,0 1 1,1 0-1,1 0 0,0 1 1,0-1-1,0 0 1,1 1-1,1 13 0,0-21-144,0 0-1,0-1 0,1 1 1,-1 0-1,0-1 0,1 1 1,0-1-1,-1 1 0,1-1 1,0 1-1,0-1 0,-1 1 1,1-1-1,1 0 0,-1 1 1,0-1-1,0 0 0,0 0 0,1 0 1,-1 0-1,0 0 0,1 0 1,-1 0-1,1 0 0,1 0 1,0 1-30,1-1 0,-1 0 0,1 0 0,-1 0 1,1-1-1,-1 1 0,1-1 0,0 0 0,-1 0 0,8 0 1,-9-1 55,-1 0-1,1 0 1,-1 0 0,1 0 0,-1 0 0,0 0 0,1 0 0,-1 0 0,0-1 0,0 1 0,0 0 0,0-1 0,0 1 0,0-1 0,0 1 0,0-1 0,-1 1 0,1-1 0,-1 0 0,1 1 0,0-3 0,8-38 60,-7 17 369,-1-42 0,-2 36-8,1 27-424,0 0 0,-1 0 0,1 0 0,-1 0 0,0 0 0,0 0 0,-1 0 0,1 0 0,-1 0-1,0 0 1,0 0 0,0 1 0,0-1 0,-1 1 0,0 0 0,1 0 0,-1 0 0,0 0 0,0 0 0,-1 0 0,-3-2 0,-2 0-730,1 0 1,-1 1-1,0 0 1,0 0 0,0 1-1,0 1 1,-1-1-1,-10 0 1,-11-4-6947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8552,'0'-2'283,"0"1"0,0-1 0,0 1 0,0-1 0,0 1 0,0-1 0,0 1 0,1-1 0,-1 1 0,1-1 0,-1 1 0,1-1 0,0 1 0,-1 0 0,1-1 0,0 1 0,0 0 0,1-2 0,0 2-129,1-1 0,-1 1 1,1 0-1,0-1 0,-1 1 0,1 0 0,0 1 0,0-1 0,3 0 1,3-1 1,-1 1 0,1 0 0,0 0 0,-1 0 0,1 1 1,0 1-1,11 1 0,-18-1-91,-1 0 0,0 0-1,0 0 1,0 0 0,0 0 0,0 0 0,0 0 0,0 0 0,0 0 0,0 0 0,0 1-1,-1-1 1,1 0 0,0 1 0,-1-1 0,1 0 0,-1 1 0,0-1 0,1 1-1,-1-1 1,0 1 0,0-1 0,0 0 0,0 1 0,0 1 0,-4 39 885,2-33-828,-1 0 1,0-1-1,-1 1 0,0-1 0,-1 0 1,1-1-1,-12 15 0,11-16-11,0 0 0,0 0 0,1 1-1,0-1 1,1 1 0,-1 0 0,1 0-1,0 0 1,1 1 0,0-1 0,0 1-1,-1 12 1,3-18-107,0 1 0,0 0 0,0 0 0,0-1 0,1 1 0,-1 0 0,1-1 0,0 1 0,-1 0 0,1-1 0,0 1 0,1-1 0,-1 1 0,2 2 0,0-2-2,0-1 0,0 1 0,0-1 0,1 0 0,-1 0 0,0 0 0,1 0 0,-1 0 0,7 1 0,0 1-402,1-1 0,0 0 0,0-1 0,0 0 0,0 0 0,17-1 0,-22-1 144,-1 0 0,0 0 0,0-1 0,1 0 0,-1 0 0,0 0 0,0 0 0,0-1 0,0 0 0,0 0 0,-1-1-1,1 1 1,0-1 0,-1 0 0,7-5 0,33-44-8424,-26 26 2402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56 2050,'1'-12'10681,"-4"8"-4586,-11 13-2736,-7 17-5392,15-17 3576,4-5-1521,0 0 0,-1 1 0,2-1 0,-1 1 0,0 0 0,1 0-1,0-1 1,0 1 0,0 0 0,1 0 0,0 0 0,0 10 0,1-13-25,-1 1 0,1-1 0,0 0 0,-1 0 1,1 1-1,0-1 0,1 0 0,-1 0 0,0 0 1,0 0-1,1 0 0,0-1 0,-1 1 0,1 0 1,0-1-1,-1 1 0,1-1 0,0 1 0,0-1 0,0 0 1,1 0-1,-1 0 0,0 0 0,0 0 0,1 0 1,-1-1-1,0 1 0,4-1 0,1 2-18,1-1 0,-1 0 1,1-1-1,0 0 0,0 0 0,-1-1 0,1 0 1,0 0-1,-1-1 0,1 0 0,-1 0 0,9-4 1,-13 4-22,1 0 1,-1 0 0,1 0 0,-1-1 0,0 1 0,0-1 0,0 1 0,0-1-1,0 0 1,-1 0 0,1-1 0,-1 1 0,0 0 0,0-1 0,0 1-1,-1-1 1,1 0 0,-1 0 0,0 1 0,0-1 0,0 0 0,0 0 0,-1 0-1,1 0 1,-1-4 0,0 2 68,0-1-1,0 1 1,-1 0 0,0 0 0,0 0-1,0 0 1,-1 0 0,0 1-1,-3-8 1,4 10 20,-1 1 0,0-1 0,0 1 0,0 0 0,0 0 0,0 0 1,0 0-1,0 0 0,-1 0 0,1 1 0,-1-1 0,1 1 0,-1 0 0,0 0 0,1 0 0,-1 0 0,0 0 0,0 0 0,0 1 1,0-1-1,-4 1 0,3-1-62,1 1 1,-1-1-1,0 1 0,1 0 1,-1 0-1,1 1 1,-1-1-1,1 1 1,-1 0-1,1 0 1,-1 0-1,1 0 1,0 0-1,-1 1 0,1 0 1,0-1-1,0 1 1,0 0-1,0 1 1,1-1-1,-1 0 1,0 1-1,1-1 1,0 1-1,0 0 0,0 0 1,0 0-1,0 0 1,0 0-1,1 1 1,-1-1-1,1 0 1,0 1-1,0-1 1,0 1-1,1-1 0,-1 1 1,1-1-1,0 6 1,0-5-167,-1-1-302,1 1-1,-1-1 1,1 0-1,0 0 1,0 0-1,1 0 1,-1 0 0,0 0-1,1 1 1,0-1-1,0 0 1,0 0-1,0 0 1,0-1-1,1 1 1,-1 0-1,3 3 1,10 7-4770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41 104 448,'0'0'13709,"-13"16"-10879,8-8-2663,1 1-1,1 1 1,-1-1 0,1 0 0,1 1-1,0 0 1,0-1 0,1 1 0,0 0-1,1 0 1,1 17 0,-1-26-166,0 1-5,0 0 0,0 0 0,1 0 0,-1 0 0,1 0 0,-1 0 0,1 0 0,0 0 0,0 0 0,0 0 0,0 0 0,0 0 0,1 0 0,-1-1 0,0 1 0,1 0 0,-1-1 0,1 1 0,0-1 0,-1 0 0,1 0 0,0 1 0,0-1-1,0 0 1,0 0 0,0-1 0,0 1 0,0 0 0,0-1 0,0 1 0,0-1 0,0 0 0,4 1 0,-2-1 16,0 0 0,-1 0 0,1 0 0,-1 0 0,1 0 0,-1-1 0,1 1-1,0-1 1,-1 0 0,0 0 0,1-1 0,-1 1 0,0-1 0,0 1 0,1-1 0,-1 0-1,-1 0 1,1 0 0,5-5 0,-3-1 20,0 1 0,-1 0-1,0-1 1,0 0 0,-1 0 0,0 0 0,-1-1-1,1 1 1,0-10 0,0-8 121,0-45 1,-3 67-118,-1 1 0,1-1 1,0 1-1,-1 0 0,0-1 0,0 1 1,0-1-1,0 1 0,-1 0 1,1 0-1,-1 0 0,1 0 1,-1 0-1,0 0 0,-1 0 0,1 0 1,0 1-1,-1-1 0,-4-2 1,3 2-414,0 0 1,-1 0 0,1 1 0,-1 0 0,0 0 0,0 0 0,0 0-1,0 1 1,0 0 0,0 0 0,0 0 0,-9 1 0,1 0-4829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8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0 270 5509,'0'0'6983,"2"-13"-3140,58-74-885,-53 74-2767,0 2-65,0-1 0,-1 0-1,0 0 1,-1-1 0,0 0 0,-1 1 0,0-2-1,-1 1 1,-1 0 0,1-18 0,-3 30 39,3 20-357,1 8 236,1-1 0,1 0 0,14 34 0,-1-22-98,-18-36 51,0 0 0,0-1 1,1 1-1,-1 0 1,0-1-1,1 1 0,-1-1 1,1 1-1,-1-1 1,1 0-1,-1 0 0,1 0 1,0 0-1,0 0 1,0 0-1,0 0 0,3 1 1,-5-2 418,-56 2 350,42-3-237,0 2 1,-24 2-1,33-2-456,0 1-1,1-1 1,-1 1-1,0 0 1,1 0-1,-1 0 1,1 0-1,0 1 1,0 0 0,0 0-1,-6 5 1,9-7-111,0 0 1,-1 0 0,1 1 0,0-1 0,0 0 0,1 1 0,-1-1 0,0 0-1,0 1 1,1-1 0,-2 4 0,2-5-25,0 1 1,0-1-1,0 1 0,0 0 0,0-1 1,0 1-1,0-1 0,0 1 0,0-1 1,0 1-1,0 0 0,1-1 0,-1 1 1,0-1-1,0 1 0,1-1 0,-1 1 1,0-1-1,1 0 0,-1 1 0,0-1 1,1 1-1,1 0-356,0 1 0,0-1 0,0-1 0,0 1 0,0 0 0,0 0 0,0-1 0,0 1 0,0-1 0,0 0 0,0 1 0,1-1 0,-1 0 0,2 0 0,27-3-11487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10 10826,'-1'-2'218,"0"2"-1,0-1 1,0 0 0,-1 0-1,1 0 1,0 1 0,-1-1-1,1 0 1,0 1-1,-1-1 1,1 1 0,-1 0-1,1-1 1,-1 1-1,1 0 1,-1 0 0,1 0-1,-1 0 1,1 0-1,-1 0 1,1 1 0,-1-1-1,1 0 1,-1 1 0,1-1-1,-2 2 1,1 0-97,0-1 0,-1 1 0,1 0 0,0 1 0,1-1 0,-1 0 0,0 0 0,1 1 0,-1-1 0,1 1 0,0 0 0,-2 4 0,-1 4-97,1 0-1,1 0 0,0 0 1,0 0-1,1 0 0,1 14 1,0-23-23,1-1 1,-1 1-1,1 0 1,-1-1-1,1 1 1,0-1-1,0 1 1,0-1-1,-1 0 1,2 1-1,-1-1 1,0 0-1,0 1 1,0-1-1,0 0 1,1 0-1,-1 0 1,1 0-1,-1 0 1,1-1-1,-1 1 1,1 0-1,-1-1 1,1 1-1,-1-1 1,1 1-1,0-1 1,-1 0-1,3 0 1,8 2-24,0 0 1,23-2-1,-27 0 20,-3 0 35,1 0-1,0 0 0,0-1 1,0 1-1,0-2 0,-1 1 0,1 0 1,-1-1-1,1 0 0,-1-1 0,1 1 1,7-6-1,-10 5-26,0 1 0,0-1 1,0 0-1,-1 0 0,1 0 0,-1 0 0,0-1 1,0 1-1,0-1 0,-1 1 0,1-1 0,-1 1 1,0-1-1,0 0 0,0 0 0,0 1 0,-1-1 1,1 0-1,-1 0 0,0-4 0,-1 6 17,1 1 0,-1-1 0,0 1 0,1-1-1,-1 1 1,0-1 0,0 1 0,0 0 0,0-1 0,0 1-1,0 0 1,0 0 0,0 0 0,0 0 0,-1 0 0,1 0-1,0 0 1,-1 0 0,1 0 0,-1 1 0,1-1-1,-1 0 1,1 1 0,-1 0 0,0-1 0,1 1 0,-3 0-1,-47-7 530,44 7-563,0 0 0,1 0 1,-1 1-1,1 0 0,-1 0 1,-11 4-1,16-4-139,0 0 0,0 0 0,1 0 0,-1 0 0,0 0 0,1 0 0,-1 1 0,1-1 0,-1 1 0,1-1 0,0 1 0,0-1-1,-1 1 1,1 0 0,0 0 0,1-1 0,-1 1 0,0 0 0,0 0 0,1 0 0,-1 0 0,1 0 0,0 0 0,-1 0 0,1 0 0,0 0 0,1 3 0,-1 12-3459,4 0-2802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354 48 8680,'-1'-2'269,"1"0"1,0 0-1,-1 0 0,1 0 0,-1 0 0,0 0 1,1 0-1,-1 0 0,0 0 0,0 0 0,-1 0 1,1 0-1,0 1 0,0-1 0,-1 0 0,1 1 1,-1-1-1,0 1 0,1 0 0,-1 0 0,0-1 1,0 1-1,0 0 0,0 0 0,0 1 0,0-1 1,0 0-1,0 1 0,0-1 0,0 1 0,0 0 1,-4-1-1,-1 0-97,-1 1 0,0 0 0,0 0 0,0 0 0,1 1 0,-1 0 0,0 0-1,-8 3 1,3 2-85,1 0 0,0 0 0,0 1 0,0 1-1,0 0 1,1 0 0,1 1 0,-15 16-1,12-11-52,0 1-1,0 0 1,2 1 0,0 1-1,-12 24 1,19-32-21,0 0 0,1 1 0,0-1-1,1 0 1,-1 1 0,2-1 0,0 1 0,-1 13 0,2-20-8,0 0 1,1 0-1,-1 0 0,0 1 0,1-1 0,0 0 1,0-1-1,0 1 0,0 0 0,0 0 0,1 0 1,-1-1-1,1 1 0,0 0 0,-1-1 0,1 0 0,0 1 1,1-1-1,-1 0 0,0 0 0,1 0 0,-1 0 1,1-1-1,-1 1 0,1-1 0,0 1 0,0-1 1,0 0-1,3 1 0,10 1 25,-1 0 0,1-1 1,0 0-1,0-1 0,0-1 0,18-2 1,-5-2 92,1 0 0,38-12 1,36-13-2190,-62 18-2691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6342,'0'9'1986,"-2"2"-64,-2-1-545,0 1 32,2 0-320,2-2-512,0 1-289,0 0-320,0 0 224,0 2-544,0 3-993,0 1-1314,0 6-2818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7303,'0'9'3075,"0"0"-1826,0 4 0,2 4-929,0-3-127,0 3-97,0-3-128,-2 2 64,0-1-385,0-4-832,0-4-1633,0-3-1891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2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8488,'0'0'5830,"4"0"-5766,0 0-128,5 0 160,1 0-96,-2 0-225,-2-2-223,0 2 192,-4 0-65,2 0-383,-2 0-930,5 0-1056,-1 3-1795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0 4997,'-15'37'3659,"-12"55"-1,1 42-248,2 139-1783,20-204-1094,-13 346 1036,19-435-1647,1 0 0,1 0 1,1 1-1,1-1 0,14-34 0,-1 3-640,20-68-653,-17 46 1330,3 1 0,58-118-1,-83 189 51,1 1 0,-1-1 0,0 0-1,1 0 1,-1 0 0,1 1 0,-1-1-1,1 0 1,-1 1 0,1-1 0,-1 0-1,1 1 1,0-1 0,-1 0 0,1 1-1,0-1 1,-1 1 0,1 0 0,0-1 0,0 1-1,-1-1 1,1 1 0,1 0 0,-1 0 2,-1 1 0,1-1 1,-1 0-1,1 1 0,-1 0 1,1-1-1,-1 1 0,1-1 1,-1 1-1,1 0 0,-1-1 1,0 1-1,1 0 0,-1-1 1,0 1-1,0 0 0,0-1 1,1 1-1,-1 0 0,0 1 1,3 45 548,-3-46-517,0 11 49,1 0 0,-2 0 1,0 0-1,0 0 0,-1 0 1,-1 0-1,0 0 0,-1-1 0,0 1 1,0-1-1,-1 0 0,-1 0 0,-12 18 1,7-21-469,5-13-679,6 5 1039,0-1 0,0 0 0,0 0 0,1 1 0,-1-1 1,0 0-1,0 1 0,0-1 0,1 0 0,-1 1 0,0-1 0,1 0 1,-1 1-1,1-1 0,-1 0 0,1 1 0,-1-1 0,1 1 1,-1-1-1,1 1 0,-1-1 0,1 1 0,0 0 0,-1-1 0,1 1 1,0 0-1,-1-1 0,1 1 0,0 0 0,-1 0 0,1 0 0,0 0 1,0-1-1,1 1 0,50-6 86,-36 6 17,-1-2 0,1 0 0,-1-1 0,0-1 0,27-10 0,-27 8 2,-2-2 0,1 1-1,-1-2 1,0 0 0,-1-1-1,0 0 1,0 0 0,-1-2 0,-1 1-1,0-1 1,0-1 0,-1 0-1,-1 0 1,12-25 0,-10 14-57,-1-1-1,-1-1 1,-1 1 0,-1-1 0,-2 0 0,0-1 0,-1-51 0,-2 61 54,-1 9-96,1 0 0,-1 1 1,-1-1-1,-2-14 0,3 20 42,-1 1 0,1 0 0,0-1-1,-1 1 1,0 0 0,1-1 0,-1 1 0,0 0 0,0 0 0,1-1 0,-1 1-1,0 0 1,0 0 0,0 0 0,0 0 0,-1 0 0,1 1 0,0-1 0,0 0-1,-1 0 1,1 1 0,0-1 0,-1 1 0,1-1 0,0 1 0,-1 0 0,1-1-1,-1 1 1,1 0 0,0 0 0,-3 0 0,3 0-21,0 0 0,0 1 1,0-1-1,0 0 0,0 1 0,-1-1 1,1 1-1,0-1 0,0 1 0,0-1 1,0 1-1,1 0 0,-1 0 0,0-1 1,0 1-1,0 0 0,0 0 0,1 0 1,-1 0-1,0 0 0,1 0 0,-2 2 1,-9 27-65,10-26 66,-9 32-9,2 0 0,1 1 0,-1 47 0,4 114 5,4-158-24,-1-34 17,1 0 0,1-1 0,-1 1 0,1 0 0,0-1 0,0 1 0,1-1-1,-1 1 1,5 6 0,-5-9-2,1-1 0,0 1 1,0-1-1,0 0 0,0 0 0,0 0 0,0 0 0,1 0 0,-1 0 0,0 0 1,1-1-1,0 1 0,-1-1 0,1 0 0,0 0 0,0 0 0,0 0 1,-1-1-1,5 2 0,2-1 8,0 0 1,0 0-1,0 0 1,0-1-1,0 0 1,0-1-1,0 0 1,0-1 0,0 0-1,0 0 1,-1 0-1,13-6 1,-12 3 1,0-1 1,0 1 0,-1-1 0,0-1 0,0 0-1,0 0 1,-1 0 0,0-1 0,0 0 0,8-13-1,-7 9 1,-1 0 1,0 0-1,0-1 0,-1 1 0,-1-2 0,0 1 0,-1-1 0,0 1 0,-1-1 0,-1 0 0,0 0 0,0-15 1,-3 28-19,1-1 1,-1 1 0,1 0 0,-1 0 0,1 0 0,-1-1 0,0 1 0,0 0 0,1 0 0,-1 0 0,0 0-1,0 0 1,0 0 0,0 1 0,0-1 0,0 0 0,0 0 0,-1 1 0,1-1 0,0 1 0,0-1 0,-1 1-1,1-1 1,0 1 0,0 0 0,-1 0 0,1-1 0,0 1 0,-1 0 0,1 0 0,-3 1 0,-4-2-43,0 1 1,1 1-1,-1-1 0,-11 3 1,15-2 35,0 1 0,0-1 0,0 1 0,0 0 0,1 0 0,-1 0 0,0 0 0,1 1 0,0 0 0,-1-1 0,1 1 0,0 0 0,0 1 0,1-1 0,-1 1 0,1-1 0,0 1 0,0-1 0,0 1 0,0 0 0,0 0 0,1 0 0,0 0 0,-1 6 0,-2 10 33,1 0 1,1 0 0,1 37 0,1-46 13,0-7-30,0 1 1,0-1 0,0 0 0,1 0 0,0 0-1,0 0 1,0 0 0,0 0 0,1 0 0,-1 0-1,1-1 1,0 1 0,0 0 0,0-1 0,1 1-1,-1-1 1,1 0 0,0 0 0,0 0 0,0 0-1,0-1 1,0 1 0,1-1 0,-1 0 0,1 0 0,0 0-1,-1 0 1,1 0 0,0-1 0,0 0 0,0 0-1,0 0 1,0 0 0,0-1 0,1 1 0,-1-1-1,0 0 1,0-1 0,5 0 0,-6 0-2,1 0 0,0 0 0,-1-1 0,0 0 1,1 0-1,-1 0 0,0 0 0,0 0 0,0 0 0,0-1 1,0 0-1,-1 1 0,1-1 0,2-5 0,32-50-49,-30 44 18,22-39-33,-19 31 56,2 1 0,0 0 1,27-34-1,-38 54 2,-1 1-1,1-1 1,-1 0 0,1 1-1,0-1 1,-1 1 0,1-1-1,-1 1 1,1-1 0,0 1-1,0-1 1,-1 1 0,1 0-1,0-1 1,0 1 0,-1 0-1,1 0 1,0 0 0,1-1 0,-1 2-1,-1-1-1,1 0 1,-1 0 0,1 0 0,-1 1 0,1-1 0,-1 0 0,1 1 0,-1-1 0,1 1 0,-1-1 0,0 0 0,1 1 0,-1-1 0,0 1 0,1-1 0,-1 1 0,0-1 0,0 1 0,1-1 0,-1 2 0,6 32 74,-4 5-15,-2 0 0,-1-1 0,-2 1 0,-1-1 0,-12 47 1,16-81-1535,5-10 451,15-23-128,23-44-717,62-121 1568,-59 105 3001,-39 72-1852,-7 17 90,-1 8 123,-3 7-899,-2-1-1,-10 21 1,9-21-81,1 1 0,-8 23 1,11-25 118,0-1 0,1 1 0,0-1 0,1 15 0,1-23-123,0-1 0,0 1 1,0 0-1,1-1 0,0 1 0,-1-1 0,1 1 0,1-1 0,-1 1 1,0-1-1,1 0 0,0 1 0,-1-1 0,1 0 0,1 0 0,-1 0 1,0-1-1,5 5 0,2 0-53,0-1 0,1-1 0,-1 0 0,1 0 0,1 0 0,-1-2 0,1 1 1,-1-1-1,1-1 0,0 0 0,0 0 0,0-1 0,0 0 0,15-2 0,-17 0-453,0 0 0,0 0 0,0-1 0,0 0 0,0-1 0,-1 0 0,1 0 0,-1-1 0,0 0 0,0-1 0,8-5 0,44-42-9497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4997,'2'0'1729,"0"0"-1056,4 0 576,1 0-96,3-2-320,0-1-96,-2-3-353,0 3-64,-1 1-320,1-2 97,-2 2-194,0 2 129,4-1-768,3 1-706,-3 0-1408,4 0-738</inkml:trace>
  <inkml:trace contextRef="#ctx0" brushRef="#br0" timeOffset="1">244 12 2370,'6'0'1986,"-4"-2"192,2 2-736,2 0-353,2 0-193,1-2-191,-1 2 0,0-2-193,0 0-288,5 1-63,1-1-65,0 2-256,1 0-161,1 0-1056,0 0-225,1 0-1088,-3 0-801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1441,'6'0'2178,"-1"0"-352,1 0-192,-2 0-321,0-2-352,-2 2 96,2 0-128,0 0-513,2 0-224,0 0-256,1 0-192,-1 0-1570,0 5-64,-2 1-1409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4452,'2'-2'3331,"0"2"-2113,0 0-194,0 0-831,4 0-1,1 0-224,-3 0 128,2 0-256,-2 0-737,0 0-833,-2 0 385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5317,'0'0'9545,"0"4"-8456,0 7-737,0 0 65,-2 1-193,-2 3-96,2-1-96,-2 5-160,2 1-416,0 5-1282,0 1-1762,-5 3-3074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3203,'22'6'1089,"-5"-1"-352,1 3-545,5-3-416,-1 2-3204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3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3619,'12'4'609,"2"1"288,3-5-96,-1 0-513,3 0 64,-1 0 801,1 0-96,1-3-800,-2-5-65,1 6-801,-5 1-2818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 40 1153,'0'-2'372,"0"1"1,0-1-1,0 1 0,0-1 1,-1 1-1,1-1 0,0 1 0,-1-1 1,1 1-1,-1-1 0,0 1 1,1 0-1,-1-1 0,0 1 0,0 0 1,0-1-1,0 1 0,0 0 1,0 0-1,0 0 0,0 0 0,0 0 1,-1 0-1,1 0 0,0 1 1,-1-1-1,-1 0 0,0 0-64,0 0 0,0 0 1,0 1-1,0-1 0,-1 1 0,1 0 0,0 0 0,0 0 0,0 0 0,-1 0 1,1 1-1,-6 1 0,6 0-257,0 0 0,1-1-1,-1 1 1,0 0 0,1 0 0,-1 1 0,1-1 0,0 0 0,0 1 0,0-1 0,0 1 0,0 0 0,1 0 0,-1 0-1,1 0 1,0 0 0,-1 0 0,2 0 0,-2 5 0,-1 3 97,0 1-1,1-1 1,1 1-1,-1 13 1,2-23-144,0-1 1,0 1-1,0-1 0,0 1 1,0-1-1,0 0 0,0 1 1,0-1-1,1 1 0,-1-1 1,1 1-1,-1-1 0,1 0 0,-1 1 1,1-1-1,0 0 0,0 0 1,-1 1-1,1-1 0,0 0 1,0 0-1,0 0 0,1 0 1,-1 0-1,1 1 0,2-1 12,-1-1 0,1 1 0,-1 0 0,1-1 0,-1 1 0,1-1 0,-1 0 0,1-1 0,-1 1 0,4-1 0,-5 1 17,-1-1 0,0 1-1,0-1 1,0 0 0,-1 1-1,1-1 1,0 0 0,0 1-1,0-1 1,0 0 0,-1 0-1,1 0 1,0 0 0,-1 1-1,1-1 1,0 0 0,-1 0-1,0 0 1,1 0 0,-1-1-1,1 1 1,-1 0 0,0 0-1,0 0 1,0 0 0,0 0-1,0-2 1,2-37 673,-2 33-581,0-6 70,0 10-81,1 0 0,-1 0 0,0 1 0,0-1 0,-1 0 0,1 0 0,-1 0 0,1 0 0,-3-3-1,3 4-32,-1 1-1,0 0 0,0 0 1,0 0-1,0 1 0,-1-1 1,1 0-1,0 0 0,0 0 0,0 1 1,-1-1-1,1 1 0,0-1 1,-1 1-1,1-1 0,0 1 1,-1 0-1,1 0 0,-1 0 1,1 0-1,0 0 0,-1 0 0,-1 0 1,0 0-79,0 1 0,0-1 0,0 0 0,0 1 0,0 0 1,0 0-1,0 0 0,0 0 0,0 0 0,0 1 0,1-1 0,-1 1 1,1-1-1,-1 1 0,1 0 0,-1 0 0,1 0 0,0 1 0,0-1 1,0 0-1,0 1 0,1-1 0,-3 5 0,2-2-11,-1 0 0,1 0 0,1 0 0,-1 1 0,1-1 0,0 0 0,0 1 0,0-1 0,1 0 0,0 1 0,0-1 0,0 1 0,2 5 0,-1-10 2,-1 0 1,1 0-1,0 0 0,0 0 1,-1 0-1,1 0 0,0-1 1,0 1-1,0 0 0,0 0 1,0-1-1,0 1 0,0 0 1,0-1-1,0 1 0,1-1 1,-1 0-1,0 1 0,0-1 1,0 0-1,1 0 0,-1 0 1,0 0-1,0 0 0,1 0 1,0 0-1,36-3-91,-33 1 121,0 0 0,0 0-1,0-1 1,0 0-1,-1 1 1,1-2-1,-1 1 1,0 0-1,0-1 1,0 0-1,-1 0 1,1 0-1,-1 0 1,0-1 0,0 1-1,0-1 1,-1 0-1,1 0 1,-1 0-1,-1 0 1,1 0-1,-1 0 1,1-1-1,-1 1 1,-1 0-1,1-6 1,-1 10-3,-1 1 1,1-1-1,0 1 1,-1-1-1,1 1 1,0-1-1,-1 1 1,1 0-1,0-1 0,-1 1 1,1 0-1,-1-1 1,1 1-1,-1 0 1,1-1-1,-1 1 1,1 0-1,-1 0 1,1 0-1,-1-1 0,1 1 1,-1 0-1,1 0 1,-1 0-1,1 0 1,-1 0-1,0 0 1,1 0-1,-1 0 0,1 0 1,-2 1-1,-20 1-103,18-1-40,-1 1-1,1-1 1,0 1-1,0 0 1,0 0-1,0 0 1,0 0 0,0 1-1,1 0 1,-1 0-1,-4 5 1,-32 41-3930,24-28 880,-24 31-10237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5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 1185,'18'-23'9858,"-15"15"-1000,31 8-9402,-16 1-902,-1 0 0,20 6 1,31 1-6886,-37-7 1642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1 641,'77'3'8674,"39"8"-9532,-34-2-2079,51 10 3230,-120-17 936,0 0-1,0 1 1,-1 1-1,1 0 1,-1 0-1,19 10 0,-20-8-1340,1 0-1,-1-2 1,2 1-1,-1-2 0,0 1 1,1-2-1,13 2 0,-6-2-2689,-1 0-1533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2979,'4'0'2818,"0"0"-1504,4 0 127,2 0-896,3-4 95,1 1-608,2-1-32,1 1-1313,-1-3 128,2 4-417,1-1-2850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7719,'0'2'3844,"-2"30"-2435,-4 3 225,4 10-705,0 6-161,2 8-223,0 4 96,0 8-353,0 0-64,0-3 96,0-12-224,0-10-32,4-15-96,0-11-32,0-11-993,0-9-800,-2-17-8105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6790,'4'0'2082,"-2"0"-1697,2 0 448,2 0-737,-2 0 32,4 0-64,-2 0-64,-2 0-128,7 0-833,3 0-1409,7 0-321,-1 0-1505,5 0 4196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 7143,'2'0'3107,"4"0"-2339,2 0 225,-2 0-288,4 0 192,1 0-545,1 0 257,4-1-545,3-3 0,1 0-32,3 3-288,-1-1-673,3 0-513,-1 0-351,5 2-385,0 0-769,-3 0-1794</inkml:trace>
  <inkml:trace contextRef="#ctx0" brushRef="#br0" timeOffset="1">713 41 961,'31'-10'1762,"2"3"800,-7 0 64,-1 0-896,-7 5 256,-3-4-224,-5 4-833,-2 2-417,-2 0 65,1 0-257,-1 0-320,0 0 64,4 0-128,4 0 64,3 2-833,3-2-1089,1 2-2498,-1 0-1377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1954,'3'9'2851,"-3"0"-994,0 2-63,0-4-449,0 2 161,0 0-257,0-2-641,0 1-159,0-1-417,0-2 64,2 5-641,-2-1-1440,0 0-1827,0 3-2466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4708,'-4'22'577,"4"3"-481,0-1-96,0-4 32,0 0 0,0-2 417,0-3-257,0 1 0,0 1-224,0-1 32,0 2-1634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1185,'0'12'10890,"0"-1"-10185,0 0-64,0-2-33,0 0-512,0 0 161,0 1-257,4-1 160,0 2-288,-2-2 192,0 2-1346,-2 1-575,0 1-161,0 2-2723</inkml:trace>
  <inkml:trace contextRef="#ctx0" brushRef="#br0" timeOffset="1">43 769 1217,'0'22'3588,"0"1"-802,0 1-2145,0 0 31,0 1-672,0-1-1857,0 1 704,0-1-289,0-4-63,0 2 1345,0-2 192,0 0 160,0-2-544,0 2-802,0-4 962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1569,'3'15'2787,"-3"-4"-1634,0-4-640,0-5-866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2723,'18'0'768,"5"0"-608,3 0 257,7-2 544,-4-4-673,1 1-224,3 3-64,-4 0-352,2 2-513,-1 0 160,-5 0 321,-3 0-1154,-1 0 898,-3 0 512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0 160,'10'0'2723,"-4"0"-1122,3 0 769,-3 0-896,4 0-801,-2 0-161,2 0-32,1 0 193,1 0-385,2 0-63,1 0-257,-1 0-321,2 5-1857,-3 5-1666</inkml:trace>
  <inkml:trace contextRef="#ctx0" brushRef="#br0" timeOffset="1">385 24 6790,'6'-2'1986,"2"-2"-320,1 1-193,-3-1-704,-2 2-64,0 0-193,-2 2-127,0 0-353,0 0 160,0 0-320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0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8648,'2'-7'3043,"0"5"-416,2 2-1026,-2 0 929,0 0-1601,2 0-801,3 0-96,1 7-224,-2 11-2242,-4 4-4260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 13645,'-2'-3'5829,"2"6"-6021,0 12 673,0 7-545,0 1 160,0 8-353,0 6-1088,0 6-1794,0 7-3523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46 5189,'0'-6'4500,"0"-19"93,0 25-4493,0-1-1,0 0 1,0 1 0,0-1-1,0 1 1,0-1 0,0 1-1,0-1 1,0 1 0,0-1-1,0 1 1,1-1-1,-1 0 1,0 1 0,0-1-1,1 1 1,-1 0 0,0-1-1,1 1 1,-1-1 0,0 1-1,1-1 1,-1 1 0,1 0-1,-1-1 1,0 1 0,1 0-1,-1-1 1,1 1-1,0 0 1042,-2 6-879,0 1-1,1-1 0,0 1 1,0-1-1,1 9 1,-1 21-133,-7 4-104,-2 0 1,-1-1 0,-2 0-1,-23 48 1,34-85-91,-15 31 198,16-32-216,-1 0 0,0 0 0,0 1 0,1-1 0,-1 0-1,0 0 1,0 0 0,-1 0 0,1 0 0,0-1 0,0 1 0,0 0 0,0 0 0,-1-1 0,1 1 0,0-1 0,-1 1 0,1-1 0,-1 0 0,-1 1 0,3-29-916,0 27 1004,0 0-1,0 0 1,0 0-1,1 1 1,-1-1-1,0 0 1,1 1-1,-1-1 1,0 0 0,1 0-1,-1 1 1,1-1-1,-1 1 1,1-1-1,-1 0 1,1 1-1,0-1 1,-1 1-1,1-1 1,0 1-1,-1 0 1,1-1-1,0 1 1,0 0-1,-1-1 1,1 1-1,0 0 1,0 0-1,-1 0 1,1 0 0,0 0-1,0 0 1,0 0-1,-1 0 1,1 0-1,0 0 1,0 0-1,-1 0 1,1 0-1,0 1 1,1 0-1,46 12 305,-30-8-231,-7-2-55,1-1 1,0 0-1,-1-1 0,1 0 1,0-1-1,-1-1 0,19-2 1,-28 2-40,0 0 0,0 0 0,0-1 0,-1 1 0,1 0 0,0-1 0,-1 1 0,1-1-1,-1 0 1,1 1 0,-1-1 0,0 0 0,1 0 0,-1 0 0,0 0 0,-1 0 0,1 0 0,0 0 0,0 0 0,-1-1 0,1 1 0,-1 0 0,0-3 0,3-59-936,-3 52 655,-4-61 3281,4 100-2685,-11 98 789,0-8 333,11 32-1164,13-162-3663,2-22-753,2-9-4388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84 13517,'-6'-9'1761,"6"2"385,4-2-1313,25-4-641,14-2 385,8 1-225,6 5-159,3 1-97,-1 8-96,-4 0 96,-8 0-321,-8 0-735,-10 11-674,-13 6-736,-12 3-3107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81 6342,'0'-17'1867,"1"12"-881,-1 0 0,0 0-1,0 0 1,0 0 0,-1 0 0,-2-9-1,2 13-771,1 0 0,-1-1 0,0 1 0,0 0 0,0 0-1,1 0 1,-1-1 0,0 1 0,-1 0 0,1 0 0,0 1-1,0-1 1,0 0 0,-1 0 0,1 1 0,0-1 0,0 0 0,-1 1-1,1-1 1,-1 1 0,1 0 0,-1-1 0,1 1 0,0 0-1,-1 0 1,1 0 0,-1 0 0,-1 0 0,2 0-164,-1 1 0,1-1-1,0 0 1,-1 0 0,1 1 0,-1-1 0,1 0 0,0 1 0,0-1-1,-1 1 1,1 0 0,0-1 0,0 1 0,0 0 0,-1 0 0,1 0-1,0 0 1,0 0 0,1 0 0,-1 0 0,-1 1 0,0 2-18,0-1 0,0 1 0,1 0 1,-1 0-1,1-1 0,0 1 0,-1 6 1,0 3-67,1 0 1,0 0 0,3 25 0,-2-35 22,1 1 0,0-1-1,0 0 1,1 1 0,-1-1-1,1 0 1,-1 0-1,1 0 1,0 0 0,0 0-1,0 0 1,1 0 0,-1-1-1,0 1 1,1-1 0,0 0-1,0 0 1,0 0 0,0 0-1,0 0 1,0-1-1,0 1 1,0-1 0,1 0-1,4 1 1,0 1-25,0-1 0,1 0 0,0-1 0,0 0-1,-1 0 1,1-1 0,0 0 0,0-1 0,10-2 0,-17 2 125,0 0 1,0 0-1,0 0 1,0-1-1,0 1 1,0-1-1,0 0 1,0 1-1,-1-1 1,1 0-1,0 0 1,-1 0-1,0 0 1,0 0-1,1-1 1,-1 1-1,-1 0 1,1-1-1,0 1 1,0 0-1,-1-1 1,1 1-1,-1-1 1,0 1-1,0-1 1,0 1-1,0-1 1,0 1-1,-1 0 1,1-1-1,-1 1 1,1-1-1,-2-2 1,1 5 16,0-1 1,0 0-1,1 1 1,-1-1-1,0 0 1,0 1-1,0 0 1,0-1-1,0 1 1,0-1-1,0 1 1,0 0-1,0 0 1,0 0 0,-1-1-1,1 1 1,0 0-1,-1 1 1,-28-1 546,21 1-635,6-1-8,1 0 0,-1 0 0,0 0 0,1 1-1,-1-1 1,1 1 0,-1 0 0,0-1 0,1 1-1,0 1 1,-1-1 0,1 0 0,0 0 0,-1 1-1,1 0 1,0-1 0,0 1 0,0 0-1,0 0 1,1 0 0,-3 3 0,-9 23-3187,10 4-8350,3-21 3525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57 10346,'-18'-12'7451,"2"13"-4254,14 0-3161,0 0-1,0 1 1,0-1 0,0 1 0,1-1-1,-1 1 1,0 0 0,1 0-1,-1 0 1,1 0 0,0 0 0,0 0-1,0 0 1,-2 3 0,1 1-38,0 0 0,0-1 0,0 1 1,1 0-1,0 0 0,-1 10 0,2-15-2,-1 1 0,1-1 0,0 0 0,0 1 0,0-1 0,0 0 1,0 0-1,1 1 0,-1-1 0,0 0 0,1 0 0,-1 1 0,1-1 0,-1 0 0,1 0 0,-1 0 0,1 0 0,0 1 0,0-1 0,-1 0 0,1 0 0,0 0 0,0-1 0,0 1 0,0 0 0,0 0 0,0 0 1,0-1-1,1 1 0,-1-1 0,0 1 0,0-1 0,0 1 0,1-1 0,1 1 0,1-1 47,1 1-1,-1-1 1,0 0 0,0 0-1,0 0 1,0 0 0,0-1 0,0 1-1,0-1 1,0 0 0,0-1-1,0 1 1,0-1 0,0 1 0,-1-1-1,1 0 1,-1-1 0,1 1-1,-1-1 1,0 1 0,0-1-1,0 0 1,0 0 0,0 0 0,-1-1-1,1 1 1,-1 0 0,0-1-1,0 0 1,-1 1 0,1-1 0,-1 0-1,1 0 1,-1 0 0,0 0-1,0-7 1,0 5 147,0 0-1,0 0 1,0 0-1,-1 0 1,0-10-1,-1 14-160,1 1 0,0 0 0,0-1 0,-1 1 0,1 0 0,0 0 1,-1-1-1,0 1 0,1 0 0,-1 0 0,0 0 0,1 0 0,-1 0 0,0 0 0,0 0 0,0 0 0,0 0 0,0 0 0,0 0 0,0 0 0,0 1 0,0-1 0,0 0 0,-1 1 0,1-1 0,0 1 0,0-1 0,-1 1 0,1 0 0,0 0 0,-2-1 0,-3 1-146,1-1 0,0 1 0,0 0-1,-1 1 1,1-1 0,0 1 0,-1 0 0,1 1 0,0-1-1,-9 4 1,3 1-634,1 0 1,-1 1-1,-14 12 0,-44 38-5180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6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2667 2530,'4'-1'10714,"13"-8"-5415,116-61-4768,-34 17-428,-47 27 40,75-51 1,-28 6 79,112-84 707,-87 70-392,-76 55-418,71-59 1,-49 29-46,118-76 0,-45 32 67,18-11 159,187-99 494,-293 178-720,-20 13-43,41-21 0,-56 33-12,-1-1 0,34-28 0,-32 23 91,34-20 1,66-47 197,-82 54-87,50-28 0,-33 24-174,-2-3 1,51-46 0,65-45 242,-41 32-98,-83 59-68,60-37 1,-4 2-34,-21 12-94,16-9 58,21-13-85,142-99 1198,-221 155-897,-39 26-282,-10 10-13230,-7 4 5217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7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17 7623,'-19'-11'9550,"-5"7"-6058,-25 5-1058,46 0-2396,0 0-1,1 0 0,-1 0 1,0 1-1,1-1 0,-1 0 1,1 1-1,0 0 0,-1 0 1,1 0-1,0 0 0,0 0 1,0 0-1,0 0 1,1 1-1,-1-1 0,1 1 1,-1-1-1,0 4 0,-2 2-62,0 0-1,1 0 0,0 0 0,0 0 1,-1 12-1,2-10 19,1 1 1,1-1 0,-1 1-1,3 17 1,-1-26 0,-1-1 1,1 0-1,0 0 1,0 0 0,-1 0-1,1 0 1,0 0-1,0 0 1,0 0 0,0 0-1,0 0 1,0-1-1,0 1 1,0 0-1,1-1 1,-1 1 0,0-1-1,0 1 1,0-1-1,1 0 1,-1 1 0,0-1-1,1 0 1,-1 0-1,2 0 1,42 1 78,-35-1-43,-5 0 1,1 0 1,0 0-1,-1-1 0,1 0 0,-1 0 0,1-1 0,-1 0 0,1 1 0,-1-2 0,0 1 1,6-4-1,-8 4 37,0 0 0,0 0 1,0-1-1,-1 0 0,1 1 0,-1-1 1,1 0-1,-1 0 0,0 0 1,0-1-1,0 1 0,-1 0 0,1-1 1,-1 1-1,0-1 0,0 1 1,0-1-1,0-5 0,0 5 84,0 0 1,-1 0-1,1-1 0,-1 1 0,0 0 0,-1 0 0,1 0 0,-1 0 0,0-1 0,0 1 1,0 0-1,0 0 0,-1 1 0,1-1 0,-1 0 0,0 0 0,0 1 0,-5-6 1,4 6-86,-1 0 1,0 0 0,1 1-1,-1-1 1,0 1 0,-1 0-1,1 0 1,0 0 0,0 1 0,-1-1-1,1 1 1,-1 0 0,1 1-1,-1-1 1,0 1 0,-8 0-1,7 0-180,1 0-1,-1 0 1,1 1-1,-1-1 0,1 1 1,0 1-1,-1-1 0,1 1 1,0 0-1,0 0 0,0 0 1,0 1-1,0 0 1,1 0-1,-1 0 0,1 0 1,0 1-1,0-1 0,0 1 1,-3 5-1,-36 36-3388,-9 11-2103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5125,'-6'0'672,"4"0"-575,0 0-450,2 13-191,0-4-353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2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271 210 5733,'-12'10'2267,"9"-9"-1536,1 1-1,-1-1 1,1 1 0,0 0-1,-1 0 1,1 0 0,0 0-1,0 0 1,1 1 0,-1-1-1,-1 4 4053,3-30-2883,3-14-1277,-1 24-582,0 1-1,-2-1 1,1 0 0,-2 0-1,0 0 1,-5-27 0,4 37-60,0 1 0,0-1 0,0 0 0,-1 1 1,1 0-1,-1-1 0,0 1 0,0 0 0,0 0 0,0 0 1,-1 1-1,1-1 0,-1 1 0,1 0 0,-1 0 1,0 0-1,0 0 0,-7-1 0,8 2 1,-1 0-1,1 0 1,0 0-1,-1 0 1,1 1-1,-1 0 1,1-1-1,-1 2 1,1-1-1,-1 0 1,1 0 0,-1 1-1,1 0 1,0 0-1,-1 0 1,1 0-1,0 0 1,0 1-1,0-1 1,0 1-1,0 0 1,0 0-1,-4 3 1,-1 6 1,-1 0 0,2 0-1,-1 1 1,1 0 0,1 0 0,0 0 0,1 1-1,-7 24 1,8-18 15,0 0-1,0 0 0,2 0 0,1 0 1,1 35-1,0-52 3,0 1 0,1-1-1,-1 1 1,1-1 0,0 1-1,0-1 1,0 0 0,0 1 0,0-1-1,0 0 1,1 0 0,-1 0-1,1 0 1,-1 0 0,1 0 0,0 0-1,0 0 1,0-1 0,0 1-1,0-1 1,0 1 0,0-1-1,0 0 1,1 0 0,-1 0 0,0 0-1,5 1 1,5 0 2,0 0-1,-1 0 1,1-1 0,19-1-1,-31 0-1,5 0 5,0-1 0,0 0-1,-1 0 1,1-1 0,0 1 0,-1-1 0,1 0-1,-1 0 1,0-1 0,1 1 0,-1-1 0,0 0-1,-1 0 1,1-1 0,-1 1 0,1-1-1,-1 1 1,0-1 0,0 0 0,0 0 0,-1-1-1,0 1 1,2-5 0,4-7 17,-1 0-1,0-1 1,-2 0 0,0 0 0,3-20 0,-6-31 805,15 93-864,1 11 214,49 87 98,-59-111-172,1 0 1,0 0 0,1 0-1,0-1 1,1-1 0,0 0-1,16 11 1,-26-20-120,1 0-1,0 0 1,-1 0-1,1 0 1,0 0-1,0 0 1,0-1 0,0 1-1,0-1 1,0 1-1,0-1 1,-1 0-1,1 1 1,0-1 0,0 0-1,0 0 1,0-1-1,0 1 1,0 0-1,0-1 1,0 1 0,0-1-1,3-1 1,-1 0-373,-1 0 0,1-1 0,-1 0 1,0 1-1,0-1 0,0 0 0,0-1 0,-1 1 0,1 0 1,2-6-1,17-32-6781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5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103 218 2851,'-1'1'-126,"-9"10"12284,9-17-4140,1-5-9368,3-4 1511,0 0 0,1 0 0,0 1 0,1-1 0,11-19 0,-9 19-112,-1 0 0,0-1 1,-1 1-1,5-28 0,-11 185 1161,2-61-1166,1-46 17,2 0 0,1 0 0,2 0 0,13 43 0,-20-77-51,0 0-1,0-1 1,0 1 0,0 0 0,0 0 0,0 0-1,0 0 1,-1 0 0,1 0 0,0 0 0,-1 0 0,1-1-1,-1 1 1,1 0 0,-1 0 0,1 0 0,-1-1 0,1 1-1,-1 0 1,0-1 0,1 1 0,-1 0 0,0-1-1,0 1 1,1-1 0,-1 1 0,0-1 0,0 0 0,0 1-1,0-1 1,0 0 0,0 0 0,0 1 0,1-1 0,-1 0-1,-2 0 1,-43 6-168,37-6 107,-111 9-151,119-9 250,10 0-128,237-18 2007,-193 13-1629,-29 4-1326,39-9 1,-55 8-299,1-1 0,-1 1 0,0-2 0,13-6 0,14-11-8609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14542,'14'0'3299,"16"0"-1425,1 1-944,1-1 0,0-1-1,-1-2 1,1-1 0,56-16-1,-58 6-2607,-29 13 1028,1 0 1,-1-1 0,0 1-1,1-1 1,-1 1 0,0-1-1,0 0 1,0 0-1,0 1 1,0-1 0,-1 0-1,1 0 1,0 0 0,-1-2-1,3-15-8996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4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1121,'-18'23'15624,"9"1"-11503,5 31-2480,4-53-1401,1 51 308,2 1-1,3-1 1,2-1 0,28 98-1,-36-150-547,3 11-352,1-1 0,0 1 0,0-1 0,6 9 0,-9-17 205,0 0 0,1-1 0,-1 1 0,0 0 0,0-1 0,1 1 1,-1-1-1,1 1 0,-1-1 0,1 0 0,0 1 0,-1-1 0,1 0 0,0 0 0,0 0 0,0-1 0,0 1 0,0 0 0,0-1 0,0 1 0,0-1 0,0 0 0,0 1 1,0-1-1,0 0 0,0 0 0,0-1 0,3 1 0,23-11-5992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7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1 11050,'-1'0'591,"0"0"1,0 0-1,0 0 0,0 0 0,0 1 0,0-1 0,0 0 0,0 1 0,0-1 0,1 0 0,-1 1 0,0-1 0,0 1 0,0-1 0,0 1 0,0 1 0,-10 15 2532,2 30-4596,6-31 2481,-13 119-681,3 268-1,13-327-291,4-62-82,3-14 13,9-21 73,9-52-98,-21 56 30,2 0 0,0 0 1,1 0-1,0 1 0,1 0 1,1 0-1,13-17 0,-21 32 30,0 0-1,0 0 1,0 0-1,0 0 0,0 0 1,0 1-1,0-1 0,1 0 1,-1 1-1,0-1 1,0 0-1,1 1 0,-1 0 1,0-1-1,1 1 0,-1 0 1,0-1-1,1 1 1,-1 0-1,1 0 0,-1 0 1,0 0-1,1 1 0,-1-1 1,1 0-1,-1 1 1,0-1-1,1 0 0,-1 1 1,0 0-1,0-1 0,3 2 1,-1 0 10,0 0 1,0 1-1,0-1 1,-1 1-1,1-1 0,-1 1 1,1 0-1,-1 0 1,0 0-1,0 0 1,1 3-1,1 4-1,-1 0-1,0 1 1,0-1 0,-2 0-1,1 1 1,0 16 0,-5 65 141,2-88-144,1-1 0,-1 1-1,1-1 1,-1 1 0,0-1 0,0 1 0,-1-1 0,1 1 0,-1-1 0,0 0 0,1 0-1,-1 0 1,-1 0 0,1 0 0,0 0 0,-1-1 0,0 1 0,1-1 0,-1 1 0,0-1-1,0 0 1,0 0 0,0-1 0,-1 1 0,1-1 0,0 1 0,-1-1 0,-4 1 0,-5 1 51,0-1 0,0 0 1,0-1-1,0-1 1,0 0-1,-22-3 0,25 1 97,0 0 0,0-1 0,0 0 0,0-1 0,-12-6 0,-24-9-1,45 17-1803,1-3-3017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0 213 11050,'2'0'3876,"21"0"-3107,14-3 1601,10-21-544,6-7-769,2-5-577,-3-1-416,-7 6-192,-6 8-993,-11 6-1890,-13 6-4260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28 609,'-2'-6'448,"0"3"-320,0 1-256,0-4 64,-2 3-96,0-4-96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0 2210,'-1'5'9071,"-3"-3"-3614,-9 0-1677,12-3-3857,-1 1 0,1 0 1,0 1-1,-1-1 0,1 0 1,0 0-1,-1 0 0,1 1 1,0-1-1,-1 1 1,1-1-1,0 1 0,0 0 1,-3 1-1,1 7 2842,3-2-2771,1-1 1,0 0-1,0 1 0,0-1 1,1 0-1,0 0 1,0 0-1,0 0 0,4 6 1,2 7-350,-6-8-476,0-2-2869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0 8968,'-69'128'4677,"73"-139"-3940,8-4-321,2-1-256,3 1-224,3-1-1890,-10 1-5445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8.8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88 227 11691,'-4'0'264,"1"0"0,-1 0-1,1-1 1,0 1 0,-1-1 0,1 1-1,0-1 1,-1 0 0,1-1 0,0 1 0,0 0-1,0-1 1,0 0 0,0 1 0,0-1-1,1-1 1,-1 1 0,-4-4 0,4 2-37,1 0 1,-1-1 0,1 1-1,0 0 1,0-1-1,0 0 1,1 1-1,-1-1 1,1 0 0,0 0-1,1 1 1,-1-11-1,0 4 56,1 3-137,-1 0-1,1 1 1,1-1-1,-1 0 1,3-9 0,-2 15-139,0-1 0,0 1 0,0-1 0,0 1 0,0-1 0,1 1 1,-1 0-1,1 0 0,0-1 0,0 1 0,0 0 0,0 1 0,0-1 0,0 0 1,0 1-1,0-1 0,1 1 0,3-2 0,5-2-11,1 1 0,0 0-1,0 1 1,1 0 0,-1 1 0,0 0-1,1 1 1,0 0 0,22 3-1,-32-2 5,-1 0-1,1 1 0,-1-1 0,0 1 0,1 0 0,-1 0 1,0 0-1,1 0 0,-1 0 0,0 0 0,0 1 0,0-1 0,0 1 1,0-1-1,0 1 0,-1 0 0,1 0 0,-1 0 0,1 0 0,-1 0 1,1 0-1,-1 0 0,0 0 0,0 0 0,0 1 0,0-1 1,-1 0-1,1 1 0,0 3 0,1 9 22,0-1 0,-1 1 1,-2 27-1,1-25-27,-2 4-67,0 0-1,-1-1 1,-2 1 0,0-1 0,-1 0-1,0 0 1,-2-1 0,-14 27 0,-1-6-402,-1-1 1,-53 64 0,73-97 413,3-4 34,-1 0 0,1 0 0,0-1 0,-1 1 0,1 0 0,-1 0-1,0-1 1,1 1 0,-1-1 0,0 0 0,0 0 0,0 1 0,0-1 0,0 0 0,0 0-1,0-1 1,-1 1 0,1 0 0,0-1 0,-4 1 0,5-2 1,0-1 0,1 1 0,-1 0 0,1-1 0,-1 1 0,1 0-1,0-1 1,-1 1 0,1-1 0,0 1 0,0-1 0,0 1 0,0 0 0,0-1 0,0-1 0,1-30-85,-1 32 126,0-2 6,1 0-1,-1 0 0,1 0 0,0 0 0,-1 0 0,1 0 0,0 1 1,1-1-1,-1 0 0,0 1 0,1-1 0,0 1 0,-1 0 0,1-1 0,0 1 1,0 0-1,0 0 0,1 0 0,-1 0 0,0 0 0,1 1 0,-1-1 0,1 1 1,0 0-1,-1-1 0,1 1 0,0 0 0,0 1 0,0-1 0,0 0 0,0 1 1,-1 0-1,1 0 0,0 0 0,0 0 0,0 0 0,0 0 0,0 1 1,0-1-1,0 1 0,0 0 0,0 0 0,-1 0 0,1 0 0,0 0 0,-1 1 1,5 2-1,22 20 120,-21-18-174,0 1 0,0-1 0,1 0 0,9 4 1,-13-8-190,0 0 0,-1-1 0,1 1 1,0-1-1,0 0 0,0-1 1,0 1-1,0-1 0,0 0 1,1 0-1,7-2 0,-5 0-515,0-1-1,0 0 0,0 0 0,0-1 0,-1 0 0,1 0 0,-1-1 0,0 1 0,0-2 0,-1 1 0,10-12 0,-2 5-953,31-29-3753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85 4644,'-1'0'8627,"-2"4"-3691,-7 13-2600,-11 23-3058,14-23 842,0 0-1,0 0 0,2 0 0,0 1 1,1 0-1,1 0 0,1 0 0,0 34 0,2-50-119,0 1-1,0-1 1,1 1-1,-1-1 1,1 0-1,0 1 1,0-1-1,0 0 1,0 0-1,0 0 1,0 0-1,0 0 1,1 0-1,-1 0 1,1 0-1,0 0 0,-1 0 1,4 1-1,-1 0-1,0 0 0,0-1 0,0 0 0,1 0-1,-1 0 1,1 0 0,0 0 0,-1-1 0,6 1-1,-4-1 2,0 0-1,0 0 0,0-1 0,-1 0 0,1 0 0,0 0 0,0-1 0,0 0 0,0 0 1,-1-1-1,1 1 0,-1-1 0,1 0 0,-1-1 0,1 1 0,6-5 0,-4-1-44,-1 0-1,1 0 0,-2-1 0,1 0 0,-1 0 0,0 0 0,-1-1 1,0 0-1,0 0 0,-1 0 0,3-16 0,-3 12-89,-1-1-1,-1 0 0,0 0 1,-1 0-1,0 0 1,-1 0-1,-5-29 0,4 38 203,-1 0-1,0 1 0,0-1 0,0 1 1,0-1-1,-1 1 0,0 0 0,0 0 1,-1 0-1,1 1 0,-1-1 0,0 1 0,-1 0 1,1 0-1,0 0 0,-1 1 0,0-1 1,0 1-1,0 0 0,0 1 0,-1-1 1,1 1-1,-1 0 0,1 0 0,-1 1 0,0 0 1,0 0-1,0 0 0,1 0 0,-1 1 1,-11 1-1,13 0-36,1 0 1,-1 1-1,1-1 1,0 1-1,-1 0 0,1 0 1,0 0-1,0 0 1,0 0-1,0 1 1,1-1-1,-1 1 0,1 0 1,-1 0-1,1 0 1,0 0-1,0 0 1,0 1-1,1-1 1,-1 0-1,1 1 0,0-1 1,0 1-1,-1 4 1,-2 8-48,1 0 0,1 0 0,0 0 0,1 20 0,1-32-57,0 0 1,0 0-1,0 0 0,1 0 1,-1 0-1,1 0 1,0 0-1,0 0 1,1 0-1,-1-1 0,1 1 1,2 4-1,-2-6-55,0 0 0,0 0 0,0 0 0,0 0 0,1 0 0,-1-1 0,1 1 0,-1-1 0,1 1 0,0-1 0,-1 0 0,1 0 0,0 0 0,0 0 0,0-1 0,0 1 0,3-1 0,9 2-1033,0-1 1,0 0 0,0-1-1,0-1 1,0-1-1,0 0 1,0 0-1,0-2 1,-1 0 0,1-1-1,25-12 1,3-4-2143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7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44 145 2242,'8'-11'1296,"18"-26"2473,-17 12 7843,-20 40-10266,2-4-1265,0 0 0,2 1 0,-1 0 0,2 1 1,-1 0-1,2 0 0,0 0 0,0 0 0,1 1 1,1 0-1,0-1 0,1 1 0,0 21 1,1-24-80,1 0 0,1 0 0,0 0 0,0 0 0,6 20 1,-5-27-9,-1-1 0,1 1 0,0-1 0,0 1 0,0-1 0,1 0 0,-1 0 0,1 0 0,0 0 0,0 0 0,0-1 0,0 1 0,0-1 0,0 0 0,1 1 0,-1-2 0,1 1 0,0 0 0,5 1 0,-2-1 2,-1 0-1,0 0 1,1 0 0,0-1 0,-1 0 0,1-1 0,0 1 0,0-1-1,-1 0 1,1-1 0,0 0 0,-1 0 0,1 0 0,-1-1-1,1 0 1,-1 0 0,1-1 0,-1 0 0,0 0 0,-1 0-1,1-1 1,0 0 0,-1 0 0,0 0 0,5-6 0,-2 2-15,-1-1-1,0 0 1,0-1 0,-1 0 0,0 0 0,-1 0 0,0 0 0,-1-1 0,0 0-1,-1 0 1,0 0 0,0 0 0,-2-1 0,2-11 0,-2 9 9,-1 0 1,0 0 0,-1 0 0,0 0-1,-1 0 1,-1 0 0,0 1-1,-6-17 1,7 25 39,0 0 0,-1 0-1,1 0 1,-1 0 0,0 1-1,0-1 1,-1 1 0,0 0 0,1 0-1,-1 0 1,0 0 0,-1 1 0,1 0-1,-1-1 1,0 2 0,1-1 0,-1 0-1,0 1 1,-1 0 0,1 0 0,0 1-1,0 0 1,-10-2 0,6 2 106,1 0 0,-1 1 0,1-1 0,-1 2 0,1-1 0,-17 4 0,21-3-105,0 1 1,0 0-1,0-1 1,0 2-1,0-1 1,0 0 0,0 1-1,1-1 1,-1 1-1,1 0 1,0 0-1,0 1 1,0-1-1,-4 7 1,3-5-88,0 1 1,1-1-1,0 1 0,0 0 0,1 0 1,0 0-1,0 0 0,0 0 1,0 1-1,1-1 0,0 0 0,1 1 1,0-1-1,-1 1 0,2 8 1,0-14-73,-1 1 0,1-1 1,0 0-1,-1 1 0,1-1 0,0 1 1,0-1-1,0 0 0,0 0 1,0 0-1,0 1 0,0-1 1,1 0-1,-1 0 0,0-1 1,1 1-1,-1 0 0,0 0 1,1-1-1,-1 1 0,1 0 1,-1-1-1,1 0 0,-1 1 1,3-1-1,42 3-4345,-38-3 2955,36 0-8160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15278,'-4'3'5157,"10"-3"-5029,17 0 33,6 0 63,5 0 64,-3 0-384,-2 0 224,-5 0-1025,-7 0-1217,-1 9-2050,-12 4-4003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15375,'0'2'1921,"0"1"-960,23 1 801,14 0-801,8-4-321,6 0-543,6 0-450,5-6-2145,-11-10-6503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2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209 349 7527,'1'-37'8452,"0"-3"-4269,1-13-3793,-7-72 0,4 119-389,0-1 0,-1 1 0,0-1 0,0 1 0,-1 0-1,1 0 1,-7-10 0,8 14 11,0 0-1,-1-1 1,1 1-1,-1 0 1,0 0 0,0 0-1,1 0 1,-1 0-1,-1 1 1,1-1 0,0 1-1,0-1 1,-1 1-1,1 0 1,0 0 0,-1 0-1,1 0 1,-1 0-1,0 0 1,1 1-1,-4-1 1,3 1-4,-1 0 0,1 1-1,0-1 1,0 1 0,-1 0 0,1 0 0,0 0-1,0 0 1,0 0 0,0 1 0,0-1-1,0 1 1,1 0 0,-1 0 0,-2 3 0,-1 0-5,2 0 0,-1 0 0,1 1 1,0 0-1,0 0 0,-6 11 0,2 2-14,1 1 0,1-1-1,0 1 1,-3 23 0,4-13 8,1 1 0,2-1 1,1 1-1,1 0 0,5 34 1,-4-61-2,0-1-1,0 0 1,0 0 0,1 0-1,-1 0 1,1 0 0,0 0 0,0 0-1,0-1 1,0 1 0,0-1 0,1 1-1,-1-1 1,1 0 0,-1 0-1,1 0 1,0 0 0,0 0 0,4 1-1,-6-2 4,1 0-1,0-1 1,0 1-1,0 0 0,0-1 1,0 1-1,0-1 0,0 1 1,0-1-1,0 0 1,0 0-1,0 0 0,0 0 1,0-1-1,0 1 1,0 0-1,0-1 0,0 1 1,0-1-1,0 0 0,0 0 1,0 0-1,-1 0 1,1 0-1,0 0 0,-1 0 1,1 0-1,0-1 0,-1 1 1,0-1-1,1 1 1,1-3-1,6-12 26,-1 1 0,0-2 0,-1 1 0,-1-1 0,0 0-1,5-26 1,-6 10 98,0 0 1,-1-55-1,-2 102-46,-1 1-1,2-1 1,0 0 0,7 21 0,-5-25-65,-1-2 0,1 1 0,1 0 0,-1-1 0,1 0 0,1 0 0,0-1 0,0 0 0,0 0 0,13 9 1,1-1 134,0-1 0,46 22 0,-59-32 268,0-1 0,1 0 0,-1-1 0,1 0 0,-1 0 1,1-1-1,0 0 0,15 0 811,-22-18-17582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4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46 6919,'-1'0'192,"0"0"1,1 0-1,-1 0 1,0 0 0,1 0-1,-1 0 1,0 0 0,1 0-1,-1 0 1,0 0 0,1 1-1,-1-1 1,1 0 0,-1 0-1,0 1 1,1-1 0,-1 0-1,1 1 1,-1-1 0,1 1-1,-1-1 1,1 0-1,-1 1 1,1-1 0,0 1-1,-1-1 1,1 1 0,-1 0-1,0 20 6524,2-8-5363,-1-12-1355,0-1 0,0 1 1,0 0-1,0-1 0,0 1 0,0 0 0,0 0 0,0-1 1,0 1-1,0 0 0,1-1 0,-1 1 0,0 0 0,0 0 0,1-1 1,-1 1-1,0-1 0,1 1 0,-1 0 0,1-1 0,-1 1 1,1-1-1,-1 1 0,1-1 0,-1 1 0,1-1 0,0 0 1,-1 1-1,1-1 0,0 1 0,-1-1 0,1 0 0,0 0 0,-1 0 1,1 1-1,0-1 0,-1 0 0,1 0 0,0 0 0,0 0 1,1 0-1,-1 0-1,0-1 1,0 1 0,0 0 0,0-1-1,0 1 1,0 0 0,0-1 0,0 1-1,0-1 1,0 0 0,0 1-1,0-1 1,0 0 0,-1 0 0,1 1-1,0-1 1,-1 0 0,1 0 0,0 0-1,-1 0 1,1 0 0,-1 0-1,1 0 1,-1 0 0,1 0 0,-1-1-1,2-14 193,-1 1-1,-1-1 1,-2-24-1,2 41-168,0-1 1,-1 1-1,1-1 0,0 1 0,0-1 0,0 1 0,-1-1 0,1 1 0,0-1 0,-1 1 1,1-1-1,0 1 0,-1-1 0,1 1 0,-1-1 0,1 0 0,0 1 0,-1-1 0,1 0 0,-1 1 1,1-1-1,-1 0 0,0 0 0,1 1 0,-1-1 0,1 0 0,-1 0 0,1 0 0,-1 0 0,1 0 1,-1 0-1,0 0 0,1 0 0,-1 0 0,1 0 0,-1 0 0,1 0 0,-1 0 0,0 0 0,1 0 1,-1-1-1,1 1 0,-1 0 0,1-1 0,-1 1 0,1 0 0,-1 0 0,1-1 0,0 1 1,-1-1-1,1 1 0,-1-1 0,1 1 0,0 0 0,-1-1 0,1 1 0,0-1 0,0 1 0,-1-1 1,1 0-1,0 1 0,0-1 0,-1 0 0,1 4-239,0-2 72,0-1 1,0 1-1,0 0 0,0-1 1,0 1-1,0 0 0,0-1 1,0 1-1,0-1 0,0 1 1,0 0-1,0-1 0,0 1 1,0 0-1,1-1 0,-1 1 1,0-1-1,0 1 0,1 0 1,-1-1-1,0 1 0,1-1 1,-1 1-1,1-1 0,-1 1 1,0-1-1,1 0 0,-1 1 1,1-1-1,0 1 0,-1-1 1,1 0-1,-1 0 0,1 1 1,-1-1-1,1 0 0,0 0 1,-1 0-1,1 1 0,0-1 1,-1 0-1,1 0 0,-1 0 1,1 0-1,1 0 0,22 0-6126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0 276 4901,'0'-2'6636,"1"-10"-5185,2 5-978,0 0-1,0 0 1,0 0-1,1 1 1,0-1-1,0 1 1,8-9-1,11-17 505,56-112 656,-78 143-1611,0 4-39,0 0 10,-1 1 1,1-1-1,-1 0 1,0 1-1,1-1 1,-1 0 0,-1 1-1,0 3 1,1 7 59,0 242-506,0-258 394,0 1 1,1-1 0,-1 1 0,1-1 0,-1 1-1,1-1 1,0 1 0,0-1 0,-1 1 0,1-1-1,0 1 1,2-2 0,3-7 3,30-67-1396,36-118 0,-66 174 1764,-3 94 2933,-4-39-3000,0-19-174,1 0 0,0 1 1,1-1-1,0 0 0,6 25 0,-6-37-65,1 0 0,-1 1 0,0-1 0,1 0 0,0 0 0,-1 0 0,1 0 0,1-1 0,-1 1 0,0 0 1,1-1-1,-1 1 0,1-1 0,-1 0 0,1 0 0,0 0 0,0 0 0,0-1 0,0 1 0,1-1 0,-1 1 0,0-1 0,1 0 0,-1-1 0,0 1 0,1 0 0,-1-1 0,1 0 0,-1 0 0,4 0 0,-3-1 1,0 1 0,0-1 0,-1 0 0,1 0 0,-1 0 1,1-1-1,-1 1 0,1-1 0,-1 0 0,0 0 0,0 0 1,0 0-1,0 0 0,0-1 0,0 1 0,-1-1 0,1 0 1,-1 0-1,3-3 0,6-10 32,-1-1 0,12-25 0,-15 28-19,7-16 20,15-51 0,-14 35 48,-15 46-85,0 0 0,0 0 0,0 0 0,0 1 0,0-1 0,0 0 1,0 0-1,0 0 0,0 0 0,0 0 0,0 0 0,0 1 0,0-1 0,0 0 0,0 0 1,0 0-1,0 0 0,0 0 0,0 0 0,0 0 0,1 0 0,-1 1 0,0-1 0,0 0 1,0 0-1,0 0 0,0 0 0,0 0 0,0 0 0,0 0 0,1 0 0,-1 0 0,0 0 1,0 0-1,0 0 0,0 0 0,0 0 0,0 0 0,0 0 0,1 0 0,-1 0 0,0 0 1,0 0-1,0 0 0,0 0 0,0 0 0,0 0 0,1 0 0,-1 0 0,0 0 0,0 0 1,0 0-1,0 0 0,0 0 0,0 0 0,0 0 0,0-1 0,1 1 0,-1 0 0,0 0 1,0 0-1,0 0 0,6 21 163,4 30 117,-2 10-191,0 91 1,-9-151-396,-1 0 0,1-1 1,0 1-1,-1-1 0,1 1 1,0-1-1,-1 0 1,1 1-1,-1-1 0,1 0 1,-1 0-1,1 0 1,-1 0-1,1 0 0,0-1 1,-1 1-1,1 0 0,-1-1 1,1 1-1,0-1 1,-3 0-1,-14-18-5709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 13741,'-1'0'109,"0"0"0,0 0 0,0 0 0,0 1-1,1-1 1,-1 0 0,0 1 0,0-1 0,0 0 0,1 1 0,-1-1 0,0 1 0,1 0 0,-1-1-1,0 1 1,1-1 0,-1 1 0,1 0 0,-1 0 0,1-1 0,-1 1 0,1 0 0,0 0-1,-1-1 1,1 1 0,-1 1 0,-5 27 483,4-18-195,-17 108 1524,9-48-1760,10-71-162,-1 1-1,1 0 1,0 0-1,0 0 1,0-1 0,0 1-1,0 0 1,0 0-1,0-1 1,0 1-1,0 0 1,0 0 0,0 0-1,0-1 1,0 1-1,1 0 1,-1 0 0,0-1-1,0 1 1,1 0-1,-1-1 1,1 1 0,-1 0-1,1-1 1,-1 1-1,1 0 1,-1-1-1,1 1 1,-1-1 0,1 1-1,0-1 1,-1 1-1,1-1 1,1 1 0,30-1-99,-27-1 105,51-10-6,-44 8-57,0 0 0,0 1 1,0 0-1,1 1 0,-1 0 0,16 2 0,-26-1 57,0 1 0,-1 0 0,1-1 0,0 1 0,0 0-1,0 0 1,-1 0 0,1 0 0,-1 0 0,1 0 0,-1 1 0,1-1 0,-1 0 0,1 1-1,-1-1 1,0 1 0,0 0 0,0-1 0,0 1 0,0 0 0,0-1 0,-1 1-1,1 0 1,0 0 0,-1 0 0,1 0 0,-1 3 0,2 8 104,-1-1 1,0 1-1,-1 14 1,0-16-1,0-5-46,1-1 1,-1 0-1,-1 0 0,1 0 0,-1 0 1,0 1-1,0-1 0,0 0 1,-1 0-1,0 0 0,0-1 0,0 1 1,0 0-1,-1-1 0,0 1 1,0-1-1,0 0 0,0 0 0,-1 0 1,0-1-1,0 1 0,0-1 1,0 0-1,0 0 0,-6 3 0,-42 17-3,48-22-291,0 0-1,1 0 1,-1 0 0,0 0-1,0-1 1,0 0-1,0 0 1,0 0 0,0 0-1,0 0 1,1-1 0,-5-1-1,0-6-3408,3-12-2077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14894,'0'0'2466,"15"2"-1857,1 9 640,11-2 481,3 0-577,11-9-384,11 0-385,3 0-320,2-16 32,-4-4-704,-1-2-1154,5 4-1729,-10-1-3396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0 186 14926,'19'0'288,"7"0"1634,7 0-32,-2 0-1057,1 0-64,-1 0-65,-4 0-704,-1 0 192,-5 0-352,-5 0-320,-4-2-898,-1-5-1056,7-4-1922,-8-9-4484</inkml:trace>
  <inkml:trace contextRef="#ctx0" brushRef="#br0" timeOffset="1">164 1 3203,'-16'14'10570,"11"-5"-8936,5 4 287,0 2-191,0 3-321,0 9-352,0 6 96,9 9-544,-1 9-64,0 5-577,4 6 128,1-6-160,5-12-321,0-15-1409,7-18-1024,6-11-1987,-7-7-8167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 15567,'-2'0'210,"0"1"0,-1 0-1,1 0 1,0-1 0,0 1 0,0 0 0,0 0 0,0 1 0,0-1 0,1 0 0,-1 1-1,0-1 1,1 1 0,-1 0 0,1-1 0,-1 1 0,1 0 0,0 0 0,0 0 0,0 0-1,0 0 1,0 0 0,0 0 0,1 0 0,-1 0 0,0 3 0,-4 11 270,1 1-1,-2 21 1,5-31-198,-12 111 196,5 172 0,23-302-884,10-18 389,-11 12-115,1 1 0,1 0 0,18-15 0,-28 27 100,0 1 1,0 0-1,1 0 1,-1 1-1,1-1 0,0 1 1,0 1-1,0-1 0,0 1 1,0 1-1,0-1 1,0 1-1,14 0 0,-18 1 33,-1 0-1,1 0 1,0 0-1,0 0 1,0 0-1,-1 1 0,1-1 1,0 1-1,0 0 1,-1 0-1,4 1 1,-5-1 11,0 1 0,0-1 0,0 0 0,0 1 0,0-1 0,0 1 0,0-1 0,0 1 0,-1-1 0,1 1 0,-1-1 0,1 1 0,-1 0 0,1-1 0,-1 1 0,0 0 0,0-1 0,0 1 0,0 2 0,3 111 506,-4-111-512,0 0-1,0 0 1,0-1 0,-1 1 0,1-1 0,-1 1 0,0-1-1,0 0 1,0 0 0,-1 0 0,1 0 0,-1 0 0,1 0 0,-1-1-1,0 1 1,0-1 0,0 0 0,-1 1 0,-3 1 0,-7 4 26,-1 0 0,0-1 0,-17 5 0,13-7 233,0-1-1,-1-1 0,1-1 1,0-1-1,-1 0 0,-20-3 1,0 2 1263,39 0-1485,3-4-2119,12-5-1752,9-9-3187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16560,'-10'0'993,"6"0"-225,4 9-511,0 8-418,6 4-1760,20 1-1635,-1 2-6790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0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17392,'-33'0'1474,"21"0"704,1 0-256,5 0-1250,4 0-191,2 2-1122,0 3-992,6 4-641,11-1-2627,-7-8-7911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15246,'-19'9'1346,"11"4"1216,2-4-1729,6 2-577,0 3-576,0 1-929,12-2-1826,11-6-3491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75 2402,'-10'-24'1710,"9"18"-837,-1 1 0,0-1 0,-1 1 0,1 0 0,-1 0 0,0 0 0,0 1 0,-4-5 0,2 12 6856,-1 12-5218,-5 25-3958,7-26 2204,2-5-755,-8 22 17,2 0 0,1 1-1,1-1 1,-1 38 0,7-68 8,29-25-86,-8 10 115,43-20 0,-55 30-63,1 0-1,-1 1 1,1 0 0,0 1-1,0 0 1,0 1 0,17-1-1,-25 3 12,-1-1-1,1 1 1,0-1-1,0 1 0,0 0 1,-1 0-1,1 0 1,0 0-1,-1 0 0,1 0 1,-1 1-1,1-1 1,-1 0-1,0 1 0,0-1 1,1 1-1,-1 0 1,0-1-1,0 1 0,0 0 1,-1-1-1,1 1 1,0 0-1,-1 0 0,1 0 1,-1 0-1,0 0 1,1 0-1,-1 1 0,2 11 122,0-1-1,0 25 1,-2-25-13,-1 1 0,0-1 1,-1 0-1,0 0 0,-1 0 1,-7 21-1,7-25-42,-1-1-1,-1 0 1,1 0 0,-2 0 0,1 0-1,-1-1 1,0 1 0,0-2 0,-1 1-1,-11 8 1,4-4 30,2-1 27,0-1 1,-17 10 0,25-17-199,0 0 0,1 0 1,-1-1-1,0 1 0,0-1 1,0 0-1,0 0 0,0 0 0,0-1 1,0 0-1,0 0 0,0 0 1,-6 0-1,9-1-22,0 1 1,0 0-1,1 0 0,-1-1 1,0 1-1,1 0 1,-1-1-1,0 1 0,1-1 1,-1 1-1,1-1 1,-1 1-1,1-1 0,-1 1 1,1-1-1,-1 0 1,1 1-1,-1-1 0,1 1 1,0-1-1,0 0 1,-1 0-1,1 1 0,0-1 1,0 0-1,-1-1 0,0-24-3076,1 19 1910,0-24-3695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3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97 10090,'0'-6'3907,"0"4"-2017,3 2-192,13-3-577,8-3 256,9-5 160,4-3-415,2 1-674,0-1-32,-4 3-480,-5 3 192,-7 1-160,-7 5-576,-1 2-834,-5 0-736,2 0-1313,0 0-3716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253 165 11915,'0'1'220,"1"-1"-1,-1 1 0,1-1 1,-1 1-1,0-1 0,1 1 1,-1-1-1,1 0 1,-1 1-1,1-1 0,-1 0 1,1 0-1,0 1 0,-1-1 1,1 0-1,-1 0 0,1 0 1,0 0-1,-1 1 1,1-1-1,-1 0 0,1 0 1,0 0-1,-1 0 0,1-1 1,-1 1-1,1 0 0,0 0 1,-1 0-1,1 0 1,-1-1-1,1 1 0,0-1 1,0 0-75,0 0 0,0-1 1,0 1-1,0-1 0,0 1 0,0-1 1,-1 1-1,1-1 0,-1 1 1,1-1-1,-1 0 0,1-1 0,3-55-285,-4 55 473,0-1-305,0 0-1,0-1 1,0 1 0,-1-1 0,1 1 0,-1-1-1,0 1 1,-1 0 0,1 0 0,-1 0-1,-2-5 1,2 7-20,0-1-1,0 1 1,0 0-1,0 0 1,-1 0 0,1 0-1,-1 1 1,1-1-1,-1 1 1,1-1 0,-1 1-1,0 0 1,0 0-1,0 0 1,0 0 0,0 1-1,-4-1 1,2 0-4,-1 0 0,1 0 0,-1 1 1,0 0-1,0 0 0,1 1 0,-1-1 0,0 1 1,1 0-1,-1 1 0,1-1 0,0 1 0,-1 0 0,1 0 1,0 1-1,0 0 0,0 0 0,-6 4 0,3 1-9,0 0-1,0 1 0,1-1 0,0 1 0,0 1 0,1-1 0,1 1 0,-7 14 0,2 0 1,2 0-1,1 1 0,0 0 0,2 0 0,1 0 0,1 1 0,1-1 0,2 1 1,3 40-1,-3-64 2,0 1 0,1-1 0,-1 0 0,1 1 0,0-1 0,-1 0 0,1 0 0,0 0 0,0 0 0,0 0 0,1 0 0,-1 0 0,0 0 1,1 0-1,0 0 0,-1-1 0,1 1 0,0-1 0,0 1 0,2 1 0,-3-3 1,0 1 0,1 0-1,-1-1 1,1 0 0,-1 1 0,0-1 0,1 0 0,-1 1 0,1-1-1,-1 0 1,1 0 0,-1 0 0,1 0 0,-1-1 0,1 1-1,-1 0 1,1-1 0,-1 1 0,0-1 0,1 1 0,-1-1 0,0 1-1,1-1 1,-1 0 0,0 0 0,0 0 0,0 0 0,1 0-1,-1 0 1,0 0 0,0 0 0,1-2 0,11-18 22,0-1 1,-2 1 0,0-2-1,-2 0 1,0 0-1,-2-1 1,0 1-1,5-39 1,-12 62-12,0-1 0,0 1 0,0 0 0,0 0 1,0 0-1,0-1 0,0 1 0,0 0 0,0 0 0,0-1 0,0 1 0,0 0 0,0 0 0,0 0 0,0-1 1,0 1-1,0 0 0,0 0 0,0-1 0,1 1 0,-1 0 0,0 0 0,0 0 0,0 0 0,0-1 1,1 1-1,-1 0 0,0 0 0,0 0 0,0 0 0,1 0 0,-1 0 0,0 0 0,0-1 0,0 1 1,1 0-1,-1 0 0,0 0 0,8 7 128,3 15 186,0 6 43,2 0 0,1 0-1,1-2 1,2 0 0,26 33 0,-40-56-406,0 0-1,0 0 1,0-1 0,0 0-1,0 1 1,1-1 0,-1 0-1,1 0 1,-1-1 0,1 1-1,0-1 1,0 0 0,0 0-1,0 0 1,0 0 0,0-1-1,0 0 1,0 0 0,0 0-1,0 0 1,0 0 0,0-1 0,0 0-1,0 0 1,4-1 0,0-1-658,0 0 0,-1 0 0,1-1 0,10-7 0,24-21-6653,-13 4-4195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10570,'1'-5'5232,"2"9"-4240,1 14-1248,-3 212 2067,5 96-1401,-6-325-411,1 18-57,1 1 1,0-1-1,2 1 0,0-1 1,14 37-1,-18-55-31,1 1 0,0-1 0,0 1 0,0-1-1,0 1 1,0-1 0,0 0 0,0 0 0,1 0 0,-1 0 0,0 0 0,1 0-1,-1 0 1,1 0 0,1 1 0,-2-2-80,0 0 1,-1 0-1,1 1 0,0-1 1,-1 0-1,1 0 0,0 0 1,-1 0-1,1 0 0,0 0 1,0 0-1,-1-1 0,1 1 1,0 0-1,-1 0 0,1 0 1,0-1-1,-1 1 0,1 0 1,-1-1-1,1 1 0,0-1 1,-1 1-1,2-1 0,6-16-4592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 5381,'0'5'13036,"5"-5"-12043,11 0 385,9 0 31,3 0-448,3-3-609,-4-4 1,-5 1-385,-6 1 160,-1 1-192,-3 2 64,-2 0-993,-2 1-1314,3-1-2337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2370,'-13'11'14158,"9"-4"-11948,2 6-224,2 3-929,0 4-32,0 9-577,2 4 129,8 5-513,1 8 64,-1 3-128,0-2-64,0-5-96,1-7-801,1-14-289,0-8-864,7-9-1441,3-4-3492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3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187 1 15951,'-1'-1'206,"0"1"1,0 0-1,0 0 1,0 0-1,0 0 0,0 0 1,-1 1-1,1-1 1,0 0-1,0 0 0,0 1 1,0-1-1,0 1 1,0-1-1,0 1 0,1-1 1,-1 1-1,0-1 1,-1 2-1,-5 21 758,6-20-1129,-5 37 292,0 41 0,-2 14 79,-5 13 330,1 120 1,12-227-537,0-1 0,0 1 0,0-1 0,0 1 0,0-1 0,-1 1 0,1-1 0,0 1 0,0-1 0,0 1 1,1-1-1,-1 1 0,0-1 0,0 1 0,0-1 0,0 1 0,0-1 0,1 1 0,-1-1 0,0 1 1,0-1-1,1 0 0,-1 1 0,0-1 0,1 1 0,-1-1 0,0 0 0,1 1 0,-1-1 0,0 0 1,1 1-1,-1-1 0,1 0 0,-1 0 0,1 1 0,-1-1 0,1 0 0,-1 0 0,1 0 0,-1 0 0,1 0 1,-1 0-1,1 0 0,-1 1 0,1-1 0,-1-1 0,1 1 0,-1 0 0,1 0 0,-1 0 0,1 0 1,-1 0-1,1 0 0,-1-1 0,2 1 0,0-2 9,1 1-1,0-1 1,0 0 0,-1 0-1,1 0 1,-1 0 0,4-5-1,14-18 112,43-50-390,-56 68 246,1 1 0,-1-1 0,1 1 0,0 1 0,0-1 0,1 2 0,15-8 1,-22 11 16,0 0-1,-1 1 1,1-1 0,-1 1 0,1 0 0,0 0 0,0-1 0,-1 1 0,1 0 0,0 0 0,-1 0 0,1 1 0,0-1 0,-1 0 0,1 1 0,0-1 0,-1 1 0,1-1 0,-1 1-1,1 0 1,2 1 0,-2 1 15,1-1-1,-1 0 1,0 1-1,0-1 1,0 1-1,0 0 0,0-1 1,-1 1-1,1 0 1,1 6-1,1 5 41,0 1 0,-1-1-1,3 31 1,-4-23-27,-1 1 1,-1-1-1,-3 27 0,2-41-14,0 0 0,-1 0-1,0-1 1,-1 1-1,0-1 1,0 1-1,0-1 1,-1 0 0,0 0-1,-1 0 1,1-1-1,-9 9 1,4-6 28,0 0 0,-1-1-1,0 0 1,0-1 0,-1 0 0,0-1 0,0 0 0,0-1-1,-1 0 1,0 0 0,0-1 0,0-1 0,-1 0-1,1-1 1,-1 0 0,1-1 0,-1 0 0,0-1 0,1-1-1,-24-3 1,32 3-38,0 0 0,0-1 0,0 1 0,1-1 0,-1 1 0,0-1 0,1-1 0,-1 1 0,1 0 0,0-1 0,-1 0 0,1 1 0,1-1 0,-1 0-1,-5-7 1,-6-21-3727,5 12-3450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59 10730,'-14'-11'3652,"10"3"-1122,4 7-256,0-1-993,0 0-736,14-2-1,10-1 97,3-1-161,2 1-351,-5 3 31,-1-2-288,-5 3-1,-3-3-1152,-3 2-705,-4 0-2626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70 15054,'7'5'1121,"11"0"-448,13 1 960,6-6-896,8 0-417,4 0-352,6-20-736,0-11-3108,-7-4-7495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27 15310,'6'-1'3736,"7"-5"-2450,12-3-1418,-10 6 217,1 0-1,0 0 0,0 2 1,30 0-1,-45 2-82,0-1-1,0 0 1,0 1-1,0-1 1,-1 1-1,1-1 1,0 1-1,0-1 1,0 1-1,0 0 1,-1-1-1,1 1 1,0 0 0,-1 0-1,1 0 1,-1-1-1,1 1 1,-1 0-1,1 0 1,-1 0-1,0 0 1,1 0-1,-1 0 1,0 0-1,0 0 1,1 0-1,-1 0 1,0 0-1,0 0 1,0 0-1,-1 1 1,-2 37 77,0-28-171,0 1 0,-1-1 0,-1 0 0,0 0 0,0 0 0,-8 10 0,-47 63-667,30-44 534,13-17 199,11-18 97,1 1 0,0 0 1,1 1-1,0-1 0,0 1 0,0-1 0,1 1 0,-1 0 0,2 0 0,-1 1 0,-2 14 1,5-21-69,0-1 1,1 1-1,-1-1 1,0 1-1,1 0 1,-1-1-1,1 1 1,-1-1-1,1 1 1,-1-1-1,1 1 1,-1-1-1,1 0 1,-1 1 0,1-1-1,-1 0 1,1 1-1,0-1 1,-1 0-1,1 0 1,0 0-1,-1 1 1,1-1-1,0 0 1,-1 0-1,1 0 1,0 0-1,1 0 1,25 0 46,-22 0-37,8 0-153,-1-1 1,0 0-1,0-1 1,0 0-1,0-1 0,0-1 1,0 0-1,12-5 1,-3-2-2500,31-20 0,-9 1-2742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5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76 114 2787,'0'-1'399,"0"0"1,0 1 0,0-1 0,0 1 0,0-1 0,0 1-1,0-1 1,0 1 0,0-1 0,-1 1 0,1-1 0,0 1-1,0-1 1,-1 1 0,1-1 0,0 1 0,-1-1-1,1 1 1,0 0 0,-1-1 0,1 1 0,-1-1 0,1 1-1,-1-1 1,-15 0 4529,14 1-4802,1 0 0,-1 1 0,0-1 0,0 1 0,0-1 0,1 1 0,-1 0 0,0 0 0,1 0 0,-1 0 0,1 0 0,-1 0 0,1 0 0,0 0 0,-1 1-1,-1 1 1,-1 5-67,1 0-1,-1 1 0,1-1 0,1 1 1,-1 0-1,1-1 0,1 1 0,0 0 1,0 0-1,1 1 0,0-1 0,0 0 1,1 0-1,0 0 0,1 0 1,0-1-1,1 1 0,5 15 0,-5-17-67,0-1-1,1 1 0,0-1 1,0 0-1,0 0 0,0 0 1,1 0-1,0-1 0,0 0 1,1 0-1,-1 0 0,1-1 1,0 1-1,0-2 1,1 1-1,-1-1 0,1 1 1,0-2-1,0 1 0,0-1 1,0 0-1,0-1 0,11 2 1,-12-3 15,1 1 0,-1-1 0,1 0 1,-1-1-1,1 0 0,0 0 1,-1 0-1,0-1 0,1 1 0,-1-2 1,0 1-1,6-4 0,-5 1 19,0 0-1,0 0 1,0-1 0,-1 0 0,0 0-1,0-1 1,-1 1 0,9-15-1,-4 5 104,-2-1-1,0 0 1,-1 0 0,0 0-1,-1-1 1,-1 0-1,-1-1 1,-1 1-1,-1-1 1,0 1 0,-2-37-1,0 52-79,0 0-1,0 0 0,0 0 1,0 0-1,-1 1 1,1-1-1,-1 0 0,0 0 1,0 1-1,0-1 1,0 0-1,-1 1 0,1-1 1,-1 1-1,1 0 1,-1-1-1,0 1 1,0 0-1,0 0 0,0 0 1,0 0-1,0 1 1,-1-1-1,1 0 0,-1 1 1,1 0-1,-1-1 1,1 1-1,-1 0 0,0 0 1,1 1-1,-1-1 1,0 1-1,0-1 1,0 1-1,0 0 0,-4 0 1,-2 0-89,0 1 0,0 0 0,0 0 0,0 1 0,0 0 1,1 0-1,-1 1 0,1 0 0,-1 1 0,1 0 0,-10 6 0,-3 6-1225,-28 28 0,-38 39-4143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1441,'-18'1'1428,"-15"-1"8345,22 1-1619,36-1-6769,243 2-1252,-267-2-90,-14 11-3577,10 1 481,2 1-1506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271 251 0,'0'-8'1335,"1"8"-1026,-1-1-1,0 0 0,0 1 0,1-1 0,-1 0 0,0 1 1,0-1-1,0 0 0,0 1 0,0-1 0,0 0 0,0 0 1,0 1-1,0-1 0,0 0 0,0 0 0,0 1 0,-1-1 0,1 0 1,0 1-1,0-1 0,-1 0 0,1 1 0,-1-1 0,1 1 1,0-1-1,-1 0 0,-5-3 10585,6-51-7669,-1-61-3234,1 114 5,-1 0 1,1-1 0,-1 1-1,0 0 1,0-1-1,0 1 1,0 0 0,-1 0-1,1 0 1,-1 0-1,1 0 1,-1 0 0,1 0-1,-1 0 1,0 1-1,0-1 1,0 1 0,0-1-1,0 1 1,0 0-1,-1 0 1,1 0-1,0 0 1,0 0 0,-1 1-1,1-1 1,-1 0-1,1 1 1,-4 0 0,1-1-9,0 0 1,0 0 0,0 1-1,0 0 1,0 0 0,0 1 0,0-1-1,0 1 1,0 0 0,0 1-1,0-1 1,0 1 0,-9 4-1,5 1 25,0 1-1,0 0 1,0 1-1,1-1 1,1 2-1,0-1 0,0 1 1,-9 17-1,9-13 3,0 0-1,0 1 1,2 0-1,0 0 1,0 1-1,-1 16 1,5-29-26,-1 10-8,1 1 0,0-1 1,0 1-1,3 17 0,-2-28 14,0-1 0,1 0 0,-1 1 0,1-1 0,-1 0 0,1 1 0,0-1 0,0 0-1,0 0 1,0 0 0,0 0 0,0 0 0,0 0 0,1 0 0,-1 0 0,1 0 0,0-1 0,-1 1 0,1 0 0,0-1 0,0 0 0,0 1 0,0-1 0,0 0 0,0 0 0,1 0 0,-1 0 0,0-1 0,0 1 0,1 0 0,3-1 0,1 1 7,-1 0 0,1-1 0,-1 0 0,1 0 0,-1-1 0,1 0 0,-1 0 0,8-3 0,-10 2 4,0 0 0,0 0 0,0 0 0,0-1 0,-1 0 0,0 0 0,1 1 0,-1-2 0,0 1 0,0 0 0,0-1 0,3-6 0,1-1 18,-1 0 0,0 0 0,-1-1 0,0 1 0,-1-1 0,0-1 0,-1 1 0,0 0 0,-1-1 0,-1 0 0,0 1 0,0-18 0,0 31-30,0-1-1,0 0 1,0 0-1,0 1 1,1-1-1,-1 1 1,0-1-1,0 1 1,0-1-1,0 1 1,0 0-1,0-1 0,0 1 1,0 0-1,-1 0 1,2 1-1,41 66 208,-29-44 18,0 0 0,37 42 0,-46-60-277,0-1 1,0 0-1,1 0 0,0 0 0,0-1 1,0 0-1,0 0 0,1-1 1,0 1-1,-1-2 0,1 1 1,0-1-1,0 0 0,1 0 1,-1 0-1,9-1 0,23 0-3293,9-1-3828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8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24 14510,'-16'0'2306,"6"0"256,5 0 609,16 0-2658,19 0 864,9 0-736,13 0-97,-1-1-352,-4-7-256,-4 7 192,-10-1-352,-5-2-288,1 4-1250,-7-2-1377,-1 0-2082,4-1-4676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46 14606,'-2'-3'2178,"2"1"-545,0-3-1024,24-3-545,7-3 384,8 4-255,2 2-97,0 1-160,-2 4-1442,-7 0-1889,-11 0-4901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14 12332,'-7'-11'4369,"6"11"-4288,1 0-1,0 0 1,0 0 0,0 0 0,0 0 0,0-1-1,0 1 1,0 0 0,0 0 0,0 0 0,-1 0-1,1 0 1,0 0 0,0-1 0,0 1 0,0 0 0,0 0-1,-1 0 1,1 0 0,0 0 0,0 0 0,0 0-1,0 0 1,0 0 0,-1 0 0,1 0 0,0 0-1,0 0 1,0 0 0,-1 0 0,1 0 0,0 0 0,0 0-1,0 0 1,0 0 0,0 0 0,-1 0 0,1 0-1,0 0 1,0 0 0,0 0 0,0 0 0,-1 1 0,1-1-1,0 0 1,0 0 0,0 0 0,0 0 0,0 0-1,0 0 1,0 1 0,-1-1 0,1 0 0,0 0-1,0 0 1,0 0 0,0 0 0,0 1 0,0-1 0,0 0-1,0 0 1,-5 19-23,0-1 0,-1 0 0,-12 23 0,-9 25-55,25-58-1,-8 19-59,1 2 0,2-1 0,1 1 0,-5 59 0,24-91 148,2-8-37,27-26-1,-7 5 0,-18 18-92,0-1 31,1 1 1,34-20-1,-48 31 5,1 0-1,0 1 0,0 0 0,1 0 0,-1 0 0,0 0 0,1 1 0,-1 0 0,0 0 0,1 1 0,0-1 1,-1 1-1,1 0 0,-1 1 0,1-1 0,9 4 0,-14-4 4,1 1 1,-1 0-1,1 0 0,-1 1 1,0-1-1,0 0 1,0 0-1,0 1 0,0-1 1,0 1-1,0-1 0,0 0 1,0 1-1,-1 0 1,1-1-1,-1 1 0,1-1 1,-1 1-1,0 0 1,1-1-1,-1 1 0,0 2 1,2 44 104,-2-40-86,0 1-9,0 0-1,-1 0 1,0 0-1,-1 0 1,1 0-1,-2 0 1,1 0-1,-5 9 1,5-15 5,0 1 0,0-1-1,0 0 1,0 1 0,-1-1 0,1 0 0,-1 0 0,0-1-1,1 1 1,-1-1 0,-1 1 0,1-1 0,0 0 0,0 0 0,-1 0-1,0-1 1,1 1 0,-1-1 0,0 0 0,1 0 0,-1 0 0,-5 0-1,0 0 41,1 0-1,-1 0 1,1-1-1,-1-1 1,1 1-1,-1-1 1,1-1-1,-1 1 1,1-2-1,0 1 0,0-1 1,0 0-1,0-1 1,1 1-1,-1-2 1,1 1-1,0-1 1,0 0-1,-9-9 1,-12-13 19,27 26-58,7 1-2231,17-2-524,14 1-2348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11211,'0'2'9352,"19"-2"-8263,9 0-96,5-2-544,4-6-353,-4 5 64,-7 1-256,-7 2 160,-9 0-865,-6 0-960,-4 11-6856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2755,'-4'2'13100,"4"-1"-10441,0 1-706,15 4-223,1-1-801,5 1-673,1 3-320,3-2 192,-1 4-1057,3 0-1985,6-2-6567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4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10954,'-74'0'6364,"74"31"-5996,0 10 15,8 60 0,-6-89-372,0 0 0,1 0 0,0 0 0,1-1 0,0 1 0,1-1 0,0 0 0,1 0 0,10 14 0,-15-23 30,1 0 0,-1 0 0,1-1 0,0 1 0,0 0 0,-1-1 0,1 0 1,0 1-1,0-1 0,0 0 0,1 0 0,-1 0 0,0 0 0,0-1 0,1 1 0,-1-1 1,0 1-1,1-1 0,-1 0 0,0 0 0,1 0 0,-1 0 0,0 0 0,1 0 1,-1-1-1,0 1 0,4-2 0,-2 1 29,1-1 1,-1 0-1,0 0 0,1 0 1,-1-1-1,0 0 0,0 0 1,-1 0-1,1 0 0,0 0 1,-1-1-1,3-4 1,4-5 17,-1 0 1,-1-1 0,0 0 0,-1-1 0,-1 0 0,0 0-1,-1 0 1,0-1 0,-1 1 0,-1-1 0,-1 0 0,0 0 0,-1-30-1,-2 44-93,1 1 0,0 0 0,-1-1 0,1 1 0,-1 0 0,0 0-1,1-1 1,-1 1 0,0 0 0,0 0 0,1 0 0,-1 0 0,0 0-1,0 0 1,0 0 0,0 0 0,-1 0 0,1 1 0,0-1 0,0 0 0,0 1-1,-1-1 1,1 1 0,0-1 0,-1 1 0,1-1 0,0 1 0,-1 0-1,1 0 1,0 0 0,-4 0 0,0-1-233,-1 1-1,1 0 1,-1 1 0,0-1-1,1 1 1,-1 0-1,-8 3 1,2 2-797,1 1 0,0 0 0,0 0 0,0 1 0,1 1 0,0-1 0,-11 15 0,-28 34-9428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49 7335,'-11'-3'6438,"1"-1"993,10 0-6694,10 3 288,19-5 64,4-1-673,2 1-31,-1-1-514,-7 2 322,-4 3-418,-5-2-319,-4 4-1922,-3 0-3204,3 0-10313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4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5221,'-4'3'1404,"1"-1"0,-1 2-1,1-1 1,0 0 0,0 1 0,1-1 0,-4 5-1,-12 32 1255,15-28-2719,0 0-1,0 0 1,1 0-1,-1 24 1,6-35 52,-1 0 0,1 0 0,-1 0 0,1 0 0,0 0-1,-1 0 1,1-1 0,0 1 0,0-1 0,0 0 0,-1 0 0,1 0 0,3-1 0,-2 1 88,18 1 40,-12-1-124,0 0-1,0 1 1,0 0 0,0 1 0,15 4 0,-23-5 81,0 0 1,0 0-1,1 0 1,-1 0-1,0 0 1,0 0-1,-1 1 1,1-1-1,0 1 1,0 0-1,-1-1 1,1 1-1,-1 0 1,1 0-1,-1 0 1,0 0-1,0 0 1,0 0-1,0 1 0,0-1 1,-1 0-1,1 0 1,0 1-1,-1-1 1,0 0-1,1 1 1,-1-1-1,-1 4 1,1-2 31,0-1-1,-1 1 1,0 0 0,0 0-1,0-1 1,0 1 0,-1-1 0,0 1-1,1-1 1,-1 1 0,0-1-1,-1 0 1,-3 4 0,-41 40 527,19-21-419,21-17-448,-10 10 399,5-14-4132,9-14-9050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8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13485,'8'-5'1345,"4"-1"577,9 1-769,1-1-480,7 4-353,4 1-288,2 1 96,4 0-512,-1 0-1314,-1 0-2658,4 0-6086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38 9737,'-10'4'1209,"2"1"0,-1 0-1,1 1 1,-1 0-1,-7 8 1,12-10-1019,-1 1 0,1 0 0,0 0 0,0 1 0,1-1-1,0 1 1,0 0 0,0 0 0,1 0 0,-1 0 0,1 0 0,1 0 0,-1 1 0,0 7-1,-2 93 10,4-103-189,1-1-4,-1 0 1,1 1-1,0-1 1,0 0-1,1 0 1,-1 0-1,0 0 1,1 0-1,0 0 1,0-1 0,0 1-1,0-1 1,0 1-1,1-1 1,-1 1-1,1-1 1,-1 0-1,1 0 1,0-1-1,0 1 1,0 0-1,0-1 1,5 2 0,-5-1 20,0-1 0,-1 0 0,1 0 0,0 0 1,0 0-1,0-1 0,0 1 0,0-1 0,0 0 1,0 1-1,0-1 0,0-1 0,0 1 0,-1 0 1,1-1-1,0 1 0,0-1 0,0 0 0,0 0 1,0 0-1,-1 0 0,1-1 0,-1 1 1,1-1-1,-1 0 0,5-3 0,-1-3 66,-1-1 0,0 0 0,0 0 0,-1 0 0,0 0-1,-1-1 1,0 0 0,0 1 0,-1-1 0,1-11 0,1-16 644,-2-50-1,-2 79-615,0 1-63,0 0 0,0 1 0,0-1 0,-1 0 0,-1 1 1,-1-8-1,2 12-86,0 0 0,0 0 1,0 0-1,0 0 0,0 0 1,-1 1-1,1-1 0,-1 0 1,1 1-1,-1-1 0,1 1 1,-1-1-1,0 1 0,0 0 1,0 0-1,0 0 0,0 0 1,0 0-1,0 0 0,0 0 1,0 1-1,-4-1 0,-30 0-2278,-8 5-2792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7.9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144 390 128,'-7'-32'2062,"2"-1"1,1 0-1,1 0 0,2 0 1,4-46-1,-2 6 1563,-1 1 1276,0 71-3663,-1 7-1216,-77 274 223,30-123-1558,49-167 382,-1 9 927,-1 1 0,1-1 0,0 1-1,0-1 1,0 1 0,0-1 0,0 1-1,0-1 1,0 1 0,0-1 0,0 1 0,0-1-1,0 1 1,0-1 0,0 1 0,0-1-1,1 1 1,-1-1 0,0 1 0,0-1-1,1 1 1,-1-1 0,0 1 0,0-1 0,1 1-1,-1 0 1,1-1 0,-1 1 0,0 0-1,1-1 1,-1 1 0,1 0 0,-1-1-1,1 1 1,-1 0 0,1 0 0,-1 0-1,1-1 1,-1 1 0,1 0 0,-1 0 0,1 0-1,-1 0 1,1 0 0,-1 0 0,1 0-1,-1 0 1,1 0 0,0 0 0,7 1 16,0 0 1,0 0-1,0 1 1,0 0-1,0 1 1,7 3-1,-6-3-4,-1 0 0,1-1-1,-1 1 1,1-2 0,12 2-1,-11-3-1,1 0 0,-1 0 0,1-1 0,-1 0 0,0-1 0,0-1 0,1 1 0,-1-2 0,17-7 0,-21 7 0,0 1-1,1-2 1,-1 1 0,-1-1-1,1 0 1,-1 0-1,0 0 1,0-1 0,0 0-1,-1 0 1,0 0-1,0 0 1,-1-1 0,5-11-1,-1 0 515,-10 19 839,-11 30-627,3 2-720,1 1 0,2 0 0,1 1 1,1 0-1,3 0 0,0 50 0,2-80-184,2 1-1,-1 0 1,0-1-1,1 0 1,0 1 0,0-1-1,1 1 1,-1-1-1,4 7 1,-3-10-235,-1 0 0,1 1 1,0-1-1,-1 0 0,1 0 1,0-1-1,0 1 0,0 0 1,0-1-1,1 1 0,-1-1 1,0 1-1,1-1 0,-1 0 1,1 0-1,-1 0 0,1-1 0,-1 1 1,1-1-1,0 1 0,2-1 1,31 2-9764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8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167 199 4260,'1'2'9517,"1"-7"-4283,3-17-2871,1-13-4766,-4 16 3702,-1 4-1259,0 6 6,-1 1 0,1-1 0,-2 0 0,1 1 0,-1-1 0,-3-12 0,3 19-42,0 0 0,0 0 0,0 0 0,0 1 0,0-1 0,0 0 0,-1 1 0,1-1 0,0 1-1,-1-1 1,1 1 0,-1 0 0,0-1 0,1 1 0,-1 0 0,0 0 0,0 0 0,0 0-1,1 1 1,-1-1 0,0 0 0,0 1 0,0-1 0,0 1 0,0 0 0,0 0 0,-1 0 0,1 0-1,0 0 1,0 0 0,0 0 0,-3 2 0,2-2-6,0 1 0,0 0 0,1 0-1,-1 1 1,1-1 0,-1 0 0,1 1 0,-1-1 0,1 1 0,0 0-1,0 0 1,0 0 0,0 0 0,0 0 0,-2 3 0,-25 40 49,26-40-39,-5 10 28,0 1-1,1 0 1,1 0-1,-6 25 1,9-30-17,1-1-1,1 1 1,-1 0 0,2 0 0,-1 0 0,2 0 0,-1 0-1,4 14 1,-4-23-17,1-1-1,0 1 0,0 0 1,0-1-1,0 1 0,0 0 1,0-1-1,1 1 0,-1-1 1,0 0-1,1 1 0,-1-1 1,1 0-1,0 0 0,-1 0 1,1 0-1,0 0 0,-1 0 1,1-1-1,0 1 0,0-1 1,0 1-1,3 0 0,-2-1 3,-1 1 0,1-1 0,0 1 0,0-1 0,0 0 0,0 0 0,0 0 0,-1-1 0,1 1 0,0-1 0,0 0 0,0 1 0,-1-1 0,1 0 0,4-3 0,-1-1 6,-1 0 0,0 0-1,0-1 1,0 1-1,-1-1 1,0 0-1,5-10 1,24-52-25,-23 46 1,3-17 148,-1 45 795,-1 11-207,-1 0 0,12 32 1,-18-37-668,1 0 0,0 0 0,1-1 0,1 1 0,0-1 0,0-1 0,1 1 0,0-1 0,19 18 0,-24-27-593,-1 0 1,1 0-1,-1 0 0,1 0 1,0 0-1,0 0 0,-1-1 0,1 1 1,0-1-1,0 0 0,-1 0 1,6 0-1,-4 0-640,19 0-7379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0 294 11627,'0'0'4789,"2"-5"-2419,20-42-736,-15 34-1596,0-1 1,0 0 0,-2-1 0,0 1 0,0-1 0,-2 0 0,0 0 0,0 0 0,0-17 0,-5 15-962,3 8-1452,16 7 1018,-11 1 1404,0 0 0,0 0 0,0-1 0,0 0 0,7-3 0,-8 3 6,0 0 0,1 0-1,-1 0 1,0 1 0,1 0 0,9-1-1,-13 43 690,-3 26 21,-1-26-509,6 64 0,-3-102-286,0 0 0,0 0 0,0 0 1,0-1-1,0 1 0,0 0 0,1-1 0,-1 1 1,1-1-1,0 0 0,-1 1 0,1-1 1,0 0-1,1 0 0,-1 0 0,0 0 0,1 0 1,-1-1-1,1 1 0,-1-1 0,1 0 0,-1 0 1,1 1-1,0-2 0,0 1 0,0 0 1,0-1-1,0 1 0,-1-1 0,1 0 0,0 0 1,0 0-1,0 0 0,0 0 0,0-1 0,0 1 1,0-1-1,0 0 0,-1 0 0,1 0 0,0 0 1,-1-1-1,6-2 0,-1-3-126,0 0 1,-1 0-1,0-1 0,0 0 1,-1 0-1,1 0 0,-2 0 0,6-13 1,26-77-1719,-32 84 1642,34-117 1692,-49 177 631,3-16-1804,1 0 0,2 0 0,-3 51 1,8-73-274,0 0 0,1-1 1,-1 1-1,2-1 1,-1 1-1,1-1 1,5 15-1,-6-20-4,1 0 0,-1 1-1,0-1 1,1 0 0,0 1-1,-1-1 1,1 0 0,0 0-1,0-1 1,0 1 0,1 0-1,-1-1 1,0 1 0,1-1-1,-1 0 1,1 1 0,-1-1-1,1 0 1,-1-1 0,1 1-1,0 0 1,-1-1 0,1 0-1,0 1 1,5-1 0,-2 0 15,0-1 1,-1 1-1,1-1 1,0 0-1,0-1 1,0 1-1,0-1 1,-1 0-1,1 0 1,-1-1-1,11-6 1,-3-1-183,0-1 1,0 0-1,11-14 0,-9 8-2328,23-32-1,-17 17-4559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7 14382,'-19'-3'2882,"11"-1"385,14 4-3010,17 0 960,5 0-609,5 0-159,0 0-417,-6 0 128,-3 0-320,-7 2 320,-5 0-512,-6 1-737,-4 5-1218,-2 3-1696,0 9-2467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22 6502,'-7'3'8552,"7"-1"-7655,0 2 96,21 0 769,10 1-513,10-1-609,8-4-383,12 0-193,9 0-769,8-13-3235,-5-18-10313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5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12 10698,'0'-7'2755,"0"3"2850,0 13-4740,0 13 192,0 5-417,0 4 225,0 5-352,0 8-97,-7 7-320,1 6-96,2-3 32,2-1-1121,0-13-897,2-11-1953,0-14-4037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7976,'0'0'8701,"-1"6"-7948,-5 39 1475,-2 40-1456,9-84-761,-1 0 1,1-1-1,0 1 0,-1-1 0,1 1 1,0 0-1,-1-1 0,1 1 0,0-1 1,0 1-1,0-1 0,0 0 0,-1 1 1,1-1-1,0 0 0,0 0 0,0 0 1,0 1-1,0-1 0,0 0 1,0 0-1,-1 0 0,3-1 0,27 2 25,-27-1-22,18 0 11,39 6-1,-55-6-22,0 1 1,1 0 0,-1 1-1,0-1 1,0 1 0,0 0-1,0 0 1,-1 0 0,1 1-1,-1 0 1,1 0-1,-1 0 1,4 4 0,-7-5 51,1 1 1,-1-1 0,0 0 0,0 1-1,-1-1 1,1 1 0,0-1 0,-1 1-1,0-1 1,1 1 0,-1 0 0,0-1-1,0 1 1,0-1 0,-1 1 0,0 4-1,0-2 1,0 0 1,-1 0-1,1 0 0,-1 0 0,0-1 0,0 1 1,-4 5-1,-1 0 84,0-2 0,0 1 1,-1-1-1,-1 0 0,1-1 1,-11 7-1,-21 5-1473,34-17-301,0-1-1,-1 1 1,0-1-1,-12 0 1,10-1-8161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1 106 11435,'0'-15'5157,"2"1"-3428,14 1-127,7 0-513,5-1-288,7 3-353,2 2-512,4 1 192,0 3-1473,0 3-2467,6 0-6213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64 10794,'-6'10'5912,"-1"14"-3485,-1 1-1536,-1-5-746,0 1-1,1 1 1,1-1 0,1 1-1,1 0 1,1 0-1,1 1 1,1-1 0,1 1-1,1 0 1,4 33-1,-3-50-139,0 0-1,1 1 0,-1-1 1,2 0-1,-1 0 1,1 0-1,0-1 0,0 1 1,0-1-1,1 1 1,0-1-1,0 0 0,5 5 1,-7-8 15,0-1 0,1 1 1,-1 0-1,0-1 0,1 0 0,-1 1 1,1-1-1,0 0 0,-1 0 1,1-1-1,0 1 0,0 0 1,-1-1-1,1 0 0,0 1 1,0-1-1,0 0 0,-1-1 0,1 1 1,0 0-1,0-1 0,0 0 1,-1 1-1,1-1 0,0 0 1,-1 0-1,1-1 0,-1 1 0,1 0 1,-1-1-1,0 0 0,4-2 1,5-6 0,0-1 1,0 0-1,-1-1 1,0 0-1,-1 0 1,0-1-1,-1 0 1,-1-1-1,0 0 1,6-16-1,-4 5 142,-1 0-1,-1-1 1,-1 0-1,-1 0 1,1-31-1,-5 46 0,0 0-1,-1-1 0,-1 1 0,1 0 1,-5-18-1,4 25-134,-1 1-1,1-1 1,-1 0-1,0 0 1,0 1 0,0-1-1,-1 1 1,1 0 0,-1-1-1,0 1 1,0 0-1,0 1 1,0-1 0,0 0-1,0 1 1,-1 0 0,0 0-1,-4-2 1,-2 0-81,1 0-1,-1 1 1,0 0 0,-1 1 0,1 0-1,0 0 1,0 1 0,-1 1 0,1 0 0,-20 2-1,16 0-662,0 0 1,1 1-1,0 1 0,0 0 0,0 1 0,0 0 0,-21 13 1,-15 13-7655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232 193 2626,'-4'12'5604,"8"-17"2661,3-12-2104,-3 6-8494,-1-5 2365,-1-1 0,0 0 0,-1 0 0,0 0 0,-1 0 0,-4-24 0,3 39-38,0 1 0,0-1 0,0 0-1,0 0 1,0 1 0,0-1 0,0 1-1,-1-1 1,1 1 0,-1-1-1,1 1 1,-1 0 0,1 0 0,-1-1-1,0 1 1,1 0 0,-1 1 0,0-1-1,0 0 1,0 0 0,0 1 0,0-1-1,0 1 1,0 0 0,0 0-1,0-1 1,0 1 0,0 0 0,-2 1-1,0-1-48,0 0-1,0 0 0,0 1 0,1-1 0,-1 1 1,0 0-1,0 0 0,1 0 0,-1 1 0,1-1 1,-1 1-1,1 0 0,-1 0 0,-3 3 0,-12 17 53,0 2 0,1 0 0,1 1 0,1 0 0,2 1 0,-14 33 0,27-56-4,-1 0 0,1 0-1,0 0 1,1 0 0,-1 0 0,0 1-1,1-1 1,0 0 0,-1 0 0,1 0-1,1 0 1,-1 1 0,0-1 0,2 4-1,-1-5 0,-1 0-1,1-1 0,0 1 0,1 0 0,-1-1 0,0 1 1,0-1-1,1 1 0,-1-1 0,1 0 0,-1 0 1,1 0-1,-1 1 0,1-1 0,0-1 0,0 1 1,-1 0-1,1 0 0,0-1 0,0 1 0,0-1 0,0 1 1,3-1-1,-1 1 6,0-1 1,-1 0-1,1 0 1,0 0-1,0 0 1,-1 0-1,1-1 1,0 1-1,-1-1 1,1 0-1,0-1 0,-1 1 1,1 0-1,-1-1 1,6-4-1,-4 3-8,0-1-1,0-1 1,-1 1-1,0-1 1,0 1-1,0-1 1,-1 0-1,6-11 1,0-3 129,-1 0 1,-1-1-1,-1 0 1,6-36-1,-12 56-95,0 0-1,0 0 1,0 0-1,0 0 1,0-1-1,0 1 1,0 0-1,0 0 1,0 0-1,0-1 1,0 1-1,0 0 1,0 0-1,0 0 1,0 0-1,0 0 1,1-1-1,-1 1 1,0 0-1,0 0 1,0 0-1,0 0 0,0 0 1,0-1-1,0 1 1,1 0-1,-1 0 1,0 0-1,0 0 1,0 0-1,0 0 1,0 0-1,1 0 1,-1 0-1,0 0 1,0 0-1,0 0 1,1 0-1,-1 0 1,0 0-1,0 0 1,0 0-1,0 0 1,1 0-1,6 7 329,5 11-59,50 106 504,-52-108-800,-1-2-1,2 1 1,0-1-1,0-1 0,26 23 1,-34-33-154,1-1 0,0 0 0,0 1 0,0-1 0,0-1 0,0 1 0,1-1 1,-1 1-1,0-1 0,1-1 0,-1 1 0,1 0 0,5-1 0,-6 0-385,0 0-1,0-1 1,-1 1-1,1-1 1,0 0-1,-1 0 1,1 0-1,-1-1 1,1 1-1,3-3 1,18-14-4993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13741,'0'0'5733,"13"0"-4804,-1 0 32,4 0-865,3 1 96,-3 3-352,3 3 256,-7-1-768,-2-1-802,-4 3-1857,0 1-3587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9897,'-5'2'4389,"5"0"-1923,17-1-1473,9 1 320,5-2-608,8 4-545,4-2 0,6 0-480,2-2-2755,5 0-7367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2 8264,'-91'0'10818,"47"0"-6571,94-2-4198,56 3-440,-95 0 255,0 0 0,0 1 0,-1 0 0,1 1 0,-1 0-1,0 0 1,14 8 0,-22-10 124,0 0-1,0 0 1,0 0-1,0 0 1,-1 0-1,1 1 1,-1-1-1,1 1 1,-1-1 0,1 1-1,-1-1 1,0 1-1,0 0 1,0 0-1,0 0 1,0 0-1,0 0 1,0-1-1,-1 1 1,1 1 0,-1-1-1,1 0 1,-1 0-1,0 0 1,0 0-1,0 0 1,0 0-1,0 0 1,0 0-1,0 0 1,-1 1 0,1-1-1,-2 2 1,0 0 15,0 1 1,0-1-1,0 1 0,-1-1 1,1 0-1,-1 0 1,0 0-1,-1-1 0,1 1 1,-1-1-1,1 0 1,-9 6-1,2-4 16,0 0-1,0 0 1,0-1 0,-1 0-1,0-1 1,0 0 0,0-1-1,0 0 1,-16 0 0,26-2-73,17 0-287,19-1 370,-4 1-367,53 4 0,-77-3 252,1 0 0,0 1 0,-1-1 0,1 2-1,-1-1 1,0 1 0,0 0 0,0 0 0,0 1-1,-1 0 1,1 0 0,6 7 0,-11-10 83,0 1 0,-1 0 0,1 0 1,-1 0-1,0 0 0,0 1 0,1-1 0,-1 0 1,-1 0-1,1 1 0,0-1 0,-1 1 0,1-1 0,-1 1 1,0-1-1,1 0 0,-1 1 0,0-1 0,-1 1 1,1-1-1,0 1 0,-2 3 0,1-2 10,0-1 1,0 1-1,-1 0 0,1-1 1,-1 1-1,0-1 0,0 0 0,0 1 1,0-1-1,-1 0 0,0-1 1,1 1-1,-5 3 0,-2 0 86,1-1-1,-1 0 1,0 0-1,0-1 1,0-1-1,0 1 0,-1-2 1,-12 3-1,-2-1 473,0-2-1,-30 0 0,54-2-708,14 0-5685,10 0 1104,9 0-3256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6214,'0'1'7570,"1"3"-3333,1 14-3121,-1-6-672,6 69 313,-7-65-662,1 0 0,0 0 0,1 0 0,1 0 0,0 0-1,1 0 1,10 24 0,-12-37-66,1 1-1,-1-1 1,0 0-1,1 0 0,0 0 1,0 0-1,0-1 1,0 1-1,0-1 0,0 1 1,1-1-1,-1 0 1,1 0-1,-1-1 0,1 1 1,0-1-1,0 0 1,0 0-1,8 1 1,1 0 13,1-2 0,-1 1 0,1-1 0,21-4 1,-27 3-30,-1-1 0,1 0 1,-1-1-1,0 0 0,0 0 0,0 0 1,-1-1-1,1 0 0,-1 0 0,0-1 1,0 1-1,0-1 0,6-7 1,-5 4-103,0 0 1,0-1 0,-1 0-1,0 0 1,0 0 0,-1-1 0,0 0-1,5-17 1,-7-5-3433,-3 27 1399,0-3-3958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30 7911,'-26'-1'2343,"18"2"-929,1-1 0,-1 0-1,0-1 1,-12-2 0,19 0-645,8 1-597,8-2-205,33-4 63,0 3 0,87 1 0,-135 4-30,1 1 24,0-1-1,-1 1 0,1-1 0,0 1 0,-1 0 1,1-1-1,-1 1 0,1 0 0,-1-1 0,1 1 1,-1 0-1,1-1 0,-1 1 0,0 0 0,1 0 1,-1 0-1,0-1 0,0 1 0,1 0 0,-1 0 0,0 0 1,0 0-1,0-1 0,0 1 0,0 0 0,0 0 1,-1 0-1,1 0 0,0-1 0,0 1 0,-1 1 1,-6 29 467,2-20-435,-1 1 1,2 0 0,-1 0 0,2 0 0,-5 24 0,-2 70-35,2-26 10,2-4-1415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46 5701,'-12'-2'5926,"4"-2"416,24 1-5253,11 1 64,2-6-608,3 3-33,-1 1-384,-4 1-192,1-1 128,-1 2-1185,-2-1-929,-1-3-2434,1 6-3395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10218,'0'5'3523,"0"0"-1921,0 10-33,0 5-800,0 0-161,0 4-544,0-1 257,0 1-514,0 3 258,0-3-642,0-8-1217,0-5-1249,0-5-2946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13 7175,'-3'-11'9211,"-4"10"-5625,6 1-3561,0 1-1,0-1 1,-1 1-1,1 0 1,0 0-1,0-1 1,1 1-1,-1 0 0,0 0 1,0 0-1,0 0 1,0 0-1,1 0 1,-2 2-1,-1 5 3,0 1 0,0 0-1,1 0 1,0 0 0,1 0-1,0 0 1,0 0 0,1 16-1,0-24-27,1 0-1,-1 0 0,1 0 1,-1 0-1,1 0 0,-1 0 0,1 0 1,-1 0-1,1 0 0,0 0 0,0 0 1,-1-1-1,1 1 0,0 0 0,0 0 1,0-1-1,0 1 0,0-1 0,0 1 1,0-1-1,0 1 0,0-1 0,0 0 1,0 1-1,0-1 0,0 0 0,0 0 1,0 0-1,1 1 0,1-2 1,45 3 50,-38-3-34,5 1-12,-7-1 9,0 1-1,0 0 0,0 1 0,0 0 0,10 2 1,-16-2 5,0-1 1,0 1 0,0 0 0,-1 0 0,1 0-1,0 0 1,-1 0 0,1 0 0,-1 0 0,1 0 0,-1 1-1,0-1 1,1 0 0,-1 1 0,0-1 0,0 1 0,0 0-1,0-1 1,0 1 0,0 0 0,-1 0 0,1-1-1,0 1 1,-1 0 0,1 0 0,-1 0 0,0 0 0,0 2-1,1 7 214,-1 1 0,0-1-1,-1 0 1,0 1-1,-1-1 1,-1 0 0,1 0-1,-8 18 1,8-23-233,-1-1 0,1 0 0,-1 0-1,0 0 1,-1 0 0,1 0 0,-1-1 0,0 0 0,0 1 0,0-1 0,0-1 0,-1 1 0,0-1 0,1 1 0,-1-2 0,-1 1 0,1 0-1,0-1 1,-8 2 0,8-2-529,1-2-1,-1 1 0,0 0 1,0-1-1,0 0 1,-5-1-1,9 1 85,-1 0-1,1 0 1,-1 0 0,1-1-1,0 1 1,-1-1 0,1 1-1,0-1 1,-1 1 0,1-1-1,0 0 1,0 0 0,-1 0-1,0-1 1,-5-11-6856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9929,'0'-1'359,"0"0"-1,1 0 0,-1 0 1,0 0-1,1 0 0,-1-1 1,0 1-1,1 0 0,-1 0 0,1 0 1,0 0-1,-1 0 0,1 0 1,0 0-1,-1 1 0,1-1 1,0 0-1,1-1 0,25-12 1883,-19 11-1895,1 0 0,0 1 0,0 0 0,12-1 0,75 1 2312,-95 2-2407,13 1-3865,2 2-1783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224 343 11691,'3'-25'836,"1"0"-1,2-1 1,12-33 0,-11 38-331,-1 0 0,-1 0 0,0 0 1,-2-1-1,1-23 0,-3 42-422,-1 1-1,0-1 0,0 0 1,0 1-1,0-1 1,-1 0-1,1 1 1,-1-1-1,1 0 1,-1 1-1,0-1 1,0 1-1,0-1 1,0 1-1,-1-1 0,-1-1 1,1 2-33,-1 1-1,0-1 1,0 1-1,1 0 1,-1 0 0,0 0-1,0 1 1,0-1-1,0 1 1,0 0 0,0-1-1,-1 1 1,1 1 0,-3-1-1,-1 1-46,0 0 1,0 1-1,0-1 0,0 2 1,0-1-1,0 1 0,0 0 1,1 0-1,-1 0 1,1 1-1,0 0 0,0 1 1,1-1-1,-1 1 0,1 0 1,0 1-1,0-1 0,-5 9 1,-3 3 0,1 2 0,0 0 1,1 0-1,-15 39 1,19-39-21,2 0 0,0 0-1,1 0 1,0 0 0,2 1 0,0 31 0,2-50 16,0 0-1,0 0 1,0 0-1,0-1 0,0 1 1,0 0-1,1 0 0,-1 0 1,0 0-1,1-1 1,-1 1-1,1 0 0,-1 0 1,0-1-1,1 1 0,0 0 1,-1-1-1,1 1 1,-1-1-1,1 1 0,0 0 1,-1-1-1,1 0 0,1 2 1,0-1-25,1-1 1,-1 1-1,1 0 1,-1 0-1,1-1 0,-1 0 1,1 1-1,4-1 1,-2 0-17,-1 0 1,1-1-1,0 0 1,-1 1 0,1-1-1,0-1 1,-1 1 0,1-1-1,7-4 1,-2-2-77,-1 0-1,0-1 1,0-1 0,-1 1 0,0-1-1,0-1 1,-1 0 0,-1 0-1,6-12 1,5-15-375,18-59 0,-32 89 943,-1 0-1,0 0 1,0-1-1,0-9 1,-1 25-380,0 0 0,1 0 0,-1-1-1,1 1 1,1-1 0,-1 1 0,1-1 0,0 0 0,8 11 0,40 53 88,-48-67-157,2 4-147,0-1 0,1 1 0,0-1 0,1 0 0,0 0 1,-1-1-1,2 0 0,13 7 0,-16-9-333,1-1-1,0 0 1,0 0 0,1-1 0,-1 0-1,0 0 1,13 0 0,22-1-4716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12396,'0'3'4356,"4"-1"-3844,11 2 1250,1 1-257,7-1-768,1 1 96,3-1-513,-1-2-64,-1 1-288,-2-1-224,-3 0-865,3-2-897,-5 0-1857,-4 0-5126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12876,'-8'0'4388,"4"0"-2690,2 0 416,0 2-1249,-2 13-353,4 6-320,-2 12 129,2 13-129,0 8-160,0 12 96,-2 5-192,2-2 128,0-9-544,0-14-289,0-15-1377,16-15-833,9-16-1633,-3-2-4549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115 2 17457,'0'-1'211,"-1"1"1,1 0 0,-1 0-1,0 0 1,1 0 0,-1 0-1,1 0 1,-1 0 0,1 0 0,-1 0-1,1 0 1,-1 0 0,0 0-1,1 1 1,-1-1 0,1 0-1,-1 0 1,1 0 0,-1 1 0,1-1-1,-1 0 1,1 1 0,-1-1-1,1 0 1,-1 1 0,-7 16 1526,2 28-2368,6-33 1256,-13 95-302,-11 188-359,24-294-93,3-3-358,2-4 444,1 0 0,0 0 0,0 1 0,0-1 0,0 2 0,1-1 0,0 1 0,0-1 0,0 2 0,1-1 0,-1 1 0,1 1 0,0-1 1,0 1-1,0 0 0,0 1 0,0 0 0,0 0 0,0 1 0,14 1 0,-19 0 31,0 0-1,0 0 1,0 0 0,-1 0 0,1 1 0,0-1-1,-1 1 1,1-1 0,-1 1 0,0 0-1,1 0 1,-1 0 0,0 1 0,0-1 0,0 1-1,-1-1 1,1 1 0,-1-1 0,1 1-1,-1 0 1,0-1 0,0 1 0,0 0 0,1 6-1,1 4 15,0-1 0,0 1 0,-2 0-1,1 20 1,-2-17-1,1-11-12,-1 1-1,0 0 1,0 0-1,-1 0 1,0-1-1,-1 7 1,1-10 17,0 0 0,0-1 0,0 1 0,0 0 1,0 0-1,0-1 0,-1 1 0,1 0 0,-1-1 1,1 1-1,-1-1 0,1 0 0,-1 1 1,0-1-1,0 0 0,1 0 0,-1 0 0,0-1 1,0 1-1,-3 1 0,-3 0 7,1-1 1,0 1-1,0-2 0,0 1 0,-1-1 0,1 0 1,0 0-1,-1-1 0,1 0 0,0 0 1,0 0-1,0-1 0,0-1 0,0 1 0,0-1 1,-10-6-1,-5-3 212,2-2 1,0-1-1,-29-26 1,49 41-184,1 12-652,-1-9 396,1-1 0,0 1 0,0-1 0,1 1 0,-1-1 0,0 0 0,1 1 0,0-1 0,-1 0 1,1 0-1,0 0 0,0 0 0,0-1 0,0 1 0,0 0 0,1-1 0,2 2 0,27 11-5008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7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19346,'0'1'1282,"0"3"-418,0 0-223,6 1-385,15 1 449,7 1-193,5-3-352,0-3 65,-5-1-289,-5 0 192,-9 0-1153,-3 0-385,-3 2-736,0 0-1761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0 9865,'-8'2'8725,"-13"-2"-8516,17 0 466,-4 0-529,1 0 1,-1 0-1,0 0 0,1 1 0,-1 1 0,-14 3 0,19-3-104,1-1 0,-1 1 1,0 0-1,1 0 0,-1 0 1,1 0-1,0 0 0,-1 1 0,1-1 1,0 1-1,0-1 0,1 1 1,-1 0-1,1 0 0,-1 0 1,1 0-1,0 0 0,0 0 1,-1 4-1,-1 8-52,0 0 0,2 1 0,-1-1 1,2 30-1,1-23 5,-1-18-35,0 1 0,0-1 0,1 1 0,0-1 0,0 1 0,0-1 0,0 0 0,1 0 0,-1 1 0,1-1 0,0 0-1,1-1 1,-1 1 0,1 0 0,-1 0 0,1-1 0,0 0 0,1 0 0,-1 1 0,0-2 0,1 1 0,0 0 0,-1-1-1,1 0 1,0 0 0,0 0 0,1 0 0,7 2 0,-6-2-42,0-1-1,0 0 1,0 0 0,0-1-1,1 1 1,-1-1 0,0-1-1,0 1 1,0-1 0,0 0 0,0 0-1,0-1 1,-1 0 0,1 0-1,0 0 1,-1-1 0,1 1-1,-1-2 1,0 1 0,0 0-1,5-5 1,6-9-1115,-1 0-1,-1-1 1,-1-1 0,0 1-1,-2-2 1,15-31 0,0-11-3965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15022,'0'0'3524,"4"0"-1987,19 0-256,5 0-544,7 0-353,0 0-224,6 4-576,0-2-2563,-8-1-7046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0 10025,'-3'1'720,"0"-1"-1,1 1 0,-1 0 0,0 0 0,1 0 1,0 1-1,-1-1 0,1 0 0,-4 4 1,-17 21 1605,13-11-2334,-15 33 0,18-33 930,1-4-809,1 0-1,0 1 1,1-1-1,0 1 1,1 0-1,0 0 1,1 0-1,-1 24 1,5-35-92,0 0 0,1 0 0,-1 0 0,1-1 1,-1 1-1,1-1 0,-1 0 0,1 1 0,-1-1 1,1-1-1,0 1 0,3-1 0,-1 1 11,10 0-8,4 0-18,0 0 0,0 1 0,1 1 0,28 7-1,-44-9-7,0 1-1,-1 1 1,1-1 0,0 0-1,-1 1 1,1 0-1,-1 0 1,0 0-1,1 0 1,-1 1-1,0-1 1,0 1-1,-1-1 1,1 1-1,-1 0 1,1 0-1,-1 0 1,0 1 0,0-1-1,0 1 1,0-1-1,-1 1 1,0-1-1,1 1 1,-1 0-1,-1 0 1,1-1-1,0 9 1,-1-3 93,0-1 1,0 1-1,-1-1 1,0 1 0,-1-1-1,0 0 1,0 1-1,-1-1 1,0 0-1,-8 14 1,9-18-54,-1 1 1,1-1 0,-2 0 0,1-1-1,0 1 1,-1 0 0,1-1 0,-1 0-1,0 0 1,0 0 0,0 0 0,0-1-1,-1 0 1,1 1 0,-1-2 0,0 1-1,1 0 1,-1-1 0,0 0-1,-7 1 1,10-2-72,-24-1-1278,25 1 1069,1-1 1,-1 1-1,0-1 1,0 1-1,0-1 1,0 1-1,0-1 1,1 0-1,-1 0 1,0 1-1,0-1 1,1 0-1,-1 0 1,1 0-1,-1 0 1,1 0-1,-1 0 1,1 0-1,0 0 1,-1 0-1,1 0 1,0-2-1,-5-28-9585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16560,'18'-6'1153,"11"4"1217,0-1-608,3 3-930,7-2-415,0 0-513,6 2-449,4 0-1921,-3-5-3524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3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406 23 9353,'-8'10'1593,"0"1"-1,0 0 1,1 1 0,1 0-1,-8 20 1,8-15-1203,1 1-1,1-1 1,1 1 0,1 0-1,0 0 1,1 24-1,1-28-342,1 0 0,0-1-1,1 1 1,0 0-1,1-1 1,0 0-1,6 15 1,-6-22-39,0 0 0,0 0 0,0-1 0,1 1 0,-1-1 0,1 0 0,1 0 0,-1 0 0,1-1 1,0 1-1,0-1 0,0 0 0,0-1 0,1 1 0,-1-1 0,1 0 0,8 3 0,-9-4-4,0-1 0,0 1-1,0-1 1,0 0 0,1 0-1,-1 0 1,0-1 0,0 0 0,1 0-1,-1 0 1,0-1 0,0 1-1,0-1 1,1-1 0,-1 1-1,0-1 1,6-2 0,-5 0-2,0 0-1,0 0 1,0 0 0,-1-1 0,1 0 0,-1 0 0,0 0 0,-1-1 0,1 1-1,-1-1 1,4-9 0,1-2 18,-1-1 0,-1 0-1,-1 0 1,0 0 0,-1-1 0,-1 0 0,-1 0-1,1-31 1,-4 37 191,1 0-1,-2 0 1,0 0 0,0 0-1,-2 1 1,-4-20 0,4 27-115,1 0 1,0 0-1,-1 0 1,0 1 0,0-1-1,0 1 1,-1 0-1,1 0 1,-1 0 0,0 0-1,0 1 1,0-1-1,-1 1 1,1 0 0,-1 0-1,0 1 1,0-1-1,-7-1 1,0 0-32,0 0 0,0 1 0,-1 1 0,1 0 0,-1 1 0,0 0 0,1 1 0,-1 0-1,-21 4 1,17-1-121,-1 1 0,1 0 0,0 1 0,0 1 0,0 1-1,-20 12 1,-74 55-2309,38-17-1991,-24 20-7511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3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48 4068,'-26'-17'9353,"-5"-3"-2163,65 15-5892,-13 3-1305,67-1-37,-80 3-62,1 0-1,-1 1 1,1 0-1,-1 1 1,0 0-1,0 0 1,15 6 0,-22-7 74,1-1 1,-1 1 0,1-1 0,-1 1 0,1-1 0,-1 1 0,0 0 0,0 0 0,1 0 0,-1 0 0,0 0 0,0 0-1,0 0 1,0 0 0,0 1 0,0-1 0,0 0 0,-1 0 0,1 1 0,0-1 0,-1 1 0,1-1 0,-1 1 0,1-1 0,-1 1-1,0-1 1,1 1 0,-1-1 0,0 1 0,0-1 0,0 1 0,0-1 0,-1 1 0,1-1 0,0 1 0,-1-1 0,1 1-1,-1-1 1,1 1 0,-1-1 0,0 0 0,1 1 0,-1-1 0,0 0 0,0 1 0,-2 1 0,-4 4 59,0 0 0,0 0 0,0-1 0,-1 0 0,-16 9 1,2-3 90,0-2 1,-23 8-1,-7 3 863,52-21-828,4 0-324,49-1 77,-27-1-215,0 2 1,1 1-1,-1 0 1,0 2-1,38 10 1,-62-13 331,-1 0 0,1 1 0,0-1 0,-1 1 0,1-1 0,-1 1 0,1 0 0,-1-1 0,1 1 0,-1 0 0,1 0 0,-1 0 0,0 0 0,0 0 0,1 1 0,-1-1 0,0 0 0,0 0 0,0 1 0,0-1 0,-1 1 0,1-1 0,0 1 0,-1-1 0,1 1 0,-1 0 0,1-1 0,-1 1 0,0-1 0,1 1 0,-1 0 0,0-1 0,0 1 1,0 0-1,0-1 0,-1 1 0,1 0 0,0-1 0,-1 1 0,1 0 0,-1-1 0,0 1 0,1-1 0,-1 1 0,0-1 0,0 1 0,0-1 0,0 0 0,0 0 0,0 1 0,0-1 0,-1 0 0,1 0 0,0 0 0,-1 0 0,1 0 0,-3 1 0,-7 5 161,-1-1 0,0 0-1,-1-1 1,1 0 0,-1-1 0,0-1 0,0 0-1,0 0 1,-1-1 0,1-1 0,0-1 0,-16 0-1,33-2-6213,9-1 3820,-8 2 144,28-9-7101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 13549,'-2'0'233,"1"-1"-1,0 1 1,0 0 0,0 0 0,0 0 0,0 0 0,0 0-1,-1 0 1,1 0 0,0 1 0,0-1 0,0 0-1,0 0 1,0 1 0,0-1 0,0 1 0,0-1 0,0 1-1,-1 0 1,2 0-187,1 0 0,-1 0 0,1-1 0,-1 1 0,1 0-1,-1-1 1,1 1 0,0 0 0,-1-1 0,1 1 0,0-1 0,0 1-1,-1-1 1,1 1 0,0-1 0,0 0 0,1 1 0,49 17-355,-30-15 146,37 3 0,1 0-333,-58-6 479,1 0 0,-1 0 1,0 1-1,1-1 0,-1 1 0,0-1 1,1 1-1,-1-1 0,0 1 1,0 0-1,0 0 0,0 0 1,1 0-1,-1 0 0,0 0 1,0 0-1,-1 0 0,1 0 1,0 0-1,0 0 0,0 0 0,-1 1 1,1-1-1,0 3 0,0 0 36,0 0-1,0 0 0,-1 1 1,0-1-1,1 0 0,-2 1 1,1-1-1,-1 6 0,-2 6 155,-1-1-1,0-1 1,-12 26-1,-11 17 370,8-19 158,-15 42 1,30-68-654,0-1 0,1 1 0,1-1 0,0 1 0,0 0-1,1 0 1,1 0 0,1 17 0,-1-28-123,0-1 0,0 1 1,0-1-1,0 1 0,0-1 0,0 1 0,1-1 0,-1 0 0,0 1 0,0-1 0,0 1 0,1-1 0,-1 1 0,0-1 1,1 0-1,-1 1 0,0-1 0,1 0 0,-1 1 0,0-1 0,1 0 0,-1 0 0,0 1 0,1-1 0,0 0 0,12 2-6084,-11-2 4541,8 0-5454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39 3203,'-6'-5'9993,"2"1"-7334,4 0-385,0 2-897,0-1-736,10-3-417,17-1 193,8 2-353,4 3 96,4 2-384,2 0-1442,2 0-2081,-2 0-4774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12684,'-13'15'3267,"3"-2"-1665,2 3 191,-2 4-608,4 5-736,-3 3-353,5 3 32,2 0-160,0 0-288,2-6-1570,0-5-1729,6-11-4133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57 15951,'-3'0'67,"1"0"-1,0 1 0,-1-1 1,1 1-1,0-1 1,0 1-1,0 0 0,0 0 1,0 0-1,0 0 1,0 0-1,0 0 0,0 0 1,0 1-1,0-1 1,-1 3-1,-2 1 185,1-1 0,1 1 0,-1 1 0,1-1 0,-5 10 0,0 3 376,1 1 0,-8 36 0,13-44-699,0 0 0,0 0 0,1 14 0,6-23 23,0-1 1,0 0-1,0 0 1,0-1-1,0 0 0,0 0 1,9-1-1,-8 1-32,155-1-228,-159 1 324,-1 0 1,1 0 0,-1 1 0,0-1-1,1 1 1,-1-1 0,1 1 0,-1 0-1,0 0 1,0-1 0,1 1 0,-1 0-1,0 0 1,0 0 0,0 0 0,0 0-1,0 1 1,0-1 0,0 0 0,-1 0-1,1 1 1,0-1 0,-1 0 0,1 1-1,-1-1 1,1 1 0,-1-1 0,1 1-1,-1-1 1,0 0 0,0 1 0,0-1-1,0 1 1,0-1 0,-1 3 0,1 1 84,0-1 0,0 1 1,-1 0-1,0 0 0,0-1 1,0 1-1,-1-1 1,1 1-1,-1-1 0,-3 6 1,-6 5 93,0-1 0,-1 0 0,-1-1 0,0 0 1,0-1-1,-1 0 0,-27 16 0,21-22-778,10-7-5366,9-7-1940</inkml:trace>
  <inkml:trace contextRef="#ctx0" brushRef="#br0" timeOffset="1">80 11 14702,'6'-7'1441,"4"5"1,7 1 95,3 1-768,3 0-289,5 0-127,3 3-321,4 10-353,2 1-2690,2 1-6950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2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17168,'-13'2'2018,"7"-2"705,23 0-2723,11 0 288,5 0-288,4 0 0,0 0-64,0 0-1409,0 4-609,-1-3-2018,1-1-6214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6118,'-6'3'11136,"3"7"-7331,3 14-4743,0-16 1797,18 372-178,-7-218-1335,-11-158 268,3 23 7,2-17-3778,-3-14-963,0-12-2578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11819,'-6'8'2691,"4"2"-2147,2 5 1378,0 9-417,0 7-832,0 5-96,0 10-289,2 5 64,0 10-416,-2 9 256,2-3-416,4-3-801,4-10-1409,7-17-3011,3-19-4869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0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0 14510,'-1'0'250,"0"1"-1,0-1 1,0 0 0,0 0 0,0 0 0,0 0 0,1 1-1,-1-1 1,0 1 0,0-1 0,0 0 0,0 1 0,0-1 0,1 1-1,-1 0 1,0-1 0,0 1 0,0 1 0,-10 19 1218,3 32-1764,7-42 809,-39 357-96,42-351-118,6-22-259,17-35-424,-18 27 151,2-1 103,0 0 0,1 1 0,1 0 0,0 1 0,14-13-1,-19 20 99,0 1-1,0 0 0,0 0 1,0 1-1,0-1 1,1 1-1,-1 1 0,1-1 1,0 1-1,0 0 0,0 1 1,0 0-1,0 0 0,9 0 1,-14 1 22,0 0-1,0 0 1,0 0 0,0 0 0,-1 1 0,1-1-1,0 1 1,0-1 0,0 1 0,-1 0 0,1 0-1,0 0 1,-1 0 0,1 0 0,-1 0 0,1 0-1,-1 0 1,0 0 0,1 1 0,1 2 0,-1-1 5,0 0 1,-1 0 0,1 1-1,-1-1 1,0 0 0,0 1-1,0 0 1,0-1 0,0 1-1,-1 4 1,1-1 11,-1 1 0,0 0-1,-1-1 1,0 1 0,0-1 0,0 1 0,-1-1-1,0 0 1,-1 0 0,-3 8 0,1-6 2,0-1 0,-1 1 0,0-1-1,0-1 1,0 1 0,-1-1 0,-13 10 0,15-13 15,-1 0-1,0-1 1,0 0 0,0 0-1,0 0 1,0-1 0,-1 0-1,1 0 1,-1-1 0,1 1 0,-1-2-1,-8 2 1,6-2 81,-1 0-1,1-1 1,0 0 0,-1 0 0,1-1-1,-13-4 1,17 4-2,1 0-1,-1 1 1,1-2 0,0 1 0,0 0-1,0-1 1,0 0 0,0 0 0,1 0-1,-1 0 1,1-1 0,0 1 0,0-1-1,-4-7 1,7 11-97,-3-8-771,7 2-3734,13-2-2879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19538,'0'2'417,"2"-2"-97,11 0 65,5 0 127,5 0-480,3 0 192,1-6-416,-5 3-1217,-3 3-1698,-3 0-3652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14221,'0'2'2082,"0"0"-1377,4-2 448,18 0-608,3 1-385,10 1-128,3-2-2530,12 0-5670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16367,'-2'0'194,"-1"0"-1,0 0 0,0 0 0,0 1 0,1-1 0,-1 0 0,0 1 0,1 0 0,-1 0 0,0-1 0,1 2 0,-1-1 0,-2 2 0,2-1-79,1 1 0,-1 0 1,0 1-1,1-1 1,0 0-1,0 1 0,0-1 1,-2 6-1,-2 4-39,1-1 0,1 1-1,0 0 1,0 0 0,2 0-1,-1 0 1,2 0 0,-1 22 0,2-34-67,1 0 1,-1 0 0,0 0 0,1 0 0,-1 0-1,0 0 1,1 0 0,0 0 0,-1 0-1,1 0 1,-1 0 0,1-1 0,0 1 0,0 0-1,-1 0 1,1-1 0,0 1 0,0-1 0,0 1-1,0-1 1,0 1 0,0-1 0,0 1-1,0-1 1,0 0 0,0 1 0,0-1 0,0 0-1,2 0 1,39 4 82,-31-4-82,39 1-381,-37-2 336,-1 1-1,1 0 1,-1 0-1,1 2 1,-1 0-1,1 0 1,-1 1-1,0 0 1,15 7-1,-25-9 70,0 0 1,-1 0-1,1 0 1,0 0-1,-1 1 1,1-1-1,-1 1 1,1-1-1,-1 1 1,1-1-1,-1 1 1,0 0-1,0 0 1,0 0-1,0-1 1,0 1-1,-1 0 1,1 0-1,0 0 1,-1 0-1,0 0 1,1 0-1,-1 0 1,0 1-1,0-1 1,0 0-1,0 0 1,0 0-1,-1 0 1,1 0-1,-1 0 1,1 0-1,-1 0 1,0 0-1,0 0 1,0 0-1,0-1 1,0 1-1,-2 3 1,-3 4 160,0-1-1,0 0 1,-1 0 0,0 0-1,0-1 1,-15 11 0,18-15-265,-1 0 1,0 1-1,0-2 1,-1 1-1,1-1 0,0 0 1,-1 0-1,0 0 1,1-1-1,-1 0 0,0 0 1,1 0-1,-1-1 1,0 0-1,0 0 0,0 0 1,-9-3-1,13 3-263,1-1 0,-1 0 0,0 1 0,1-1 0,-1 0 0,1 0 0,-1 0 0,1 0 0,-1-1 0,1 1 0,0 0 0,-1 0 0,1-1 0,0 1 0,0-1 0,0 1 0,0-1 0,1 0 0,-1 1 0,0-1 0,0 0 0,0-2 0,-9-27-8586</inkml:trace>
  <inkml:trace contextRef="#ctx0" brushRef="#br0" timeOffset="1">16 61 13229,'0'-2'1185,"11"-4"384,5 3-288,9-1 353,1-1-353,7-1-576,6 1-577,0 1-256,2 4-1346,2 0-3042,-2 0-1538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35 5317,'-5'22'11537,"-15"10"-8974,0 1-2020,14-17-413,2 0 0,0 0 1,0 0-1,2 0 0,0 1 0,1-1 0,2 33 0,-1-46-123,0 0-1,0 0 1,1 0-1,0-1 1,0 1-1,-1 0 1,1 0-1,1-1 1,-1 1-1,0-1 1,1 1-1,-1-1 0,1 0 1,0 0-1,0 1 1,2 1-1,1 0 11,0-1-1,0 1 0,0-1 0,0 0 0,0 0 1,1 0-1,7 2 0,2-1 4,0 0-1,1-1 1,-1 0 0,1-1-1,19-1 1,-26-1-36,0 0 0,0 0-1,0-1 1,-1-1 0,1 1 0,0-2 0,10-3 0,-14 4 3,0-1 0,0 0 1,0 0-1,0 0 0,-1-1 1,1 0-1,-1 0 0,0 0 1,0 0-1,0 0 1,-1-1-1,5-7 0,-1 0 149,-2 0 1,1 0-1,-1-1 0,-1 0 0,-1 0 0,1 0 0,-2 0 0,0-1 0,-1 1 1,0-1-1,-1 1 0,0-1 0,-4-22 0,3 32-55,0-1 0,0 1 0,-1-1 0,0 1 0,0 0 0,0-1 0,0 1 0,0 0 0,-1 0 0,0 0 0,0 1 0,0-1 0,0 1 0,-1 0 1,1 0-1,-1 0 0,0 0 0,0 0 0,0 1 0,0 0 0,0-1 0,0 2 0,-8-3 0,-3-1-94,0 1 0,-1 1 1,1 1-1,-1 0 0,-28 0 0,34 2-300,0 1 0,-1 0 0,1 0 0,0 1 0,0 0 0,0 1 0,1 0 0,-1 1 0,1 0 0,-18 10 0,-41 28-3819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29 11050,'0'-19'3962,"0"9"1146,-11 21-3415,2 8-1414,2 0-1,0 1 1,2 0 0,0 1 0,1-1 0,-2 23 0,2 127-383,4-115 151,0-54-60,0-1 1,0 1 0,0-1-1,0 1 1,1-1-1,-1 1 1,0 0 0,0-1-1,0 1 1,0-1-1,1 1 1,-1-1 0,0 1-1,0-1 1,1 1 0,-1-1-1,0 1 1,1-1-1,-1 0 1,0 1 0,1-1-1,-1 1 1,1-1-1,-1 0 1,1 1 0,-1-1-1,1 0 1,-1 0-1,1 0 1,-1 1 0,1-1-1,-1 0 1,1 0 0,0 0-1,-1 0 1,1 0-1,-1 0 1,1 0 0,-1 0-1,1 0 1,-1 0-1,1 0 1,0 0 0,-1 0-1,1 0 1,-1-1 0,1 1-1,-1 0 1,1 0-1,0-1 1,2 0 24,0-1 0,0 1 0,-1 0 0,1-1 0,0 0 0,-1 1 0,1-1 1,2-3-1,44-66-134,2-5-14,-46 70 133,1 0-1,0 0 1,0 0 0,0 1-1,0 0 1,1 0-1,0 0 1,11-5-1,-17 10 2,0-1 0,0 1-1,0-1 1,0 1 0,0 0-1,0-1 1,0 1 0,0 0-1,0 0 1,0 0-1,0 0 1,0 0 0,0 0-1,0 0 1,0 0 0,0 0-1,0 0 1,0 1 0,0-1-1,0 0 1,0 1 0,0-1-1,0 1 1,0-1 0,0 1-1,0-1 1,1 2 0,-1 0-9,1 0 0,-1 0 0,1 0 0,-1 1 0,0-1 0,0 0 1,0 1-1,0-1 0,0 1 0,1 4 0,0 8-55,0 1 0,-1 30 0,-1-39 60,0 18 21,1-13 19,-1 0 0,0 1 0,-1-1 0,0 0 0,-4 15 0,4-24-27,0 0 1,0-1-1,0 1 0,0-1 1,-1 1-1,1-1 1,-1 1-1,1-1 1,-1 0-1,0 0 0,0 1 1,0-1-1,0-1 1,0 1-1,0 0 1,-1 0-1,1-1 0,-1 0 1,1 1-1,-1-1 1,1 0-1,-1 0 1,0 0-1,0-1 0,1 1 1,-1-1-1,-5 1 1,0 0 45,0 0 0,1-1 0,-1 0 0,0-1 1,1 0-1,-1 0 0,1 0 0,-1-1 0,1 0 1,-1-1-1,1 1 0,0-1 0,0-1 0,1 1 1,-1-1-1,1-1 0,-1 1 0,1-1 0,1 0 1,-1 0-1,1-1 0,0 0 0,0 1 0,0-2 1,1 1-1,0-1 0,0 1 0,-4-12 0,8 20-555,0 0-1,1 0 1,-1-1-1,0 1 0,1 0 1,-1 0-1,1-1 0,-1 1 1,1 0-1,0-1 1,0 1-1,1 2 0,18 11-6068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14990,'0'0'6919,"2"0"-5478,0 0-800,6 0-33,2 0-255,7 0-161,1 0-224,1 0 0,-3 0-32,-4 0-993,-1 0-673,-3 0-1089,4 0-2370,0 0-6662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1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5189,'-6'9'10986,"6"-3"-9448,0-4 608,2 3 224,17-1-833,3-2-383,11-2-802,6 0-224,2 0-512,2 0-1666,2-10-3427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104 176 1057,'2'5'13876,"2"-2"-7125,8-5-3622,6-8-6327,-13 5 4906,2-4-1726,-1-2 0,0 1 0,-1-1 0,0 0 0,0 0 0,-1 0 0,-1-1 0,0 0 0,0 1 0,-1-1 0,-1 0 0,1-20 0,-2 31-20,-7 16-244,1 0 331,1 0-1,0 1 1,1-1 0,1 1-1,-2 26 1,4 101 420,2-79-3,-1-61-441,0-1 0,0 0-1,0 1 1,0-1 0,0 0 0,1 1-1,-1-1 1,1 0 0,0 0 0,2 5-1,-3-7 195,-13 0-400,-142 4-1293,155-4 1528,23-1 178,-17 2-133,81 1 473,-36 0-1309,0-2 0,53-7 0,-67-2-2829,3-5-3716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3 102 17424,'-2'-3'4901,"2"-3"-3972,10-3-641,21-4 97,5-3-225,9 0-64,-2 3-513,-2 0-1504,-2 4-1763,-10 5-5188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16303,'45'4'8458,"69"27"-8512,-111-30 267,-1 0-217,0-1 1,0 1 0,0-1 0,-1 1-1,1 0 1,0-1 0,-1 1 0,1 0 0,0 0-1,-1 0 1,1 1 0,-1-1 0,0 0-1,1 1 1,0 1 0,-2-2 3,1 0 0,-1 0 0,0 0 0,0 0 0,0 0 0,0 0 0,0 0 0,-1 0-1,1 0 1,0 0 0,0 0 0,-1 0 0,1 0 0,-1 0 0,1 0 0,-1 0 0,1 0 0,-1 0 0,1-1 0,-1 1 0,0 0 0,0 0 0,1 0 0,-1-1-1,0 1 1,0-1 0,0 1 0,-1 0 0,-87 67-620,55-44 561,2 1 1,1 1 0,-28 31-1,59-57 71,-1 1 0,1-1 0,0 0-1,-1 1 1,1-1 0,0 0 0,0 1 0,-1-1 0,1 0-1,0 1 1,0-1 0,0 1 0,-1-1 0,1 1-1,0-1 1,0 0 0,0 1 0,0-1 0,0 1 0,0-1-1,0 1 1,0-1 0,0 0 0,0 1 0,0-1 0,0 1-1,0-1 1,1 1 0,-1-1 0,0 1 0,14 7 239,24-1 43,-34-7-261,27 3-363,-1-1 1,1-2-1,38-4 0,-59 2-1120,-1-1 0,1 1-1,-1-2 1,9-4 0,0 1-4031,4-2-4432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9033,'0'6'4163,"0"-1"-1696,0 3 159,0 4-480,0 5-768,2 5-97,2 3-288,-4 4-673,0 2-64,0 0-384,0-4 288,0-7-736,0-7-930,0-7-1248,8-6-2243,9 0-4164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2 10570,'-7'-2'9707,"-21"5"-8139,25 0-1515,0-1 1,0 1 0,0 0 0,0 0-1,0 1 1,1-1 0,-1 0 0,1 1-1,0 0 1,0 0 0,0-1 0,1 1-1,-1 0 1,0 5 0,0-2-68,0 1 0,1-1 0,0 0 0,0 1 0,0-1 0,1 0 0,2 12 0,-2-17 13,1-1-1,1 0 1,-1 0 0,0 0 0,0 0 0,0-1 0,0 1 0,1 0-1,-1 0 1,0-1 0,1 1 0,-1-1 0,0 1 0,1-1-1,-1 0 1,1 1 0,-1-1 0,1 0 0,-1 0 0,3 0 0,32 2-7,-17-2 6,49 2-11,-65-2 13,0 0 0,1 1 0,-1 0 0,0-1 0,0 1 0,1 1 0,-1-1 0,0 0-1,0 1 1,0-1 0,0 1 0,-1 0 0,1 0 0,0 0 0,-1 0 0,4 4 0,-5-1 97,1 0 1,-1 0 0,0 0 0,0 0 0,-1 0 0,1 0 0,-1 0 0,0 0-1,-1 0 1,1 0 0,-1 0 0,0 0 0,0 0 0,-1 0 0,1-1 0,-1 1-1,-4 7 1,-1-1 52,-1 0-1,0-1 1,-15 15 0,-7-5-1393,27-19 537,-1 0 1,0 0-1,0 0 1,0 0-1,0 0 1,0-1-1,-5 1 1,2-2-5771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15599,'12'1'2018,"7"5"1409,7-1-1441,3-1-673,6 1-897,4-3-448,4-2-1569,6 0-6855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4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12139,'14'0'8214,"11"0"-4340,22-1-3822,22 0-5908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5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11339,'62'-2'8143,"29"-10"-5257,-80 10-2800,-1 0 1,1 1-1,-1 0 1,1 1-1,14 1 0,6 9-8019,-27-8 379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0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200 0 12172,'-56'26'2081,"5"10"-3298,10 6 897,10 9-1986,11-4-4933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8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188 25 13517,'-9'-7'934,"-16"-9"6936,24 16-7759,0 0 0,0 0 0,0-1 0,0 1 0,0 0-1,1 0 1,-1 0 0,0 0 0,0 0 0,0 0 0,0 0-1,0 0 1,1 0 0,-1 1 0,0-1 0,0 0 0,0 0 0,0 1-1,1-1 1,-1 1 0,0-1 0,0 1 0,1-1 0,-1 1 0,0-1-1,1 1 1,-1-1 0,1 1 0,-1 0 0,0 0 0,-13 22-125,0 1 1,1 0 0,2 1-1,1 0 1,-12 41 0,8-10-228,3 2 1,2-1 0,3 1 0,2 0-1,4 68 1,0-120 179,0-1 0,0 1 0,1-1 0,0 1 0,0-1-1,1 0 1,-1 1 0,1-1 0,0 0 0,1 0 0,-1 0-1,1 0 1,0-1 0,6 8 0,-6-9 15,-1-1 1,1 0-1,0 0 0,0 0 1,0 0-1,1-1 1,-1 1-1,0-1 0,1 1 1,-1-1-1,1-1 0,-1 1 1,1 0-1,-1-1 0,1 1 1,0-1-1,-1 0 1,1-1-1,-1 1 0,1 0 1,0-1-1,-1 0 0,6-2 1,-2 0-3,0 0 0,0 0 0,-1-1 0,1 0 0,-1 0 0,0-1 0,0 0 0,-1 0 0,0 0 0,1-1 0,-2 1 0,1-1 0,-1-1 0,6-9 0,6-13-291,24-59-1,-30 62 495,0-1 0,-2 1-1,-1-2 1,-1 1 0,-2-1 0,2-36 0,-4 61 830,0 10-885,2 16-208,-3 144-763,-7 0 1,-8 0 0,-63 295 0,70-430 541,0 3-16,-1-1 1,-1 1-1,-2-1 0,-2-1 1,-17 33-1,29-64 399,0 0 0,0 0-1,0 0 1,0 0 0,-1 0-1,1 0 1,-1 0 0,1-1 0,-1 1-1,0 0 1,0-1 0,0 0 0,0 1-1,0-1 1,0 0 0,0 0-1,0 0 1,0 0 0,-4 0 0,5-1-10,-1 0 0,1 0 1,0-1-1,-1 1 0,1-1 1,0 1-1,0-1 0,-1 1 1,1-1-1,0 0 0,0 0 1,0 1-1,0-1 0,0 0 1,0 0-1,0 0 0,0 0 1,0 0-1,0 0 0,1-1 1,-1 1-1,0 0 0,1 0 1,-1 0-1,1-1 0,-1 1 0,1 0 1,-1-1-1,1 1 0,0 0 1,0-3-1,-5-24 8,2-1 0,1 0 0,2-48 0,1 40-41,2-12 375,2 1 1,2-1-1,2 1 0,3 0 1,1 1-1,3 1 1,31-67-1,-43 105-339,0-2 170,1 0 1,1 0-1,7-11 1,-12 19-238,1-1 1,0 2 0,-1-1-1,1 0 1,0 0-1,0 0 1,0 1-1,0-1 1,0 1 0,0 0-1,1 0 1,-1-1-1,0 1 1,1 1 0,-1-1-1,1 0 1,-1 1-1,1-1 1,3 0-1,46 4-5777,-24-2-919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20820,'0'2'1889,"0"2"-31,4-4-1441,10 0-353,9 0 256,5 0-256,1-2 0,-2 0-320,-11 0-1185,-8 1-449,5 1-2050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17296,'0'0'2435,"0"5"-1218,16-3-384,11-2-193,10 0 609,2 0-896,0 0-129,-3 2-544,3-2-1122,4 0-3042,-6 0-8328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00" y="3048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3810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3400" y="457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0" y="6324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877" y="464261"/>
            <a:ext cx="795624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889250"/>
            <a:ext cx="6953250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776" y="6411680"/>
            <a:ext cx="37077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0287" y="6411680"/>
            <a:ext cx="16891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7843" y="6451046"/>
            <a:ext cx="280670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customXml" Target="../ink/ink11.xml"/><Relationship Id="rId42" Type="http://schemas.openxmlformats.org/officeDocument/2006/relationships/image" Target="../media/image66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79.png"/><Relationship Id="rId84" Type="http://schemas.openxmlformats.org/officeDocument/2006/relationships/image" Target="../media/image87.png"/><Relationship Id="rId89" Type="http://schemas.openxmlformats.org/officeDocument/2006/relationships/customXml" Target="../ink/ink45.xml"/><Relationship Id="rId16" Type="http://schemas.openxmlformats.org/officeDocument/2006/relationships/image" Target="../media/image53.png"/><Relationship Id="rId107" Type="http://schemas.openxmlformats.org/officeDocument/2006/relationships/customXml" Target="../ink/ink54.xml"/><Relationship Id="rId11" Type="http://schemas.openxmlformats.org/officeDocument/2006/relationships/customXml" Target="../ink/ink6.xml"/><Relationship Id="rId32" Type="http://schemas.openxmlformats.org/officeDocument/2006/relationships/image" Target="../media/image61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74.png"/><Relationship Id="rId74" Type="http://schemas.openxmlformats.org/officeDocument/2006/relationships/image" Target="../media/image82.png"/><Relationship Id="rId79" Type="http://schemas.openxmlformats.org/officeDocument/2006/relationships/customXml" Target="../ink/ink40.xml"/><Relationship Id="rId102" Type="http://schemas.openxmlformats.org/officeDocument/2006/relationships/image" Target="../media/image96.png"/><Relationship Id="rId5" Type="http://schemas.openxmlformats.org/officeDocument/2006/relationships/customXml" Target="../ink/ink3.xml"/><Relationship Id="rId90" Type="http://schemas.openxmlformats.org/officeDocument/2006/relationships/image" Target="../media/image90.png"/><Relationship Id="rId95" Type="http://schemas.openxmlformats.org/officeDocument/2006/relationships/customXml" Target="../ink/ink48.xml"/><Relationship Id="rId22" Type="http://schemas.openxmlformats.org/officeDocument/2006/relationships/image" Target="../media/image56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customXml" Target="../ink/ink35.xml"/><Relationship Id="rId80" Type="http://schemas.openxmlformats.org/officeDocument/2006/relationships/image" Target="../media/image85.png"/><Relationship Id="rId85" Type="http://schemas.openxmlformats.org/officeDocument/2006/relationships/customXml" Target="../ink/ink43.xml"/><Relationship Id="rId12" Type="http://schemas.openxmlformats.org/officeDocument/2006/relationships/image" Target="../media/image51.png"/><Relationship Id="rId17" Type="http://schemas.openxmlformats.org/officeDocument/2006/relationships/customXml" Target="../ink/ink9.xml"/><Relationship Id="rId33" Type="http://schemas.openxmlformats.org/officeDocument/2006/relationships/customXml" Target="../ink/ink17.xml"/><Relationship Id="rId38" Type="http://schemas.openxmlformats.org/officeDocument/2006/relationships/image" Target="../media/image64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99.png"/><Relationship Id="rId54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6" Type="http://schemas.openxmlformats.org/officeDocument/2006/relationships/image" Target="../media/image98.png"/><Relationship Id="rId10" Type="http://schemas.openxmlformats.org/officeDocument/2006/relationships/image" Target="../media/image50.png"/><Relationship Id="rId31" Type="http://schemas.openxmlformats.org/officeDocument/2006/relationships/customXml" Target="../ink/ink16.xml"/><Relationship Id="rId44" Type="http://schemas.openxmlformats.org/officeDocument/2006/relationships/image" Target="../media/image67.png"/><Relationship Id="rId52" Type="http://schemas.openxmlformats.org/officeDocument/2006/relationships/image" Target="../media/image71.png"/><Relationship Id="rId60" Type="http://schemas.openxmlformats.org/officeDocument/2006/relationships/image" Target="../media/image75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84.png"/><Relationship Id="rId81" Type="http://schemas.openxmlformats.org/officeDocument/2006/relationships/customXml" Target="../ink/ink41.xml"/><Relationship Id="rId86" Type="http://schemas.openxmlformats.org/officeDocument/2006/relationships/image" Target="../media/image88.png"/><Relationship Id="rId94" Type="http://schemas.openxmlformats.org/officeDocument/2006/relationships/image" Target="../media/image92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image" Target="../media/image47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54.png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62.png"/><Relationship Id="rId50" Type="http://schemas.openxmlformats.org/officeDocument/2006/relationships/image" Target="../media/image70.png"/><Relationship Id="rId55" Type="http://schemas.openxmlformats.org/officeDocument/2006/relationships/customXml" Target="../ink/ink28.xml"/><Relationship Id="rId76" Type="http://schemas.openxmlformats.org/officeDocument/2006/relationships/image" Target="../media/image83.png"/><Relationship Id="rId97" Type="http://schemas.openxmlformats.org/officeDocument/2006/relationships/customXml" Target="../ink/ink49.xml"/><Relationship Id="rId104" Type="http://schemas.openxmlformats.org/officeDocument/2006/relationships/image" Target="../media/image97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91.png"/><Relationship Id="rId2" Type="http://schemas.openxmlformats.org/officeDocument/2006/relationships/image" Target="../media/image34.jpg"/><Relationship Id="rId29" Type="http://schemas.openxmlformats.org/officeDocument/2006/relationships/customXml" Target="../ink/ink15.xml"/><Relationship Id="rId24" Type="http://schemas.openxmlformats.org/officeDocument/2006/relationships/image" Target="../media/image57.png"/><Relationship Id="rId40" Type="http://schemas.openxmlformats.org/officeDocument/2006/relationships/image" Target="../media/image65.png"/><Relationship Id="rId45" Type="http://schemas.openxmlformats.org/officeDocument/2006/relationships/customXml" Target="../ink/ink23.xml"/><Relationship Id="rId66" Type="http://schemas.openxmlformats.org/officeDocument/2006/relationships/image" Target="../media/image78.png"/><Relationship Id="rId87" Type="http://schemas.openxmlformats.org/officeDocument/2006/relationships/customXml" Target="../ink/ink44.xml"/><Relationship Id="rId110" Type="http://schemas.openxmlformats.org/officeDocument/2006/relationships/image" Target="../media/image100.png"/><Relationship Id="rId61" Type="http://schemas.openxmlformats.org/officeDocument/2006/relationships/customXml" Target="../ink/ink31.xml"/><Relationship Id="rId82" Type="http://schemas.openxmlformats.org/officeDocument/2006/relationships/image" Target="../media/image86.png"/><Relationship Id="rId19" Type="http://schemas.openxmlformats.org/officeDocument/2006/relationships/customXml" Target="../ink/ink10.xml"/><Relationship Id="rId14" Type="http://schemas.openxmlformats.org/officeDocument/2006/relationships/image" Target="../media/image52.png"/><Relationship Id="rId30" Type="http://schemas.openxmlformats.org/officeDocument/2006/relationships/image" Target="../media/image60.png"/><Relationship Id="rId35" Type="http://schemas.openxmlformats.org/officeDocument/2006/relationships/customXml" Target="../ink/ink18.xml"/><Relationship Id="rId56" Type="http://schemas.openxmlformats.org/officeDocument/2006/relationships/image" Target="../media/image73.png"/><Relationship Id="rId77" Type="http://schemas.openxmlformats.org/officeDocument/2006/relationships/customXml" Target="../ink/ink39.xml"/><Relationship Id="rId100" Type="http://schemas.openxmlformats.org/officeDocument/2006/relationships/image" Target="../media/image95.png"/><Relationship Id="rId105" Type="http://schemas.openxmlformats.org/officeDocument/2006/relationships/customXml" Target="../ink/ink53.xml"/><Relationship Id="rId8" Type="http://schemas.openxmlformats.org/officeDocument/2006/relationships/image" Target="../media/image49.png"/><Relationship Id="rId51" Type="http://schemas.openxmlformats.org/officeDocument/2006/relationships/customXml" Target="../ink/ink26.xml"/><Relationship Id="rId72" Type="http://schemas.openxmlformats.org/officeDocument/2006/relationships/image" Target="../media/image81.png"/><Relationship Id="rId93" Type="http://schemas.openxmlformats.org/officeDocument/2006/relationships/customXml" Target="../ink/ink47.xml"/><Relationship Id="rId98" Type="http://schemas.openxmlformats.org/officeDocument/2006/relationships/image" Target="../media/image94.png"/><Relationship Id="rId3" Type="http://schemas.openxmlformats.org/officeDocument/2006/relationships/customXml" Target="../ink/ink2.xml"/><Relationship Id="rId25" Type="http://schemas.openxmlformats.org/officeDocument/2006/relationships/customXml" Target="../ink/ink13.xml"/><Relationship Id="rId46" Type="http://schemas.openxmlformats.org/officeDocument/2006/relationships/image" Target="../media/image68.png"/><Relationship Id="rId67" Type="http://schemas.openxmlformats.org/officeDocument/2006/relationships/customXml" Target="../ink/ink34.xml"/><Relationship Id="rId20" Type="http://schemas.openxmlformats.org/officeDocument/2006/relationships/image" Target="../media/image55.png"/><Relationship Id="rId41" Type="http://schemas.openxmlformats.org/officeDocument/2006/relationships/customXml" Target="../ink/ink21.xml"/><Relationship Id="rId62" Type="http://schemas.openxmlformats.org/officeDocument/2006/relationships/image" Target="../media/image76.png"/><Relationship Id="rId83" Type="http://schemas.openxmlformats.org/officeDocument/2006/relationships/customXml" Target="../ink/ink42.xml"/><Relationship Id="rId88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21" Type="http://schemas.openxmlformats.org/officeDocument/2006/relationships/customXml" Target="../ink/ink65.xml"/><Relationship Id="rId42" Type="http://schemas.openxmlformats.org/officeDocument/2006/relationships/image" Target="../media/image121.png"/><Relationship Id="rId47" Type="http://schemas.openxmlformats.org/officeDocument/2006/relationships/customXml" Target="../ink/ink78.xml"/><Relationship Id="rId63" Type="http://schemas.openxmlformats.org/officeDocument/2006/relationships/customXml" Target="../ink/ink86.xml"/><Relationship Id="rId68" Type="http://schemas.openxmlformats.org/officeDocument/2006/relationships/image" Target="../media/image134.png"/><Relationship Id="rId84" Type="http://schemas.openxmlformats.org/officeDocument/2006/relationships/image" Target="../media/image142.png"/><Relationship Id="rId89" Type="http://schemas.openxmlformats.org/officeDocument/2006/relationships/customXml" Target="../ink/ink99.xml"/><Relationship Id="rId16" Type="http://schemas.openxmlformats.org/officeDocument/2006/relationships/image" Target="../media/image108.png"/><Relationship Id="rId107" Type="http://schemas.openxmlformats.org/officeDocument/2006/relationships/customXml" Target="../ink/ink108.xml"/><Relationship Id="rId11" Type="http://schemas.openxmlformats.org/officeDocument/2006/relationships/customXml" Target="../ink/ink60.xml"/><Relationship Id="rId32" Type="http://schemas.openxmlformats.org/officeDocument/2006/relationships/image" Target="../media/image116.png"/><Relationship Id="rId37" Type="http://schemas.openxmlformats.org/officeDocument/2006/relationships/customXml" Target="../ink/ink73.xml"/><Relationship Id="rId53" Type="http://schemas.openxmlformats.org/officeDocument/2006/relationships/customXml" Target="../ink/ink81.xml"/><Relationship Id="rId58" Type="http://schemas.openxmlformats.org/officeDocument/2006/relationships/image" Target="../media/image129.png"/><Relationship Id="rId74" Type="http://schemas.openxmlformats.org/officeDocument/2006/relationships/image" Target="../media/image137.png"/><Relationship Id="rId79" Type="http://schemas.openxmlformats.org/officeDocument/2006/relationships/customXml" Target="../ink/ink94.xml"/><Relationship Id="rId102" Type="http://schemas.openxmlformats.org/officeDocument/2006/relationships/image" Target="../media/image151.png"/><Relationship Id="rId5" Type="http://schemas.openxmlformats.org/officeDocument/2006/relationships/customXml" Target="../ink/ink57.xml"/><Relationship Id="rId90" Type="http://schemas.openxmlformats.org/officeDocument/2006/relationships/image" Target="../media/image145.png"/><Relationship Id="rId95" Type="http://schemas.openxmlformats.org/officeDocument/2006/relationships/customXml" Target="../ink/ink102.xml"/><Relationship Id="rId22" Type="http://schemas.openxmlformats.org/officeDocument/2006/relationships/image" Target="../media/image111.png"/><Relationship Id="rId27" Type="http://schemas.openxmlformats.org/officeDocument/2006/relationships/customXml" Target="../ink/ink68.xml"/><Relationship Id="rId43" Type="http://schemas.openxmlformats.org/officeDocument/2006/relationships/customXml" Target="../ink/ink76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89.xml"/><Relationship Id="rId80" Type="http://schemas.openxmlformats.org/officeDocument/2006/relationships/image" Target="../media/image140.png"/><Relationship Id="rId85" Type="http://schemas.openxmlformats.org/officeDocument/2006/relationships/customXml" Target="../ink/ink97.xml"/><Relationship Id="rId12" Type="http://schemas.openxmlformats.org/officeDocument/2006/relationships/image" Target="../media/image106.png"/><Relationship Id="rId17" Type="http://schemas.openxmlformats.org/officeDocument/2006/relationships/customXml" Target="../ink/ink63.xml"/><Relationship Id="rId33" Type="http://schemas.openxmlformats.org/officeDocument/2006/relationships/customXml" Target="../ink/ink71.xml"/><Relationship Id="rId38" Type="http://schemas.openxmlformats.org/officeDocument/2006/relationships/image" Target="../media/image119.png"/><Relationship Id="rId59" Type="http://schemas.openxmlformats.org/officeDocument/2006/relationships/customXml" Target="../ink/ink84.xml"/><Relationship Id="rId103" Type="http://schemas.openxmlformats.org/officeDocument/2006/relationships/customXml" Target="../ink/ink106.xml"/><Relationship Id="rId108" Type="http://schemas.openxmlformats.org/officeDocument/2006/relationships/image" Target="../media/image154.png"/><Relationship Id="rId54" Type="http://schemas.openxmlformats.org/officeDocument/2006/relationships/image" Target="../media/image127.png"/><Relationship Id="rId70" Type="http://schemas.openxmlformats.org/officeDocument/2006/relationships/image" Target="../media/image135.png"/><Relationship Id="rId75" Type="http://schemas.openxmlformats.org/officeDocument/2006/relationships/customXml" Target="../ink/ink92.xml"/><Relationship Id="rId91" Type="http://schemas.openxmlformats.org/officeDocument/2006/relationships/customXml" Target="../ink/ink100.xml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5" Type="http://schemas.openxmlformats.org/officeDocument/2006/relationships/customXml" Target="../ink/ink62.xml"/><Relationship Id="rId23" Type="http://schemas.openxmlformats.org/officeDocument/2006/relationships/customXml" Target="../ink/ink66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79.xml"/><Relationship Id="rId57" Type="http://schemas.openxmlformats.org/officeDocument/2006/relationships/customXml" Target="../ink/ink83.xml"/><Relationship Id="rId106" Type="http://schemas.openxmlformats.org/officeDocument/2006/relationships/image" Target="../media/image153.png"/><Relationship Id="rId10" Type="http://schemas.openxmlformats.org/officeDocument/2006/relationships/image" Target="../media/image105.png"/><Relationship Id="rId31" Type="http://schemas.openxmlformats.org/officeDocument/2006/relationships/customXml" Target="../ink/ink70.xml"/><Relationship Id="rId44" Type="http://schemas.openxmlformats.org/officeDocument/2006/relationships/image" Target="../media/image122.png"/><Relationship Id="rId52" Type="http://schemas.openxmlformats.org/officeDocument/2006/relationships/image" Target="../media/image126.png"/><Relationship Id="rId60" Type="http://schemas.openxmlformats.org/officeDocument/2006/relationships/image" Target="../media/image130.png"/><Relationship Id="rId65" Type="http://schemas.openxmlformats.org/officeDocument/2006/relationships/customXml" Target="../ink/ink87.xml"/><Relationship Id="rId73" Type="http://schemas.openxmlformats.org/officeDocument/2006/relationships/customXml" Target="../ink/ink91.xml"/><Relationship Id="rId78" Type="http://schemas.openxmlformats.org/officeDocument/2006/relationships/image" Target="../media/image139.png"/><Relationship Id="rId81" Type="http://schemas.openxmlformats.org/officeDocument/2006/relationships/customXml" Target="../ink/ink95.xml"/><Relationship Id="rId86" Type="http://schemas.openxmlformats.org/officeDocument/2006/relationships/image" Target="../media/image143.png"/><Relationship Id="rId94" Type="http://schemas.openxmlformats.org/officeDocument/2006/relationships/image" Target="../media/image147.png"/><Relationship Id="rId99" Type="http://schemas.openxmlformats.org/officeDocument/2006/relationships/customXml" Target="../ink/ink104.xml"/><Relationship Id="rId101" Type="http://schemas.openxmlformats.org/officeDocument/2006/relationships/customXml" Target="../ink/ink105.xml"/><Relationship Id="rId4" Type="http://schemas.openxmlformats.org/officeDocument/2006/relationships/image" Target="../media/image102.png"/><Relationship Id="rId9" Type="http://schemas.openxmlformats.org/officeDocument/2006/relationships/customXml" Target="../ink/ink59.xml"/><Relationship Id="rId13" Type="http://schemas.openxmlformats.org/officeDocument/2006/relationships/customXml" Target="../ink/ink61.xml"/><Relationship Id="rId18" Type="http://schemas.openxmlformats.org/officeDocument/2006/relationships/image" Target="../media/image109.png"/><Relationship Id="rId39" Type="http://schemas.openxmlformats.org/officeDocument/2006/relationships/customXml" Target="../ink/ink74.xml"/><Relationship Id="rId109" Type="http://schemas.openxmlformats.org/officeDocument/2006/relationships/customXml" Target="../ink/ink109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82.xml"/><Relationship Id="rId76" Type="http://schemas.openxmlformats.org/officeDocument/2006/relationships/image" Target="../media/image138.png"/><Relationship Id="rId97" Type="http://schemas.openxmlformats.org/officeDocument/2006/relationships/customXml" Target="../ink/ink103.xml"/><Relationship Id="rId104" Type="http://schemas.openxmlformats.org/officeDocument/2006/relationships/image" Target="../media/image152.png"/><Relationship Id="rId7" Type="http://schemas.openxmlformats.org/officeDocument/2006/relationships/customXml" Target="../ink/ink58.xml"/><Relationship Id="rId71" Type="http://schemas.openxmlformats.org/officeDocument/2006/relationships/customXml" Target="../ink/ink90.xml"/><Relationship Id="rId92" Type="http://schemas.openxmlformats.org/officeDocument/2006/relationships/image" Target="../media/image146.png"/><Relationship Id="rId2" Type="http://schemas.openxmlformats.org/officeDocument/2006/relationships/image" Target="../media/image35.jpg"/><Relationship Id="rId29" Type="http://schemas.openxmlformats.org/officeDocument/2006/relationships/customXml" Target="../ink/ink69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77.xml"/><Relationship Id="rId66" Type="http://schemas.openxmlformats.org/officeDocument/2006/relationships/image" Target="../media/image133.png"/><Relationship Id="rId87" Type="http://schemas.openxmlformats.org/officeDocument/2006/relationships/customXml" Target="../ink/ink98.xml"/><Relationship Id="rId110" Type="http://schemas.openxmlformats.org/officeDocument/2006/relationships/image" Target="../media/image155.png"/><Relationship Id="rId61" Type="http://schemas.openxmlformats.org/officeDocument/2006/relationships/customXml" Target="../ink/ink85.xml"/><Relationship Id="rId82" Type="http://schemas.openxmlformats.org/officeDocument/2006/relationships/image" Target="../media/image141.png"/><Relationship Id="rId19" Type="http://schemas.openxmlformats.org/officeDocument/2006/relationships/customXml" Target="../ink/ink64.xml"/><Relationship Id="rId14" Type="http://schemas.openxmlformats.org/officeDocument/2006/relationships/image" Target="../media/image107.png"/><Relationship Id="rId30" Type="http://schemas.openxmlformats.org/officeDocument/2006/relationships/image" Target="../media/image115.png"/><Relationship Id="rId35" Type="http://schemas.openxmlformats.org/officeDocument/2006/relationships/customXml" Target="../ink/ink72.xml"/><Relationship Id="rId56" Type="http://schemas.openxmlformats.org/officeDocument/2006/relationships/image" Target="../media/image128.png"/><Relationship Id="rId77" Type="http://schemas.openxmlformats.org/officeDocument/2006/relationships/customXml" Target="../ink/ink93.xml"/><Relationship Id="rId100" Type="http://schemas.openxmlformats.org/officeDocument/2006/relationships/image" Target="../media/image150.png"/><Relationship Id="rId105" Type="http://schemas.openxmlformats.org/officeDocument/2006/relationships/customXml" Target="../ink/ink107.xml"/><Relationship Id="rId8" Type="http://schemas.openxmlformats.org/officeDocument/2006/relationships/image" Target="../media/image104.png"/><Relationship Id="rId51" Type="http://schemas.openxmlformats.org/officeDocument/2006/relationships/customXml" Target="../ink/ink80.xml"/><Relationship Id="rId72" Type="http://schemas.openxmlformats.org/officeDocument/2006/relationships/image" Target="../media/image136.png"/><Relationship Id="rId93" Type="http://schemas.openxmlformats.org/officeDocument/2006/relationships/customXml" Target="../ink/ink101.xml"/><Relationship Id="rId98" Type="http://schemas.openxmlformats.org/officeDocument/2006/relationships/image" Target="../media/image149.png"/><Relationship Id="rId3" Type="http://schemas.openxmlformats.org/officeDocument/2006/relationships/customXml" Target="../ink/ink56.xml"/><Relationship Id="rId25" Type="http://schemas.openxmlformats.org/officeDocument/2006/relationships/customXml" Target="../ink/ink67.xml"/><Relationship Id="rId46" Type="http://schemas.openxmlformats.org/officeDocument/2006/relationships/image" Target="../media/image123.png"/><Relationship Id="rId67" Type="http://schemas.openxmlformats.org/officeDocument/2006/relationships/customXml" Target="../ink/ink88.xml"/><Relationship Id="rId20" Type="http://schemas.openxmlformats.org/officeDocument/2006/relationships/image" Target="../media/image110.png"/><Relationship Id="rId41" Type="http://schemas.openxmlformats.org/officeDocument/2006/relationships/customXml" Target="../ink/ink75.xml"/><Relationship Id="rId62" Type="http://schemas.openxmlformats.org/officeDocument/2006/relationships/image" Target="../media/image131.png"/><Relationship Id="rId83" Type="http://schemas.openxmlformats.org/officeDocument/2006/relationships/customXml" Target="../ink/ink96.xml"/><Relationship Id="rId88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png"/><Relationship Id="rId117" Type="http://schemas.openxmlformats.org/officeDocument/2006/relationships/customXml" Target="../ink/ink167.xml"/><Relationship Id="rId21" Type="http://schemas.openxmlformats.org/officeDocument/2006/relationships/customXml" Target="../ink/ink119.xml"/><Relationship Id="rId42" Type="http://schemas.openxmlformats.org/officeDocument/2006/relationships/image" Target="../media/image176.png"/><Relationship Id="rId47" Type="http://schemas.openxmlformats.org/officeDocument/2006/relationships/customXml" Target="../ink/ink132.xml"/><Relationship Id="rId63" Type="http://schemas.openxmlformats.org/officeDocument/2006/relationships/customXml" Target="../ink/ink140.xml"/><Relationship Id="rId68" Type="http://schemas.openxmlformats.org/officeDocument/2006/relationships/image" Target="../media/image189.png"/><Relationship Id="rId84" Type="http://schemas.openxmlformats.org/officeDocument/2006/relationships/image" Target="../media/image197.png"/><Relationship Id="rId89" Type="http://schemas.openxmlformats.org/officeDocument/2006/relationships/customXml" Target="../ink/ink153.xml"/><Relationship Id="rId112" Type="http://schemas.openxmlformats.org/officeDocument/2006/relationships/image" Target="../media/image211.png"/><Relationship Id="rId16" Type="http://schemas.openxmlformats.org/officeDocument/2006/relationships/image" Target="../media/image163.png"/><Relationship Id="rId107" Type="http://schemas.openxmlformats.org/officeDocument/2006/relationships/customXml" Target="../ink/ink162.xml"/><Relationship Id="rId11" Type="http://schemas.openxmlformats.org/officeDocument/2006/relationships/customXml" Target="../ink/ink114.xml"/><Relationship Id="rId32" Type="http://schemas.openxmlformats.org/officeDocument/2006/relationships/image" Target="../media/image171.png"/><Relationship Id="rId37" Type="http://schemas.openxmlformats.org/officeDocument/2006/relationships/customXml" Target="../ink/ink127.xml"/><Relationship Id="rId53" Type="http://schemas.openxmlformats.org/officeDocument/2006/relationships/customXml" Target="../ink/ink135.xml"/><Relationship Id="rId58" Type="http://schemas.openxmlformats.org/officeDocument/2006/relationships/image" Target="../media/image184.png"/><Relationship Id="rId74" Type="http://schemas.openxmlformats.org/officeDocument/2006/relationships/image" Target="../media/image192.png"/><Relationship Id="rId79" Type="http://schemas.openxmlformats.org/officeDocument/2006/relationships/customXml" Target="../ink/ink148.xml"/><Relationship Id="rId102" Type="http://schemas.openxmlformats.org/officeDocument/2006/relationships/image" Target="../media/image206.png"/><Relationship Id="rId123" Type="http://schemas.openxmlformats.org/officeDocument/2006/relationships/customXml" Target="../ink/ink170.xml"/><Relationship Id="rId5" Type="http://schemas.openxmlformats.org/officeDocument/2006/relationships/customXml" Target="../ink/ink111.xml"/><Relationship Id="rId90" Type="http://schemas.openxmlformats.org/officeDocument/2006/relationships/image" Target="../media/image200.png"/><Relationship Id="rId95" Type="http://schemas.openxmlformats.org/officeDocument/2006/relationships/customXml" Target="../ink/ink156.xml"/><Relationship Id="rId22" Type="http://schemas.openxmlformats.org/officeDocument/2006/relationships/image" Target="../media/image166.png"/><Relationship Id="rId27" Type="http://schemas.openxmlformats.org/officeDocument/2006/relationships/customXml" Target="../ink/ink122.xml"/><Relationship Id="rId43" Type="http://schemas.openxmlformats.org/officeDocument/2006/relationships/customXml" Target="../ink/ink130.xml"/><Relationship Id="rId48" Type="http://schemas.openxmlformats.org/officeDocument/2006/relationships/image" Target="../media/image179.png"/><Relationship Id="rId64" Type="http://schemas.openxmlformats.org/officeDocument/2006/relationships/image" Target="../media/image187.png"/><Relationship Id="rId69" Type="http://schemas.openxmlformats.org/officeDocument/2006/relationships/customXml" Target="../ink/ink143.xml"/><Relationship Id="rId113" Type="http://schemas.openxmlformats.org/officeDocument/2006/relationships/customXml" Target="../ink/ink165.xml"/><Relationship Id="rId118" Type="http://schemas.openxmlformats.org/officeDocument/2006/relationships/image" Target="../media/image214.png"/><Relationship Id="rId80" Type="http://schemas.openxmlformats.org/officeDocument/2006/relationships/image" Target="../media/image195.png"/><Relationship Id="rId85" Type="http://schemas.openxmlformats.org/officeDocument/2006/relationships/customXml" Target="../ink/ink151.xml"/><Relationship Id="rId12" Type="http://schemas.openxmlformats.org/officeDocument/2006/relationships/image" Target="../media/image161.png"/><Relationship Id="rId17" Type="http://schemas.openxmlformats.org/officeDocument/2006/relationships/customXml" Target="../ink/ink117.xml"/><Relationship Id="rId33" Type="http://schemas.openxmlformats.org/officeDocument/2006/relationships/customXml" Target="../ink/ink125.xml"/><Relationship Id="rId38" Type="http://schemas.openxmlformats.org/officeDocument/2006/relationships/image" Target="../media/image174.png"/><Relationship Id="rId59" Type="http://schemas.openxmlformats.org/officeDocument/2006/relationships/customXml" Target="../ink/ink138.xml"/><Relationship Id="rId103" Type="http://schemas.openxmlformats.org/officeDocument/2006/relationships/customXml" Target="../ink/ink160.xml"/><Relationship Id="rId108" Type="http://schemas.openxmlformats.org/officeDocument/2006/relationships/image" Target="../media/image209.png"/><Relationship Id="rId124" Type="http://schemas.openxmlformats.org/officeDocument/2006/relationships/image" Target="../media/image217.png"/><Relationship Id="rId54" Type="http://schemas.openxmlformats.org/officeDocument/2006/relationships/image" Target="../media/image182.png"/><Relationship Id="rId70" Type="http://schemas.openxmlformats.org/officeDocument/2006/relationships/image" Target="../media/image190.png"/><Relationship Id="rId75" Type="http://schemas.openxmlformats.org/officeDocument/2006/relationships/customXml" Target="../ink/ink146.xml"/><Relationship Id="rId91" Type="http://schemas.openxmlformats.org/officeDocument/2006/relationships/customXml" Target="../ink/ink154.xml"/><Relationship Id="rId9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23" Type="http://schemas.openxmlformats.org/officeDocument/2006/relationships/customXml" Target="../ink/ink120.xml"/><Relationship Id="rId28" Type="http://schemas.openxmlformats.org/officeDocument/2006/relationships/image" Target="../media/image169.png"/><Relationship Id="rId49" Type="http://schemas.openxmlformats.org/officeDocument/2006/relationships/customXml" Target="../ink/ink133.xml"/><Relationship Id="rId114" Type="http://schemas.openxmlformats.org/officeDocument/2006/relationships/image" Target="../media/image212.png"/><Relationship Id="rId119" Type="http://schemas.openxmlformats.org/officeDocument/2006/relationships/customXml" Target="../ink/ink168.xml"/><Relationship Id="rId44" Type="http://schemas.openxmlformats.org/officeDocument/2006/relationships/image" Target="../media/image177.png"/><Relationship Id="rId60" Type="http://schemas.openxmlformats.org/officeDocument/2006/relationships/image" Target="../media/image185.png"/><Relationship Id="rId65" Type="http://schemas.openxmlformats.org/officeDocument/2006/relationships/customXml" Target="../ink/ink141.xml"/><Relationship Id="rId81" Type="http://schemas.openxmlformats.org/officeDocument/2006/relationships/customXml" Target="../ink/ink149.xml"/><Relationship Id="rId86" Type="http://schemas.openxmlformats.org/officeDocument/2006/relationships/image" Target="../media/image198.png"/><Relationship Id="rId13" Type="http://schemas.openxmlformats.org/officeDocument/2006/relationships/customXml" Target="../ink/ink115.xml"/><Relationship Id="rId18" Type="http://schemas.openxmlformats.org/officeDocument/2006/relationships/image" Target="../media/image164.png"/><Relationship Id="rId39" Type="http://schemas.openxmlformats.org/officeDocument/2006/relationships/customXml" Target="../ink/ink128.xml"/><Relationship Id="rId109" Type="http://schemas.openxmlformats.org/officeDocument/2006/relationships/customXml" Target="../ink/ink163.xml"/><Relationship Id="rId34" Type="http://schemas.openxmlformats.org/officeDocument/2006/relationships/image" Target="../media/image172.png"/><Relationship Id="rId50" Type="http://schemas.openxmlformats.org/officeDocument/2006/relationships/image" Target="../media/image180.png"/><Relationship Id="rId55" Type="http://schemas.openxmlformats.org/officeDocument/2006/relationships/customXml" Target="../ink/ink136.xml"/><Relationship Id="rId76" Type="http://schemas.openxmlformats.org/officeDocument/2006/relationships/image" Target="../media/image193.png"/><Relationship Id="rId97" Type="http://schemas.openxmlformats.org/officeDocument/2006/relationships/customXml" Target="../ink/ink157.xml"/><Relationship Id="rId104" Type="http://schemas.openxmlformats.org/officeDocument/2006/relationships/image" Target="../media/image207.png"/><Relationship Id="rId120" Type="http://schemas.openxmlformats.org/officeDocument/2006/relationships/image" Target="../media/image215.png"/><Relationship Id="rId125" Type="http://schemas.openxmlformats.org/officeDocument/2006/relationships/customXml" Target="../ink/ink171.xml"/><Relationship Id="rId7" Type="http://schemas.openxmlformats.org/officeDocument/2006/relationships/customXml" Target="../ink/ink112.xml"/><Relationship Id="rId71" Type="http://schemas.openxmlformats.org/officeDocument/2006/relationships/customXml" Target="../ink/ink144.xml"/><Relationship Id="rId92" Type="http://schemas.openxmlformats.org/officeDocument/2006/relationships/image" Target="../media/image201.png"/><Relationship Id="rId2" Type="http://schemas.openxmlformats.org/officeDocument/2006/relationships/image" Target="../media/image36.png"/><Relationship Id="rId29" Type="http://schemas.openxmlformats.org/officeDocument/2006/relationships/customXml" Target="../ink/ink123.xml"/><Relationship Id="rId24" Type="http://schemas.openxmlformats.org/officeDocument/2006/relationships/image" Target="../media/image167.png"/><Relationship Id="rId40" Type="http://schemas.openxmlformats.org/officeDocument/2006/relationships/image" Target="../media/image175.png"/><Relationship Id="rId45" Type="http://schemas.openxmlformats.org/officeDocument/2006/relationships/customXml" Target="../ink/ink131.xml"/><Relationship Id="rId66" Type="http://schemas.openxmlformats.org/officeDocument/2006/relationships/image" Target="../media/image188.png"/><Relationship Id="rId87" Type="http://schemas.openxmlformats.org/officeDocument/2006/relationships/customXml" Target="../ink/ink152.xml"/><Relationship Id="rId110" Type="http://schemas.openxmlformats.org/officeDocument/2006/relationships/image" Target="../media/image210.png"/><Relationship Id="rId115" Type="http://schemas.openxmlformats.org/officeDocument/2006/relationships/customXml" Target="../ink/ink166.xml"/><Relationship Id="rId61" Type="http://schemas.openxmlformats.org/officeDocument/2006/relationships/customXml" Target="../ink/ink139.xml"/><Relationship Id="rId82" Type="http://schemas.openxmlformats.org/officeDocument/2006/relationships/image" Target="../media/image196.png"/><Relationship Id="rId19" Type="http://schemas.openxmlformats.org/officeDocument/2006/relationships/customXml" Target="../ink/ink118.xml"/><Relationship Id="rId14" Type="http://schemas.openxmlformats.org/officeDocument/2006/relationships/image" Target="../media/image162.png"/><Relationship Id="rId30" Type="http://schemas.openxmlformats.org/officeDocument/2006/relationships/image" Target="../media/image170.png"/><Relationship Id="rId35" Type="http://schemas.openxmlformats.org/officeDocument/2006/relationships/customXml" Target="../ink/ink126.xml"/><Relationship Id="rId56" Type="http://schemas.openxmlformats.org/officeDocument/2006/relationships/image" Target="../media/image183.png"/><Relationship Id="rId77" Type="http://schemas.openxmlformats.org/officeDocument/2006/relationships/customXml" Target="../ink/ink147.xml"/><Relationship Id="rId100" Type="http://schemas.openxmlformats.org/officeDocument/2006/relationships/image" Target="../media/image205.png"/><Relationship Id="rId105" Type="http://schemas.openxmlformats.org/officeDocument/2006/relationships/customXml" Target="../ink/ink161.xml"/><Relationship Id="rId126" Type="http://schemas.openxmlformats.org/officeDocument/2006/relationships/image" Target="../media/image218.png"/><Relationship Id="rId8" Type="http://schemas.openxmlformats.org/officeDocument/2006/relationships/image" Target="../media/image159.png"/><Relationship Id="rId51" Type="http://schemas.openxmlformats.org/officeDocument/2006/relationships/customXml" Target="../ink/ink134.xml"/><Relationship Id="rId72" Type="http://schemas.openxmlformats.org/officeDocument/2006/relationships/image" Target="../media/image191.png"/><Relationship Id="rId93" Type="http://schemas.openxmlformats.org/officeDocument/2006/relationships/customXml" Target="../ink/ink155.xml"/><Relationship Id="rId98" Type="http://schemas.openxmlformats.org/officeDocument/2006/relationships/image" Target="../media/image204.png"/><Relationship Id="rId121" Type="http://schemas.openxmlformats.org/officeDocument/2006/relationships/customXml" Target="../ink/ink169.xml"/><Relationship Id="rId3" Type="http://schemas.openxmlformats.org/officeDocument/2006/relationships/customXml" Target="../ink/ink110.xml"/><Relationship Id="rId25" Type="http://schemas.openxmlformats.org/officeDocument/2006/relationships/customXml" Target="../ink/ink121.xml"/><Relationship Id="rId46" Type="http://schemas.openxmlformats.org/officeDocument/2006/relationships/image" Target="../media/image178.png"/><Relationship Id="rId67" Type="http://schemas.openxmlformats.org/officeDocument/2006/relationships/customXml" Target="../ink/ink142.xml"/><Relationship Id="rId116" Type="http://schemas.openxmlformats.org/officeDocument/2006/relationships/image" Target="../media/image213.png"/><Relationship Id="rId20" Type="http://schemas.openxmlformats.org/officeDocument/2006/relationships/image" Target="../media/image165.png"/><Relationship Id="rId41" Type="http://schemas.openxmlformats.org/officeDocument/2006/relationships/customXml" Target="../ink/ink129.xml"/><Relationship Id="rId62" Type="http://schemas.openxmlformats.org/officeDocument/2006/relationships/image" Target="../media/image186.png"/><Relationship Id="rId83" Type="http://schemas.openxmlformats.org/officeDocument/2006/relationships/customXml" Target="../ink/ink150.xml"/><Relationship Id="rId88" Type="http://schemas.openxmlformats.org/officeDocument/2006/relationships/image" Target="../media/image199.png"/><Relationship Id="rId111" Type="http://schemas.openxmlformats.org/officeDocument/2006/relationships/customXml" Target="../ink/ink164.xml"/><Relationship Id="rId15" Type="http://schemas.openxmlformats.org/officeDocument/2006/relationships/customXml" Target="../ink/ink116.xml"/><Relationship Id="rId36" Type="http://schemas.openxmlformats.org/officeDocument/2006/relationships/image" Target="../media/image173.png"/><Relationship Id="rId57" Type="http://schemas.openxmlformats.org/officeDocument/2006/relationships/customXml" Target="../ink/ink137.xml"/><Relationship Id="rId106" Type="http://schemas.openxmlformats.org/officeDocument/2006/relationships/image" Target="../media/image208.png"/><Relationship Id="rId10" Type="http://schemas.openxmlformats.org/officeDocument/2006/relationships/image" Target="../media/image160.png"/><Relationship Id="rId31" Type="http://schemas.openxmlformats.org/officeDocument/2006/relationships/customXml" Target="../ink/ink124.xml"/><Relationship Id="rId52" Type="http://schemas.openxmlformats.org/officeDocument/2006/relationships/image" Target="../media/image181.png"/><Relationship Id="rId73" Type="http://schemas.openxmlformats.org/officeDocument/2006/relationships/customXml" Target="../ink/ink145.xml"/><Relationship Id="rId78" Type="http://schemas.openxmlformats.org/officeDocument/2006/relationships/image" Target="../media/image194.png"/><Relationship Id="rId94" Type="http://schemas.openxmlformats.org/officeDocument/2006/relationships/image" Target="../media/image202.png"/><Relationship Id="rId99" Type="http://schemas.openxmlformats.org/officeDocument/2006/relationships/customXml" Target="../ink/ink158.xml"/><Relationship Id="rId101" Type="http://schemas.openxmlformats.org/officeDocument/2006/relationships/customXml" Target="../ink/ink159.xml"/><Relationship Id="rId122" Type="http://schemas.openxmlformats.org/officeDocument/2006/relationships/image" Target="../media/image216.png"/><Relationship Id="rId4" Type="http://schemas.openxmlformats.org/officeDocument/2006/relationships/image" Target="../media/image157.png"/><Relationship Id="rId9" Type="http://schemas.openxmlformats.org/officeDocument/2006/relationships/customXml" Target="../ink/ink113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customXml" Target="../ink/ink172.xml"/><Relationship Id="rId42" Type="http://schemas.openxmlformats.org/officeDocument/2006/relationships/image" Target="../media/image248.png"/><Relationship Id="rId47" Type="http://schemas.openxmlformats.org/officeDocument/2006/relationships/customXml" Target="../ink/ink185.xml"/><Relationship Id="rId63" Type="http://schemas.openxmlformats.org/officeDocument/2006/relationships/customXml" Target="../ink/ink193.xml"/><Relationship Id="rId68" Type="http://schemas.openxmlformats.org/officeDocument/2006/relationships/image" Target="../media/image261.png"/><Relationship Id="rId84" Type="http://schemas.openxmlformats.org/officeDocument/2006/relationships/image" Target="../media/image269.png"/><Relationship Id="rId89" Type="http://schemas.openxmlformats.org/officeDocument/2006/relationships/customXml" Target="../ink/ink206.xml"/><Relationship Id="rId16" Type="http://schemas.openxmlformats.org/officeDocument/2006/relationships/image" Target="../media/image221.png"/><Relationship Id="rId11" Type="http://schemas.openxmlformats.org/officeDocument/2006/relationships/image" Target="../media/image46.png"/><Relationship Id="rId32" Type="http://schemas.openxmlformats.org/officeDocument/2006/relationships/image" Target="../media/image243.png"/><Relationship Id="rId37" Type="http://schemas.openxmlformats.org/officeDocument/2006/relationships/customXml" Target="../ink/ink180.xml"/><Relationship Id="rId53" Type="http://schemas.openxmlformats.org/officeDocument/2006/relationships/customXml" Target="../ink/ink188.xml"/><Relationship Id="rId58" Type="http://schemas.openxmlformats.org/officeDocument/2006/relationships/image" Target="../media/image256.png"/><Relationship Id="rId74" Type="http://schemas.openxmlformats.org/officeDocument/2006/relationships/image" Target="../media/image264.png"/><Relationship Id="rId79" Type="http://schemas.openxmlformats.org/officeDocument/2006/relationships/customXml" Target="../ink/ink201.xml"/><Relationship Id="rId5" Type="http://schemas.openxmlformats.org/officeDocument/2006/relationships/image" Target="../media/image40.png"/><Relationship Id="rId90" Type="http://schemas.openxmlformats.org/officeDocument/2006/relationships/image" Target="../media/image272.png"/><Relationship Id="rId14" Type="http://schemas.openxmlformats.org/officeDocument/2006/relationships/image" Target="../media/image219.png"/><Relationship Id="rId22" Type="http://schemas.openxmlformats.org/officeDocument/2006/relationships/image" Target="../media/image238.png"/><Relationship Id="rId27" Type="http://schemas.openxmlformats.org/officeDocument/2006/relationships/customXml" Target="../ink/ink175.xml"/><Relationship Id="rId30" Type="http://schemas.openxmlformats.org/officeDocument/2006/relationships/image" Target="../media/image242.png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251.png"/><Relationship Id="rId56" Type="http://schemas.openxmlformats.org/officeDocument/2006/relationships/image" Target="../media/image255.png"/><Relationship Id="rId64" Type="http://schemas.openxmlformats.org/officeDocument/2006/relationships/image" Target="../media/image259.png"/><Relationship Id="rId69" Type="http://schemas.openxmlformats.org/officeDocument/2006/relationships/customXml" Target="../ink/ink196.xml"/><Relationship Id="rId77" Type="http://schemas.openxmlformats.org/officeDocument/2006/relationships/customXml" Target="../ink/ink200.xml"/><Relationship Id="rId8" Type="http://schemas.openxmlformats.org/officeDocument/2006/relationships/image" Target="../media/image43.png"/><Relationship Id="rId51" Type="http://schemas.openxmlformats.org/officeDocument/2006/relationships/customXml" Target="../ink/ink187.xml"/><Relationship Id="rId72" Type="http://schemas.openxmlformats.org/officeDocument/2006/relationships/image" Target="../media/image263.png"/><Relationship Id="rId80" Type="http://schemas.openxmlformats.org/officeDocument/2006/relationships/image" Target="../media/image267.png"/><Relationship Id="rId85" Type="http://schemas.openxmlformats.org/officeDocument/2006/relationships/customXml" Target="../ink/ink204.xml"/><Relationship Id="rId3" Type="http://schemas.openxmlformats.org/officeDocument/2006/relationships/image" Target="../media/image38.png"/><Relationship Id="rId12" Type="http://schemas.openxmlformats.org/officeDocument/2006/relationships/image" Target="../media/image101.png"/><Relationship Id="rId17" Type="http://schemas.openxmlformats.org/officeDocument/2006/relationships/image" Target="../media/image222.png"/><Relationship Id="rId25" Type="http://schemas.openxmlformats.org/officeDocument/2006/relationships/customXml" Target="../ink/ink174.xml"/><Relationship Id="rId33" Type="http://schemas.openxmlformats.org/officeDocument/2006/relationships/customXml" Target="../ink/ink178.xml"/><Relationship Id="rId38" Type="http://schemas.openxmlformats.org/officeDocument/2006/relationships/image" Target="../media/image246.png"/><Relationship Id="rId46" Type="http://schemas.openxmlformats.org/officeDocument/2006/relationships/image" Target="../media/image250.png"/><Relationship Id="rId59" Type="http://schemas.openxmlformats.org/officeDocument/2006/relationships/customXml" Target="../ink/ink191.xml"/><Relationship Id="rId67" Type="http://schemas.openxmlformats.org/officeDocument/2006/relationships/customXml" Target="../ink/ink195.xml"/><Relationship Id="rId20" Type="http://schemas.openxmlformats.org/officeDocument/2006/relationships/image" Target="../media/image225.png"/><Relationship Id="rId41" Type="http://schemas.openxmlformats.org/officeDocument/2006/relationships/customXml" Target="../ink/ink182.xml"/><Relationship Id="rId54" Type="http://schemas.openxmlformats.org/officeDocument/2006/relationships/image" Target="../media/image254.png"/><Relationship Id="rId62" Type="http://schemas.openxmlformats.org/officeDocument/2006/relationships/image" Target="../media/image258.png"/><Relationship Id="rId70" Type="http://schemas.openxmlformats.org/officeDocument/2006/relationships/image" Target="../media/image262.png"/><Relationship Id="rId75" Type="http://schemas.openxmlformats.org/officeDocument/2006/relationships/customXml" Target="../ink/ink199.xml"/><Relationship Id="rId83" Type="http://schemas.openxmlformats.org/officeDocument/2006/relationships/customXml" Target="../ink/ink203.xml"/><Relationship Id="rId88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image" Target="../media/image220.png"/><Relationship Id="rId23" Type="http://schemas.openxmlformats.org/officeDocument/2006/relationships/customXml" Target="../ink/ink173.xml"/><Relationship Id="rId28" Type="http://schemas.openxmlformats.org/officeDocument/2006/relationships/image" Target="../media/image241.png"/><Relationship Id="rId36" Type="http://schemas.openxmlformats.org/officeDocument/2006/relationships/image" Target="../media/image245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image" Target="../media/image45.png"/><Relationship Id="rId31" Type="http://schemas.openxmlformats.org/officeDocument/2006/relationships/customXml" Target="../ink/ink177.xml"/><Relationship Id="rId44" Type="http://schemas.openxmlformats.org/officeDocument/2006/relationships/image" Target="../media/image249.png"/><Relationship Id="rId52" Type="http://schemas.openxmlformats.org/officeDocument/2006/relationships/image" Target="../media/image253.png"/><Relationship Id="rId60" Type="http://schemas.openxmlformats.org/officeDocument/2006/relationships/image" Target="../media/image257.png"/><Relationship Id="rId65" Type="http://schemas.openxmlformats.org/officeDocument/2006/relationships/customXml" Target="../ink/ink194.xml"/><Relationship Id="rId73" Type="http://schemas.openxmlformats.org/officeDocument/2006/relationships/customXml" Target="../ink/ink198.xml"/><Relationship Id="rId78" Type="http://schemas.openxmlformats.org/officeDocument/2006/relationships/image" Target="../media/image266.png"/><Relationship Id="rId81" Type="http://schemas.openxmlformats.org/officeDocument/2006/relationships/customXml" Target="../ink/ink202.xml"/><Relationship Id="rId86" Type="http://schemas.openxmlformats.org/officeDocument/2006/relationships/image" Target="../media/image27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3" Type="http://schemas.openxmlformats.org/officeDocument/2006/relationships/image" Target="../media/image156.png"/><Relationship Id="rId18" Type="http://schemas.openxmlformats.org/officeDocument/2006/relationships/image" Target="../media/image223.png"/><Relationship Id="rId39" Type="http://schemas.openxmlformats.org/officeDocument/2006/relationships/customXml" Target="../ink/ink181.xml"/><Relationship Id="rId34" Type="http://schemas.openxmlformats.org/officeDocument/2006/relationships/image" Target="../media/image244.png"/><Relationship Id="rId50" Type="http://schemas.openxmlformats.org/officeDocument/2006/relationships/image" Target="../media/image252.png"/><Relationship Id="rId55" Type="http://schemas.openxmlformats.org/officeDocument/2006/relationships/customXml" Target="../ink/ink189.xml"/><Relationship Id="rId76" Type="http://schemas.openxmlformats.org/officeDocument/2006/relationships/image" Target="../media/image265.png"/><Relationship Id="rId7" Type="http://schemas.openxmlformats.org/officeDocument/2006/relationships/image" Target="../media/image42.png"/><Relationship Id="rId71" Type="http://schemas.openxmlformats.org/officeDocument/2006/relationships/customXml" Target="../ink/ink197.xml"/><Relationship Id="rId2" Type="http://schemas.openxmlformats.org/officeDocument/2006/relationships/image" Target="../media/image37.png"/><Relationship Id="rId29" Type="http://schemas.openxmlformats.org/officeDocument/2006/relationships/customXml" Target="../ink/ink176.xml"/><Relationship Id="rId24" Type="http://schemas.openxmlformats.org/officeDocument/2006/relationships/image" Target="../media/image239.png"/><Relationship Id="rId40" Type="http://schemas.openxmlformats.org/officeDocument/2006/relationships/image" Target="../media/image247.png"/><Relationship Id="rId45" Type="http://schemas.openxmlformats.org/officeDocument/2006/relationships/customXml" Target="../ink/ink184.xml"/><Relationship Id="rId66" Type="http://schemas.openxmlformats.org/officeDocument/2006/relationships/image" Target="../media/image260.png"/><Relationship Id="rId87" Type="http://schemas.openxmlformats.org/officeDocument/2006/relationships/customXml" Target="../ink/ink205.xml"/><Relationship Id="rId61" Type="http://schemas.openxmlformats.org/officeDocument/2006/relationships/customXml" Target="../ink/ink192.xml"/><Relationship Id="rId82" Type="http://schemas.openxmlformats.org/officeDocument/2006/relationships/image" Target="../media/image268.png"/><Relationship Id="rId19" Type="http://schemas.openxmlformats.org/officeDocument/2006/relationships/image" Target="../media/image2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3" Type="http://schemas.openxmlformats.org/officeDocument/2006/relationships/image" Target="../media/image38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2" Type="http://schemas.openxmlformats.org/officeDocument/2006/relationships/image" Target="../media/image226.png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73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2.xml"/><Relationship Id="rId18" Type="http://schemas.openxmlformats.org/officeDocument/2006/relationships/image" Target="../media/image324.png"/><Relationship Id="rId26" Type="http://schemas.openxmlformats.org/officeDocument/2006/relationships/image" Target="../media/image328.png"/><Relationship Id="rId39" Type="http://schemas.openxmlformats.org/officeDocument/2006/relationships/customXml" Target="../ink/ink225.xml"/><Relationship Id="rId21" Type="http://schemas.openxmlformats.org/officeDocument/2006/relationships/customXml" Target="../ink/ink216.xml"/><Relationship Id="rId34" Type="http://schemas.openxmlformats.org/officeDocument/2006/relationships/image" Target="../media/image332.png"/><Relationship Id="rId42" Type="http://schemas.openxmlformats.org/officeDocument/2006/relationships/image" Target="../media/image336.png"/><Relationship Id="rId47" Type="http://schemas.openxmlformats.org/officeDocument/2006/relationships/customXml" Target="../ink/ink229.xml"/><Relationship Id="rId50" Type="http://schemas.openxmlformats.org/officeDocument/2006/relationships/image" Target="../media/image340.png"/><Relationship Id="rId55" Type="http://schemas.openxmlformats.org/officeDocument/2006/relationships/customXml" Target="../ink/ink233.xml"/><Relationship Id="rId63" Type="http://schemas.openxmlformats.org/officeDocument/2006/relationships/customXml" Target="../ink/ink237.xml"/><Relationship Id="rId7" Type="http://schemas.openxmlformats.org/officeDocument/2006/relationships/customXml" Target="../ink/ink209.xml"/><Relationship Id="rId2" Type="http://schemas.openxmlformats.org/officeDocument/2006/relationships/image" Target="../media/image275.png"/><Relationship Id="rId16" Type="http://schemas.openxmlformats.org/officeDocument/2006/relationships/image" Target="../media/image323.png"/><Relationship Id="rId29" Type="http://schemas.openxmlformats.org/officeDocument/2006/relationships/customXml" Target="../ink/ink220.xml"/><Relationship Id="rId11" Type="http://schemas.openxmlformats.org/officeDocument/2006/relationships/customXml" Target="../ink/ink211.xml"/><Relationship Id="rId24" Type="http://schemas.openxmlformats.org/officeDocument/2006/relationships/image" Target="../media/image327.png"/><Relationship Id="rId32" Type="http://schemas.openxmlformats.org/officeDocument/2006/relationships/image" Target="../media/image331.png"/><Relationship Id="rId37" Type="http://schemas.openxmlformats.org/officeDocument/2006/relationships/customXml" Target="../ink/ink224.xml"/><Relationship Id="rId40" Type="http://schemas.openxmlformats.org/officeDocument/2006/relationships/image" Target="../media/image335.png"/><Relationship Id="rId45" Type="http://schemas.openxmlformats.org/officeDocument/2006/relationships/customXml" Target="../ink/ink228.xml"/><Relationship Id="rId53" Type="http://schemas.openxmlformats.org/officeDocument/2006/relationships/customXml" Target="../ink/ink232.xml"/><Relationship Id="rId58" Type="http://schemas.openxmlformats.org/officeDocument/2006/relationships/image" Target="../media/image344.png"/><Relationship Id="rId5" Type="http://schemas.openxmlformats.org/officeDocument/2006/relationships/customXml" Target="../ink/ink208.xml"/><Relationship Id="rId61" Type="http://schemas.openxmlformats.org/officeDocument/2006/relationships/customXml" Target="../ink/ink236.xml"/><Relationship Id="rId19" Type="http://schemas.openxmlformats.org/officeDocument/2006/relationships/customXml" Target="../ink/ink215.xml"/><Relationship Id="rId14" Type="http://schemas.openxmlformats.org/officeDocument/2006/relationships/image" Target="../media/image322.png"/><Relationship Id="rId22" Type="http://schemas.openxmlformats.org/officeDocument/2006/relationships/image" Target="../media/image326.png"/><Relationship Id="rId27" Type="http://schemas.openxmlformats.org/officeDocument/2006/relationships/customXml" Target="../ink/ink219.xml"/><Relationship Id="rId30" Type="http://schemas.openxmlformats.org/officeDocument/2006/relationships/image" Target="../media/image330.png"/><Relationship Id="rId35" Type="http://schemas.openxmlformats.org/officeDocument/2006/relationships/customXml" Target="../ink/ink223.xml"/><Relationship Id="rId43" Type="http://schemas.openxmlformats.org/officeDocument/2006/relationships/customXml" Target="../ink/ink227.xml"/><Relationship Id="rId48" Type="http://schemas.openxmlformats.org/officeDocument/2006/relationships/image" Target="../media/image339.png"/><Relationship Id="rId56" Type="http://schemas.openxmlformats.org/officeDocument/2006/relationships/image" Target="../media/image343.png"/><Relationship Id="rId64" Type="http://schemas.openxmlformats.org/officeDocument/2006/relationships/image" Target="../media/image347.png"/><Relationship Id="rId8" Type="http://schemas.openxmlformats.org/officeDocument/2006/relationships/image" Target="../media/image319.png"/><Relationship Id="rId51" Type="http://schemas.openxmlformats.org/officeDocument/2006/relationships/customXml" Target="../ink/ink231.xml"/><Relationship Id="rId3" Type="http://schemas.openxmlformats.org/officeDocument/2006/relationships/customXml" Target="../ink/ink207.xml"/><Relationship Id="rId12" Type="http://schemas.openxmlformats.org/officeDocument/2006/relationships/image" Target="../media/image321.png"/><Relationship Id="rId17" Type="http://schemas.openxmlformats.org/officeDocument/2006/relationships/customXml" Target="../ink/ink214.xml"/><Relationship Id="rId25" Type="http://schemas.openxmlformats.org/officeDocument/2006/relationships/customXml" Target="../ink/ink218.xml"/><Relationship Id="rId33" Type="http://schemas.openxmlformats.org/officeDocument/2006/relationships/customXml" Target="../ink/ink222.xml"/><Relationship Id="rId38" Type="http://schemas.openxmlformats.org/officeDocument/2006/relationships/image" Target="../media/image334.png"/><Relationship Id="rId46" Type="http://schemas.openxmlformats.org/officeDocument/2006/relationships/image" Target="../media/image338.png"/><Relationship Id="rId59" Type="http://schemas.openxmlformats.org/officeDocument/2006/relationships/customXml" Target="../ink/ink235.xml"/><Relationship Id="rId20" Type="http://schemas.openxmlformats.org/officeDocument/2006/relationships/image" Target="../media/image325.png"/><Relationship Id="rId41" Type="http://schemas.openxmlformats.org/officeDocument/2006/relationships/customXml" Target="../ink/ink226.xml"/><Relationship Id="rId54" Type="http://schemas.openxmlformats.org/officeDocument/2006/relationships/image" Target="../media/image342.png"/><Relationship Id="rId62" Type="http://schemas.openxmlformats.org/officeDocument/2006/relationships/image" Target="../media/image3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8.png"/><Relationship Id="rId15" Type="http://schemas.openxmlformats.org/officeDocument/2006/relationships/customXml" Target="../ink/ink213.xml"/><Relationship Id="rId23" Type="http://schemas.openxmlformats.org/officeDocument/2006/relationships/customXml" Target="../ink/ink217.xml"/><Relationship Id="rId28" Type="http://schemas.openxmlformats.org/officeDocument/2006/relationships/image" Target="../media/image329.png"/><Relationship Id="rId36" Type="http://schemas.openxmlformats.org/officeDocument/2006/relationships/image" Target="../media/image333.png"/><Relationship Id="rId49" Type="http://schemas.openxmlformats.org/officeDocument/2006/relationships/customXml" Target="../ink/ink230.xml"/><Relationship Id="rId57" Type="http://schemas.openxmlformats.org/officeDocument/2006/relationships/customXml" Target="../ink/ink234.xml"/><Relationship Id="rId10" Type="http://schemas.openxmlformats.org/officeDocument/2006/relationships/image" Target="../media/image320.png"/><Relationship Id="rId31" Type="http://schemas.openxmlformats.org/officeDocument/2006/relationships/customXml" Target="../ink/ink221.xml"/><Relationship Id="rId44" Type="http://schemas.openxmlformats.org/officeDocument/2006/relationships/image" Target="../media/image337.png"/><Relationship Id="rId52" Type="http://schemas.openxmlformats.org/officeDocument/2006/relationships/image" Target="../media/image341.png"/><Relationship Id="rId60" Type="http://schemas.openxmlformats.org/officeDocument/2006/relationships/image" Target="../media/image345.png"/><Relationship Id="rId4" Type="http://schemas.openxmlformats.org/officeDocument/2006/relationships/image" Target="../media/image317.png"/><Relationship Id="rId9" Type="http://schemas.openxmlformats.org/officeDocument/2006/relationships/customXml" Target="../ink/ink2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7" Type="http://schemas.openxmlformats.org/officeDocument/2006/relationships/image" Target="../media/image350.png"/><Relationship Id="rId2" Type="http://schemas.openxmlformats.org/officeDocument/2006/relationships/customXml" Target="../ink/ink2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5" Type="http://schemas.openxmlformats.org/officeDocument/2006/relationships/image" Target="../media/image349.png"/><Relationship Id="rId4" Type="http://schemas.openxmlformats.org/officeDocument/2006/relationships/customXml" Target="../ink/ink239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8.png"/><Relationship Id="rId21" Type="http://schemas.openxmlformats.org/officeDocument/2006/relationships/image" Target="../media/image360.png"/><Relationship Id="rId42" Type="http://schemas.openxmlformats.org/officeDocument/2006/relationships/customXml" Target="../ink/ink261.xml"/><Relationship Id="rId63" Type="http://schemas.openxmlformats.org/officeDocument/2006/relationships/image" Target="../media/image381.png"/><Relationship Id="rId84" Type="http://schemas.openxmlformats.org/officeDocument/2006/relationships/customXml" Target="../ink/ink282.xml"/><Relationship Id="rId138" Type="http://schemas.openxmlformats.org/officeDocument/2006/relationships/customXml" Target="../ink/ink309.xml"/><Relationship Id="rId159" Type="http://schemas.openxmlformats.org/officeDocument/2006/relationships/image" Target="../media/image429.png"/><Relationship Id="rId170" Type="http://schemas.openxmlformats.org/officeDocument/2006/relationships/customXml" Target="../ink/ink325.xml"/><Relationship Id="rId191" Type="http://schemas.openxmlformats.org/officeDocument/2006/relationships/image" Target="../media/image445.png"/><Relationship Id="rId107" Type="http://schemas.openxmlformats.org/officeDocument/2006/relationships/image" Target="../media/image403.png"/><Relationship Id="rId11" Type="http://schemas.openxmlformats.org/officeDocument/2006/relationships/image" Target="../media/image355.png"/><Relationship Id="rId32" Type="http://schemas.openxmlformats.org/officeDocument/2006/relationships/customXml" Target="../ink/ink256.xml"/><Relationship Id="rId53" Type="http://schemas.openxmlformats.org/officeDocument/2006/relationships/image" Target="../media/image376.png"/><Relationship Id="rId74" Type="http://schemas.openxmlformats.org/officeDocument/2006/relationships/customXml" Target="../ink/ink277.xml"/><Relationship Id="rId128" Type="http://schemas.openxmlformats.org/officeDocument/2006/relationships/customXml" Target="../ink/ink304.xml"/><Relationship Id="rId149" Type="http://schemas.openxmlformats.org/officeDocument/2006/relationships/image" Target="../media/image424.png"/><Relationship Id="rId5" Type="http://schemas.openxmlformats.org/officeDocument/2006/relationships/image" Target="../media/image352.png"/><Relationship Id="rId95" Type="http://schemas.openxmlformats.org/officeDocument/2006/relationships/image" Target="../media/image397.png"/><Relationship Id="rId160" Type="http://schemas.openxmlformats.org/officeDocument/2006/relationships/customXml" Target="../ink/ink320.xml"/><Relationship Id="rId181" Type="http://schemas.openxmlformats.org/officeDocument/2006/relationships/image" Target="../media/image440.png"/><Relationship Id="rId22" Type="http://schemas.openxmlformats.org/officeDocument/2006/relationships/customXml" Target="../ink/ink251.xml"/><Relationship Id="rId43" Type="http://schemas.openxmlformats.org/officeDocument/2006/relationships/image" Target="../media/image371.png"/><Relationship Id="rId64" Type="http://schemas.openxmlformats.org/officeDocument/2006/relationships/customXml" Target="../ink/ink272.xml"/><Relationship Id="rId118" Type="http://schemas.openxmlformats.org/officeDocument/2006/relationships/customXml" Target="../ink/ink299.xml"/><Relationship Id="rId139" Type="http://schemas.openxmlformats.org/officeDocument/2006/relationships/image" Target="../media/image419.png"/><Relationship Id="rId85" Type="http://schemas.openxmlformats.org/officeDocument/2006/relationships/image" Target="../media/image392.png"/><Relationship Id="rId150" Type="http://schemas.openxmlformats.org/officeDocument/2006/relationships/customXml" Target="../ink/ink315.xml"/><Relationship Id="rId171" Type="http://schemas.openxmlformats.org/officeDocument/2006/relationships/image" Target="../media/image435.png"/><Relationship Id="rId192" Type="http://schemas.openxmlformats.org/officeDocument/2006/relationships/customXml" Target="../ink/ink336.xml"/><Relationship Id="rId12" Type="http://schemas.openxmlformats.org/officeDocument/2006/relationships/customXml" Target="../ink/ink246.xml"/><Relationship Id="rId33" Type="http://schemas.openxmlformats.org/officeDocument/2006/relationships/image" Target="../media/image366.png"/><Relationship Id="rId108" Type="http://schemas.openxmlformats.org/officeDocument/2006/relationships/customXml" Target="../ink/ink294.xml"/><Relationship Id="rId129" Type="http://schemas.openxmlformats.org/officeDocument/2006/relationships/image" Target="../media/image414.png"/><Relationship Id="rId54" Type="http://schemas.openxmlformats.org/officeDocument/2006/relationships/customXml" Target="../ink/ink267.xml"/><Relationship Id="rId75" Type="http://schemas.openxmlformats.org/officeDocument/2006/relationships/image" Target="../media/image387.png"/><Relationship Id="rId96" Type="http://schemas.openxmlformats.org/officeDocument/2006/relationships/customXml" Target="../ink/ink288.xml"/><Relationship Id="rId140" Type="http://schemas.openxmlformats.org/officeDocument/2006/relationships/customXml" Target="../ink/ink310.xml"/><Relationship Id="rId161" Type="http://schemas.openxmlformats.org/officeDocument/2006/relationships/image" Target="../media/image430.png"/><Relationship Id="rId182" Type="http://schemas.openxmlformats.org/officeDocument/2006/relationships/customXml" Target="../ink/ink331.xml"/><Relationship Id="rId6" Type="http://schemas.openxmlformats.org/officeDocument/2006/relationships/customXml" Target="../ink/ink243.xml"/><Relationship Id="rId23" Type="http://schemas.openxmlformats.org/officeDocument/2006/relationships/image" Target="../media/image361.png"/><Relationship Id="rId119" Type="http://schemas.openxmlformats.org/officeDocument/2006/relationships/image" Target="../media/image409.png"/><Relationship Id="rId44" Type="http://schemas.openxmlformats.org/officeDocument/2006/relationships/customXml" Target="../ink/ink262.xml"/><Relationship Id="rId65" Type="http://schemas.openxmlformats.org/officeDocument/2006/relationships/image" Target="../media/image382.png"/><Relationship Id="rId86" Type="http://schemas.openxmlformats.org/officeDocument/2006/relationships/customXml" Target="../ink/ink283.xml"/><Relationship Id="rId130" Type="http://schemas.openxmlformats.org/officeDocument/2006/relationships/customXml" Target="../ink/ink305.xml"/><Relationship Id="rId151" Type="http://schemas.openxmlformats.org/officeDocument/2006/relationships/image" Target="../media/image425.png"/><Relationship Id="rId172" Type="http://schemas.openxmlformats.org/officeDocument/2006/relationships/customXml" Target="../ink/ink326.xml"/><Relationship Id="rId193" Type="http://schemas.openxmlformats.org/officeDocument/2006/relationships/image" Target="../media/image446.png"/><Relationship Id="rId13" Type="http://schemas.openxmlformats.org/officeDocument/2006/relationships/image" Target="../media/image356.png"/><Relationship Id="rId109" Type="http://schemas.openxmlformats.org/officeDocument/2006/relationships/image" Target="../media/image404.png"/><Relationship Id="rId34" Type="http://schemas.openxmlformats.org/officeDocument/2006/relationships/customXml" Target="../ink/ink257.xml"/><Relationship Id="rId55" Type="http://schemas.openxmlformats.org/officeDocument/2006/relationships/image" Target="../media/image377.png"/><Relationship Id="rId76" Type="http://schemas.openxmlformats.org/officeDocument/2006/relationships/customXml" Target="../ink/ink278.xml"/><Relationship Id="rId97" Type="http://schemas.openxmlformats.org/officeDocument/2006/relationships/image" Target="../media/image398.png"/><Relationship Id="rId120" Type="http://schemas.openxmlformats.org/officeDocument/2006/relationships/customXml" Target="../ink/ink300.xml"/><Relationship Id="rId141" Type="http://schemas.openxmlformats.org/officeDocument/2006/relationships/image" Target="../media/image420.png"/><Relationship Id="rId7" Type="http://schemas.openxmlformats.org/officeDocument/2006/relationships/image" Target="../media/image353.png"/><Relationship Id="rId71" Type="http://schemas.openxmlformats.org/officeDocument/2006/relationships/image" Target="../media/image385.png"/><Relationship Id="rId92" Type="http://schemas.openxmlformats.org/officeDocument/2006/relationships/customXml" Target="../ink/ink286.xml"/><Relationship Id="rId162" Type="http://schemas.openxmlformats.org/officeDocument/2006/relationships/customXml" Target="../ink/ink321.xml"/><Relationship Id="rId183" Type="http://schemas.openxmlformats.org/officeDocument/2006/relationships/image" Target="../media/image441.png"/><Relationship Id="rId2" Type="http://schemas.openxmlformats.org/officeDocument/2006/relationships/customXml" Target="../ink/ink241.xml"/><Relationship Id="rId29" Type="http://schemas.openxmlformats.org/officeDocument/2006/relationships/image" Target="../media/image364.png"/><Relationship Id="rId24" Type="http://schemas.openxmlformats.org/officeDocument/2006/relationships/customXml" Target="../ink/ink252.xml"/><Relationship Id="rId40" Type="http://schemas.openxmlformats.org/officeDocument/2006/relationships/customXml" Target="../ink/ink260.xml"/><Relationship Id="rId45" Type="http://schemas.openxmlformats.org/officeDocument/2006/relationships/image" Target="../media/image372.png"/><Relationship Id="rId66" Type="http://schemas.openxmlformats.org/officeDocument/2006/relationships/customXml" Target="../ink/ink273.xml"/><Relationship Id="rId87" Type="http://schemas.openxmlformats.org/officeDocument/2006/relationships/image" Target="../media/image393.png"/><Relationship Id="rId110" Type="http://schemas.openxmlformats.org/officeDocument/2006/relationships/customXml" Target="../ink/ink295.xml"/><Relationship Id="rId115" Type="http://schemas.openxmlformats.org/officeDocument/2006/relationships/image" Target="../media/image407.png"/><Relationship Id="rId131" Type="http://schemas.openxmlformats.org/officeDocument/2006/relationships/image" Target="../media/image415.png"/><Relationship Id="rId136" Type="http://schemas.openxmlformats.org/officeDocument/2006/relationships/customXml" Target="../ink/ink308.xml"/><Relationship Id="rId157" Type="http://schemas.openxmlformats.org/officeDocument/2006/relationships/image" Target="../media/image428.png"/><Relationship Id="rId178" Type="http://schemas.openxmlformats.org/officeDocument/2006/relationships/customXml" Target="../ink/ink329.xml"/><Relationship Id="rId61" Type="http://schemas.openxmlformats.org/officeDocument/2006/relationships/image" Target="../media/image380.png"/><Relationship Id="rId82" Type="http://schemas.openxmlformats.org/officeDocument/2006/relationships/customXml" Target="../ink/ink281.xml"/><Relationship Id="rId152" Type="http://schemas.openxmlformats.org/officeDocument/2006/relationships/customXml" Target="../ink/ink316.xml"/><Relationship Id="rId173" Type="http://schemas.openxmlformats.org/officeDocument/2006/relationships/image" Target="../media/image436.png"/><Relationship Id="rId194" Type="http://schemas.openxmlformats.org/officeDocument/2006/relationships/customXml" Target="../ink/ink337.xml"/><Relationship Id="rId19" Type="http://schemas.openxmlformats.org/officeDocument/2006/relationships/image" Target="../media/image359.png"/><Relationship Id="rId14" Type="http://schemas.openxmlformats.org/officeDocument/2006/relationships/customXml" Target="../ink/ink247.xml"/><Relationship Id="rId30" Type="http://schemas.openxmlformats.org/officeDocument/2006/relationships/customXml" Target="../ink/ink255.xml"/><Relationship Id="rId35" Type="http://schemas.openxmlformats.org/officeDocument/2006/relationships/image" Target="../media/image367.png"/><Relationship Id="rId56" Type="http://schemas.openxmlformats.org/officeDocument/2006/relationships/customXml" Target="../ink/ink268.xml"/><Relationship Id="rId77" Type="http://schemas.openxmlformats.org/officeDocument/2006/relationships/image" Target="../media/image388.png"/><Relationship Id="rId100" Type="http://schemas.openxmlformats.org/officeDocument/2006/relationships/customXml" Target="../ink/ink290.xml"/><Relationship Id="rId105" Type="http://schemas.openxmlformats.org/officeDocument/2006/relationships/image" Target="../media/image402.png"/><Relationship Id="rId126" Type="http://schemas.openxmlformats.org/officeDocument/2006/relationships/customXml" Target="../ink/ink303.xml"/><Relationship Id="rId147" Type="http://schemas.openxmlformats.org/officeDocument/2006/relationships/image" Target="../media/image423.png"/><Relationship Id="rId168" Type="http://schemas.openxmlformats.org/officeDocument/2006/relationships/customXml" Target="../ink/ink324.xml"/><Relationship Id="rId8" Type="http://schemas.openxmlformats.org/officeDocument/2006/relationships/customXml" Target="../ink/ink244.xml"/><Relationship Id="rId51" Type="http://schemas.openxmlformats.org/officeDocument/2006/relationships/image" Target="../media/image375.png"/><Relationship Id="rId72" Type="http://schemas.openxmlformats.org/officeDocument/2006/relationships/customXml" Target="../ink/ink276.xml"/><Relationship Id="rId93" Type="http://schemas.openxmlformats.org/officeDocument/2006/relationships/image" Target="../media/image396.png"/><Relationship Id="rId98" Type="http://schemas.openxmlformats.org/officeDocument/2006/relationships/customXml" Target="../ink/ink289.xml"/><Relationship Id="rId121" Type="http://schemas.openxmlformats.org/officeDocument/2006/relationships/image" Target="../media/image410.png"/><Relationship Id="rId142" Type="http://schemas.openxmlformats.org/officeDocument/2006/relationships/customXml" Target="../ink/ink311.xml"/><Relationship Id="rId163" Type="http://schemas.openxmlformats.org/officeDocument/2006/relationships/image" Target="../media/image431.png"/><Relationship Id="rId184" Type="http://schemas.openxmlformats.org/officeDocument/2006/relationships/customXml" Target="../ink/ink332.xml"/><Relationship Id="rId189" Type="http://schemas.openxmlformats.org/officeDocument/2006/relationships/image" Target="../media/image444.png"/><Relationship Id="rId3" Type="http://schemas.openxmlformats.org/officeDocument/2006/relationships/image" Target="../media/image351.png"/><Relationship Id="rId25" Type="http://schemas.openxmlformats.org/officeDocument/2006/relationships/image" Target="../media/image362.png"/><Relationship Id="rId46" Type="http://schemas.openxmlformats.org/officeDocument/2006/relationships/customXml" Target="../ink/ink263.xml"/><Relationship Id="rId67" Type="http://schemas.openxmlformats.org/officeDocument/2006/relationships/image" Target="../media/image383.png"/><Relationship Id="rId116" Type="http://schemas.openxmlformats.org/officeDocument/2006/relationships/customXml" Target="../ink/ink298.xml"/><Relationship Id="rId137" Type="http://schemas.openxmlformats.org/officeDocument/2006/relationships/image" Target="../media/image418.png"/><Relationship Id="rId158" Type="http://schemas.openxmlformats.org/officeDocument/2006/relationships/customXml" Target="../ink/ink319.xml"/><Relationship Id="rId20" Type="http://schemas.openxmlformats.org/officeDocument/2006/relationships/customXml" Target="../ink/ink250.xml"/><Relationship Id="rId41" Type="http://schemas.openxmlformats.org/officeDocument/2006/relationships/image" Target="../media/image370.png"/><Relationship Id="rId62" Type="http://schemas.openxmlformats.org/officeDocument/2006/relationships/customXml" Target="../ink/ink271.xml"/><Relationship Id="rId83" Type="http://schemas.openxmlformats.org/officeDocument/2006/relationships/image" Target="../media/image391.png"/><Relationship Id="rId88" Type="http://schemas.openxmlformats.org/officeDocument/2006/relationships/customXml" Target="../ink/ink284.xml"/><Relationship Id="rId111" Type="http://schemas.openxmlformats.org/officeDocument/2006/relationships/image" Target="../media/image405.png"/><Relationship Id="rId132" Type="http://schemas.openxmlformats.org/officeDocument/2006/relationships/customXml" Target="../ink/ink306.xml"/><Relationship Id="rId153" Type="http://schemas.openxmlformats.org/officeDocument/2006/relationships/image" Target="../media/image426.png"/><Relationship Id="rId174" Type="http://schemas.openxmlformats.org/officeDocument/2006/relationships/customXml" Target="../ink/ink327.xml"/><Relationship Id="rId179" Type="http://schemas.openxmlformats.org/officeDocument/2006/relationships/image" Target="../media/image439.png"/><Relationship Id="rId195" Type="http://schemas.openxmlformats.org/officeDocument/2006/relationships/image" Target="../media/image447.png"/><Relationship Id="rId190" Type="http://schemas.openxmlformats.org/officeDocument/2006/relationships/customXml" Target="../ink/ink335.xml"/><Relationship Id="rId15" Type="http://schemas.openxmlformats.org/officeDocument/2006/relationships/image" Target="../media/image357.png"/><Relationship Id="rId36" Type="http://schemas.openxmlformats.org/officeDocument/2006/relationships/customXml" Target="../ink/ink258.xml"/><Relationship Id="rId57" Type="http://schemas.openxmlformats.org/officeDocument/2006/relationships/image" Target="../media/image378.png"/><Relationship Id="rId106" Type="http://schemas.openxmlformats.org/officeDocument/2006/relationships/customXml" Target="../ink/ink293.xml"/><Relationship Id="rId127" Type="http://schemas.openxmlformats.org/officeDocument/2006/relationships/image" Target="../media/image413.png"/><Relationship Id="rId10" Type="http://schemas.openxmlformats.org/officeDocument/2006/relationships/customXml" Target="../ink/ink245.xml"/><Relationship Id="rId31" Type="http://schemas.openxmlformats.org/officeDocument/2006/relationships/image" Target="../media/image365.png"/><Relationship Id="rId52" Type="http://schemas.openxmlformats.org/officeDocument/2006/relationships/customXml" Target="../ink/ink266.xml"/><Relationship Id="rId73" Type="http://schemas.openxmlformats.org/officeDocument/2006/relationships/image" Target="../media/image386.png"/><Relationship Id="rId78" Type="http://schemas.openxmlformats.org/officeDocument/2006/relationships/customXml" Target="../ink/ink279.xml"/><Relationship Id="rId94" Type="http://schemas.openxmlformats.org/officeDocument/2006/relationships/customXml" Target="../ink/ink287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customXml" Target="../ink/ink301.xml"/><Relationship Id="rId143" Type="http://schemas.openxmlformats.org/officeDocument/2006/relationships/image" Target="../media/image421.png"/><Relationship Id="rId148" Type="http://schemas.openxmlformats.org/officeDocument/2006/relationships/customXml" Target="../ink/ink314.xml"/><Relationship Id="rId164" Type="http://schemas.openxmlformats.org/officeDocument/2006/relationships/customXml" Target="../ink/ink322.xml"/><Relationship Id="rId169" Type="http://schemas.openxmlformats.org/officeDocument/2006/relationships/image" Target="../media/image434.png"/><Relationship Id="rId185" Type="http://schemas.openxmlformats.org/officeDocument/2006/relationships/image" Target="../media/image442.png"/><Relationship Id="rId4" Type="http://schemas.openxmlformats.org/officeDocument/2006/relationships/customXml" Target="../ink/ink242.xml"/><Relationship Id="rId9" Type="http://schemas.openxmlformats.org/officeDocument/2006/relationships/image" Target="../media/image354.png"/><Relationship Id="rId180" Type="http://schemas.openxmlformats.org/officeDocument/2006/relationships/customXml" Target="../ink/ink330.xml"/><Relationship Id="rId26" Type="http://schemas.openxmlformats.org/officeDocument/2006/relationships/customXml" Target="../ink/ink253.xml"/><Relationship Id="rId47" Type="http://schemas.openxmlformats.org/officeDocument/2006/relationships/image" Target="../media/image373.png"/><Relationship Id="rId68" Type="http://schemas.openxmlformats.org/officeDocument/2006/relationships/customXml" Target="../ink/ink274.xml"/><Relationship Id="rId89" Type="http://schemas.openxmlformats.org/officeDocument/2006/relationships/image" Target="../media/image394.png"/><Relationship Id="rId112" Type="http://schemas.openxmlformats.org/officeDocument/2006/relationships/customXml" Target="../ink/ink296.xml"/><Relationship Id="rId133" Type="http://schemas.openxmlformats.org/officeDocument/2006/relationships/image" Target="../media/image416.png"/><Relationship Id="rId154" Type="http://schemas.openxmlformats.org/officeDocument/2006/relationships/customXml" Target="../ink/ink317.xml"/><Relationship Id="rId175" Type="http://schemas.openxmlformats.org/officeDocument/2006/relationships/image" Target="../media/image437.png"/><Relationship Id="rId196" Type="http://schemas.openxmlformats.org/officeDocument/2006/relationships/customXml" Target="../ink/ink338.xml"/><Relationship Id="rId16" Type="http://schemas.openxmlformats.org/officeDocument/2006/relationships/customXml" Target="../ink/ink248.xml"/><Relationship Id="rId37" Type="http://schemas.openxmlformats.org/officeDocument/2006/relationships/image" Target="../media/image368.png"/><Relationship Id="rId58" Type="http://schemas.openxmlformats.org/officeDocument/2006/relationships/customXml" Target="../ink/ink269.xml"/><Relationship Id="rId79" Type="http://schemas.openxmlformats.org/officeDocument/2006/relationships/image" Target="../media/image389.png"/><Relationship Id="rId102" Type="http://schemas.openxmlformats.org/officeDocument/2006/relationships/customXml" Target="../ink/ink291.xml"/><Relationship Id="rId123" Type="http://schemas.openxmlformats.org/officeDocument/2006/relationships/image" Target="../media/image411.png"/><Relationship Id="rId144" Type="http://schemas.openxmlformats.org/officeDocument/2006/relationships/customXml" Target="../ink/ink312.xml"/><Relationship Id="rId90" Type="http://schemas.openxmlformats.org/officeDocument/2006/relationships/customXml" Target="../ink/ink285.xml"/><Relationship Id="rId165" Type="http://schemas.openxmlformats.org/officeDocument/2006/relationships/image" Target="../media/image432.png"/><Relationship Id="rId186" Type="http://schemas.openxmlformats.org/officeDocument/2006/relationships/customXml" Target="../ink/ink333.xml"/><Relationship Id="rId27" Type="http://schemas.openxmlformats.org/officeDocument/2006/relationships/image" Target="../media/image363.png"/><Relationship Id="rId48" Type="http://schemas.openxmlformats.org/officeDocument/2006/relationships/customXml" Target="../ink/ink264.xml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customXml" Target="../ink/ink307.xml"/><Relationship Id="rId80" Type="http://schemas.openxmlformats.org/officeDocument/2006/relationships/customXml" Target="../ink/ink280.xml"/><Relationship Id="rId155" Type="http://schemas.openxmlformats.org/officeDocument/2006/relationships/image" Target="../media/image427.png"/><Relationship Id="rId176" Type="http://schemas.openxmlformats.org/officeDocument/2006/relationships/customXml" Target="../ink/ink328.xml"/><Relationship Id="rId197" Type="http://schemas.openxmlformats.org/officeDocument/2006/relationships/image" Target="../media/image448.png"/><Relationship Id="rId17" Type="http://schemas.openxmlformats.org/officeDocument/2006/relationships/image" Target="../media/image358.png"/><Relationship Id="rId38" Type="http://schemas.openxmlformats.org/officeDocument/2006/relationships/customXml" Target="../ink/ink259.xml"/><Relationship Id="rId59" Type="http://schemas.openxmlformats.org/officeDocument/2006/relationships/image" Target="../media/image379.png"/><Relationship Id="rId103" Type="http://schemas.openxmlformats.org/officeDocument/2006/relationships/image" Target="../media/image401.png"/><Relationship Id="rId124" Type="http://schemas.openxmlformats.org/officeDocument/2006/relationships/customXml" Target="../ink/ink302.xml"/><Relationship Id="rId70" Type="http://schemas.openxmlformats.org/officeDocument/2006/relationships/customXml" Target="../ink/ink275.xml"/><Relationship Id="rId91" Type="http://schemas.openxmlformats.org/officeDocument/2006/relationships/image" Target="../media/image395.png"/><Relationship Id="rId145" Type="http://schemas.openxmlformats.org/officeDocument/2006/relationships/image" Target="../media/image422.png"/><Relationship Id="rId166" Type="http://schemas.openxmlformats.org/officeDocument/2006/relationships/customXml" Target="../ink/ink323.xml"/><Relationship Id="rId187" Type="http://schemas.openxmlformats.org/officeDocument/2006/relationships/image" Target="../media/image44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54.xml"/><Relationship Id="rId49" Type="http://schemas.openxmlformats.org/officeDocument/2006/relationships/image" Target="../media/image374.png"/><Relationship Id="rId114" Type="http://schemas.openxmlformats.org/officeDocument/2006/relationships/customXml" Target="../ink/ink297.xml"/><Relationship Id="rId60" Type="http://schemas.openxmlformats.org/officeDocument/2006/relationships/customXml" Target="../ink/ink270.xml"/><Relationship Id="rId81" Type="http://schemas.openxmlformats.org/officeDocument/2006/relationships/image" Target="../media/image390.png"/><Relationship Id="rId135" Type="http://schemas.openxmlformats.org/officeDocument/2006/relationships/image" Target="../media/image417.png"/><Relationship Id="rId156" Type="http://schemas.openxmlformats.org/officeDocument/2006/relationships/customXml" Target="../ink/ink318.xml"/><Relationship Id="rId177" Type="http://schemas.openxmlformats.org/officeDocument/2006/relationships/image" Target="../media/image438.png"/><Relationship Id="rId18" Type="http://schemas.openxmlformats.org/officeDocument/2006/relationships/customXml" Target="../ink/ink249.xml"/><Relationship Id="rId39" Type="http://schemas.openxmlformats.org/officeDocument/2006/relationships/image" Target="../media/image369.png"/><Relationship Id="rId50" Type="http://schemas.openxmlformats.org/officeDocument/2006/relationships/customXml" Target="../ink/ink265.xml"/><Relationship Id="rId104" Type="http://schemas.openxmlformats.org/officeDocument/2006/relationships/customXml" Target="../ink/ink292.xml"/><Relationship Id="rId125" Type="http://schemas.openxmlformats.org/officeDocument/2006/relationships/image" Target="../media/image412.png"/><Relationship Id="rId146" Type="http://schemas.openxmlformats.org/officeDocument/2006/relationships/customXml" Target="../ink/ink313.xml"/><Relationship Id="rId167" Type="http://schemas.openxmlformats.org/officeDocument/2006/relationships/image" Target="../media/image433.png"/><Relationship Id="rId188" Type="http://schemas.openxmlformats.org/officeDocument/2006/relationships/customXml" Target="../ink/ink334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7.xml"/><Relationship Id="rId21" Type="http://schemas.openxmlformats.org/officeDocument/2006/relationships/image" Target="../media/image458.png"/><Relationship Id="rId42" Type="http://schemas.openxmlformats.org/officeDocument/2006/relationships/customXml" Target="../ink/ink359.xml"/><Relationship Id="rId63" Type="http://schemas.openxmlformats.org/officeDocument/2006/relationships/customXml" Target="../ink/ink370.xml"/><Relationship Id="rId84" Type="http://schemas.openxmlformats.org/officeDocument/2006/relationships/image" Target="../media/image489.png"/><Relationship Id="rId138" Type="http://schemas.openxmlformats.org/officeDocument/2006/relationships/image" Target="../media/image516.png"/><Relationship Id="rId159" Type="http://schemas.openxmlformats.org/officeDocument/2006/relationships/customXml" Target="../ink/ink418.xml"/><Relationship Id="rId107" Type="http://schemas.openxmlformats.org/officeDocument/2006/relationships/customXml" Target="../ink/ink392.xml"/><Relationship Id="rId11" Type="http://schemas.openxmlformats.org/officeDocument/2006/relationships/image" Target="../media/image453.png"/><Relationship Id="rId32" Type="http://schemas.openxmlformats.org/officeDocument/2006/relationships/customXml" Target="../ink/ink354.xml"/><Relationship Id="rId53" Type="http://schemas.openxmlformats.org/officeDocument/2006/relationships/customXml" Target="../ink/ink365.xml"/><Relationship Id="rId74" Type="http://schemas.openxmlformats.org/officeDocument/2006/relationships/image" Target="../media/image484.png"/><Relationship Id="rId128" Type="http://schemas.openxmlformats.org/officeDocument/2006/relationships/image" Target="../media/image511.png"/><Relationship Id="rId149" Type="http://schemas.openxmlformats.org/officeDocument/2006/relationships/customXml" Target="../ink/ink413.xml"/><Relationship Id="rId5" Type="http://schemas.openxmlformats.org/officeDocument/2006/relationships/image" Target="../media/image450.png"/><Relationship Id="rId95" Type="http://schemas.openxmlformats.org/officeDocument/2006/relationships/customXml" Target="../ink/ink386.xml"/><Relationship Id="rId160" Type="http://schemas.openxmlformats.org/officeDocument/2006/relationships/image" Target="../media/image527.png"/><Relationship Id="rId22" Type="http://schemas.openxmlformats.org/officeDocument/2006/relationships/customXml" Target="../ink/ink349.xml"/><Relationship Id="rId43" Type="http://schemas.openxmlformats.org/officeDocument/2006/relationships/image" Target="../media/image469.png"/><Relationship Id="rId64" Type="http://schemas.openxmlformats.org/officeDocument/2006/relationships/image" Target="../media/image479.png"/><Relationship Id="rId118" Type="http://schemas.openxmlformats.org/officeDocument/2006/relationships/image" Target="../media/image506.png"/><Relationship Id="rId139" Type="http://schemas.openxmlformats.org/officeDocument/2006/relationships/customXml" Target="../ink/ink408.xml"/><Relationship Id="rId85" Type="http://schemas.openxmlformats.org/officeDocument/2006/relationships/customXml" Target="../ink/ink381.xml"/><Relationship Id="rId150" Type="http://schemas.openxmlformats.org/officeDocument/2006/relationships/image" Target="../media/image522.png"/><Relationship Id="rId12" Type="http://schemas.openxmlformats.org/officeDocument/2006/relationships/customXml" Target="../ink/ink344.xml"/><Relationship Id="rId17" Type="http://schemas.openxmlformats.org/officeDocument/2006/relationships/image" Target="../media/image456.png"/><Relationship Id="rId33" Type="http://schemas.openxmlformats.org/officeDocument/2006/relationships/image" Target="../media/image464.png"/><Relationship Id="rId38" Type="http://schemas.openxmlformats.org/officeDocument/2006/relationships/customXml" Target="../ink/ink357.xml"/><Relationship Id="rId59" Type="http://schemas.openxmlformats.org/officeDocument/2006/relationships/customXml" Target="../ink/ink368.xml"/><Relationship Id="rId103" Type="http://schemas.openxmlformats.org/officeDocument/2006/relationships/customXml" Target="../ink/ink390.xml"/><Relationship Id="rId108" Type="http://schemas.openxmlformats.org/officeDocument/2006/relationships/image" Target="../media/image501.png"/><Relationship Id="rId124" Type="http://schemas.openxmlformats.org/officeDocument/2006/relationships/image" Target="../media/image509.png"/><Relationship Id="rId129" Type="http://schemas.openxmlformats.org/officeDocument/2006/relationships/customXml" Target="../ink/ink403.xml"/><Relationship Id="rId54" Type="http://schemas.openxmlformats.org/officeDocument/2006/relationships/image" Target="../media/image474.png"/><Relationship Id="rId70" Type="http://schemas.openxmlformats.org/officeDocument/2006/relationships/image" Target="../media/image482.png"/><Relationship Id="rId75" Type="http://schemas.openxmlformats.org/officeDocument/2006/relationships/customXml" Target="../ink/ink376.xml"/><Relationship Id="rId91" Type="http://schemas.openxmlformats.org/officeDocument/2006/relationships/customXml" Target="../ink/ink384.xml"/><Relationship Id="rId96" Type="http://schemas.openxmlformats.org/officeDocument/2006/relationships/image" Target="../media/image495.png"/><Relationship Id="rId140" Type="http://schemas.openxmlformats.org/officeDocument/2006/relationships/image" Target="../media/image517.png"/><Relationship Id="rId145" Type="http://schemas.openxmlformats.org/officeDocument/2006/relationships/customXml" Target="../ink/ink411.xml"/><Relationship Id="rId161" Type="http://schemas.openxmlformats.org/officeDocument/2006/relationships/customXml" Target="../ink/ink419.xml"/><Relationship Id="rId166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1.xml"/><Relationship Id="rId23" Type="http://schemas.openxmlformats.org/officeDocument/2006/relationships/image" Target="../media/image459.png"/><Relationship Id="rId28" Type="http://schemas.openxmlformats.org/officeDocument/2006/relationships/customXml" Target="../ink/ink352.xml"/><Relationship Id="rId49" Type="http://schemas.openxmlformats.org/officeDocument/2006/relationships/image" Target="../media/image472.png"/><Relationship Id="rId114" Type="http://schemas.openxmlformats.org/officeDocument/2006/relationships/image" Target="../media/image504.png"/><Relationship Id="rId119" Type="http://schemas.openxmlformats.org/officeDocument/2006/relationships/customXml" Target="../ink/ink398.xml"/><Relationship Id="rId44" Type="http://schemas.openxmlformats.org/officeDocument/2006/relationships/customXml" Target="../ink/ink360.xml"/><Relationship Id="rId60" Type="http://schemas.openxmlformats.org/officeDocument/2006/relationships/image" Target="../media/image477.png"/><Relationship Id="rId65" Type="http://schemas.openxmlformats.org/officeDocument/2006/relationships/customXml" Target="../ink/ink371.xml"/><Relationship Id="rId81" Type="http://schemas.openxmlformats.org/officeDocument/2006/relationships/customXml" Target="../ink/ink379.xml"/><Relationship Id="rId86" Type="http://schemas.openxmlformats.org/officeDocument/2006/relationships/image" Target="../media/image490.png"/><Relationship Id="rId130" Type="http://schemas.openxmlformats.org/officeDocument/2006/relationships/image" Target="../media/image512.png"/><Relationship Id="rId135" Type="http://schemas.openxmlformats.org/officeDocument/2006/relationships/customXml" Target="../ink/ink406.xml"/><Relationship Id="rId151" Type="http://schemas.openxmlformats.org/officeDocument/2006/relationships/customXml" Target="../ink/ink414.xml"/><Relationship Id="rId156" Type="http://schemas.openxmlformats.org/officeDocument/2006/relationships/image" Target="../media/image525.png"/><Relationship Id="rId13" Type="http://schemas.openxmlformats.org/officeDocument/2006/relationships/image" Target="../media/image454.png"/><Relationship Id="rId18" Type="http://schemas.openxmlformats.org/officeDocument/2006/relationships/customXml" Target="../ink/ink347.xml"/><Relationship Id="rId39" Type="http://schemas.openxmlformats.org/officeDocument/2006/relationships/image" Target="../media/image467.png"/><Relationship Id="rId109" Type="http://schemas.openxmlformats.org/officeDocument/2006/relationships/customXml" Target="../ink/ink393.xml"/><Relationship Id="rId34" Type="http://schemas.openxmlformats.org/officeDocument/2006/relationships/customXml" Target="../ink/ink355.xml"/><Relationship Id="rId50" Type="http://schemas.openxmlformats.org/officeDocument/2006/relationships/customXml" Target="../ink/ink363.xml"/><Relationship Id="rId55" Type="http://schemas.openxmlformats.org/officeDocument/2006/relationships/customXml" Target="../ink/ink366.xml"/><Relationship Id="rId76" Type="http://schemas.openxmlformats.org/officeDocument/2006/relationships/image" Target="../media/image485.png"/><Relationship Id="rId97" Type="http://schemas.openxmlformats.org/officeDocument/2006/relationships/customXml" Target="../ink/ink387.xml"/><Relationship Id="rId104" Type="http://schemas.openxmlformats.org/officeDocument/2006/relationships/image" Target="../media/image499.png"/><Relationship Id="rId120" Type="http://schemas.openxmlformats.org/officeDocument/2006/relationships/image" Target="../media/image507.png"/><Relationship Id="rId125" Type="http://schemas.openxmlformats.org/officeDocument/2006/relationships/customXml" Target="../ink/ink401.xml"/><Relationship Id="rId141" Type="http://schemas.openxmlformats.org/officeDocument/2006/relationships/customXml" Target="../ink/ink409.xml"/><Relationship Id="rId146" Type="http://schemas.openxmlformats.org/officeDocument/2006/relationships/image" Target="../media/image520.png"/><Relationship Id="rId7" Type="http://schemas.openxmlformats.org/officeDocument/2006/relationships/image" Target="../media/image451.png"/><Relationship Id="rId71" Type="http://schemas.openxmlformats.org/officeDocument/2006/relationships/customXml" Target="../ink/ink374.xml"/><Relationship Id="rId92" Type="http://schemas.openxmlformats.org/officeDocument/2006/relationships/image" Target="../media/image493.png"/><Relationship Id="rId162" Type="http://schemas.openxmlformats.org/officeDocument/2006/relationships/image" Target="../media/image528.png"/><Relationship Id="rId2" Type="http://schemas.openxmlformats.org/officeDocument/2006/relationships/customXml" Target="../ink/ink339.xml"/><Relationship Id="rId29" Type="http://schemas.openxmlformats.org/officeDocument/2006/relationships/image" Target="../media/image462.png"/><Relationship Id="rId24" Type="http://schemas.openxmlformats.org/officeDocument/2006/relationships/customXml" Target="../ink/ink350.xml"/><Relationship Id="rId40" Type="http://schemas.openxmlformats.org/officeDocument/2006/relationships/customXml" Target="../ink/ink358.xml"/><Relationship Id="rId45" Type="http://schemas.openxmlformats.org/officeDocument/2006/relationships/image" Target="../media/image470.png"/><Relationship Id="rId66" Type="http://schemas.openxmlformats.org/officeDocument/2006/relationships/image" Target="../media/image480.png"/><Relationship Id="rId87" Type="http://schemas.openxmlformats.org/officeDocument/2006/relationships/customXml" Target="../ink/ink382.xml"/><Relationship Id="rId110" Type="http://schemas.openxmlformats.org/officeDocument/2006/relationships/image" Target="../media/image502.png"/><Relationship Id="rId115" Type="http://schemas.openxmlformats.org/officeDocument/2006/relationships/customXml" Target="../ink/ink396.xml"/><Relationship Id="rId131" Type="http://schemas.openxmlformats.org/officeDocument/2006/relationships/customXml" Target="../ink/ink404.xml"/><Relationship Id="rId136" Type="http://schemas.openxmlformats.org/officeDocument/2006/relationships/image" Target="../media/image515.png"/><Relationship Id="rId157" Type="http://schemas.openxmlformats.org/officeDocument/2006/relationships/customXml" Target="../ink/ink417.xml"/><Relationship Id="rId61" Type="http://schemas.openxmlformats.org/officeDocument/2006/relationships/customXml" Target="../ink/ink369.xml"/><Relationship Id="rId82" Type="http://schemas.openxmlformats.org/officeDocument/2006/relationships/image" Target="../media/image488.png"/><Relationship Id="rId152" Type="http://schemas.openxmlformats.org/officeDocument/2006/relationships/image" Target="../media/image523.png"/><Relationship Id="rId19" Type="http://schemas.openxmlformats.org/officeDocument/2006/relationships/image" Target="../media/image457.png"/><Relationship Id="rId14" Type="http://schemas.openxmlformats.org/officeDocument/2006/relationships/customXml" Target="../ink/ink345.xml"/><Relationship Id="rId30" Type="http://schemas.openxmlformats.org/officeDocument/2006/relationships/customXml" Target="../ink/ink353.xml"/><Relationship Id="rId35" Type="http://schemas.openxmlformats.org/officeDocument/2006/relationships/image" Target="../media/image465.png"/><Relationship Id="rId56" Type="http://schemas.openxmlformats.org/officeDocument/2006/relationships/image" Target="../media/image475.png"/><Relationship Id="rId77" Type="http://schemas.openxmlformats.org/officeDocument/2006/relationships/customXml" Target="../ink/ink377.xml"/><Relationship Id="rId100" Type="http://schemas.openxmlformats.org/officeDocument/2006/relationships/image" Target="../media/image497.png"/><Relationship Id="rId105" Type="http://schemas.openxmlformats.org/officeDocument/2006/relationships/customXml" Target="../ink/ink391.xml"/><Relationship Id="rId126" Type="http://schemas.openxmlformats.org/officeDocument/2006/relationships/image" Target="../media/image510.png"/><Relationship Id="rId147" Type="http://schemas.openxmlformats.org/officeDocument/2006/relationships/customXml" Target="../ink/ink412.xml"/><Relationship Id="rId8" Type="http://schemas.openxmlformats.org/officeDocument/2006/relationships/customXml" Target="../ink/ink342.xml"/><Relationship Id="rId51" Type="http://schemas.openxmlformats.org/officeDocument/2006/relationships/customXml" Target="../ink/ink364.xml"/><Relationship Id="rId72" Type="http://schemas.openxmlformats.org/officeDocument/2006/relationships/image" Target="../media/image483.png"/><Relationship Id="rId93" Type="http://schemas.openxmlformats.org/officeDocument/2006/relationships/customXml" Target="../ink/ink385.xml"/><Relationship Id="rId98" Type="http://schemas.openxmlformats.org/officeDocument/2006/relationships/image" Target="../media/image496.png"/><Relationship Id="rId121" Type="http://schemas.openxmlformats.org/officeDocument/2006/relationships/customXml" Target="../ink/ink399.xml"/><Relationship Id="rId142" Type="http://schemas.openxmlformats.org/officeDocument/2006/relationships/image" Target="../media/image518.png"/><Relationship Id="rId163" Type="http://schemas.openxmlformats.org/officeDocument/2006/relationships/customXml" Target="../ink/ink420.xml"/><Relationship Id="rId3" Type="http://schemas.openxmlformats.org/officeDocument/2006/relationships/image" Target="../media/image449.png"/><Relationship Id="rId25" Type="http://schemas.openxmlformats.org/officeDocument/2006/relationships/image" Target="../media/image460.png"/><Relationship Id="rId46" Type="http://schemas.openxmlformats.org/officeDocument/2006/relationships/customXml" Target="../ink/ink361.xml"/><Relationship Id="rId67" Type="http://schemas.openxmlformats.org/officeDocument/2006/relationships/customXml" Target="../ink/ink372.xml"/><Relationship Id="rId116" Type="http://schemas.openxmlformats.org/officeDocument/2006/relationships/image" Target="../media/image505.png"/><Relationship Id="rId137" Type="http://schemas.openxmlformats.org/officeDocument/2006/relationships/customXml" Target="../ink/ink407.xml"/><Relationship Id="rId158" Type="http://schemas.openxmlformats.org/officeDocument/2006/relationships/image" Target="../media/image526.png"/><Relationship Id="rId20" Type="http://schemas.openxmlformats.org/officeDocument/2006/relationships/customXml" Target="../ink/ink348.xml"/><Relationship Id="rId41" Type="http://schemas.openxmlformats.org/officeDocument/2006/relationships/image" Target="../media/image468.png"/><Relationship Id="rId62" Type="http://schemas.openxmlformats.org/officeDocument/2006/relationships/image" Target="../media/image478.png"/><Relationship Id="rId83" Type="http://schemas.openxmlformats.org/officeDocument/2006/relationships/customXml" Target="../ink/ink380.xml"/><Relationship Id="rId88" Type="http://schemas.openxmlformats.org/officeDocument/2006/relationships/image" Target="../media/image491.png"/><Relationship Id="rId111" Type="http://schemas.openxmlformats.org/officeDocument/2006/relationships/customXml" Target="../ink/ink394.xml"/><Relationship Id="rId132" Type="http://schemas.openxmlformats.org/officeDocument/2006/relationships/image" Target="../media/image513.png"/><Relationship Id="rId153" Type="http://schemas.openxmlformats.org/officeDocument/2006/relationships/customXml" Target="../ink/ink415.xml"/><Relationship Id="rId15" Type="http://schemas.openxmlformats.org/officeDocument/2006/relationships/image" Target="../media/image455.png"/><Relationship Id="rId36" Type="http://schemas.openxmlformats.org/officeDocument/2006/relationships/customXml" Target="../ink/ink356.xml"/><Relationship Id="rId57" Type="http://schemas.openxmlformats.org/officeDocument/2006/relationships/customXml" Target="../ink/ink367.xml"/><Relationship Id="rId106" Type="http://schemas.openxmlformats.org/officeDocument/2006/relationships/image" Target="../media/image500.png"/><Relationship Id="rId127" Type="http://schemas.openxmlformats.org/officeDocument/2006/relationships/customXml" Target="../ink/ink402.xml"/><Relationship Id="rId10" Type="http://schemas.openxmlformats.org/officeDocument/2006/relationships/customXml" Target="../ink/ink343.xml"/><Relationship Id="rId31" Type="http://schemas.openxmlformats.org/officeDocument/2006/relationships/image" Target="../media/image463.png"/><Relationship Id="rId52" Type="http://schemas.openxmlformats.org/officeDocument/2006/relationships/image" Target="../media/image473.png"/><Relationship Id="rId73" Type="http://schemas.openxmlformats.org/officeDocument/2006/relationships/customXml" Target="../ink/ink375.xml"/><Relationship Id="rId78" Type="http://schemas.openxmlformats.org/officeDocument/2006/relationships/image" Target="../media/image486.png"/><Relationship Id="rId94" Type="http://schemas.openxmlformats.org/officeDocument/2006/relationships/image" Target="../media/image494.png"/><Relationship Id="rId99" Type="http://schemas.openxmlformats.org/officeDocument/2006/relationships/customXml" Target="../ink/ink388.xml"/><Relationship Id="rId101" Type="http://schemas.openxmlformats.org/officeDocument/2006/relationships/customXml" Target="../ink/ink389.xml"/><Relationship Id="rId122" Type="http://schemas.openxmlformats.org/officeDocument/2006/relationships/image" Target="../media/image508.png"/><Relationship Id="rId143" Type="http://schemas.openxmlformats.org/officeDocument/2006/relationships/customXml" Target="../ink/ink410.xml"/><Relationship Id="rId148" Type="http://schemas.openxmlformats.org/officeDocument/2006/relationships/image" Target="../media/image521.png"/><Relationship Id="rId164" Type="http://schemas.openxmlformats.org/officeDocument/2006/relationships/image" Target="../media/image529.png"/><Relationship Id="rId4" Type="http://schemas.openxmlformats.org/officeDocument/2006/relationships/customXml" Target="../ink/ink340.xml"/><Relationship Id="rId9" Type="http://schemas.openxmlformats.org/officeDocument/2006/relationships/image" Target="../media/image452.png"/><Relationship Id="rId26" Type="http://schemas.openxmlformats.org/officeDocument/2006/relationships/customXml" Target="../ink/ink351.xml"/><Relationship Id="rId47" Type="http://schemas.openxmlformats.org/officeDocument/2006/relationships/image" Target="../media/image471.png"/><Relationship Id="rId68" Type="http://schemas.openxmlformats.org/officeDocument/2006/relationships/image" Target="../media/image481.png"/><Relationship Id="rId89" Type="http://schemas.openxmlformats.org/officeDocument/2006/relationships/customXml" Target="../ink/ink383.xml"/><Relationship Id="rId112" Type="http://schemas.openxmlformats.org/officeDocument/2006/relationships/image" Target="../media/image503.png"/><Relationship Id="rId133" Type="http://schemas.openxmlformats.org/officeDocument/2006/relationships/customXml" Target="../ink/ink405.xml"/><Relationship Id="rId154" Type="http://schemas.openxmlformats.org/officeDocument/2006/relationships/image" Target="../media/image524.png"/><Relationship Id="rId16" Type="http://schemas.openxmlformats.org/officeDocument/2006/relationships/customXml" Target="../ink/ink346.xml"/><Relationship Id="rId37" Type="http://schemas.openxmlformats.org/officeDocument/2006/relationships/image" Target="../media/image466.png"/><Relationship Id="rId58" Type="http://schemas.openxmlformats.org/officeDocument/2006/relationships/image" Target="../media/image476.png"/><Relationship Id="rId79" Type="http://schemas.openxmlformats.org/officeDocument/2006/relationships/customXml" Target="../ink/ink378.xml"/><Relationship Id="rId102" Type="http://schemas.openxmlformats.org/officeDocument/2006/relationships/image" Target="../media/image498.png"/><Relationship Id="rId123" Type="http://schemas.openxmlformats.org/officeDocument/2006/relationships/customXml" Target="../ink/ink400.xml"/><Relationship Id="rId144" Type="http://schemas.openxmlformats.org/officeDocument/2006/relationships/image" Target="../media/image519.png"/><Relationship Id="rId90" Type="http://schemas.openxmlformats.org/officeDocument/2006/relationships/image" Target="../media/image492.png"/><Relationship Id="rId165" Type="http://schemas.openxmlformats.org/officeDocument/2006/relationships/customXml" Target="../ink/ink421.xml"/><Relationship Id="rId27" Type="http://schemas.openxmlformats.org/officeDocument/2006/relationships/image" Target="../media/image461.png"/><Relationship Id="rId48" Type="http://schemas.openxmlformats.org/officeDocument/2006/relationships/customXml" Target="../ink/ink362.xml"/><Relationship Id="rId69" Type="http://schemas.openxmlformats.org/officeDocument/2006/relationships/customXml" Target="../ink/ink373.xml"/><Relationship Id="rId113" Type="http://schemas.openxmlformats.org/officeDocument/2006/relationships/customXml" Target="../ink/ink395.xml"/><Relationship Id="rId134" Type="http://schemas.openxmlformats.org/officeDocument/2006/relationships/image" Target="../media/image514.png"/><Relationship Id="rId80" Type="http://schemas.openxmlformats.org/officeDocument/2006/relationships/image" Target="../media/image487.png"/><Relationship Id="rId155" Type="http://schemas.openxmlformats.org/officeDocument/2006/relationships/customXml" Target="../ink/ink4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9.png"/><Relationship Id="rId299" Type="http://schemas.openxmlformats.org/officeDocument/2006/relationships/image" Target="../media/image680.png"/><Relationship Id="rId21" Type="http://schemas.openxmlformats.org/officeDocument/2006/relationships/image" Target="../media/image541.png"/><Relationship Id="rId63" Type="http://schemas.openxmlformats.org/officeDocument/2006/relationships/image" Target="../media/image562.png"/><Relationship Id="rId159" Type="http://schemas.openxmlformats.org/officeDocument/2006/relationships/image" Target="../media/image610.png"/><Relationship Id="rId324" Type="http://schemas.openxmlformats.org/officeDocument/2006/relationships/customXml" Target="../ink/ink583.xml"/><Relationship Id="rId366" Type="http://schemas.openxmlformats.org/officeDocument/2006/relationships/customXml" Target="../ink/ink604.xml"/><Relationship Id="rId170" Type="http://schemas.openxmlformats.org/officeDocument/2006/relationships/customXml" Target="../ink/ink506.xml"/><Relationship Id="rId226" Type="http://schemas.openxmlformats.org/officeDocument/2006/relationships/customXml" Target="../ink/ink534.xml"/><Relationship Id="rId268" Type="http://schemas.openxmlformats.org/officeDocument/2006/relationships/customXml" Target="../ink/ink555.xml"/><Relationship Id="rId32" Type="http://schemas.openxmlformats.org/officeDocument/2006/relationships/customXml" Target="../ink/ink437.xml"/><Relationship Id="rId74" Type="http://schemas.openxmlformats.org/officeDocument/2006/relationships/customXml" Target="../ink/ink458.xml"/><Relationship Id="rId128" Type="http://schemas.openxmlformats.org/officeDocument/2006/relationships/customXml" Target="../ink/ink485.xml"/><Relationship Id="rId335" Type="http://schemas.openxmlformats.org/officeDocument/2006/relationships/image" Target="../media/image698.png"/><Relationship Id="rId377" Type="http://schemas.openxmlformats.org/officeDocument/2006/relationships/image" Target="../media/image719.png"/><Relationship Id="rId5" Type="http://schemas.openxmlformats.org/officeDocument/2006/relationships/image" Target="../media/image533.png"/><Relationship Id="rId181" Type="http://schemas.openxmlformats.org/officeDocument/2006/relationships/image" Target="../media/image621.png"/><Relationship Id="rId237" Type="http://schemas.openxmlformats.org/officeDocument/2006/relationships/image" Target="../media/image649.png"/><Relationship Id="rId279" Type="http://schemas.openxmlformats.org/officeDocument/2006/relationships/image" Target="../media/image670.png"/><Relationship Id="rId43" Type="http://schemas.openxmlformats.org/officeDocument/2006/relationships/image" Target="../media/image552.png"/><Relationship Id="rId139" Type="http://schemas.openxmlformats.org/officeDocument/2006/relationships/image" Target="../media/image600.png"/><Relationship Id="rId290" Type="http://schemas.openxmlformats.org/officeDocument/2006/relationships/customXml" Target="../ink/ink566.xml"/><Relationship Id="rId304" Type="http://schemas.openxmlformats.org/officeDocument/2006/relationships/customXml" Target="../ink/ink573.xml"/><Relationship Id="rId346" Type="http://schemas.openxmlformats.org/officeDocument/2006/relationships/customXml" Target="../ink/ink594.xml"/><Relationship Id="rId85" Type="http://schemas.openxmlformats.org/officeDocument/2006/relationships/image" Target="../media/image573.png"/><Relationship Id="rId150" Type="http://schemas.openxmlformats.org/officeDocument/2006/relationships/customXml" Target="../ink/ink496.xml"/><Relationship Id="rId192" Type="http://schemas.openxmlformats.org/officeDocument/2006/relationships/customXml" Target="../ink/ink517.xml"/><Relationship Id="rId206" Type="http://schemas.openxmlformats.org/officeDocument/2006/relationships/customXml" Target="../ink/ink524.xml"/><Relationship Id="rId248" Type="http://schemas.openxmlformats.org/officeDocument/2006/relationships/customXml" Target="../ink/ink545.xml"/><Relationship Id="rId12" Type="http://schemas.openxmlformats.org/officeDocument/2006/relationships/customXml" Target="../ink/ink427.xml"/><Relationship Id="rId108" Type="http://schemas.openxmlformats.org/officeDocument/2006/relationships/customXml" Target="../ink/ink475.xml"/><Relationship Id="rId315" Type="http://schemas.openxmlformats.org/officeDocument/2006/relationships/image" Target="../media/image688.png"/><Relationship Id="rId357" Type="http://schemas.openxmlformats.org/officeDocument/2006/relationships/image" Target="../media/image709.png"/><Relationship Id="rId54" Type="http://schemas.openxmlformats.org/officeDocument/2006/relationships/customXml" Target="../ink/ink448.xml"/><Relationship Id="rId96" Type="http://schemas.openxmlformats.org/officeDocument/2006/relationships/customXml" Target="../ink/ink469.xml"/><Relationship Id="rId161" Type="http://schemas.openxmlformats.org/officeDocument/2006/relationships/image" Target="../media/image611.png"/><Relationship Id="rId217" Type="http://schemas.openxmlformats.org/officeDocument/2006/relationships/image" Target="../media/image639.png"/><Relationship Id="rId259" Type="http://schemas.openxmlformats.org/officeDocument/2006/relationships/image" Target="../media/image660.png"/><Relationship Id="rId23" Type="http://schemas.openxmlformats.org/officeDocument/2006/relationships/image" Target="../media/image542.png"/><Relationship Id="rId119" Type="http://schemas.openxmlformats.org/officeDocument/2006/relationships/image" Target="../media/image590.png"/><Relationship Id="rId270" Type="http://schemas.openxmlformats.org/officeDocument/2006/relationships/customXml" Target="../ink/ink556.xml"/><Relationship Id="rId326" Type="http://schemas.openxmlformats.org/officeDocument/2006/relationships/customXml" Target="../ink/ink584.xml"/><Relationship Id="rId65" Type="http://schemas.openxmlformats.org/officeDocument/2006/relationships/image" Target="../media/image563.png"/><Relationship Id="rId130" Type="http://schemas.openxmlformats.org/officeDocument/2006/relationships/customXml" Target="../ink/ink486.xml"/><Relationship Id="rId368" Type="http://schemas.openxmlformats.org/officeDocument/2006/relationships/customXml" Target="../ink/ink605.xml"/><Relationship Id="rId172" Type="http://schemas.openxmlformats.org/officeDocument/2006/relationships/customXml" Target="../ink/ink507.xml"/><Relationship Id="rId228" Type="http://schemas.openxmlformats.org/officeDocument/2006/relationships/customXml" Target="../ink/ink535.xml"/><Relationship Id="rId281" Type="http://schemas.openxmlformats.org/officeDocument/2006/relationships/image" Target="../media/image671.png"/><Relationship Id="rId337" Type="http://schemas.openxmlformats.org/officeDocument/2006/relationships/image" Target="../media/image699.png"/><Relationship Id="rId34" Type="http://schemas.openxmlformats.org/officeDocument/2006/relationships/customXml" Target="../ink/ink438.xml"/><Relationship Id="rId76" Type="http://schemas.openxmlformats.org/officeDocument/2006/relationships/customXml" Target="../ink/ink459.xml"/><Relationship Id="rId141" Type="http://schemas.openxmlformats.org/officeDocument/2006/relationships/image" Target="../media/image601.png"/><Relationship Id="rId379" Type="http://schemas.openxmlformats.org/officeDocument/2006/relationships/image" Target="../media/image720.png"/><Relationship Id="rId7" Type="http://schemas.openxmlformats.org/officeDocument/2006/relationships/image" Target="../media/image534.png"/><Relationship Id="rId183" Type="http://schemas.openxmlformats.org/officeDocument/2006/relationships/image" Target="../media/image622.png"/><Relationship Id="rId239" Type="http://schemas.openxmlformats.org/officeDocument/2006/relationships/image" Target="../media/image650.png"/><Relationship Id="rId250" Type="http://schemas.openxmlformats.org/officeDocument/2006/relationships/customXml" Target="../ink/ink546.xml"/><Relationship Id="rId292" Type="http://schemas.openxmlformats.org/officeDocument/2006/relationships/customXml" Target="../ink/ink567.xml"/><Relationship Id="rId306" Type="http://schemas.openxmlformats.org/officeDocument/2006/relationships/customXml" Target="../ink/ink574.xml"/><Relationship Id="rId45" Type="http://schemas.openxmlformats.org/officeDocument/2006/relationships/image" Target="../media/image553.png"/><Relationship Id="rId87" Type="http://schemas.openxmlformats.org/officeDocument/2006/relationships/image" Target="../media/image574.png"/><Relationship Id="rId110" Type="http://schemas.openxmlformats.org/officeDocument/2006/relationships/customXml" Target="../ink/ink476.xml"/><Relationship Id="rId348" Type="http://schemas.openxmlformats.org/officeDocument/2006/relationships/customXml" Target="../ink/ink595.xml"/><Relationship Id="rId152" Type="http://schemas.openxmlformats.org/officeDocument/2006/relationships/customXml" Target="../ink/ink497.xml"/><Relationship Id="rId194" Type="http://schemas.openxmlformats.org/officeDocument/2006/relationships/customXml" Target="../ink/ink518.xml"/><Relationship Id="rId208" Type="http://schemas.openxmlformats.org/officeDocument/2006/relationships/customXml" Target="../ink/ink525.xml"/><Relationship Id="rId261" Type="http://schemas.openxmlformats.org/officeDocument/2006/relationships/image" Target="../media/image661.png"/><Relationship Id="rId14" Type="http://schemas.openxmlformats.org/officeDocument/2006/relationships/customXml" Target="../ink/ink428.xml"/><Relationship Id="rId56" Type="http://schemas.openxmlformats.org/officeDocument/2006/relationships/customXml" Target="../ink/ink449.xml"/><Relationship Id="rId317" Type="http://schemas.openxmlformats.org/officeDocument/2006/relationships/image" Target="../media/image689.png"/><Relationship Id="rId359" Type="http://schemas.openxmlformats.org/officeDocument/2006/relationships/image" Target="../media/image710.png"/><Relationship Id="rId98" Type="http://schemas.openxmlformats.org/officeDocument/2006/relationships/customXml" Target="../ink/ink470.xml"/><Relationship Id="rId121" Type="http://schemas.openxmlformats.org/officeDocument/2006/relationships/image" Target="../media/image591.png"/><Relationship Id="rId163" Type="http://schemas.openxmlformats.org/officeDocument/2006/relationships/image" Target="../media/image612.png"/><Relationship Id="rId219" Type="http://schemas.openxmlformats.org/officeDocument/2006/relationships/image" Target="../media/image640.png"/><Relationship Id="rId370" Type="http://schemas.openxmlformats.org/officeDocument/2006/relationships/customXml" Target="../ink/ink606.xml"/><Relationship Id="rId230" Type="http://schemas.openxmlformats.org/officeDocument/2006/relationships/customXml" Target="../ink/ink536.xml"/><Relationship Id="rId25" Type="http://schemas.openxmlformats.org/officeDocument/2006/relationships/image" Target="../media/image543.png"/><Relationship Id="rId67" Type="http://schemas.openxmlformats.org/officeDocument/2006/relationships/image" Target="../media/image564.png"/><Relationship Id="rId272" Type="http://schemas.openxmlformats.org/officeDocument/2006/relationships/customXml" Target="../ink/ink557.xml"/><Relationship Id="rId328" Type="http://schemas.openxmlformats.org/officeDocument/2006/relationships/customXml" Target="../ink/ink585.xml"/><Relationship Id="rId132" Type="http://schemas.openxmlformats.org/officeDocument/2006/relationships/customXml" Target="../ink/ink487.xml"/><Relationship Id="rId174" Type="http://schemas.openxmlformats.org/officeDocument/2006/relationships/customXml" Target="../ink/ink508.xml"/><Relationship Id="rId381" Type="http://schemas.openxmlformats.org/officeDocument/2006/relationships/image" Target="../media/image721.png"/><Relationship Id="rId241" Type="http://schemas.openxmlformats.org/officeDocument/2006/relationships/image" Target="../media/image651.png"/><Relationship Id="rId36" Type="http://schemas.openxmlformats.org/officeDocument/2006/relationships/customXml" Target="../ink/ink439.xml"/><Relationship Id="rId283" Type="http://schemas.openxmlformats.org/officeDocument/2006/relationships/image" Target="../media/image672.png"/><Relationship Id="rId339" Type="http://schemas.openxmlformats.org/officeDocument/2006/relationships/image" Target="../media/image700.png"/><Relationship Id="rId78" Type="http://schemas.openxmlformats.org/officeDocument/2006/relationships/customXml" Target="../ink/ink460.xml"/><Relationship Id="rId101" Type="http://schemas.openxmlformats.org/officeDocument/2006/relationships/image" Target="../media/image581.png"/><Relationship Id="rId143" Type="http://schemas.openxmlformats.org/officeDocument/2006/relationships/image" Target="../media/image602.png"/><Relationship Id="rId185" Type="http://schemas.openxmlformats.org/officeDocument/2006/relationships/image" Target="../media/image623.png"/><Relationship Id="rId350" Type="http://schemas.openxmlformats.org/officeDocument/2006/relationships/customXml" Target="../ink/ink596.xml"/><Relationship Id="rId9" Type="http://schemas.openxmlformats.org/officeDocument/2006/relationships/image" Target="../media/image535.png"/><Relationship Id="rId210" Type="http://schemas.openxmlformats.org/officeDocument/2006/relationships/customXml" Target="../ink/ink526.xml"/><Relationship Id="rId252" Type="http://schemas.openxmlformats.org/officeDocument/2006/relationships/customXml" Target="../ink/ink547.xml"/><Relationship Id="rId294" Type="http://schemas.openxmlformats.org/officeDocument/2006/relationships/customXml" Target="../ink/ink568.xml"/><Relationship Id="rId308" Type="http://schemas.openxmlformats.org/officeDocument/2006/relationships/customXml" Target="../ink/ink575.xml"/><Relationship Id="rId47" Type="http://schemas.openxmlformats.org/officeDocument/2006/relationships/image" Target="../media/image554.png"/><Relationship Id="rId68" Type="http://schemas.openxmlformats.org/officeDocument/2006/relationships/customXml" Target="../ink/ink455.xml"/><Relationship Id="rId89" Type="http://schemas.openxmlformats.org/officeDocument/2006/relationships/image" Target="../media/image575.png"/><Relationship Id="rId112" Type="http://schemas.openxmlformats.org/officeDocument/2006/relationships/customXml" Target="../ink/ink477.xml"/><Relationship Id="rId133" Type="http://schemas.openxmlformats.org/officeDocument/2006/relationships/image" Target="../media/image597.png"/><Relationship Id="rId154" Type="http://schemas.openxmlformats.org/officeDocument/2006/relationships/customXml" Target="../ink/ink498.xml"/><Relationship Id="rId175" Type="http://schemas.openxmlformats.org/officeDocument/2006/relationships/image" Target="../media/image618.png"/><Relationship Id="rId340" Type="http://schemas.openxmlformats.org/officeDocument/2006/relationships/customXml" Target="../ink/ink591.xml"/><Relationship Id="rId361" Type="http://schemas.openxmlformats.org/officeDocument/2006/relationships/image" Target="../media/image711.png"/><Relationship Id="rId196" Type="http://schemas.openxmlformats.org/officeDocument/2006/relationships/customXml" Target="../ink/ink519.xml"/><Relationship Id="rId200" Type="http://schemas.openxmlformats.org/officeDocument/2006/relationships/customXml" Target="../ink/ink521.xml"/><Relationship Id="rId382" Type="http://schemas.openxmlformats.org/officeDocument/2006/relationships/customXml" Target="../ink/ink612.xml"/><Relationship Id="rId16" Type="http://schemas.openxmlformats.org/officeDocument/2006/relationships/customXml" Target="../ink/ink429.xml"/><Relationship Id="rId221" Type="http://schemas.openxmlformats.org/officeDocument/2006/relationships/image" Target="../media/image641.png"/><Relationship Id="rId242" Type="http://schemas.openxmlformats.org/officeDocument/2006/relationships/customXml" Target="../ink/ink542.xml"/><Relationship Id="rId263" Type="http://schemas.openxmlformats.org/officeDocument/2006/relationships/image" Target="../media/image662.png"/><Relationship Id="rId284" Type="http://schemas.openxmlformats.org/officeDocument/2006/relationships/customXml" Target="../ink/ink563.xml"/><Relationship Id="rId319" Type="http://schemas.openxmlformats.org/officeDocument/2006/relationships/image" Target="../media/image690.png"/><Relationship Id="rId37" Type="http://schemas.openxmlformats.org/officeDocument/2006/relationships/image" Target="../media/image549.png"/><Relationship Id="rId58" Type="http://schemas.openxmlformats.org/officeDocument/2006/relationships/customXml" Target="../ink/ink450.xml"/><Relationship Id="rId79" Type="http://schemas.openxmlformats.org/officeDocument/2006/relationships/image" Target="../media/image570.png"/><Relationship Id="rId102" Type="http://schemas.openxmlformats.org/officeDocument/2006/relationships/customXml" Target="../ink/ink472.xml"/><Relationship Id="rId123" Type="http://schemas.openxmlformats.org/officeDocument/2006/relationships/image" Target="../media/image592.png"/><Relationship Id="rId144" Type="http://schemas.openxmlformats.org/officeDocument/2006/relationships/customXml" Target="../ink/ink493.xml"/><Relationship Id="rId330" Type="http://schemas.openxmlformats.org/officeDocument/2006/relationships/customXml" Target="../ink/ink586.xml"/><Relationship Id="rId90" Type="http://schemas.openxmlformats.org/officeDocument/2006/relationships/customXml" Target="../ink/ink466.xml"/><Relationship Id="rId165" Type="http://schemas.openxmlformats.org/officeDocument/2006/relationships/image" Target="../media/image613.png"/><Relationship Id="rId186" Type="http://schemas.openxmlformats.org/officeDocument/2006/relationships/customXml" Target="../ink/ink514.xml"/><Relationship Id="rId351" Type="http://schemas.openxmlformats.org/officeDocument/2006/relationships/image" Target="../media/image706.png"/><Relationship Id="rId372" Type="http://schemas.openxmlformats.org/officeDocument/2006/relationships/customXml" Target="../ink/ink607.xml"/><Relationship Id="rId211" Type="http://schemas.openxmlformats.org/officeDocument/2006/relationships/image" Target="../media/image636.png"/><Relationship Id="rId232" Type="http://schemas.openxmlformats.org/officeDocument/2006/relationships/customXml" Target="../ink/ink537.xml"/><Relationship Id="rId253" Type="http://schemas.openxmlformats.org/officeDocument/2006/relationships/image" Target="../media/image657.png"/><Relationship Id="rId274" Type="http://schemas.openxmlformats.org/officeDocument/2006/relationships/customXml" Target="../ink/ink558.xml"/><Relationship Id="rId295" Type="http://schemas.openxmlformats.org/officeDocument/2006/relationships/image" Target="../media/image678.png"/><Relationship Id="rId309" Type="http://schemas.openxmlformats.org/officeDocument/2006/relationships/image" Target="../media/image685.png"/><Relationship Id="rId27" Type="http://schemas.openxmlformats.org/officeDocument/2006/relationships/image" Target="../media/image544.png"/><Relationship Id="rId48" Type="http://schemas.openxmlformats.org/officeDocument/2006/relationships/customXml" Target="../ink/ink445.xml"/><Relationship Id="rId69" Type="http://schemas.openxmlformats.org/officeDocument/2006/relationships/image" Target="../media/image565.png"/><Relationship Id="rId113" Type="http://schemas.openxmlformats.org/officeDocument/2006/relationships/image" Target="../media/image587.png"/><Relationship Id="rId134" Type="http://schemas.openxmlformats.org/officeDocument/2006/relationships/customXml" Target="../ink/ink488.xml"/><Relationship Id="rId320" Type="http://schemas.openxmlformats.org/officeDocument/2006/relationships/customXml" Target="../ink/ink581.xml"/><Relationship Id="rId80" Type="http://schemas.openxmlformats.org/officeDocument/2006/relationships/customXml" Target="../ink/ink461.xml"/><Relationship Id="rId155" Type="http://schemas.openxmlformats.org/officeDocument/2006/relationships/image" Target="../media/image608.png"/><Relationship Id="rId176" Type="http://schemas.openxmlformats.org/officeDocument/2006/relationships/customXml" Target="../ink/ink509.xml"/><Relationship Id="rId197" Type="http://schemas.openxmlformats.org/officeDocument/2006/relationships/image" Target="../media/image629.png"/><Relationship Id="rId341" Type="http://schemas.openxmlformats.org/officeDocument/2006/relationships/image" Target="../media/image701.png"/><Relationship Id="rId362" Type="http://schemas.openxmlformats.org/officeDocument/2006/relationships/customXml" Target="../ink/ink602.xml"/><Relationship Id="rId383" Type="http://schemas.openxmlformats.org/officeDocument/2006/relationships/image" Target="../media/image722.png"/><Relationship Id="rId201" Type="http://schemas.openxmlformats.org/officeDocument/2006/relationships/image" Target="../media/image631.png"/><Relationship Id="rId222" Type="http://schemas.openxmlformats.org/officeDocument/2006/relationships/customXml" Target="../ink/ink532.xml"/><Relationship Id="rId243" Type="http://schemas.openxmlformats.org/officeDocument/2006/relationships/image" Target="../media/image652.png"/><Relationship Id="rId264" Type="http://schemas.openxmlformats.org/officeDocument/2006/relationships/customXml" Target="../ink/ink553.xml"/><Relationship Id="rId285" Type="http://schemas.openxmlformats.org/officeDocument/2006/relationships/image" Target="../media/image673.png"/><Relationship Id="rId17" Type="http://schemas.openxmlformats.org/officeDocument/2006/relationships/image" Target="../media/image539.png"/><Relationship Id="rId38" Type="http://schemas.openxmlformats.org/officeDocument/2006/relationships/customXml" Target="../ink/ink440.xml"/><Relationship Id="rId59" Type="http://schemas.openxmlformats.org/officeDocument/2006/relationships/image" Target="../media/image560.png"/><Relationship Id="rId103" Type="http://schemas.openxmlformats.org/officeDocument/2006/relationships/image" Target="../media/image582.png"/><Relationship Id="rId124" Type="http://schemas.openxmlformats.org/officeDocument/2006/relationships/customXml" Target="../ink/ink483.xml"/><Relationship Id="rId310" Type="http://schemas.openxmlformats.org/officeDocument/2006/relationships/customXml" Target="../ink/ink576.xml"/><Relationship Id="rId70" Type="http://schemas.openxmlformats.org/officeDocument/2006/relationships/customXml" Target="../ink/ink456.xml"/><Relationship Id="rId91" Type="http://schemas.openxmlformats.org/officeDocument/2006/relationships/image" Target="../media/image576.png"/><Relationship Id="rId145" Type="http://schemas.openxmlformats.org/officeDocument/2006/relationships/image" Target="../media/image603.png"/><Relationship Id="rId166" Type="http://schemas.openxmlformats.org/officeDocument/2006/relationships/customXml" Target="../ink/ink504.xml"/><Relationship Id="rId187" Type="http://schemas.openxmlformats.org/officeDocument/2006/relationships/image" Target="../media/image624.png"/><Relationship Id="rId331" Type="http://schemas.openxmlformats.org/officeDocument/2006/relationships/image" Target="../media/image696.png"/><Relationship Id="rId352" Type="http://schemas.openxmlformats.org/officeDocument/2006/relationships/customXml" Target="../ink/ink597.xml"/><Relationship Id="rId373" Type="http://schemas.openxmlformats.org/officeDocument/2006/relationships/image" Target="../media/image7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27.xml"/><Relationship Id="rId233" Type="http://schemas.openxmlformats.org/officeDocument/2006/relationships/image" Target="../media/image647.png"/><Relationship Id="rId254" Type="http://schemas.openxmlformats.org/officeDocument/2006/relationships/customXml" Target="../ink/ink548.xml"/><Relationship Id="rId28" Type="http://schemas.openxmlformats.org/officeDocument/2006/relationships/customXml" Target="../ink/ink435.xml"/><Relationship Id="rId49" Type="http://schemas.openxmlformats.org/officeDocument/2006/relationships/image" Target="../media/image555.png"/><Relationship Id="rId114" Type="http://schemas.openxmlformats.org/officeDocument/2006/relationships/customXml" Target="../ink/ink478.xml"/><Relationship Id="rId275" Type="http://schemas.openxmlformats.org/officeDocument/2006/relationships/image" Target="../media/image668.png"/><Relationship Id="rId296" Type="http://schemas.openxmlformats.org/officeDocument/2006/relationships/customXml" Target="../ink/ink569.xml"/><Relationship Id="rId300" Type="http://schemas.openxmlformats.org/officeDocument/2006/relationships/customXml" Target="../ink/ink571.xml"/><Relationship Id="rId60" Type="http://schemas.openxmlformats.org/officeDocument/2006/relationships/customXml" Target="../ink/ink451.xml"/><Relationship Id="rId81" Type="http://schemas.openxmlformats.org/officeDocument/2006/relationships/image" Target="../media/image571.png"/><Relationship Id="rId135" Type="http://schemas.openxmlformats.org/officeDocument/2006/relationships/image" Target="../media/image598.png"/><Relationship Id="rId156" Type="http://schemas.openxmlformats.org/officeDocument/2006/relationships/customXml" Target="../ink/ink499.xml"/><Relationship Id="rId177" Type="http://schemas.openxmlformats.org/officeDocument/2006/relationships/image" Target="../media/image619.png"/><Relationship Id="rId198" Type="http://schemas.openxmlformats.org/officeDocument/2006/relationships/customXml" Target="../ink/ink520.xml"/><Relationship Id="rId321" Type="http://schemas.openxmlformats.org/officeDocument/2006/relationships/image" Target="../media/image691.png"/><Relationship Id="rId342" Type="http://schemas.openxmlformats.org/officeDocument/2006/relationships/customXml" Target="../ink/ink592.xml"/><Relationship Id="rId363" Type="http://schemas.openxmlformats.org/officeDocument/2006/relationships/image" Target="../media/image712.png"/><Relationship Id="rId384" Type="http://schemas.openxmlformats.org/officeDocument/2006/relationships/customXml" Target="../ink/ink613.xml"/><Relationship Id="rId202" Type="http://schemas.openxmlformats.org/officeDocument/2006/relationships/customXml" Target="../ink/ink522.xml"/><Relationship Id="rId223" Type="http://schemas.openxmlformats.org/officeDocument/2006/relationships/image" Target="../media/image642.png"/><Relationship Id="rId244" Type="http://schemas.openxmlformats.org/officeDocument/2006/relationships/customXml" Target="../ink/ink543.xml"/><Relationship Id="rId18" Type="http://schemas.openxmlformats.org/officeDocument/2006/relationships/customXml" Target="../ink/ink430.xml"/><Relationship Id="rId39" Type="http://schemas.openxmlformats.org/officeDocument/2006/relationships/image" Target="../media/image550.png"/><Relationship Id="rId265" Type="http://schemas.openxmlformats.org/officeDocument/2006/relationships/image" Target="../media/image663.png"/><Relationship Id="rId286" Type="http://schemas.openxmlformats.org/officeDocument/2006/relationships/customXml" Target="../ink/ink564.xml"/><Relationship Id="rId50" Type="http://schemas.openxmlformats.org/officeDocument/2006/relationships/customXml" Target="../ink/ink446.xml"/><Relationship Id="rId104" Type="http://schemas.openxmlformats.org/officeDocument/2006/relationships/customXml" Target="../ink/ink473.xml"/><Relationship Id="rId125" Type="http://schemas.openxmlformats.org/officeDocument/2006/relationships/image" Target="../media/image593.png"/><Relationship Id="rId146" Type="http://schemas.openxmlformats.org/officeDocument/2006/relationships/customXml" Target="../ink/ink494.xml"/><Relationship Id="rId167" Type="http://schemas.openxmlformats.org/officeDocument/2006/relationships/image" Target="../media/image614.png"/><Relationship Id="rId188" Type="http://schemas.openxmlformats.org/officeDocument/2006/relationships/customXml" Target="../ink/ink515.xml"/><Relationship Id="rId311" Type="http://schemas.openxmlformats.org/officeDocument/2006/relationships/image" Target="../media/image686.png"/><Relationship Id="rId332" Type="http://schemas.openxmlformats.org/officeDocument/2006/relationships/customXml" Target="../ink/ink587.xml"/><Relationship Id="rId353" Type="http://schemas.openxmlformats.org/officeDocument/2006/relationships/image" Target="../media/image707.png"/><Relationship Id="rId374" Type="http://schemas.openxmlformats.org/officeDocument/2006/relationships/customXml" Target="../ink/ink608.xml"/><Relationship Id="rId71" Type="http://schemas.openxmlformats.org/officeDocument/2006/relationships/image" Target="../media/image566.png"/><Relationship Id="rId92" Type="http://schemas.openxmlformats.org/officeDocument/2006/relationships/customXml" Target="../ink/ink467.xml"/><Relationship Id="rId213" Type="http://schemas.openxmlformats.org/officeDocument/2006/relationships/image" Target="../media/image637.png"/><Relationship Id="rId234" Type="http://schemas.openxmlformats.org/officeDocument/2006/relationships/customXml" Target="../ink/ink538.xml"/><Relationship Id="rId2" Type="http://schemas.openxmlformats.org/officeDocument/2006/relationships/customXml" Target="../ink/ink422.xml"/><Relationship Id="rId29" Type="http://schemas.openxmlformats.org/officeDocument/2006/relationships/image" Target="../media/image545.png"/><Relationship Id="rId255" Type="http://schemas.openxmlformats.org/officeDocument/2006/relationships/image" Target="../media/image658.png"/><Relationship Id="rId276" Type="http://schemas.openxmlformats.org/officeDocument/2006/relationships/customXml" Target="../ink/ink559.xml"/><Relationship Id="rId297" Type="http://schemas.openxmlformats.org/officeDocument/2006/relationships/image" Target="../media/image679.png"/><Relationship Id="rId40" Type="http://schemas.openxmlformats.org/officeDocument/2006/relationships/customXml" Target="../ink/ink441.xml"/><Relationship Id="rId115" Type="http://schemas.openxmlformats.org/officeDocument/2006/relationships/image" Target="../media/image588.png"/><Relationship Id="rId136" Type="http://schemas.openxmlformats.org/officeDocument/2006/relationships/customXml" Target="../ink/ink489.xml"/><Relationship Id="rId157" Type="http://schemas.openxmlformats.org/officeDocument/2006/relationships/image" Target="../media/image609.png"/><Relationship Id="rId178" Type="http://schemas.openxmlformats.org/officeDocument/2006/relationships/customXml" Target="../ink/ink510.xml"/><Relationship Id="rId301" Type="http://schemas.openxmlformats.org/officeDocument/2006/relationships/image" Target="../media/image681.png"/><Relationship Id="rId322" Type="http://schemas.openxmlformats.org/officeDocument/2006/relationships/customXml" Target="../ink/ink582.xml"/><Relationship Id="rId343" Type="http://schemas.openxmlformats.org/officeDocument/2006/relationships/image" Target="../media/image702.png"/><Relationship Id="rId364" Type="http://schemas.openxmlformats.org/officeDocument/2006/relationships/customXml" Target="../ink/ink603.xml"/><Relationship Id="rId61" Type="http://schemas.openxmlformats.org/officeDocument/2006/relationships/image" Target="../media/image561.png"/><Relationship Id="rId82" Type="http://schemas.openxmlformats.org/officeDocument/2006/relationships/customXml" Target="../ink/ink462.xml"/><Relationship Id="rId199" Type="http://schemas.openxmlformats.org/officeDocument/2006/relationships/image" Target="../media/image630.png"/><Relationship Id="rId203" Type="http://schemas.openxmlformats.org/officeDocument/2006/relationships/image" Target="../media/image632.png"/><Relationship Id="rId385" Type="http://schemas.openxmlformats.org/officeDocument/2006/relationships/image" Target="../media/image723.png"/><Relationship Id="rId19" Type="http://schemas.openxmlformats.org/officeDocument/2006/relationships/image" Target="../media/image540.png"/><Relationship Id="rId224" Type="http://schemas.openxmlformats.org/officeDocument/2006/relationships/customXml" Target="../ink/ink533.xml"/><Relationship Id="rId245" Type="http://schemas.openxmlformats.org/officeDocument/2006/relationships/image" Target="../media/image653.png"/><Relationship Id="rId266" Type="http://schemas.openxmlformats.org/officeDocument/2006/relationships/customXml" Target="../ink/ink554.xml"/><Relationship Id="rId287" Type="http://schemas.openxmlformats.org/officeDocument/2006/relationships/image" Target="../media/image674.png"/><Relationship Id="rId30" Type="http://schemas.openxmlformats.org/officeDocument/2006/relationships/customXml" Target="../ink/ink436.xml"/><Relationship Id="rId105" Type="http://schemas.openxmlformats.org/officeDocument/2006/relationships/image" Target="../media/image583.png"/><Relationship Id="rId126" Type="http://schemas.openxmlformats.org/officeDocument/2006/relationships/customXml" Target="../ink/ink484.xml"/><Relationship Id="rId147" Type="http://schemas.openxmlformats.org/officeDocument/2006/relationships/image" Target="../media/image604.png"/><Relationship Id="rId168" Type="http://schemas.openxmlformats.org/officeDocument/2006/relationships/customXml" Target="../ink/ink505.xml"/><Relationship Id="rId312" Type="http://schemas.openxmlformats.org/officeDocument/2006/relationships/customXml" Target="../ink/ink577.xml"/><Relationship Id="rId333" Type="http://schemas.openxmlformats.org/officeDocument/2006/relationships/image" Target="../media/image697.png"/><Relationship Id="rId354" Type="http://schemas.openxmlformats.org/officeDocument/2006/relationships/customXml" Target="../ink/ink598.xml"/><Relationship Id="rId51" Type="http://schemas.openxmlformats.org/officeDocument/2006/relationships/image" Target="../media/image556.png"/><Relationship Id="rId72" Type="http://schemas.openxmlformats.org/officeDocument/2006/relationships/customXml" Target="../ink/ink457.xml"/><Relationship Id="rId93" Type="http://schemas.openxmlformats.org/officeDocument/2006/relationships/image" Target="../media/image577.png"/><Relationship Id="rId189" Type="http://schemas.openxmlformats.org/officeDocument/2006/relationships/image" Target="../media/image625.png"/><Relationship Id="rId375" Type="http://schemas.openxmlformats.org/officeDocument/2006/relationships/image" Target="../media/image718.png"/><Relationship Id="rId3" Type="http://schemas.openxmlformats.org/officeDocument/2006/relationships/image" Target="../media/image532.png"/><Relationship Id="rId214" Type="http://schemas.openxmlformats.org/officeDocument/2006/relationships/customXml" Target="../ink/ink528.xml"/><Relationship Id="rId235" Type="http://schemas.openxmlformats.org/officeDocument/2006/relationships/image" Target="../media/image648.png"/><Relationship Id="rId256" Type="http://schemas.openxmlformats.org/officeDocument/2006/relationships/customXml" Target="../ink/ink549.xml"/><Relationship Id="rId277" Type="http://schemas.openxmlformats.org/officeDocument/2006/relationships/image" Target="../media/image669.png"/><Relationship Id="rId298" Type="http://schemas.openxmlformats.org/officeDocument/2006/relationships/customXml" Target="../ink/ink570.xml"/><Relationship Id="rId116" Type="http://schemas.openxmlformats.org/officeDocument/2006/relationships/customXml" Target="../ink/ink479.xml"/><Relationship Id="rId137" Type="http://schemas.openxmlformats.org/officeDocument/2006/relationships/image" Target="../media/image599.png"/><Relationship Id="rId158" Type="http://schemas.openxmlformats.org/officeDocument/2006/relationships/customXml" Target="../ink/ink500.xml"/><Relationship Id="rId302" Type="http://schemas.openxmlformats.org/officeDocument/2006/relationships/customXml" Target="../ink/ink572.xml"/><Relationship Id="rId323" Type="http://schemas.openxmlformats.org/officeDocument/2006/relationships/image" Target="../media/image692.png"/><Relationship Id="rId344" Type="http://schemas.openxmlformats.org/officeDocument/2006/relationships/customXml" Target="../ink/ink593.xml"/><Relationship Id="rId20" Type="http://schemas.openxmlformats.org/officeDocument/2006/relationships/customXml" Target="../ink/ink431.xml"/><Relationship Id="rId41" Type="http://schemas.openxmlformats.org/officeDocument/2006/relationships/image" Target="../media/image551.png"/><Relationship Id="rId62" Type="http://schemas.openxmlformats.org/officeDocument/2006/relationships/customXml" Target="../ink/ink452.xml"/><Relationship Id="rId83" Type="http://schemas.openxmlformats.org/officeDocument/2006/relationships/image" Target="../media/image572.png"/><Relationship Id="rId179" Type="http://schemas.openxmlformats.org/officeDocument/2006/relationships/image" Target="../media/image620.png"/><Relationship Id="rId365" Type="http://schemas.openxmlformats.org/officeDocument/2006/relationships/image" Target="../media/image713.png"/><Relationship Id="rId190" Type="http://schemas.openxmlformats.org/officeDocument/2006/relationships/customXml" Target="../ink/ink516.xml"/><Relationship Id="rId204" Type="http://schemas.openxmlformats.org/officeDocument/2006/relationships/customXml" Target="../ink/ink523.xml"/><Relationship Id="rId225" Type="http://schemas.openxmlformats.org/officeDocument/2006/relationships/image" Target="../media/image643.png"/><Relationship Id="rId246" Type="http://schemas.openxmlformats.org/officeDocument/2006/relationships/customXml" Target="../ink/ink544.xml"/><Relationship Id="rId267" Type="http://schemas.openxmlformats.org/officeDocument/2006/relationships/image" Target="../media/image664.png"/><Relationship Id="rId288" Type="http://schemas.openxmlformats.org/officeDocument/2006/relationships/customXml" Target="../ink/ink565.xml"/><Relationship Id="rId106" Type="http://schemas.openxmlformats.org/officeDocument/2006/relationships/customXml" Target="../ink/ink474.xml"/><Relationship Id="rId127" Type="http://schemas.openxmlformats.org/officeDocument/2006/relationships/image" Target="../media/image594.png"/><Relationship Id="rId313" Type="http://schemas.openxmlformats.org/officeDocument/2006/relationships/image" Target="../media/image687.png"/><Relationship Id="rId10" Type="http://schemas.openxmlformats.org/officeDocument/2006/relationships/customXml" Target="../ink/ink426.xml"/><Relationship Id="rId31" Type="http://schemas.openxmlformats.org/officeDocument/2006/relationships/image" Target="../media/image546.png"/><Relationship Id="rId52" Type="http://schemas.openxmlformats.org/officeDocument/2006/relationships/customXml" Target="../ink/ink447.xml"/><Relationship Id="rId73" Type="http://schemas.openxmlformats.org/officeDocument/2006/relationships/image" Target="../media/image567.png"/><Relationship Id="rId94" Type="http://schemas.openxmlformats.org/officeDocument/2006/relationships/customXml" Target="../ink/ink468.xml"/><Relationship Id="rId148" Type="http://schemas.openxmlformats.org/officeDocument/2006/relationships/customXml" Target="../ink/ink495.xml"/><Relationship Id="rId169" Type="http://schemas.openxmlformats.org/officeDocument/2006/relationships/image" Target="../media/image615.png"/><Relationship Id="rId334" Type="http://schemas.openxmlformats.org/officeDocument/2006/relationships/customXml" Target="../ink/ink588.xml"/><Relationship Id="rId355" Type="http://schemas.openxmlformats.org/officeDocument/2006/relationships/image" Target="../media/image708.png"/><Relationship Id="rId376" Type="http://schemas.openxmlformats.org/officeDocument/2006/relationships/customXml" Target="../ink/ink609.xml"/><Relationship Id="rId4" Type="http://schemas.openxmlformats.org/officeDocument/2006/relationships/customXml" Target="../ink/ink423.xml"/><Relationship Id="rId180" Type="http://schemas.openxmlformats.org/officeDocument/2006/relationships/customXml" Target="../ink/ink511.xml"/><Relationship Id="rId215" Type="http://schemas.openxmlformats.org/officeDocument/2006/relationships/image" Target="../media/image638.png"/><Relationship Id="rId236" Type="http://schemas.openxmlformats.org/officeDocument/2006/relationships/customXml" Target="../ink/ink539.xml"/><Relationship Id="rId257" Type="http://schemas.openxmlformats.org/officeDocument/2006/relationships/image" Target="../media/image659.png"/><Relationship Id="rId278" Type="http://schemas.openxmlformats.org/officeDocument/2006/relationships/customXml" Target="../ink/ink560.xml"/><Relationship Id="rId303" Type="http://schemas.openxmlformats.org/officeDocument/2006/relationships/image" Target="../media/image682.png"/><Relationship Id="rId42" Type="http://schemas.openxmlformats.org/officeDocument/2006/relationships/customXml" Target="../ink/ink442.xml"/><Relationship Id="rId84" Type="http://schemas.openxmlformats.org/officeDocument/2006/relationships/customXml" Target="../ink/ink463.xml"/><Relationship Id="rId138" Type="http://schemas.openxmlformats.org/officeDocument/2006/relationships/customXml" Target="../ink/ink490.xml"/><Relationship Id="rId345" Type="http://schemas.openxmlformats.org/officeDocument/2006/relationships/image" Target="../media/image703.png"/><Relationship Id="rId191" Type="http://schemas.openxmlformats.org/officeDocument/2006/relationships/image" Target="../media/image626.png"/><Relationship Id="rId205" Type="http://schemas.openxmlformats.org/officeDocument/2006/relationships/image" Target="../media/image633.png"/><Relationship Id="rId247" Type="http://schemas.openxmlformats.org/officeDocument/2006/relationships/image" Target="../media/image654.png"/><Relationship Id="rId107" Type="http://schemas.openxmlformats.org/officeDocument/2006/relationships/image" Target="../media/image584.png"/><Relationship Id="rId289" Type="http://schemas.openxmlformats.org/officeDocument/2006/relationships/image" Target="../media/image675.png"/><Relationship Id="rId11" Type="http://schemas.openxmlformats.org/officeDocument/2006/relationships/image" Target="../media/image536.png"/><Relationship Id="rId53" Type="http://schemas.openxmlformats.org/officeDocument/2006/relationships/image" Target="../media/image557.png"/><Relationship Id="rId149" Type="http://schemas.openxmlformats.org/officeDocument/2006/relationships/image" Target="../media/image605.png"/><Relationship Id="rId314" Type="http://schemas.openxmlformats.org/officeDocument/2006/relationships/customXml" Target="../ink/ink578.xml"/><Relationship Id="rId356" Type="http://schemas.openxmlformats.org/officeDocument/2006/relationships/customXml" Target="../ink/ink599.xml"/><Relationship Id="rId95" Type="http://schemas.openxmlformats.org/officeDocument/2006/relationships/image" Target="../media/image578.png"/><Relationship Id="rId160" Type="http://schemas.openxmlformats.org/officeDocument/2006/relationships/customXml" Target="../ink/ink501.xml"/><Relationship Id="rId216" Type="http://schemas.openxmlformats.org/officeDocument/2006/relationships/customXml" Target="../ink/ink529.xml"/><Relationship Id="rId258" Type="http://schemas.openxmlformats.org/officeDocument/2006/relationships/customXml" Target="../ink/ink550.xml"/><Relationship Id="rId22" Type="http://schemas.openxmlformats.org/officeDocument/2006/relationships/customXml" Target="../ink/ink432.xml"/><Relationship Id="rId64" Type="http://schemas.openxmlformats.org/officeDocument/2006/relationships/customXml" Target="../ink/ink453.xml"/><Relationship Id="rId118" Type="http://schemas.openxmlformats.org/officeDocument/2006/relationships/customXml" Target="../ink/ink480.xml"/><Relationship Id="rId325" Type="http://schemas.openxmlformats.org/officeDocument/2006/relationships/image" Target="../media/image693.png"/><Relationship Id="rId367" Type="http://schemas.openxmlformats.org/officeDocument/2006/relationships/image" Target="../media/image714.png"/><Relationship Id="rId171" Type="http://schemas.openxmlformats.org/officeDocument/2006/relationships/image" Target="../media/image616.png"/><Relationship Id="rId227" Type="http://schemas.openxmlformats.org/officeDocument/2006/relationships/image" Target="../media/image644.png"/><Relationship Id="rId269" Type="http://schemas.openxmlformats.org/officeDocument/2006/relationships/image" Target="../media/image665.png"/><Relationship Id="rId33" Type="http://schemas.openxmlformats.org/officeDocument/2006/relationships/image" Target="../media/image547.png"/><Relationship Id="rId129" Type="http://schemas.openxmlformats.org/officeDocument/2006/relationships/image" Target="../media/image595.png"/><Relationship Id="rId280" Type="http://schemas.openxmlformats.org/officeDocument/2006/relationships/customXml" Target="../ink/ink561.xml"/><Relationship Id="rId336" Type="http://schemas.openxmlformats.org/officeDocument/2006/relationships/customXml" Target="../ink/ink589.xml"/><Relationship Id="rId75" Type="http://schemas.openxmlformats.org/officeDocument/2006/relationships/image" Target="../media/image568.png"/><Relationship Id="rId140" Type="http://schemas.openxmlformats.org/officeDocument/2006/relationships/customXml" Target="../ink/ink491.xml"/><Relationship Id="rId182" Type="http://schemas.openxmlformats.org/officeDocument/2006/relationships/customXml" Target="../ink/ink512.xml"/><Relationship Id="rId378" Type="http://schemas.openxmlformats.org/officeDocument/2006/relationships/customXml" Target="../ink/ink610.xml"/><Relationship Id="rId6" Type="http://schemas.openxmlformats.org/officeDocument/2006/relationships/customXml" Target="../ink/ink424.xml"/><Relationship Id="rId238" Type="http://schemas.openxmlformats.org/officeDocument/2006/relationships/customXml" Target="../ink/ink540.xml"/><Relationship Id="rId291" Type="http://schemas.openxmlformats.org/officeDocument/2006/relationships/image" Target="../media/image676.png"/><Relationship Id="rId305" Type="http://schemas.openxmlformats.org/officeDocument/2006/relationships/image" Target="../media/image683.png"/><Relationship Id="rId347" Type="http://schemas.openxmlformats.org/officeDocument/2006/relationships/image" Target="../media/image704.png"/><Relationship Id="rId44" Type="http://schemas.openxmlformats.org/officeDocument/2006/relationships/customXml" Target="../ink/ink443.xml"/><Relationship Id="rId86" Type="http://schemas.openxmlformats.org/officeDocument/2006/relationships/customXml" Target="../ink/ink464.xml"/><Relationship Id="rId151" Type="http://schemas.openxmlformats.org/officeDocument/2006/relationships/image" Target="../media/image606.png"/><Relationship Id="rId193" Type="http://schemas.openxmlformats.org/officeDocument/2006/relationships/image" Target="../media/image627.png"/><Relationship Id="rId207" Type="http://schemas.openxmlformats.org/officeDocument/2006/relationships/image" Target="../media/image634.png"/><Relationship Id="rId249" Type="http://schemas.openxmlformats.org/officeDocument/2006/relationships/image" Target="../media/image655.png"/><Relationship Id="rId13" Type="http://schemas.openxmlformats.org/officeDocument/2006/relationships/image" Target="../media/image537.png"/><Relationship Id="rId109" Type="http://schemas.openxmlformats.org/officeDocument/2006/relationships/image" Target="../media/image585.png"/><Relationship Id="rId260" Type="http://schemas.openxmlformats.org/officeDocument/2006/relationships/customXml" Target="../ink/ink551.xml"/><Relationship Id="rId316" Type="http://schemas.openxmlformats.org/officeDocument/2006/relationships/customXml" Target="../ink/ink579.xml"/><Relationship Id="rId55" Type="http://schemas.openxmlformats.org/officeDocument/2006/relationships/image" Target="../media/image558.png"/><Relationship Id="rId97" Type="http://schemas.openxmlformats.org/officeDocument/2006/relationships/image" Target="../media/image579.png"/><Relationship Id="rId120" Type="http://schemas.openxmlformats.org/officeDocument/2006/relationships/customXml" Target="../ink/ink481.xml"/><Relationship Id="rId358" Type="http://schemas.openxmlformats.org/officeDocument/2006/relationships/customXml" Target="../ink/ink600.xml"/><Relationship Id="rId162" Type="http://schemas.openxmlformats.org/officeDocument/2006/relationships/customXml" Target="../ink/ink502.xml"/><Relationship Id="rId218" Type="http://schemas.openxmlformats.org/officeDocument/2006/relationships/customXml" Target="../ink/ink530.xml"/><Relationship Id="rId271" Type="http://schemas.openxmlformats.org/officeDocument/2006/relationships/image" Target="../media/image666.png"/><Relationship Id="rId24" Type="http://schemas.openxmlformats.org/officeDocument/2006/relationships/customXml" Target="../ink/ink433.xml"/><Relationship Id="rId66" Type="http://schemas.openxmlformats.org/officeDocument/2006/relationships/customXml" Target="../ink/ink454.xml"/><Relationship Id="rId131" Type="http://schemas.openxmlformats.org/officeDocument/2006/relationships/image" Target="../media/image596.png"/><Relationship Id="rId327" Type="http://schemas.openxmlformats.org/officeDocument/2006/relationships/image" Target="../media/image694.png"/><Relationship Id="rId369" Type="http://schemas.openxmlformats.org/officeDocument/2006/relationships/image" Target="../media/image715.png"/><Relationship Id="rId173" Type="http://schemas.openxmlformats.org/officeDocument/2006/relationships/image" Target="../media/image617.png"/><Relationship Id="rId229" Type="http://schemas.openxmlformats.org/officeDocument/2006/relationships/image" Target="../media/image645.png"/><Relationship Id="rId380" Type="http://schemas.openxmlformats.org/officeDocument/2006/relationships/customXml" Target="../ink/ink611.xml"/><Relationship Id="rId240" Type="http://schemas.openxmlformats.org/officeDocument/2006/relationships/customXml" Target="../ink/ink541.xml"/><Relationship Id="rId35" Type="http://schemas.openxmlformats.org/officeDocument/2006/relationships/image" Target="../media/image548.png"/><Relationship Id="rId77" Type="http://schemas.openxmlformats.org/officeDocument/2006/relationships/image" Target="../media/image569.png"/><Relationship Id="rId100" Type="http://schemas.openxmlformats.org/officeDocument/2006/relationships/customXml" Target="../ink/ink471.xml"/><Relationship Id="rId282" Type="http://schemas.openxmlformats.org/officeDocument/2006/relationships/customXml" Target="../ink/ink562.xml"/><Relationship Id="rId338" Type="http://schemas.openxmlformats.org/officeDocument/2006/relationships/customXml" Target="../ink/ink590.xml"/><Relationship Id="rId8" Type="http://schemas.openxmlformats.org/officeDocument/2006/relationships/customXml" Target="../ink/ink425.xml"/><Relationship Id="rId142" Type="http://schemas.openxmlformats.org/officeDocument/2006/relationships/customXml" Target="../ink/ink492.xml"/><Relationship Id="rId184" Type="http://schemas.openxmlformats.org/officeDocument/2006/relationships/customXml" Target="../ink/ink513.xml"/><Relationship Id="rId251" Type="http://schemas.openxmlformats.org/officeDocument/2006/relationships/image" Target="../media/image656.png"/><Relationship Id="rId46" Type="http://schemas.openxmlformats.org/officeDocument/2006/relationships/customXml" Target="../ink/ink444.xml"/><Relationship Id="rId293" Type="http://schemas.openxmlformats.org/officeDocument/2006/relationships/image" Target="../media/image677.png"/><Relationship Id="rId307" Type="http://schemas.openxmlformats.org/officeDocument/2006/relationships/image" Target="../media/image684.png"/><Relationship Id="rId349" Type="http://schemas.openxmlformats.org/officeDocument/2006/relationships/image" Target="../media/image705.png"/><Relationship Id="rId88" Type="http://schemas.openxmlformats.org/officeDocument/2006/relationships/customXml" Target="../ink/ink465.xml"/><Relationship Id="rId111" Type="http://schemas.openxmlformats.org/officeDocument/2006/relationships/image" Target="../media/image586.png"/><Relationship Id="rId153" Type="http://schemas.openxmlformats.org/officeDocument/2006/relationships/image" Target="../media/image607.png"/><Relationship Id="rId195" Type="http://schemas.openxmlformats.org/officeDocument/2006/relationships/image" Target="../media/image628.png"/><Relationship Id="rId209" Type="http://schemas.openxmlformats.org/officeDocument/2006/relationships/image" Target="../media/image635.png"/><Relationship Id="rId360" Type="http://schemas.openxmlformats.org/officeDocument/2006/relationships/customXml" Target="../ink/ink601.xml"/><Relationship Id="rId220" Type="http://schemas.openxmlformats.org/officeDocument/2006/relationships/customXml" Target="../ink/ink531.xml"/><Relationship Id="rId15" Type="http://schemas.openxmlformats.org/officeDocument/2006/relationships/image" Target="../media/image538.png"/><Relationship Id="rId57" Type="http://schemas.openxmlformats.org/officeDocument/2006/relationships/image" Target="../media/image559.png"/><Relationship Id="rId262" Type="http://schemas.openxmlformats.org/officeDocument/2006/relationships/customXml" Target="../ink/ink552.xml"/><Relationship Id="rId318" Type="http://schemas.openxmlformats.org/officeDocument/2006/relationships/customXml" Target="../ink/ink580.xml"/><Relationship Id="rId99" Type="http://schemas.openxmlformats.org/officeDocument/2006/relationships/image" Target="../media/image580.png"/><Relationship Id="rId122" Type="http://schemas.openxmlformats.org/officeDocument/2006/relationships/customXml" Target="../ink/ink482.xml"/><Relationship Id="rId164" Type="http://schemas.openxmlformats.org/officeDocument/2006/relationships/customXml" Target="../ink/ink503.xml"/><Relationship Id="rId371" Type="http://schemas.openxmlformats.org/officeDocument/2006/relationships/image" Target="../media/image716.png"/><Relationship Id="rId26" Type="http://schemas.openxmlformats.org/officeDocument/2006/relationships/customXml" Target="../ink/ink434.xml"/><Relationship Id="rId231" Type="http://schemas.openxmlformats.org/officeDocument/2006/relationships/image" Target="../media/image646.png"/><Relationship Id="rId273" Type="http://schemas.openxmlformats.org/officeDocument/2006/relationships/image" Target="../media/image667.png"/><Relationship Id="rId329" Type="http://schemas.openxmlformats.org/officeDocument/2006/relationships/image" Target="../media/image69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gnerzanco.com.b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0.png"/><Relationship Id="rId21" Type="http://schemas.openxmlformats.org/officeDocument/2006/relationships/image" Target="../media/image733.png"/><Relationship Id="rId63" Type="http://schemas.openxmlformats.org/officeDocument/2006/relationships/image" Target="../media/image754.png"/><Relationship Id="rId159" Type="http://schemas.openxmlformats.org/officeDocument/2006/relationships/image" Target="../media/image800.png"/><Relationship Id="rId170" Type="http://schemas.openxmlformats.org/officeDocument/2006/relationships/customXml" Target="../ink/ink698.xml"/><Relationship Id="rId226" Type="http://schemas.openxmlformats.org/officeDocument/2006/relationships/customXml" Target="../ink/ink726.xml"/><Relationship Id="rId268" Type="http://schemas.openxmlformats.org/officeDocument/2006/relationships/customXml" Target="../ink/ink747.xml"/><Relationship Id="rId32" Type="http://schemas.openxmlformats.org/officeDocument/2006/relationships/customXml" Target="../ink/ink629.xml"/><Relationship Id="rId74" Type="http://schemas.openxmlformats.org/officeDocument/2006/relationships/customXml" Target="../ink/ink650.xml"/><Relationship Id="rId128" Type="http://schemas.openxmlformats.org/officeDocument/2006/relationships/customXml" Target="../ink/ink677.xml"/><Relationship Id="rId5" Type="http://schemas.openxmlformats.org/officeDocument/2006/relationships/image" Target="../media/image725.png"/><Relationship Id="rId181" Type="http://schemas.openxmlformats.org/officeDocument/2006/relationships/image" Target="../media/image811.png"/><Relationship Id="rId237" Type="http://schemas.openxmlformats.org/officeDocument/2006/relationships/image" Target="../media/image839.png"/><Relationship Id="rId279" Type="http://schemas.openxmlformats.org/officeDocument/2006/relationships/image" Target="../media/image860.png"/><Relationship Id="rId43" Type="http://schemas.openxmlformats.org/officeDocument/2006/relationships/image" Target="../media/image744.png"/><Relationship Id="rId139" Type="http://schemas.openxmlformats.org/officeDocument/2006/relationships/image" Target="../media/image790.png"/><Relationship Id="rId290" Type="http://schemas.openxmlformats.org/officeDocument/2006/relationships/customXml" Target="../ink/ink758.xml"/><Relationship Id="rId85" Type="http://schemas.openxmlformats.org/officeDocument/2006/relationships/image" Target="../media/image612.png"/><Relationship Id="rId150" Type="http://schemas.openxmlformats.org/officeDocument/2006/relationships/customXml" Target="../ink/ink688.xml"/><Relationship Id="rId192" Type="http://schemas.openxmlformats.org/officeDocument/2006/relationships/customXml" Target="../ink/ink709.xml"/><Relationship Id="rId206" Type="http://schemas.openxmlformats.org/officeDocument/2006/relationships/customXml" Target="../ink/ink716.xml"/><Relationship Id="rId248" Type="http://schemas.openxmlformats.org/officeDocument/2006/relationships/customXml" Target="../ink/ink737.xml"/><Relationship Id="rId12" Type="http://schemas.openxmlformats.org/officeDocument/2006/relationships/customXml" Target="../ink/ink619.xml"/><Relationship Id="rId33" Type="http://schemas.openxmlformats.org/officeDocument/2006/relationships/image" Target="../media/image739.png"/><Relationship Id="rId108" Type="http://schemas.openxmlformats.org/officeDocument/2006/relationships/customXml" Target="../ink/ink667.xml"/><Relationship Id="rId129" Type="http://schemas.openxmlformats.org/officeDocument/2006/relationships/image" Target="../media/image785.png"/><Relationship Id="rId280" Type="http://schemas.openxmlformats.org/officeDocument/2006/relationships/customXml" Target="../ink/ink753.xml"/><Relationship Id="rId54" Type="http://schemas.openxmlformats.org/officeDocument/2006/relationships/customXml" Target="../ink/ink640.xml"/><Relationship Id="rId75" Type="http://schemas.openxmlformats.org/officeDocument/2006/relationships/image" Target="../media/image760.png"/><Relationship Id="rId96" Type="http://schemas.openxmlformats.org/officeDocument/2006/relationships/customXml" Target="../ink/ink661.xml"/><Relationship Id="rId140" Type="http://schemas.openxmlformats.org/officeDocument/2006/relationships/customXml" Target="../ink/ink683.xml"/><Relationship Id="rId161" Type="http://schemas.openxmlformats.org/officeDocument/2006/relationships/image" Target="../media/image801.png"/><Relationship Id="rId182" Type="http://schemas.openxmlformats.org/officeDocument/2006/relationships/customXml" Target="../ink/ink704.xml"/><Relationship Id="rId217" Type="http://schemas.openxmlformats.org/officeDocument/2006/relationships/image" Target="../media/image829.png"/><Relationship Id="rId6" Type="http://schemas.openxmlformats.org/officeDocument/2006/relationships/customXml" Target="../ink/ink616.xml"/><Relationship Id="rId238" Type="http://schemas.openxmlformats.org/officeDocument/2006/relationships/customXml" Target="../ink/ink732.xml"/><Relationship Id="rId259" Type="http://schemas.openxmlformats.org/officeDocument/2006/relationships/image" Target="../media/image850.png"/><Relationship Id="rId23" Type="http://schemas.openxmlformats.org/officeDocument/2006/relationships/image" Target="../media/image734.png"/><Relationship Id="rId119" Type="http://schemas.openxmlformats.org/officeDocument/2006/relationships/image" Target="../media/image781.png"/><Relationship Id="rId270" Type="http://schemas.openxmlformats.org/officeDocument/2006/relationships/customXml" Target="../ink/ink748.xml"/><Relationship Id="rId291" Type="http://schemas.openxmlformats.org/officeDocument/2006/relationships/image" Target="../media/image866.png"/><Relationship Id="rId44" Type="http://schemas.openxmlformats.org/officeDocument/2006/relationships/customXml" Target="../ink/ink635.xml"/><Relationship Id="rId65" Type="http://schemas.openxmlformats.org/officeDocument/2006/relationships/image" Target="../media/image755.png"/><Relationship Id="rId86" Type="http://schemas.openxmlformats.org/officeDocument/2006/relationships/customXml" Target="../ink/ink656.xml"/><Relationship Id="rId130" Type="http://schemas.openxmlformats.org/officeDocument/2006/relationships/customXml" Target="../ink/ink678.xml"/><Relationship Id="rId151" Type="http://schemas.openxmlformats.org/officeDocument/2006/relationships/image" Target="../media/image796.png"/><Relationship Id="rId172" Type="http://schemas.openxmlformats.org/officeDocument/2006/relationships/customXml" Target="../ink/ink699.xml"/><Relationship Id="rId193" Type="http://schemas.openxmlformats.org/officeDocument/2006/relationships/image" Target="../media/image817.png"/><Relationship Id="rId207" Type="http://schemas.openxmlformats.org/officeDocument/2006/relationships/image" Target="../media/image824.png"/><Relationship Id="rId228" Type="http://schemas.openxmlformats.org/officeDocument/2006/relationships/customXml" Target="../ink/ink727.xml"/><Relationship Id="rId249" Type="http://schemas.openxmlformats.org/officeDocument/2006/relationships/image" Target="../media/image845.png"/><Relationship Id="rId13" Type="http://schemas.openxmlformats.org/officeDocument/2006/relationships/image" Target="../media/image729.png"/><Relationship Id="rId109" Type="http://schemas.openxmlformats.org/officeDocument/2006/relationships/image" Target="../media/image776.png"/><Relationship Id="rId260" Type="http://schemas.openxmlformats.org/officeDocument/2006/relationships/customXml" Target="../ink/ink743.xml"/><Relationship Id="rId281" Type="http://schemas.openxmlformats.org/officeDocument/2006/relationships/image" Target="../media/image861.png"/><Relationship Id="rId34" Type="http://schemas.openxmlformats.org/officeDocument/2006/relationships/customXml" Target="../ink/ink630.xml"/><Relationship Id="rId55" Type="http://schemas.openxmlformats.org/officeDocument/2006/relationships/image" Target="../media/image750.png"/><Relationship Id="rId76" Type="http://schemas.openxmlformats.org/officeDocument/2006/relationships/customXml" Target="../ink/ink651.xml"/><Relationship Id="rId97" Type="http://schemas.openxmlformats.org/officeDocument/2006/relationships/image" Target="../media/image770.png"/><Relationship Id="rId120" Type="http://schemas.openxmlformats.org/officeDocument/2006/relationships/customXml" Target="../ink/ink673.xml"/><Relationship Id="rId141" Type="http://schemas.openxmlformats.org/officeDocument/2006/relationships/image" Target="../media/image791.png"/><Relationship Id="rId7" Type="http://schemas.openxmlformats.org/officeDocument/2006/relationships/image" Target="../media/image726.png"/><Relationship Id="rId162" Type="http://schemas.openxmlformats.org/officeDocument/2006/relationships/customXml" Target="../ink/ink694.xml"/><Relationship Id="rId183" Type="http://schemas.openxmlformats.org/officeDocument/2006/relationships/image" Target="../media/image812.png"/><Relationship Id="rId218" Type="http://schemas.openxmlformats.org/officeDocument/2006/relationships/customXml" Target="../ink/ink722.xml"/><Relationship Id="rId239" Type="http://schemas.openxmlformats.org/officeDocument/2006/relationships/image" Target="../media/image840.png"/><Relationship Id="rId250" Type="http://schemas.openxmlformats.org/officeDocument/2006/relationships/customXml" Target="../ink/ink738.xml"/><Relationship Id="rId271" Type="http://schemas.openxmlformats.org/officeDocument/2006/relationships/image" Target="../media/image856.png"/><Relationship Id="rId292" Type="http://schemas.openxmlformats.org/officeDocument/2006/relationships/customXml" Target="../ink/ink759.xml"/><Relationship Id="rId24" Type="http://schemas.openxmlformats.org/officeDocument/2006/relationships/customXml" Target="../ink/ink625.xml"/><Relationship Id="rId45" Type="http://schemas.openxmlformats.org/officeDocument/2006/relationships/image" Target="../media/image745.png"/><Relationship Id="rId66" Type="http://schemas.openxmlformats.org/officeDocument/2006/relationships/customXml" Target="../ink/ink646.xml"/><Relationship Id="rId87" Type="http://schemas.openxmlformats.org/officeDocument/2006/relationships/image" Target="../media/image765.png"/><Relationship Id="rId110" Type="http://schemas.openxmlformats.org/officeDocument/2006/relationships/customXml" Target="../ink/ink668.xml"/><Relationship Id="rId131" Type="http://schemas.openxmlformats.org/officeDocument/2006/relationships/image" Target="../media/image786.png"/><Relationship Id="rId152" Type="http://schemas.openxmlformats.org/officeDocument/2006/relationships/customXml" Target="../ink/ink689.xml"/><Relationship Id="rId173" Type="http://schemas.openxmlformats.org/officeDocument/2006/relationships/image" Target="../media/image807.png"/><Relationship Id="rId194" Type="http://schemas.openxmlformats.org/officeDocument/2006/relationships/customXml" Target="../ink/ink710.xml"/><Relationship Id="rId208" Type="http://schemas.openxmlformats.org/officeDocument/2006/relationships/customXml" Target="../ink/ink717.xml"/><Relationship Id="rId229" Type="http://schemas.openxmlformats.org/officeDocument/2006/relationships/image" Target="../media/image835.png"/><Relationship Id="rId240" Type="http://schemas.openxmlformats.org/officeDocument/2006/relationships/customXml" Target="../ink/ink733.xml"/><Relationship Id="rId261" Type="http://schemas.openxmlformats.org/officeDocument/2006/relationships/image" Target="../media/image851.png"/><Relationship Id="rId14" Type="http://schemas.openxmlformats.org/officeDocument/2006/relationships/customXml" Target="../ink/ink620.xml"/><Relationship Id="rId35" Type="http://schemas.openxmlformats.org/officeDocument/2006/relationships/image" Target="../media/image740.png"/><Relationship Id="rId56" Type="http://schemas.openxmlformats.org/officeDocument/2006/relationships/customXml" Target="../ink/ink641.xml"/><Relationship Id="rId77" Type="http://schemas.openxmlformats.org/officeDocument/2006/relationships/image" Target="../media/image761.png"/><Relationship Id="rId100" Type="http://schemas.openxmlformats.org/officeDocument/2006/relationships/customXml" Target="../ink/ink663.xml"/><Relationship Id="rId282" Type="http://schemas.openxmlformats.org/officeDocument/2006/relationships/customXml" Target="../ink/ink754.xml"/><Relationship Id="rId8" Type="http://schemas.openxmlformats.org/officeDocument/2006/relationships/customXml" Target="../ink/ink617.xml"/><Relationship Id="rId98" Type="http://schemas.openxmlformats.org/officeDocument/2006/relationships/customXml" Target="../ink/ink662.xml"/><Relationship Id="rId121" Type="http://schemas.openxmlformats.org/officeDocument/2006/relationships/image" Target="../media/image782.png"/><Relationship Id="rId142" Type="http://schemas.openxmlformats.org/officeDocument/2006/relationships/customXml" Target="../ink/ink684.xml"/><Relationship Id="rId163" Type="http://schemas.openxmlformats.org/officeDocument/2006/relationships/image" Target="../media/image802.png"/><Relationship Id="rId184" Type="http://schemas.openxmlformats.org/officeDocument/2006/relationships/customXml" Target="../ink/ink705.xml"/><Relationship Id="rId219" Type="http://schemas.openxmlformats.org/officeDocument/2006/relationships/image" Target="../media/image830.png"/><Relationship Id="rId230" Type="http://schemas.openxmlformats.org/officeDocument/2006/relationships/customXml" Target="../ink/ink728.xml"/><Relationship Id="rId251" Type="http://schemas.openxmlformats.org/officeDocument/2006/relationships/image" Target="../media/image846.png"/><Relationship Id="rId25" Type="http://schemas.openxmlformats.org/officeDocument/2006/relationships/image" Target="../media/image735.png"/><Relationship Id="rId46" Type="http://schemas.openxmlformats.org/officeDocument/2006/relationships/customXml" Target="../ink/ink636.xml"/><Relationship Id="rId67" Type="http://schemas.openxmlformats.org/officeDocument/2006/relationships/image" Target="../media/image756.png"/><Relationship Id="rId272" Type="http://schemas.openxmlformats.org/officeDocument/2006/relationships/customXml" Target="../ink/ink749.xml"/><Relationship Id="rId293" Type="http://schemas.openxmlformats.org/officeDocument/2006/relationships/image" Target="../media/image867.png"/><Relationship Id="rId88" Type="http://schemas.openxmlformats.org/officeDocument/2006/relationships/customXml" Target="../ink/ink657.xml"/><Relationship Id="rId111" Type="http://schemas.openxmlformats.org/officeDocument/2006/relationships/image" Target="../media/image777.png"/><Relationship Id="rId132" Type="http://schemas.openxmlformats.org/officeDocument/2006/relationships/customXml" Target="../ink/ink679.xml"/><Relationship Id="rId153" Type="http://schemas.openxmlformats.org/officeDocument/2006/relationships/image" Target="../media/image797.png"/><Relationship Id="rId174" Type="http://schemas.openxmlformats.org/officeDocument/2006/relationships/customXml" Target="../ink/ink700.xml"/><Relationship Id="rId195" Type="http://schemas.openxmlformats.org/officeDocument/2006/relationships/image" Target="../media/image818.png"/><Relationship Id="rId209" Type="http://schemas.openxmlformats.org/officeDocument/2006/relationships/image" Target="../media/image825.png"/><Relationship Id="rId220" Type="http://schemas.openxmlformats.org/officeDocument/2006/relationships/customXml" Target="../ink/ink723.xml"/><Relationship Id="rId241" Type="http://schemas.openxmlformats.org/officeDocument/2006/relationships/image" Target="../media/image841.png"/><Relationship Id="rId15" Type="http://schemas.openxmlformats.org/officeDocument/2006/relationships/image" Target="../media/image730.png"/><Relationship Id="rId36" Type="http://schemas.openxmlformats.org/officeDocument/2006/relationships/customXml" Target="../ink/ink631.xml"/><Relationship Id="rId57" Type="http://schemas.openxmlformats.org/officeDocument/2006/relationships/image" Target="../media/image751.png"/><Relationship Id="rId262" Type="http://schemas.openxmlformats.org/officeDocument/2006/relationships/customXml" Target="../ink/ink744.xml"/><Relationship Id="rId283" Type="http://schemas.openxmlformats.org/officeDocument/2006/relationships/image" Target="../media/image862.png"/><Relationship Id="rId78" Type="http://schemas.openxmlformats.org/officeDocument/2006/relationships/customXml" Target="../ink/ink652.xml"/><Relationship Id="rId99" Type="http://schemas.openxmlformats.org/officeDocument/2006/relationships/image" Target="../media/image771.png"/><Relationship Id="rId101" Type="http://schemas.openxmlformats.org/officeDocument/2006/relationships/image" Target="../media/image772.png"/><Relationship Id="rId122" Type="http://schemas.openxmlformats.org/officeDocument/2006/relationships/customXml" Target="../ink/ink674.xml"/><Relationship Id="rId143" Type="http://schemas.openxmlformats.org/officeDocument/2006/relationships/image" Target="../media/image792.png"/><Relationship Id="rId164" Type="http://schemas.openxmlformats.org/officeDocument/2006/relationships/customXml" Target="../ink/ink695.xml"/><Relationship Id="rId185" Type="http://schemas.openxmlformats.org/officeDocument/2006/relationships/image" Target="../media/image813.png"/><Relationship Id="rId9" Type="http://schemas.openxmlformats.org/officeDocument/2006/relationships/image" Target="../media/image727.png"/><Relationship Id="rId210" Type="http://schemas.openxmlformats.org/officeDocument/2006/relationships/customXml" Target="../ink/ink718.xml"/><Relationship Id="rId26" Type="http://schemas.openxmlformats.org/officeDocument/2006/relationships/customXml" Target="../ink/ink626.xml"/><Relationship Id="rId231" Type="http://schemas.openxmlformats.org/officeDocument/2006/relationships/image" Target="../media/image836.png"/><Relationship Id="rId252" Type="http://schemas.openxmlformats.org/officeDocument/2006/relationships/customXml" Target="../ink/ink739.xml"/><Relationship Id="rId273" Type="http://schemas.openxmlformats.org/officeDocument/2006/relationships/image" Target="../media/image857.png"/><Relationship Id="rId47" Type="http://schemas.openxmlformats.org/officeDocument/2006/relationships/image" Target="../media/image746.png"/><Relationship Id="rId68" Type="http://schemas.openxmlformats.org/officeDocument/2006/relationships/customXml" Target="../ink/ink647.xml"/><Relationship Id="rId89" Type="http://schemas.openxmlformats.org/officeDocument/2006/relationships/image" Target="../media/image766.png"/><Relationship Id="rId112" Type="http://schemas.openxmlformats.org/officeDocument/2006/relationships/customXml" Target="../ink/ink669.xml"/><Relationship Id="rId133" Type="http://schemas.openxmlformats.org/officeDocument/2006/relationships/image" Target="../media/image787.png"/><Relationship Id="rId154" Type="http://schemas.openxmlformats.org/officeDocument/2006/relationships/customXml" Target="../ink/ink690.xml"/><Relationship Id="rId175" Type="http://schemas.openxmlformats.org/officeDocument/2006/relationships/image" Target="../media/image808.png"/><Relationship Id="rId196" Type="http://schemas.openxmlformats.org/officeDocument/2006/relationships/customXml" Target="../ink/ink711.xml"/><Relationship Id="rId200" Type="http://schemas.openxmlformats.org/officeDocument/2006/relationships/customXml" Target="../ink/ink713.xml"/><Relationship Id="rId16" Type="http://schemas.openxmlformats.org/officeDocument/2006/relationships/customXml" Target="../ink/ink621.xml"/><Relationship Id="rId221" Type="http://schemas.openxmlformats.org/officeDocument/2006/relationships/image" Target="../media/image831.png"/><Relationship Id="rId242" Type="http://schemas.openxmlformats.org/officeDocument/2006/relationships/customXml" Target="../ink/ink734.xml"/><Relationship Id="rId263" Type="http://schemas.openxmlformats.org/officeDocument/2006/relationships/image" Target="../media/image852.png"/><Relationship Id="rId284" Type="http://schemas.openxmlformats.org/officeDocument/2006/relationships/customXml" Target="../ink/ink755.xml"/><Relationship Id="rId37" Type="http://schemas.openxmlformats.org/officeDocument/2006/relationships/image" Target="../media/image741.png"/><Relationship Id="rId58" Type="http://schemas.openxmlformats.org/officeDocument/2006/relationships/customXml" Target="../ink/ink642.xml"/><Relationship Id="rId79" Type="http://schemas.openxmlformats.org/officeDocument/2006/relationships/image" Target="../media/image762.png"/><Relationship Id="rId102" Type="http://schemas.openxmlformats.org/officeDocument/2006/relationships/customXml" Target="../ink/ink664.xml"/><Relationship Id="rId123" Type="http://schemas.openxmlformats.org/officeDocument/2006/relationships/image" Target="../media/image783.png"/><Relationship Id="rId144" Type="http://schemas.openxmlformats.org/officeDocument/2006/relationships/customXml" Target="../ink/ink685.xml"/><Relationship Id="rId90" Type="http://schemas.openxmlformats.org/officeDocument/2006/relationships/customXml" Target="../ink/ink658.xml"/><Relationship Id="rId165" Type="http://schemas.openxmlformats.org/officeDocument/2006/relationships/image" Target="../media/image803.png"/><Relationship Id="rId186" Type="http://schemas.openxmlformats.org/officeDocument/2006/relationships/customXml" Target="../ink/ink706.xml"/><Relationship Id="rId211" Type="http://schemas.openxmlformats.org/officeDocument/2006/relationships/image" Target="../media/image826.png"/><Relationship Id="rId232" Type="http://schemas.openxmlformats.org/officeDocument/2006/relationships/customXml" Target="../ink/ink729.xml"/><Relationship Id="rId253" Type="http://schemas.openxmlformats.org/officeDocument/2006/relationships/image" Target="../media/image847.png"/><Relationship Id="rId274" Type="http://schemas.openxmlformats.org/officeDocument/2006/relationships/customXml" Target="../ink/ink750.xml"/><Relationship Id="rId27" Type="http://schemas.openxmlformats.org/officeDocument/2006/relationships/image" Target="../media/image736.png"/><Relationship Id="rId48" Type="http://schemas.openxmlformats.org/officeDocument/2006/relationships/customXml" Target="../ink/ink637.xml"/><Relationship Id="rId69" Type="http://schemas.openxmlformats.org/officeDocument/2006/relationships/image" Target="../media/image757.png"/><Relationship Id="rId113" Type="http://schemas.openxmlformats.org/officeDocument/2006/relationships/image" Target="../media/image778.png"/><Relationship Id="rId134" Type="http://schemas.openxmlformats.org/officeDocument/2006/relationships/customXml" Target="../ink/ink680.xml"/><Relationship Id="rId80" Type="http://schemas.openxmlformats.org/officeDocument/2006/relationships/customXml" Target="../ink/ink653.xml"/><Relationship Id="rId155" Type="http://schemas.openxmlformats.org/officeDocument/2006/relationships/image" Target="../media/image798.png"/><Relationship Id="rId176" Type="http://schemas.openxmlformats.org/officeDocument/2006/relationships/customXml" Target="../ink/ink701.xml"/><Relationship Id="rId197" Type="http://schemas.openxmlformats.org/officeDocument/2006/relationships/image" Target="../media/image819.png"/><Relationship Id="rId201" Type="http://schemas.openxmlformats.org/officeDocument/2006/relationships/image" Target="../media/image821.png"/><Relationship Id="rId222" Type="http://schemas.openxmlformats.org/officeDocument/2006/relationships/customXml" Target="../ink/ink724.xml"/><Relationship Id="rId243" Type="http://schemas.openxmlformats.org/officeDocument/2006/relationships/image" Target="../media/image842.png"/><Relationship Id="rId264" Type="http://schemas.openxmlformats.org/officeDocument/2006/relationships/customXml" Target="../ink/ink745.xml"/><Relationship Id="rId285" Type="http://schemas.openxmlformats.org/officeDocument/2006/relationships/image" Target="../media/image863.png"/><Relationship Id="rId17" Type="http://schemas.openxmlformats.org/officeDocument/2006/relationships/image" Target="../media/image731.png"/><Relationship Id="rId38" Type="http://schemas.openxmlformats.org/officeDocument/2006/relationships/customXml" Target="../ink/ink632.xml"/><Relationship Id="rId59" Type="http://schemas.openxmlformats.org/officeDocument/2006/relationships/image" Target="../media/image752.png"/><Relationship Id="rId103" Type="http://schemas.openxmlformats.org/officeDocument/2006/relationships/image" Target="../media/image773.png"/><Relationship Id="rId124" Type="http://schemas.openxmlformats.org/officeDocument/2006/relationships/customXml" Target="../ink/ink675.xml"/><Relationship Id="rId70" Type="http://schemas.openxmlformats.org/officeDocument/2006/relationships/customXml" Target="../ink/ink648.xml"/><Relationship Id="rId91" Type="http://schemas.openxmlformats.org/officeDocument/2006/relationships/image" Target="../media/image767.png"/><Relationship Id="rId145" Type="http://schemas.openxmlformats.org/officeDocument/2006/relationships/image" Target="../media/image793.png"/><Relationship Id="rId166" Type="http://schemas.openxmlformats.org/officeDocument/2006/relationships/customXml" Target="../ink/ink696.xml"/><Relationship Id="rId187" Type="http://schemas.openxmlformats.org/officeDocument/2006/relationships/image" Target="../media/image8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19.xml"/><Relationship Id="rId233" Type="http://schemas.openxmlformats.org/officeDocument/2006/relationships/image" Target="../media/image837.png"/><Relationship Id="rId254" Type="http://schemas.openxmlformats.org/officeDocument/2006/relationships/customXml" Target="../ink/ink740.xml"/><Relationship Id="rId28" Type="http://schemas.openxmlformats.org/officeDocument/2006/relationships/customXml" Target="../ink/ink627.xml"/><Relationship Id="rId49" Type="http://schemas.openxmlformats.org/officeDocument/2006/relationships/image" Target="../media/image747.png"/><Relationship Id="rId114" Type="http://schemas.openxmlformats.org/officeDocument/2006/relationships/customXml" Target="../ink/ink670.xml"/><Relationship Id="rId275" Type="http://schemas.openxmlformats.org/officeDocument/2006/relationships/image" Target="../media/image858.png"/><Relationship Id="rId60" Type="http://schemas.openxmlformats.org/officeDocument/2006/relationships/customXml" Target="../ink/ink643.xml"/><Relationship Id="rId81" Type="http://schemas.openxmlformats.org/officeDocument/2006/relationships/image" Target="../media/image763.png"/><Relationship Id="rId135" Type="http://schemas.openxmlformats.org/officeDocument/2006/relationships/image" Target="../media/image788.png"/><Relationship Id="rId156" Type="http://schemas.openxmlformats.org/officeDocument/2006/relationships/customXml" Target="../ink/ink691.xml"/><Relationship Id="rId177" Type="http://schemas.openxmlformats.org/officeDocument/2006/relationships/image" Target="../media/image809.png"/><Relationship Id="rId198" Type="http://schemas.openxmlformats.org/officeDocument/2006/relationships/customXml" Target="../ink/ink712.xml"/><Relationship Id="rId202" Type="http://schemas.openxmlformats.org/officeDocument/2006/relationships/customXml" Target="../ink/ink714.xml"/><Relationship Id="rId223" Type="http://schemas.openxmlformats.org/officeDocument/2006/relationships/image" Target="../media/image832.png"/><Relationship Id="rId244" Type="http://schemas.openxmlformats.org/officeDocument/2006/relationships/customXml" Target="../ink/ink735.xml"/><Relationship Id="rId18" Type="http://schemas.openxmlformats.org/officeDocument/2006/relationships/customXml" Target="../ink/ink622.xml"/><Relationship Id="rId39" Type="http://schemas.openxmlformats.org/officeDocument/2006/relationships/image" Target="../media/image742.png"/><Relationship Id="rId265" Type="http://schemas.openxmlformats.org/officeDocument/2006/relationships/image" Target="../media/image853.png"/><Relationship Id="rId286" Type="http://schemas.openxmlformats.org/officeDocument/2006/relationships/customXml" Target="../ink/ink756.xml"/><Relationship Id="rId50" Type="http://schemas.openxmlformats.org/officeDocument/2006/relationships/customXml" Target="../ink/ink638.xml"/><Relationship Id="rId104" Type="http://schemas.openxmlformats.org/officeDocument/2006/relationships/customXml" Target="../ink/ink665.xml"/><Relationship Id="rId125" Type="http://schemas.openxmlformats.org/officeDocument/2006/relationships/image" Target="../media/image784.png"/><Relationship Id="rId146" Type="http://schemas.openxmlformats.org/officeDocument/2006/relationships/customXml" Target="../ink/ink686.xml"/><Relationship Id="rId167" Type="http://schemas.openxmlformats.org/officeDocument/2006/relationships/image" Target="../media/image804.png"/><Relationship Id="rId188" Type="http://schemas.openxmlformats.org/officeDocument/2006/relationships/customXml" Target="../ink/ink707.xml"/><Relationship Id="rId71" Type="http://schemas.openxmlformats.org/officeDocument/2006/relationships/image" Target="../media/image758.png"/><Relationship Id="rId92" Type="http://schemas.openxmlformats.org/officeDocument/2006/relationships/customXml" Target="../ink/ink659.xml"/><Relationship Id="rId213" Type="http://schemas.openxmlformats.org/officeDocument/2006/relationships/image" Target="../media/image827.png"/><Relationship Id="rId234" Type="http://schemas.openxmlformats.org/officeDocument/2006/relationships/customXml" Target="../ink/ink730.xml"/><Relationship Id="rId2" Type="http://schemas.openxmlformats.org/officeDocument/2006/relationships/customXml" Target="../ink/ink614.xml"/><Relationship Id="rId29" Type="http://schemas.openxmlformats.org/officeDocument/2006/relationships/image" Target="../media/image737.png"/><Relationship Id="rId255" Type="http://schemas.openxmlformats.org/officeDocument/2006/relationships/image" Target="../media/image848.png"/><Relationship Id="rId276" Type="http://schemas.openxmlformats.org/officeDocument/2006/relationships/customXml" Target="../ink/ink751.xml"/><Relationship Id="rId40" Type="http://schemas.openxmlformats.org/officeDocument/2006/relationships/customXml" Target="../ink/ink633.xml"/><Relationship Id="rId115" Type="http://schemas.openxmlformats.org/officeDocument/2006/relationships/image" Target="../media/image779.png"/><Relationship Id="rId136" Type="http://schemas.openxmlformats.org/officeDocument/2006/relationships/customXml" Target="../ink/ink681.xml"/><Relationship Id="rId157" Type="http://schemas.openxmlformats.org/officeDocument/2006/relationships/image" Target="../media/image799.png"/><Relationship Id="rId178" Type="http://schemas.openxmlformats.org/officeDocument/2006/relationships/customXml" Target="../ink/ink702.xml"/><Relationship Id="rId61" Type="http://schemas.openxmlformats.org/officeDocument/2006/relationships/image" Target="../media/image753.png"/><Relationship Id="rId82" Type="http://schemas.openxmlformats.org/officeDocument/2006/relationships/customXml" Target="../ink/ink654.xml"/><Relationship Id="rId199" Type="http://schemas.openxmlformats.org/officeDocument/2006/relationships/image" Target="../media/image820.png"/><Relationship Id="rId203" Type="http://schemas.openxmlformats.org/officeDocument/2006/relationships/image" Target="../media/image822.png"/><Relationship Id="rId19" Type="http://schemas.openxmlformats.org/officeDocument/2006/relationships/image" Target="../media/image732.png"/><Relationship Id="rId224" Type="http://schemas.openxmlformats.org/officeDocument/2006/relationships/customXml" Target="../ink/ink725.xml"/><Relationship Id="rId245" Type="http://schemas.openxmlformats.org/officeDocument/2006/relationships/image" Target="../media/image843.png"/><Relationship Id="rId266" Type="http://schemas.openxmlformats.org/officeDocument/2006/relationships/customXml" Target="../ink/ink746.xml"/><Relationship Id="rId287" Type="http://schemas.openxmlformats.org/officeDocument/2006/relationships/image" Target="../media/image864.png"/><Relationship Id="rId30" Type="http://schemas.openxmlformats.org/officeDocument/2006/relationships/customXml" Target="../ink/ink628.xml"/><Relationship Id="rId105" Type="http://schemas.openxmlformats.org/officeDocument/2006/relationships/image" Target="../media/image774.png"/><Relationship Id="rId126" Type="http://schemas.openxmlformats.org/officeDocument/2006/relationships/customXml" Target="../ink/ink676.xml"/><Relationship Id="rId147" Type="http://schemas.openxmlformats.org/officeDocument/2006/relationships/image" Target="../media/image794.png"/><Relationship Id="rId168" Type="http://schemas.openxmlformats.org/officeDocument/2006/relationships/customXml" Target="../ink/ink697.xml"/><Relationship Id="rId51" Type="http://schemas.openxmlformats.org/officeDocument/2006/relationships/image" Target="../media/image748.png"/><Relationship Id="rId72" Type="http://schemas.openxmlformats.org/officeDocument/2006/relationships/customXml" Target="../ink/ink649.xml"/><Relationship Id="rId93" Type="http://schemas.openxmlformats.org/officeDocument/2006/relationships/image" Target="../media/image768.png"/><Relationship Id="rId189" Type="http://schemas.openxmlformats.org/officeDocument/2006/relationships/image" Target="../media/image815.png"/><Relationship Id="rId3" Type="http://schemas.openxmlformats.org/officeDocument/2006/relationships/image" Target="../media/image724.png"/><Relationship Id="rId214" Type="http://schemas.openxmlformats.org/officeDocument/2006/relationships/customXml" Target="../ink/ink720.xml"/><Relationship Id="rId235" Type="http://schemas.openxmlformats.org/officeDocument/2006/relationships/image" Target="../media/image838.png"/><Relationship Id="rId256" Type="http://schemas.openxmlformats.org/officeDocument/2006/relationships/customXml" Target="../ink/ink741.xml"/><Relationship Id="rId277" Type="http://schemas.openxmlformats.org/officeDocument/2006/relationships/image" Target="../media/image859.png"/><Relationship Id="rId116" Type="http://schemas.openxmlformats.org/officeDocument/2006/relationships/customXml" Target="../ink/ink671.xml"/><Relationship Id="rId137" Type="http://schemas.openxmlformats.org/officeDocument/2006/relationships/image" Target="../media/image789.png"/><Relationship Id="rId158" Type="http://schemas.openxmlformats.org/officeDocument/2006/relationships/customXml" Target="../ink/ink692.xml"/><Relationship Id="rId20" Type="http://schemas.openxmlformats.org/officeDocument/2006/relationships/customXml" Target="../ink/ink623.xml"/><Relationship Id="rId41" Type="http://schemas.openxmlformats.org/officeDocument/2006/relationships/image" Target="../media/image743.png"/><Relationship Id="rId62" Type="http://schemas.openxmlformats.org/officeDocument/2006/relationships/customXml" Target="../ink/ink644.xml"/><Relationship Id="rId83" Type="http://schemas.openxmlformats.org/officeDocument/2006/relationships/image" Target="../media/image764.png"/><Relationship Id="rId179" Type="http://schemas.openxmlformats.org/officeDocument/2006/relationships/image" Target="../media/image810.png"/><Relationship Id="rId190" Type="http://schemas.openxmlformats.org/officeDocument/2006/relationships/customXml" Target="../ink/ink708.xml"/><Relationship Id="rId204" Type="http://schemas.openxmlformats.org/officeDocument/2006/relationships/customXml" Target="../ink/ink715.xml"/><Relationship Id="rId225" Type="http://schemas.openxmlformats.org/officeDocument/2006/relationships/image" Target="../media/image833.png"/><Relationship Id="rId246" Type="http://schemas.openxmlformats.org/officeDocument/2006/relationships/customXml" Target="../ink/ink736.xml"/><Relationship Id="rId267" Type="http://schemas.openxmlformats.org/officeDocument/2006/relationships/image" Target="../media/image854.png"/><Relationship Id="rId288" Type="http://schemas.openxmlformats.org/officeDocument/2006/relationships/customXml" Target="../ink/ink757.xml"/><Relationship Id="rId106" Type="http://schemas.openxmlformats.org/officeDocument/2006/relationships/customXml" Target="../ink/ink666.xml"/><Relationship Id="rId127" Type="http://schemas.openxmlformats.org/officeDocument/2006/relationships/image" Target="../media/image633.png"/><Relationship Id="rId10" Type="http://schemas.openxmlformats.org/officeDocument/2006/relationships/customXml" Target="../ink/ink618.xml"/><Relationship Id="rId31" Type="http://schemas.openxmlformats.org/officeDocument/2006/relationships/image" Target="../media/image738.png"/><Relationship Id="rId52" Type="http://schemas.openxmlformats.org/officeDocument/2006/relationships/customXml" Target="../ink/ink639.xml"/><Relationship Id="rId73" Type="http://schemas.openxmlformats.org/officeDocument/2006/relationships/image" Target="../media/image759.png"/><Relationship Id="rId94" Type="http://schemas.openxmlformats.org/officeDocument/2006/relationships/customXml" Target="../ink/ink660.xml"/><Relationship Id="rId148" Type="http://schemas.openxmlformats.org/officeDocument/2006/relationships/customXml" Target="../ink/ink687.xml"/><Relationship Id="rId169" Type="http://schemas.openxmlformats.org/officeDocument/2006/relationships/image" Target="../media/image805.png"/><Relationship Id="rId4" Type="http://schemas.openxmlformats.org/officeDocument/2006/relationships/customXml" Target="../ink/ink615.xml"/><Relationship Id="rId180" Type="http://schemas.openxmlformats.org/officeDocument/2006/relationships/customXml" Target="../ink/ink703.xml"/><Relationship Id="rId215" Type="http://schemas.openxmlformats.org/officeDocument/2006/relationships/image" Target="../media/image828.png"/><Relationship Id="rId236" Type="http://schemas.openxmlformats.org/officeDocument/2006/relationships/customXml" Target="../ink/ink731.xml"/><Relationship Id="rId257" Type="http://schemas.openxmlformats.org/officeDocument/2006/relationships/image" Target="../media/image849.png"/><Relationship Id="rId278" Type="http://schemas.openxmlformats.org/officeDocument/2006/relationships/customXml" Target="../ink/ink752.xml"/><Relationship Id="rId42" Type="http://schemas.openxmlformats.org/officeDocument/2006/relationships/customXml" Target="../ink/ink634.xml"/><Relationship Id="rId84" Type="http://schemas.openxmlformats.org/officeDocument/2006/relationships/customXml" Target="../ink/ink655.xml"/><Relationship Id="rId138" Type="http://schemas.openxmlformats.org/officeDocument/2006/relationships/customXml" Target="../ink/ink682.xml"/><Relationship Id="rId191" Type="http://schemas.openxmlformats.org/officeDocument/2006/relationships/image" Target="../media/image816.png"/><Relationship Id="rId205" Type="http://schemas.openxmlformats.org/officeDocument/2006/relationships/image" Target="../media/image823.png"/><Relationship Id="rId247" Type="http://schemas.openxmlformats.org/officeDocument/2006/relationships/image" Target="../media/image844.png"/><Relationship Id="rId107" Type="http://schemas.openxmlformats.org/officeDocument/2006/relationships/image" Target="../media/image775.png"/><Relationship Id="rId289" Type="http://schemas.openxmlformats.org/officeDocument/2006/relationships/image" Target="../media/image865.png"/><Relationship Id="rId11" Type="http://schemas.openxmlformats.org/officeDocument/2006/relationships/image" Target="../media/image728.png"/><Relationship Id="rId53" Type="http://schemas.openxmlformats.org/officeDocument/2006/relationships/image" Target="../media/image749.png"/><Relationship Id="rId149" Type="http://schemas.openxmlformats.org/officeDocument/2006/relationships/image" Target="../media/image795.png"/><Relationship Id="rId95" Type="http://schemas.openxmlformats.org/officeDocument/2006/relationships/image" Target="../media/image769.png"/><Relationship Id="rId160" Type="http://schemas.openxmlformats.org/officeDocument/2006/relationships/customXml" Target="../ink/ink693.xml"/><Relationship Id="rId216" Type="http://schemas.openxmlformats.org/officeDocument/2006/relationships/customXml" Target="../ink/ink721.xml"/><Relationship Id="rId258" Type="http://schemas.openxmlformats.org/officeDocument/2006/relationships/customXml" Target="../ink/ink742.xml"/><Relationship Id="rId22" Type="http://schemas.openxmlformats.org/officeDocument/2006/relationships/customXml" Target="../ink/ink624.xml"/><Relationship Id="rId64" Type="http://schemas.openxmlformats.org/officeDocument/2006/relationships/customXml" Target="../ink/ink645.xml"/><Relationship Id="rId118" Type="http://schemas.openxmlformats.org/officeDocument/2006/relationships/customXml" Target="../ink/ink672.xml"/><Relationship Id="rId171" Type="http://schemas.openxmlformats.org/officeDocument/2006/relationships/image" Target="../media/image806.png"/><Relationship Id="rId227" Type="http://schemas.openxmlformats.org/officeDocument/2006/relationships/image" Target="../media/image834.png"/><Relationship Id="rId269" Type="http://schemas.openxmlformats.org/officeDocument/2006/relationships/image" Target="../media/image855.png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5.png"/><Relationship Id="rId21" Type="http://schemas.openxmlformats.org/officeDocument/2006/relationships/image" Target="../media/image877.png"/><Relationship Id="rId324" Type="http://schemas.openxmlformats.org/officeDocument/2006/relationships/customXml" Target="../ink/ink921.xml"/><Relationship Id="rId531" Type="http://schemas.openxmlformats.org/officeDocument/2006/relationships/image" Target="../media/image1132.png"/><Relationship Id="rId170" Type="http://schemas.openxmlformats.org/officeDocument/2006/relationships/customXml" Target="../ink/ink844.xml"/><Relationship Id="rId268" Type="http://schemas.openxmlformats.org/officeDocument/2006/relationships/customXml" Target="../ink/ink893.xml"/><Relationship Id="rId475" Type="http://schemas.openxmlformats.org/officeDocument/2006/relationships/image" Target="../media/image1104.png"/><Relationship Id="rId32" Type="http://schemas.openxmlformats.org/officeDocument/2006/relationships/customXml" Target="../ink/ink775.xml"/><Relationship Id="rId128" Type="http://schemas.openxmlformats.org/officeDocument/2006/relationships/customXml" Target="../ink/ink823.xml"/><Relationship Id="rId335" Type="http://schemas.openxmlformats.org/officeDocument/2006/relationships/image" Target="../media/image1034.png"/><Relationship Id="rId542" Type="http://schemas.openxmlformats.org/officeDocument/2006/relationships/customXml" Target="../ink/ink1030.xml"/><Relationship Id="rId181" Type="http://schemas.openxmlformats.org/officeDocument/2006/relationships/image" Target="../media/image957.png"/><Relationship Id="rId402" Type="http://schemas.openxmlformats.org/officeDocument/2006/relationships/customXml" Target="../ink/ink960.xml"/><Relationship Id="rId279" Type="http://schemas.openxmlformats.org/officeDocument/2006/relationships/image" Target="../media/image1006.png"/><Relationship Id="rId486" Type="http://schemas.openxmlformats.org/officeDocument/2006/relationships/customXml" Target="../ink/ink1002.xml"/><Relationship Id="rId43" Type="http://schemas.openxmlformats.org/officeDocument/2006/relationships/image" Target="../media/image888.png"/><Relationship Id="rId139" Type="http://schemas.openxmlformats.org/officeDocument/2006/relationships/image" Target="../media/image936.png"/><Relationship Id="rId346" Type="http://schemas.openxmlformats.org/officeDocument/2006/relationships/customXml" Target="../ink/ink932.xml"/><Relationship Id="rId553" Type="http://schemas.openxmlformats.org/officeDocument/2006/relationships/image" Target="../media/image1143.png"/><Relationship Id="rId192" Type="http://schemas.openxmlformats.org/officeDocument/2006/relationships/customXml" Target="../ink/ink855.xml"/><Relationship Id="rId206" Type="http://schemas.openxmlformats.org/officeDocument/2006/relationships/customXml" Target="../ink/ink862.xml"/><Relationship Id="rId413" Type="http://schemas.openxmlformats.org/officeDocument/2006/relationships/image" Target="../media/image1073.png"/><Relationship Id="rId497" Type="http://schemas.openxmlformats.org/officeDocument/2006/relationships/image" Target="../media/image1115.png"/><Relationship Id="rId357" Type="http://schemas.openxmlformats.org/officeDocument/2006/relationships/image" Target="../media/image1045.png"/><Relationship Id="rId54" Type="http://schemas.openxmlformats.org/officeDocument/2006/relationships/customXml" Target="../ink/ink786.xml"/><Relationship Id="rId217" Type="http://schemas.openxmlformats.org/officeDocument/2006/relationships/image" Target="../media/image975.png"/><Relationship Id="rId564" Type="http://schemas.openxmlformats.org/officeDocument/2006/relationships/customXml" Target="../ink/ink1041.xml"/><Relationship Id="rId424" Type="http://schemas.openxmlformats.org/officeDocument/2006/relationships/customXml" Target="../ink/ink971.xml"/><Relationship Id="rId270" Type="http://schemas.openxmlformats.org/officeDocument/2006/relationships/customXml" Target="../ink/ink894.xml"/><Relationship Id="rId65" Type="http://schemas.openxmlformats.org/officeDocument/2006/relationships/image" Target="../media/image899.png"/><Relationship Id="rId130" Type="http://schemas.openxmlformats.org/officeDocument/2006/relationships/customXml" Target="../ink/ink824.xml"/><Relationship Id="rId368" Type="http://schemas.openxmlformats.org/officeDocument/2006/relationships/customXml" Target="../ink/ink943.xml"/><Relationship Id="rId575" Type="http://schemas.openxmlformats.org/officeDocument/2006/relationships/image" Target="../media/image1154.png"/><Relationship Id="rId228" Type="http://schemas.openxmlformats.org/officeDocument/2006/relationships/customXml" Target="../ink/ink873.xml"/><Relationship Id="rId435" Type="http://schemas.openxmlformats.org/officeDocument/2006/relationships/image" Target="../media/image1084.png"/><Relationship Id="rId281" Type="http://schemas.openxmlformats.org/officeDocument/2006/relationships/image" Target="../media/image1007.png"/><Relationship Id="rId502" Type="http://schemas.openxmlformats.org/officeDocument/2006/relationships/customXml" Target="../ink/ink1010.xml"/><Relationship Id="rId76" Type="http://schemas.openxmlformats.org/officeDocument/2006/relationships/customXml" Target="../ink/ink797.xml"/><Relationship Id="rId141" Type="http://schemas.openxmlformats.org/officeDocument/2006/relationships/image" Target="../media/image937.png"/><Relationship Id="rId379" Type="http://schemas.openxmlformats.org/officeDocument/2006/relationships/image" Target="../media/image1056.png"/><Relationship Id="rId586" Type="http://schemas.openxmlformats.org/officeDocument/2006/relationships/customXml" Target="../ink/ink1052.xml"/><Relationship Id="rId7" Type="http://schemas.openxmlformats.org/officeDocument/2006/relationships/image" Target="../media/image870.png"/><Relationship Id="rId239" Type="http://schemas.openxmlformats.org/officeDocument/2006/relationships/image" Target="../media/image986.png"/><Relationship Id="rId446" Type="http://schemas.openxmlformats.org/officeDocument/2006/relationships/customXml" Target="../ink/ink982.xml"/><Relationship Id="rId292" Type="http://schemas.openxmlformats.org/officeDocument/2006/relationships/customXml" Target="../ink/ink905.xml"/><Relationship Id="rId306" Type="http://schemas.openxmlformats.org/officeDocument/2006/relationships/customXml" Target="../ink/ink912.xml"/><Relationship Id="rId87" Type="http://schemas.openxmlformats.org/officeDocument/2006/relationships/image" Target="../media/image910.png"/><Relationship Id="rId513" Type="http://schemas.openxmlformats.org/officeDocument/2006/relationships/image" Target="../media/image1123.png"/><Relationship Id="rId597" Type="http://schemas.openxmlformats.org/officeDocument/2006/relationships/image" Target="../media/image1165.png"/><Relationship Id="rId152" Type="http://schemas.openxmlformats.org/officeDocument/2006/relationships/customXml" Target="../ink/ink835.xml"/><Relationship Id="rId457" Type="http://schemas.openxmlformats.org/officeDocument/2006/relationships/image" Target="../media/image1095.png"/><Relationship Id="rId14" Type="http://schemas.openxmlformats.org/officeDocument/2006/relationships/customXml" Target="../ink/ink766.xml"/><Relationship Id="rId317" Type="http://schemas.openxmlformats.org/officeDocument/2006/relationships/image" Target="../media/image1025.png"/><Relationship Id="rId524" Type="http://schemas.openxmlformats.org/officeDocument/2006/relationships/customXml" Target="../ink/ink1021.xml"/><Relationship Id="rId98" Type="http://schemas.openxmlformats.org/officeDocument/2006/relationships/customXml" Target="../ink/ink808.xml"/><Relationship Id="rId163" Type="http://schemas.openxmlformats.org/officeDocument/2006/relationships/image" Target="../media/image948.png"/><Relationship Id="rId370" Type="http://schemas.openxmlformats.org/officeDocument/2006/relationships/customXml" Target="../ink/ink944.xml"/><Relationship Id="rId230" Type="http://schemas.openxmlformats.org/officeDocument/2006/relationships/customXml" Target="../ink/ink874.xml"/><Relationship Id="rId468" Type="http://schemas.openxmlformats.org/officeDocument/2006/relationships/customXml" Target="../ink/ink993.xml"/><Relationship Id="rId25" Type="http://schemas.openxmlformats.org/officeDocument/2006/relationships/image" Target="../media/image879.png"/><Relationship Id="rId328" Type="http://schemas.openxmlformats.org/officeDocument/2006/relationships/customXml" Target="../ink/ink923.xml"/><Relationship Id="rId535" Type="http://schemas.openxmlformats.org/officeDocument/2006/relationships/image" Target="../media/image1134.png"/><Relationship Id="rId132" Type="http://schemas.openxmlformats.org/officeDocument/2006/relationships/customXml" Target="../ink/ink825.xml"/><Relationship Id="rId174" Type="http://schemas.openxmlformats.org/officeDocument/2006/relationships/customXml" Target="../ink/ink846.xml"/><Relationship Id="rId381" Type="http://schemas.openxmlformats.org/officeDocument/2006/relationships/image" Target="../media/image1057.png"/><Relationship Id="rId602" Type="http://schemas.openxmlformats.org/officeDocument/2006/relationships/customXml" Target="../ink/ink1060.xml"/><Relationship Id="rId241" Type="http://schemas.openxmlformats.org/officeDocument/2006/relationships/image" Target="../media/image987.png"/><Relationship Id="rId437" Type="http://schemas.openxmlformats.org/officeDocument/2006/relationships/image" Target="../media/image1085.png"/><Relationship Id="rId479" Type="http://schemas.openxmlformats.org/officeDocument/2006/relationships/image" Target="../media/image1106.png"/><Relationship Id="rId36" Type="http://schemas.openxmlformats.org/officeDocument/2006/relationships/customXml" Target="../ink/ink777.xml"/><Relationship Id="rId283" Type="http://schemas.openxmlformats.org/officeDocument/2006/relationships/image" Target="../media/image1008.png"/><Relationship Id="rId339" Type="http://schemas.openxmlformats.org/officeDocument/2006/relationships/image" Target="../media/image1036.png"/><Relationship Id="rId490" Type="http://schemas.openxmlformats.org/officeDocument/2006/relationships/customXml" Target="../ink/ink1004.xml"/><Relationship Id="rId504" Type="http://schemas.openxmlformats.org/officeDocument/2006/relationships/customXml" Target="../ink/ink1011.xml"/><Relationship Id="rId546" Type="http://schemas.openxmlformats.org/officeDocument/2006/relationships/customXml" Target="../ink/ink1032.xml"/><Relationship Id="rId78" Type="http://schemas.openxmlformats.org/officeDocument/2006/relationships/customXml" Target="../ink/ink798.xml"/><Relationship Id="rId101" Type="http://schemas.openxmlformats.org/officeDocument/2006/relationships/image" Target="../media/image917.png"/><Relationship Id="rId143" Type="http://schemas.openxmlformats.org/officeDocument/2006/relationships/image" Target="../media/image938.png"/><Relationship Id="rId185" Type="http://schemas.openxmlformats.org/officeDocument/2006/relationships/image" Target="../media/image959.png"/><Relationship Id="rId350" Type="http://schemas.openxmlformats.org/officeDocument/2006/relationships/customXml" Target="../ink/ink934.xml"/><Relationship Id="rId406" Type="http://schemas.openxmlformats.org/officeDocument/2006/relationships/customXml" Target="../ink/ink962.xml"/><Relationship Id="rId588" Type="http://schemas.openxmlformats.org/officeDocument/2006/relationships/customXml" Target="../ink/ink1053.xml"/><Relationship Id="rId9" Type="http://schemas.openxmlformats.org/officeDocument/2006/relationships/image" Target="../media/image871.png"/><Relationship Id="rId210" Type="http://schemas.openxmlformats.org/officeDocument/2006/relationships/customXml" Target="../ink/ink864.xml"/><Relationship Id="rId392" Type="http://schemas.openxmlformats.org/officeDocument/2006/relationships/customXml" Target="../ink/ink955.xml"/><Relationship Id="rId448" Type="http://schemas.openxmlformats.org/officeDocument/2006/relationships/customXml" Target="../ink/ink983.xml"/><Relationship Id="rId613" Type="http://schemas.openxmlformats.org/officeDocument/2006/relationships/image" Target="../media/image1173.png"/><Relationship Id="rId252" Type="http://schemas.openxmlformats.org/officeDocument/2006/relationships/customXml" Target="../ink/ink885.xml"/><Relationship Id="rId294" Type="http://schemas.openxmlformats.org/officeDocument/2006/relationships/customXml" Target="../ink/ink906.xml"/><Relationship Id="rId308" Type="http://schemas.openxmlformats.org/officeDocument/2006/relationships/customXml" Target="../ink/ink913.xml"/><Relationship Id="rId515" Type="http://schemas.openxmlformats.org/officeDocument/2006/relationships/image" Target="../media/image1124.png"/><Relationship Id="rId47" Type="http://schemas.openxmlformats.org/officeDocument/2006/relationships/image" Target="../media/image890.png"/><Relationship Id="rId89" Type="http://schemas.openxmlformats.org/officeDocument/2006/relationships/image" Target="../media/image911.png"/><Relationship Id="rId112" Type="http://schemas.openxmlformats.org/officeDocument/2006/relationships/customXml" Target="../ink/ink815.xml"/><Relationship Id="rId154" Type="http://schemas.openxmlformats.org/officeDocument/2006/relationships/customXml" Target="../ink/ink836.xml"/><Relationship Id="rId361" Type="http://schemas.openxmlformats.org/officeDocument/2006/relationships/image" Target="../media/image1047.png"/><Relationship Id="rId557" Type="http://schemas.openxmlformats.org/officeDocument/2006/relationships/image" Target="../media/image1145.png"/><Relationship Id="rId599" Type="http://schemas.openxmlformats.org/officeDocument/2006/relationships/image" Target="../media/image1166.png"/><Relationship Id="rId196" Type="http://schemas.openxmlformats.org/officeDocument/2006/relationships/customXml" Target="../ink/ink857.xml"/><Relationship Id="rId417" Type="http://schemas.openxmlformats.org/officeDocument/2006/relationships/image" Target="../media/image1075.png"/><Relationship Id="rId459" Type="http://schemas.openxmlformats.org/officeDocument/2006/relationships/image" Target="../media/image1096.png"/><Relationship Id="rId16" Type="http://schemas.openxmlformats.org/officeDocument/2006/relationships/customXml" Target="../ink/ink767.xml"/><Relationship Id="rId221" Type="http://schemas.openxmlformats.org/officeDocument/2006/relationships/image" Target="../media/image977.png"/><Relationship Id="rId263" Type="http://schemas.openxmlformats.org/officeDocument/2006/relationships/image" Target="../media/image998.png"/><Relationship Id="rId319" Type="http://schemas.openxmlformats.org/officeDocument/2006/relationships/image" Target="../media/image1026.png"/><Relationship Id="rId470" Type="http://schemas.openxmlformats.org/officeDocument/2006/relationships/customXml" Target="../ink/ink994.xml"/><Relationship Id="rId526" Type="http://schemas.openxmlformats.org/officeDocument/2006/relationships/customXml" Target="../ink/ink1022.xml"/><Relationship Id="rId58" Type="http://schemas.openxmlformats.org/officeDocument/2006/relationships/customXml" Target="../ink/ink788.xml"/><Relationship Id="rId123" Type="http://schemas.openxmlformats.org/officeDocument/2006/relationships/image" Target="../media/image928.png"/><Relationship Id="rId330" Type="http://schemas.openxmlformats.org/officeDocument/2006/relationships/customXml" Target="../ink/ink924.xml"/><Relationship Id="rId568" Type="http://schemas.openxmlformats.org/officeDocument/2006/relationships/customXml" Target="../ink/ink1043.xml"/><Relationship Id="rId165" Type="http://schemas.openxmlformats.org/officeDocument/2006/relationships/image" Target="../media/image949.png"/><Relationship Id="rId372" Type="http://schemas.openxmlformats.org/officeDocument/2006/relationships/customXml" Target="../ink/ink945.xml"/><Relationship Id="rId428" Type="http://schemas.openxmlformats.org/officeDocument/2006/relationships/customXml" Target="../ink/ink973.xml"/><Relationship Id="rId232" Type="http://schemas.openxmlformats.org/officeDocument/2006/relationships/customXml" Target="../ink/ink875.xml"/><Relationship Id="rId274" Type="http://schemas.openxmlformats.org/officeDocument/2006/relationships/customXml" Target="../ink/ink896.xml"/><Relationship Id="rId481" Type="http://schemas.openxmlformats.org/officeDocument/2006/relationships/image" Target="../media/image1107.png"/><Relationship Id="rId27" Type="http://schemas.openxmlformats.org/officeDocument/2006/relationships/image" Target="../media/image880.png"/><Relationship Id="rId69" Type="http://schemas.openxmlformats.org/officeDocument/2006/relationships/image" Target="../media/image901.png"/><Relationship Id="rId134" Type="http://schemas.openxmlformats.org/officeDocument/2006/relationships/customXml" Target="../ink/ink826.xml"/><Relationship Id="rId537" Type="http://schemas.openxmlformats.org/officeDocument/2006/relationships/image" Target="../media/image1135.png"/><Relationship Id="rId579" Type="http://schemas.openxmlformats.org/officeDocument/2006/relationships/image" Target="../media/image1156.png"/><Relationship Id="rId80" Type="http://schemas.openxmlformats.org/officeDocument/2006/relationships/customXml" Target="../ink/ink799.xml"/><Relationship Id="rId176" Type="http://schemas.openxmlformats.org/officeDocument/2006/relationships/customXml" Target="../ink/ink847.xml"/><Relationship Id="rId341" Type="http://schemas.openxmlformats.org/officeDocument/2006/relationships/image" Target="../media/image1037.png"/><Relationship Id="rId383" Type="http://schemas.openxmlformats.org/officeDocument/2006/relationships/image" Target="../media/image1058.png"/><Relationship Id="rId439" Type="http://schemas.openxmlformats.org/officeDocument/2006/relationships/image" Target="../media/image1086.png"/><Relationship Id="rId590" Type="http://schemas.openxmlformats.org/officeDocument/2006/relationships/customXml" Target="../ink/ink1054.xml"/><Relationship Id="rId604" Type="http://schemas.openxmlformats.org/officeDocument/2006/relationships/customXml" Target="../ink/ink1061.xml"/><Relationship Id="rId201" Type="http://schemas.openxmlformats.org/officeDocument/2006/relationships/image" Target="../media/image967.png"/><Relationship Id="rId243" Type="http://schemas.openxmlformats.org/officeDocument/2006/relationships/image" Target="../media/image988.png"/><Relationship Id="rId285" Type="http://schemas.openxmlformats.org/officeDocument/2006/relationships/image" Target="../media/image1009.png"/><Relationship Id="rId450" Type="http://schemas.openxmlformats.org/officeDocument/2006/relationships/customXml" Target="../ink/ink984.xml"/><Relationship Id="rId506" Type="http://schemas.openxmlformats.org/officeDocument/2006/relationships/customXml" Target="../ink/ink1012.xml"/><Relationship Id="rId38" Type="http://schemas.openxmlformats.org/officeDocument/2006/relationships/customXml" Target="../ink/ink778.xml"/><Relationship Id="rId103" Type="http://schemas.openxmlformats.org/officeDocument/2006/relationships/image" Target="../media/image918.png"/><Relationship Id="rId310" Type="http://schemas.openxmlformats.org/officeDocument/2006/relationships/customXml" Target="../ink/ink914.xml"/><Relationship Id="rId492" Type="http://schemas.openxmlformats.org/officeDocument/2006/relationships/customXml" Target="../ink/ink1005.xml"/><Relationship Id="rId548" Type="http://schemas.openxmlformats.org/officeDocument/2006/relationships/customXml" Target="../ink/ink1033.xml"/><Relationship Id="rId91" Type="http://schemas.openxmlformats.org/officeDocument/2006/relationships/image" Target="../media/image912.png"/><Relationship Id="rId145" Type="http://schemas.openxmlformats.org/officeDocument/2006/relationships/image" Target="../media/image939.png"/><Relationship Id="rId187" Type="http://schemas.openxmlformats.org/officeDocument/2006/relationships/image" Target="../media/image960.png"/><Relationship Id="rId352" Type="http://schemas.openxmlformats.org/officeDocument/2006/relationships/customXml" Target="../ink/ink935.xml"/><Relationship Id="rId394" Type="http://schemas.openxmlformats.org/officeDocument/2006/relationships/customXml" Target="../ink/ink956.xml"/><Relationship Id="rId408" Type="http://schemas.openxmlformats.org/officeDocument/2006/relationships/customXml" Target="../ink/ink963.xml"/><Relationship Id="rId615" Type="http://schemas.openxmlformats.org/officeDocument/2006/relationships/image" Target="../media/image1174.png"/><Relationship Id="rId212" Type="http://schemas.openxmlformats.org/officeDocument/2006/relationships/customXml" Target="../ink/ink865.xml"/><Relationship Id="rId254" Type="http://schemas.openxmlformats.org/officeDocument/2006/relationships/customXml" Target="../ink/ink886.xml"/><Relationship Id="rId49" Type="http://schemas.openxmlformats.org/officeDocument/2006/relationships/image" Target="../media/image891.png"/><Relationship Id="rId114" Type="http://schemas.openxmlformats.org/officeDocument/2006/relationships/customXml" Target="../ink/ink816.xml"/><Relationship Id="rId296" Type="http://schemas.openxmlformats.org/officeDocument/2006/relationships/customXml" Target="../ink/ink907.xml"/><Relationship Id="rId461" Type="http://schemas.openxmlformats.org/officeDocument/2006/relationships/image" Target="../media/image1097.png"/><Relationship Id="rId517" Type="http://schemas.openxmlformats.org/officeDocument/2006/relationships/image" Target="../media/image1125.png"/><Relationship Id="rId559" Type="http://schemas.openxmlformats.org/officeDocument/2006/relationships/image" Target="../media/image1146.png"/><Relationship Id="rId60" Type="http://schemas.openxmlformats.org/officeDocument/2006/relationships/customXml" Target="../ink/ink789.xml"/><Relationship Id="rId156" Type="http://schemas.openxmlformats.org/officeDocument/2006/relationships/customXml" Target="../ink/ink837.xml"/><Relationship Id="rId198" Type="http://schemas.openxmlformats.org/officeDocument/2006/relationships/customXml" Target="../ink/ink858.xml"/><Relationship Id="rId321" Type="http://schemas.openxmlformats.org/officeDocument/2006/relationships/image" Target="../media/image1027.png"/><Relationship Id="rId363" Type="http://schemas.openxmlformats.org/officeDocument/2006/relationships/image" Target="../media/image1048.png"/><Relationship Id="rId419" Type="http://schemas.openxmlformats.org/officeDocument/2006/relationships/image" Target="../media/image1076.png"/><Relationship Id="rId570" Type="http://schemas.openxmlformats.org/officeDocument/2006/relationships/customXml" Target="../ink/ink1044.xml"/><Relationship Id="rId223" Type="http://schemas.openxmlformats.org/officeDocument/2006/relationships/image" Target="../media/image978.png"/><Relationship Id="rId430" Type="http://schemas.openxmlformats.org/officeDocument/2006/relationships/customXml" Target="../ink/ink974.xml"/><Relationship Id="rId18" Type="http://schemas.openxmlformats.org/officeDocument/2006/relationships/customXml" Target="../ink/ink768.xml"/><Relationship Id="rId265" Type="http://schemas.openxmlformats.org/officeDocument/2006/relationships/image" Target="../media/image999.png"/><Relationship Id="rId472" Type="http://schemas.openxmlformats.org/officeDocument/2006/relationships/customXml" Target="../ink/ink995.xml"/><Relationship Id="rId528" Type="http://schemas.openxmlformats.org/officeDocument/2006/relationships/customXml" Target="../ink/ink1023.xml"/><Relationship Id="rId125" Type="http://schemas.openxmlformats.org/officeDocument/2006/relationships/image" Target="../media/image929.png"/><Relationship Id="rId167" Type="http://schemas.openxmlformats.org/officeDocument/2006/relationships/image" Target="../media/image950.png"/><Relationship Id="rId332" Type="http://schemas.openxmlformats.org/officeDocument/2006/relationships/customXml" Target="../ink/ink925.xml"/><Relationship Id="rId374" Type="http://schemas.openxmlformats.org/officeDocument/2006/relationships/customXml" Target="../ink/ink946.xml"/><Relationship Id="rId581" Type="http://schemas.openxmlformats.org/officeDocument/2006/relationships/image" Target="../media/image1157.png"/><Relationship Id="rId71" Type="http://schemas.openxmlformats.org/officeDocument/2006/relationships/image" Target="../media/image902.png"/><Relationship Id="rId234" Type="http://schemas.openxmlformats.org/officeDocument/2006/relationships/customXml" Target="../ink/ink876.xml"/><Relationship Id="rId2" Type="http://schemas.openxmlformats.org/officeDocument/2006/relationships/customXml" Target="../ink/ink760.xml"/><Relationship Id="rId29" Type="http://schemas.openxmlformats.org/officeDocument/2006/relationships/image" Target="../media/image881.png"/><Relationship Id="rId276" Type="http://schemas.openxmlformats.org/officeDocument/2006/relationships/customXml" Target="../ink/ink897.xml"/><Relationship Id="rId441" Type="http://schemas.openxmlformats.org/officeDocument/2006/relationships/image" Target="../media/image1087.png"/><Relationship Id="rId483" Type="http://schemas.openxmlformats.org/officeDocument/2006/relationships/image" Target="../media/image1108.png"/><Relationship Id="rId539" Type="http://schemas.openxmlformats.org/officeDocument/2006/relationships/image" Target="../media/image1136.png"/><Relationship Id="rId40" Type="http://schemas.openxmlformats.org/officeDocument/2006/relationships/customXml" Target="../ink/ink779.xml"/><Relationship Id="rId136" Type="http://schemas.openxmlformats.org/officeDocument/2006/relationships/customXml" Target="../ink/ink827.xml"/><Relationship Id="rId178" Type="http://schemas.openxmlformats.org/officeDocument/2006/relationships/customXml" Target="../ink/ink848.xml"/><Relationship Id="rId301" Type="http://schemas.openxmlformats.org/officeDocument/2006/relationships/image" Target="../media/image1017.png"/><Relationship Id="rId343" Type="http://schemas.openxmlformats.org/officeDocument/2006/relationships/image" Target="../media/image1038.png"/><Relationship Id="rId550" Type="http://schemas.openxmlformats.org/officeDocument/2006/relationships/customXml" Target="../ink/ink1034.xml"/><Relationship Id="rId82" Type="http://schemas.openxmlformats.org/officeDocument/2006/relationships/customXml" Target="../ink/ink800.xml"/><Relationship Id="rId203" Type="http://schemas.openxmlformats.org/officeDocument/2006/relationships/image" Target="../media/image968.png"/><Relationship Id="rId385" Type="http://schemas.openxmlformats.org/officeDocument/2006/relationships/image" Target="../media/image1059.png"/><Relationship Id="rId592" Type="http://schemas.openxmlformats.org/officeDocument/2006/relationships/customXml" Target="../ink/ink1055.xml"/><Relationship Id="rId606" Type="http://schemas.openxmlformats.org/officeDocument/2006/relationships/customXml" Target="../ink/ink1062.xml"/><Relationship Id="rId245" Type="http://schemas.openxmlformats.org/officeDocument/2006/relationships/image" Target="../media/image989.png"/><Relationship Id="rId287" Type="http://schemas.openxmlformats.org/officeDocument/2006/relationships/image" Target="../media/image1010.png"/><Relationship Id="rId410" Type="http://schemas.openxmlformats.org/officeDocument/2006/relationships/customXml" Target="../ink/ink964.xml"/><Relationship Id="rId452" Type="http://schemas.openxmlformats.org/officeDocument/2006/relationships/customXml" Target="../ink/ink985.xml"/><Relationship Id="rId494" Type="http://schemas.openxmlformats.org/officeDocument/2006/relationships/customXml" Target="../ink/ink1006.xml"/><Relationship Id="rId508" Type="http://schemas.openxmlformats.org/officeDocument/2006/relationships/customXml" Target="../ink/ink1013.xml"/><Relationship Id="rId105" Type="http://schemas.openxmlformats.org/officeDocument/2006/relationships/image" Target="../media/image919.png"/><Relationship Id="rId147" Type="http://schemas.openxmlformats.org/officeDocument/2006/relationships/image" Target="../media/image940.png"/><Relationship Id="rId312" Type="http://schemas.openxmlformats.org/officeDocument/2006/relationships/customXml" Target="../ink/ink915.xml"/><Relationship Id="rId354" Type="http://schemas.openxmlformats.org/officeDocument/2006/relationships/customXml" Target="../ink/ink936.xml"/><Relationship Id="rId51" Type="http://schemas.openxmlformats.org/officeDocument/2006/relationships/image" Target="../media/image892.png"/><Relationship Id="rId93" Type="http://schemas.openxmlformats.org/officeDocument/2006/relationships/image" Target="../media/image913.png"/><Relationship Id="rId189" Type="http://schemas.openxmlformats.org/officeDocument/2006/relationships/image" Target="../media/image961.png"/><Relationship Id="rId396" Type="http://schemas.openxmlformats.org/officeDocument/2006/relationships/customXml" Target="../ink/ink957.xml"/><Relationship Id="rId561" Type="http://schemas.openxmlformats.org/officeDocument/2006/relationships/image" Target="../media/image1147.png"/><Relationship Id="rId617" Type="http://schemas.openxmlformats.org/officeDocument/2006/relationships/image" Target="../media/image1175.png"/><Relationship Id="rId214" Type="http://schemas.openxmlformats.org/officeDocument/2006/relationships/customXml" Target="../ink/ink866.xml"/><Relationship Id="rId256" Type="http://schemas.openxmlformats.org/officeDocument/2006/relationships/customXml" Target="../ink/ink887.xml"/><Relationship Id="rId298" Type="http://schemas.openxmlformats.org/officeDocument/2006/relationships/customXml" Target="../ink/ink908.xml"/><Relationship Id="rId421" Type="http://schemas.openxmlformats.org/officeDocument/2006/relationships/image" Target="../media/image1077.png"/><Relationship Id="rId463" Type="http://schemas.openxmlformats.org/officeDocument/2006/relationships/image" Target="../media/image1098.png"/><Relationship Id="rId519" Type="http://schemas.openxmlformats.org/officeDocument/2006/relationships/image" Target="../media/image1126.png"/><Relationship Id="rId116" Type="http://schemas.openxmlformats.org/officeDocument/2006/relationships/customXml" Target="../ink/ink817.xml"/><Relationship Id="rId158" Type="http://schemas.openxmlformats.org/officeDocument/2006/relationships/customXml" Target="../ink/ink838.xml"/><Relationship Id="rId323" Type="http://schemas.openxmlformats.org/officeDocument/2006/relationships/image" Target="../media/image1028.png"/><Relationship Id="rId530" Type="http://schemas.openxmlformats.org/officeDocument/2006/relationships/customXml" Target="../ink/ink1024.xml"/><Relationship Id="rId20" Type="http://schemas.openxmlformats.org/officeDocument/2006/relationships/customXml" Target="../ink/ink769.xml"/><Relationship Id="rId62" Type="http://schemas.openxmlformats.org/officeDocument/2006/relationships/customXml" Target="../ink/ink790.xml"/><Relationship Id="rId365" Type="http://schemas.openxmlformats.org/officeDocument/2006/relationships/image" Target="../media/image1049.png"/><Relationship Id="rId572" Type="http://schemas.openxmlformats.org/officeDocument/2006/relationships/customXml" Target="../ink/ink1045.xml"/><Relationship Id="rId225" Type="http://schemas.openxmlformats.org/officeDocument/2006/relationships/image" Target="../media/image979.png"/><Relationship Id="rId267" Type="http://schemas.openxmlformats.org/officeDocument/2006/relationships/image" Target="../media/image1000.png"/><Relationship Id="rId432" Type="http://schemas.openxmlformats.org/officeDocument/2006/relationships/customXml" Target="../ink/ink975.xml"/><Relationship Id="rId474" Type="http://schemas.openxmlformats.org/officeDocument/2006/relationships/customXml" Target="../ink/ink996.xml"/><Relationship Id="rId127" Type="http://schemas.openxmlformats.org/officeDocument/2006/relationships/image" Target="../media/image930.png"/><Relationship Id="rId31" Type="http://schemas.openxmlformats.org/officeDocument/2006/relationships/image" Target="../media/image882.png"/><Relationship Id="rId73" Type="http://schemas.openxmlformats.org/officeDocument/2006/relationships/image" Target="../media/image903.png"/><Relationship Id="rId169" Type="http://schemas.openxmlformats.org/officeDocument/2006/relationships/image" Target="../media/image951.png"/><Relationship Id="rId334" Type="http://schemas.openxmlformats.org/officeDocument/2006/relationships/customXml" Target="../ink/ink926.xml"/><Relationship Id="rId376" Type="http://schemas.openxmlformats.org/officeDocument/2006/relationships/customXml" Target="../ink/ink947.xml"/><Relationship Id="rId541" Type="http://schemas.openxmlformats.org/officeDocument/2006/relationships/image" Target="../media/image1137.png"/><Relationship Id="rId583" Type="http://schemas.openxmlformats.org/officeDocument/2006/relationships/image" Target="../media/image1158.png"/><Relationship Id="rId4" Type="http://schemas.openxmlformats.org/officeDocument/2006/relationships/customXml" Target="../ink/ink761.xml"/><Relationship Id="rId180" Type="http://schemas.openxmlformats.org/officeDocument/2006/relationships/customXml" Target="../ink/ink849.xml"/><Relationship Id="rId236" Type="http://schemas.openxmlformats.org/officeDocument/2006/relationships/customXml" Target="../ink/ink877.xml"/><Relationship Id="rId278" Type="http://schemas.openxmlformats.org/officeDocument/2006/relationships/customXml" Target="../ink/ink898.xml"/><Relationship Id="rId401" Type="http://schemas.openxmlformats.org/officeDocument/2006/relationships/image" Target="../media/image1067.png"/><Relationship Id="rId443" Type="http://schemas.openxmlformats.org/officeDocument/2006/relationships/image" Target="../media/image1088.png"/><Relationship Id="rId303" Type="http://schemas.openxmlformats.org/officeDocument/2006/relationships/image" Target="../media/image1018.png"/><Relationship Id="rId485" Type="http://schemas.openxmlformats.org/officeDocument/2006/relationships/image" Target="../media/image1109.png"/><Relationship Id="rId42" Type="http://schemas.openxmlformats.org/officeDocument/2006/relationships/customXml" Target="../ink/ink780.xml"/><Relationship Id="rId84" Type="http://schemas.openxmlformats.org/officeDocument/2006/relationships/customXml" Target="../ink/ink801.xml"/><Relationship Id="rId138" Type="http://schemas.openxmlformats.org/officeDocument/2006/relationships/customXml" Target="../ink/ink828.xml"/><Relationship Id="rId345" Type="http://schemas.openxmlformats.org/officeDocument/2006/relationships/image" Target="../media/image1039.png"/><Relationship Id="rId387" Type="http://schemas.openxmlformats.org/officeDocument/2006/relationships/image" Target="../media/image1060.png"/><Relationship Id="rId510" Type="http://schemas.openxmlformats.org/officeDocument/2006/relationships/customXml" Target="../ink/ink1014.xml"/><Relationship Id="rId552" Type="http://schemas.openxmlformats.org/officeDocument/2006/relationships/customXml" Target="../ink/ink1035.xml"/><Relationship Id="rId594" Type="http://schemas.openxmlformats.org/officeDocument/2006/relationships/customXml" Target="../ink/ink1056.xml"/><Relationship Id="rId608" Type="http://schemas.openxmlformats.org/officeDocument/2006/relationships/customXml" Target="../ink/ink1063.xml"/><Relationship Id="rId191" Type="http://schemas.openxmlformats.org/officeDocument/2006/relationships/image" Target="../media/image962.png"/><Relationship Id="rId205" Type="http://schemas.openxmlformats.org/officeDocument/2006/relationships/image" Target="../media/image969.png"/><Relationship Id="rId247" Type="http://schemas.openxmlformats.org/officeDocument/2006/relationships/image" Target="../media/image990.png"/><Relationship Id="rId412" Type="http://schemas.openxmlformats.org/officeDocument/2006/relationships/customXml" Target="../ink/ink965.xml"/><Relationship Id="rId107" Type="http://schemas.openxmlformats.org/officeDocument/2006/relationships/image" Target="../media/image920.png"/><Relationship Id="rId289" Type="http://schemas.openxmlformats.org/officeDocument/2006/relationships/image" Target="../media/image1011.png"/><Relationship Id="rId454" Type="http://schemas.openxmlformats.org/officeDocument/2006/relationships/customXml" Target="../ink/ink986.xml"/><Relationship Id="rId496" Type="http://schemas.openxmlformats.org/officeDocument/2006/relationships/customXml" Target="../ink/ink1007.xml"/><Relationship Id="rId11" Type="http://schemas.openxmlformats.org/officeDocument/2006/relationships/image" Target="../media/image872.png"/><Relationship Id="rId53" Type="http://schemas.openxmlformats.org/officeDocument/2006/relationships/image" Target="../media/image893.png"/><Relationship Id="rId149" Type="http://schemas.openxmlformats.org/officeDocument/2006/relationships/image" Target="../media/image941.png"/><Relationship Id="rId314" Type="http://schemas.openxmlformats.org/officeDocument/2006/relationships/customXml" Target="../ink/ink916.xml"/><Relationship Id="rId356" Type="http://schemas.openxmlformats.org/officeDocument/2006/relationships/customXml" Target="../ink/ink937.xml"/><Relationship Id="rId398" Type="http://schemas.openxmlformats.org/officeDocument/2006/relationships/customXml" Target="../ink/ink958.xml"/><Relationship Id="rId521" Type="http://schemas.openxmlformats.org/officeDocument/2006/relationships/image" Target="../media/image1127.png"/><Relationship Id="rId563" Type="http://schemas.openxmlformats.org/officeDocument/2006/relationships/image" Target="../media/image1148.png"/><Relationship Id="rId95" Type="http://schemas.openxmlformats.org/officeDocument/2006/relationships/image" Target="../media/image914.png"/><Relationship Id="rId160" Type="http://schemas.openxmlformats.org/officeDocument/2006/relationships/customXml" Target="../ink/ink839.xml"/><Relationship Id="rId216" Type="http://schemas.openxmlformats.org/officeDocument/2006/relationships/customXml" Target="../ink/ink867.xml"/><Relationship Id="rId423" Type="http://schemas.openxmlformats.org/officeDocument/2006/relationships/image" Target="../media/image1078.png"/><Relationship Id="rId258" Type="http://schemas.openxmlformats.org/officeDocument/2006/relationships/customXml" Target="../ink/ink888.xml"/><Relationship Id="rId465" Type="http://schemas.openxmlformats.org/officeDocument/2006/relationships/image" Target="../media/image1099.png"/><Relationship Id="rId22" Type="http://schemas.openxmlformats.org/officeDocument/2006/relationships/customXml" Target="../ink/ink770.xml"/><Relationship Id="rId64" Type="http://schemas.openxmlformats.org/officeDocument/2006/relationships/customXml" Target="../ink/ink791.xml"/><Relationship Id="rId118" Type="http://schemas.openxmlformats.org/officeDocument/2006/relationships/customXml" Target="../ink/ink818.xml"/><Relationship Id="rId325" Type="http://schemas.openxmlformats.org/officeDocument/2006/relationships/image" Target="../media/image1029.png"/><Relationship Id="rId367" Type="http://schemas.openxmlformats.org/officeDocument/2006/relationships/image" Target="../media/image1050.png"/><Relationship Id="rId532" Type="http://schemas.openxmlformats.org/officeDocument/2006/relationships/customXml" Target="../ink/ink1025.xml"/><Relationship Id="rId574" Type="http://schemas.openxmlformats.org/officeDocument/2006/relationships/customXml" Target="../ink/ink1046.xml"/><Relationship Id="rId171" Type="http://schemas.openxmlformats.org/officeDocument/2006/relationships/image" Target="../media/image952.png"/><Relationship Id="rId227" Type="http://schemas.openxmlformats.org/officeDocument/2006/relationships/image" Target="../media/image980.png"/><Relationship Id="rId269" Type="http://schemas.openxmlformats.org/officeDocument/2006/relationships/image" Target="../media/image1001.png"/><Relationship Id="rId434" Type="http://schemas.openxmlformats.org/officeDocument/2006/relationships/customXml" Target="../ink/ink976.xml"/><Relationship Id="rId476" Type="http://schemas.openxmlformats.org/officeDocument/2006/relationships/customXml" Target="../ink/ink997.xml"/><Relationship Id="rId33" Type="http://schemas.openxmlformats.org/officeDocument/2006/relationships/image" Target="../media/image883.png"/><Relationship Id="rId129" Type="http://schemas.openxmlformats.org/officeDocument/2006/relationships/image" Target="../media/image931.png"/><Relationship Id="rId280" Type="http://schemas.openxmlformats.org/officeDocument/2006/relationships/customXml" Target="../ink/ink899.xml"/><Relationship Id="rId336" Type="http://schemas.openxmlformats.org/officeDocument/2006/relationships/customXml" Target="../ink/ink927.xml"/><Relationship Id="rId501" Type="http://schemas.openxmlformats.org/officeDocument/2006/relationships/image" Target="../media/image1117.png"/><Relationship Id="rId543" Type="http://schemas.openxmlformats.org/officeDocument/2006/relationships/image" Target="../media/image1138.png"/><Relationship Id="rId75" Type="http://schemas.openxmlformats.org/officeDocument/2006/relationships/image" Target="../media/image904.png"/><Relationship Id="rId140" Type="http://schemas.openxmlformats.org/officeDocument/2006/relationships/customXml" Target="../ink/ink829.xml"/><Relationship Id="rId182" Type="http://schemas.openxmlformats.org/officeDocument/2006/relationships/customXml" Target="../ink/ink850.xml"/><Relationship Id="rId378" Type="http://schemas.openxmlformats.org/officeDocument/2006/relationships/customXml" Target="../ink/ink948.xml"/><Relationship Id="rId403" Type="http://schemas.openxmlformats.org/officeDocument/2006/relationships/image" Target="../media/image1068.png"/><Relationship Id="rId585" Type="http://schemas.openxmlformats.org/officeDocument/2006/relationships/image" Target="../media/image1159.png"/><Relationship Id="rId6" Type="http://schemas.openxmlformats.org/officeDocument/2006/relationships/customXml" Target="../ink/ink762.xml"/><Relationship Id="rId238" Type="http://schemas.openxmlformats.org/officeDocument/2006/relationships/customXml" Target="../ink/ink878.xml"/><Relationship Id="rId445" Type="http://schemas.openxmlformats.org/officeDocument/2006/relationships/image" Target="../media/image1089.png"/><Relationship Id="rId487" Type="http://schemas.openxmlformats.org/officeDocument/2006/relationships/image" Target="../media/image1110.png"/><Relationship Id="rId610" Type="http://schemas.openxmlformats.org/officeDocument/2006/relationships/customXml" Target="../ink/ink1064.xml"/><Relationship Id="rId291" Type="http://schemas.openxmlformats.org/officeDocument/2006/relationships/image" Target="../media/image1012.png"/><Relationship Id="rId305" Type="http://schemas.openxmlformats.org/officeDocument/2006/relationships/image" Target="../media/image1019.png"/><Relationship Id="rId347" Type="http://schemas.openxmlformats.org/officeDocument/2006/relationships/image" Target="../media/image1040.png"/><Relationship Id="rId512" Type="http://schemas.openxmlformats.org/officeDocument/2006/relationships/customXml" Target="../ink/ink1015.xml"/><Relationship Id="rId44" Type="http://schemas.openxmlformats.org/officeDocument/2006/relationships/customXml" Target="../ink/ink781.xml"/><Relationship Id="rId86" Type="http://schemas.openxmlformats.org/officeDocument/2006/relationships/customXml" Target="../ink/ink802.xml"/><Relationship Id="rId151" Type="http://schemas.openxmlformats.org/officeDocument/2006/relationships/image" Target="../media/image942.png"/><Relationship Id="rId389" Type="http://schemas.openxmlformats.org/officeDocument/2006/relationships/image" Target="../media/image1061.png"/><Relationship Id="rId554" Type="http://schemas.openxmlformats.org/officeDocument/2006/relationships/customXml" Target="../ink/ink1036.xml"/><Relationship Id="rId596" Type="http://schemas.openxmlformats.org/officeDocument/2006/relationships/customXml" Target="../ink/ink1057.xml"/><Relationship Id="rId193" Type="http://schemas.openxmlformats.org/officeDocument/2006/relationships/image" Target="../media/image963.png"/><Relationship Id="rId207" Type="http://schemas.openxmlformats.org/officeDocument/2006/relationships/image" Target="../media/image970.png"/><Relationship Id="rId249" Type="http://schemas.openxmlformats.org/officeDocument/2006/relationships/image" Target="../media/image991.png"/><Relationship Id="rId414" Type="http://schemas.openxmlformats.org/officeDocument/2006/relationships/customXml" Target="../ink/ink966.xml"/><Relationship Id="rId456" Type="http://schemas.openxmlformats.org/officeDocument/2006/relationships/customXml" Target="../ink/ink987.xml"/><Relationship Id="rId498" Type="http://schemas.openxmlformats.org/officeDocument/2006/relationships/customXml" Target="../ink/ink1008.xml"/><Relationship Id="rId13" Type="http://schemas.openxmlformats.org/officeDocument/2006/relationships/image" Target="../media/image873.png"/><Relationship Id="rId109" Type="http://schemas.openxmlformats.org/officeDocument/2006/relationships/image" Target="../media/image921.png"/><Relationship Id="rId260" Type="http://schemas.openxmlformats.org/officeDocument/2006/relationships/customXml" Target="../ink/ink889.xml"/><Relationship Id="rId316" Type="http://schemas.openxmlformats.org/officeDocument/2006/relationships/customXml" Target="../ink/ink917.xml"/><Relationship Id="rId523" Type="http://schemas.openxmlformats.org/officeDocument/2006/relationships/image" Target="../media/image1128.png"/><Relationship Id="rId55" Type="http://schemas.openxmlformats.org/officeDocument/2006/relationships/image" Target="../media/image894.png"/><Relationship Id="rId97" Type="http://schemas.openxmlformats.org/officeDocument/2006/relationships/image" Target="../media/image915.png"/><Relationship Id="rId120" Type="http://schemas.openxmlformats.org/officeDocument/2006/relationships/customXml" Target="../ink/ink819.xml"/><Relationship Id="rId358" Type="http://schemas.openxmlformats.org/officeDocument/2006/relationships/customXml" Target="../ink/ink938.xml"/><Relationship Id="rId565" Type="http://schemas.openxmlformats.org/officeDocument/2006/relationships/image" Target="../media/image1149.png"/><Relationship Id="rId162" Type="http://schemas.openxmlformats.org/officeDocument/2006/relationships/customXml" Target="../ink/ink840.xml"/><Relationship Id="rId218" Type="http://schemas.openxmlformats.org/officeDocument/2006/relationships/customXml" Target="../ink/ink868.xml"/><Relationship Id="rId425" Type="http://schemas.openxmlformats.org/officeDocument/2006/relationships/image" Target="../media/image1079.png"/><Relationship Id="rId467" Type="http://schemas.openxmlformats.org/officeDocument/2006/relationships/image" Target="../media/image1100.png"/><Relationship Id="rId271" Type="http://schemas.openxmlformats.org/officeDocument/2006/relationships/image" Target="../media/image1002.png"/><Relationship Id="rId24" Type="http://schemas.openxmlformats.org/officeDocument/2006/relationships/customXml" Target="../ink/ink771.xml"/><Relationship Id="rId66" Type="http://schemas.openxmlformats.org/officeDocument/2006/relationships/customXml" Target="../ink/ink792.xml"/><Relationship Id="rId131" Type="http://schemas.openxmlformats.org/officeDocument/2006/relationships/image" Target="../media/image932.png"/><Relationship Id="rId327" Type="http://schemas.openxmlformats.org/officeDocument/2006/relationships/image" Target="../media/image1030.png"/><Relationship Id="rId369" Type="http://schemas.openxmlformats.org/officeDocument/2006/relationships/image" Target="../media/image1051.png"/><Relationship Id="rId534" Type="http://schemas.openxmlformats.org/officeDocument/2006/relationships/customXml" Target="../ink/ink1026.xml"/><Relationship Id="rId576" Type="http://schemas.openxmlformats.org/officeDocument/2006/relationships/customXml" Target="../ink/ink1047.xml"/><Relationship Id="rId173" Type="http://schemas.openxmlformats.org/officeDocument/2006/relationships/image" Target="../media/image953.png"/><Relationship Id="rId229" Type="http://schemas.openxmlformats.org/officeDocument/2006/relationships/image" Target="../media/image981.png"/><Relationship Id="rId380" Type="http://schemas.openxmlformats.org/officeDocument/2006/relationships/customXml" Target="../ink/ink949.xml"/><Relationship Id="rId436" Type="http://schemas.openxmlformats.org/officeDocument/2006/relationships/customXml" Target="../ink/ink977.xml"/><Relationship Id="rId601" Type="http://schemas.openxmlformats.org/officeDocument/2006/relationships/image" Target="../media/image1167.png"/><Relationship Id="rId240" Type="http://schemas.openxmlformats.org/officeDocument/2006/relationships/customXml" Target="../ink/ink879.xml"/><Relationship Id="rId478" Type="http://schemas.openxmlformats.org/officeDocument/2006/relationships/customXml" Target="../ink/ink998.xml"/><Relationship Id="rId35" Type="http://schemas.openxmlformats.org/officeDocument/2006/relationships/image" Target="../media/image884.png"/><Relationship Id="rId77" Type="http://schemas.openxmlformats.org/officeDocument/2006/relationships/image" Target="../media/image905.png"/><Relationship Id="rId100" Type="http://schemas.openxmlformats.org/officeDocument/2006/relationships/customXml" Target="../ink/ink809.xml"/><Relationship Id="rId282" Type="http://schemas.openxmlformats.org/officeDocument/2006/relationships/customXml" Target="../ink/ink900.xml"/><Relationship Id="rId338" Type="http://schemas.openxmlformats.org/officeDocument/2006/relationships/customXml" Target="../ink/ink928.xml"/><Relationship Id="rId503" Type="http://schemas.openxmlformats.org/officeDocument/2006/relationships/image" Target="../media/image1118.png"/><Relationship Id="rId545" Type="http://schemas.openxmlformats.org/officeDocument/2006/relationships/image" Target="../media/image1139.png"/><Relationship Id="rId587" Type="http://schemas.openxmlformats.org/officeDocument/2006/relationships/image" Target="../media/image1160.png"/><Relationship Id="rId8" Type="http://schemas.openxmlformats.org/officeDocument/2006/relationships/customXml" Target="../ink/ink763.xml"/><Relationship Id="rId142" Type="http://schemas.openxmlformats.org/officeDocument/2006/relationships/customXml" Target="../ink/ink830.xml"/><Relationship Id="rId184" Type="http://schemas.openxmlformats.org/officeDocument/2006/relationships/customXml" Target="../ink/ink851.xml"/><Relationship Id="rId391" Type="http://schemas.openxmlformats.org/officeDocument/2006/relationships/image" Target="../media/image1062.png"/><Relationship Id="rId405" Type="http://schemas.openxmlformats.org/officeDocument/2006/relationships/image" Target="../media/image1069.png"/><Relationship Id="rId447" Type="http://schemas.openxmlformats.org/officeDocument/2006/relationships/image" Target="../media/image1090.png"/><Relationship Id="rId612" Type="http://schemas.openxmlformats.org/officeDocument/2006/relationships/customXml" Target="../ink/ink1065.xml"/><Relationship Id="rId251" Type="http://schemas.openxmlformats.org/officeDocument/2006/relationships/image" Target="../media/image992.png"/><Relationship Id="rId489" Type="http://schemas.openxmlformats.org/officeDocument/2006/relationships/image" Target="../media/image1111.png"/><Relationship Id="rId46" Type="http://schemas.openxmlformats.org/officeDocument/2006/relationships/customXml" Target="../ink/ink782.xml"/><Relationship Id="rId293" Type="http://schemas.openxmlformats.org/officeDocument/2006/relationships/image" Target="../media/image1013.png"/><Relationship Id="rId307" Type="http://schemas.openxmlformats.org/officeDocument/2006/relationships/image" Target="../media/image1020.png"/><Relationship Id="rId349" Type="http://schemas.openxmlformats.org/officeDocument/2006/relationships/image" Target="../media/image1041.png"/><Relationship Id="rId514" Type="http://schemas.openxmlformats.org/officeDocument/2006/relationships/customXml" Target="../ink/ink1016.xml"/><Relationship Id="rId556" Type="http://schemas.openxmlformats.org/officeDocument/2006/relationships/customXml" Target="../ink/ink1037.xml"/><Relationship Id="rId88" Type="http://schemas.openxmlformats.org/officeDocument/2006/relationships/customXml" Target="../ink/ink803.xml"/><Relationship Id="rId111" Type="http://schemas.openxmlformats.org/officeDocument/2006/relationships/image" Target="../media/image922.png"/><Relationship Id="rId153" Type="http://schemas.openxmlformats.org/officeDocument/2006/relationships/image" Target="../media/image943.png"/><Relationship Id="rId195" Type="http://schemas.openxmlformats.org/officeDocument/2006/relationships/image" Target="../media/image964.png"/><Relationship Id="rId209" Type="http://schemas.openxmlformats.org/officeDocument/2006/relationships/image" Target="../media/image971.png"/><Relationship Id="rId360" Type="http://schemas.openxmlformats.org/officeDocument/2006/relationships/customXml" Target="../ink/ink939.xml"/><Relationship Id="rId416" Type="http://schemas.openxmlformats.org/officeDocument/2006/relationships/customXml" Target="../ink/ink967.xml"/><Relationship Id="rId598" Type="http://schemas.openxmlformats.org/officeDocument/2006/relationships/customXml" Target="../ink/ink1058.xml"/><Relationship Id="rId220" Type="http://schemas.openxmlformats.org/officeDocument/2006/relationships/customXml" Target="../ink/ink869.xml"/><Relationship Id="rId458" Type="http://schemas.openxmlformats.org/officeDocument/2006/relationships/customXml" Target="../ink/ink988.xml"/><Relationship Id="rId15" Type="http://schemas.openxmlformats.org/officeDocument/2006/relationships/image" Target="../media/image874.png"/><Relationship Id="rId57" Type="http://schemas.openxmlformats.org/officeDocument/2006/relationships/image" Target="../media/image895.png"/><Relationship Id="rId262" Type="http://schemas.openxmlformats.org/officeDocument/2006/relationships/customXml" Target="../ink/ink890.xml"/><Relationship Id="rId318" Type="http://schemas.openxmlformats.org/officeDocument/2006/relationships/customXml" Target="../ink/ink918.xml"/><Relationship Id="rId525" Type="http://schemas.openxmlformats.org/officeDocument/2006/relationships/image" Target="../media/image1129.png"/><Relationship Id="rId567" Type="http://schemas.openxmlformats.org/officeDocument/2006/relationships/image" Target="../media/image1150.png"/><Relationship Id="rId99" Type="http://schemas.openxmlformats.org/officeDocument/2006/relationships/image" Target="../media/image916.png"/><Relationship Id="rId122" Type="http://schemas.openxmlformats.org/officeDocument/2006/relationships/customXml" Target="../ink/ink820.xml"/><Relationship Id="rId164" Type="http://schemas.openxmlformats.org/officeDocument/2006/relationships/customXml" Target="../ink/ink841.xml"/><Relationship Id="rId371" Type="http://schemas.openxmlformats.org/officeDocument/2006/relationships/image" Target="../media/image1052.png"/><Relationship Id="rId427" Type="http://schemas.openxmlformats.org/officeDocument/2006/relationships/image" Target="../media/image1080.png"/><Relationship Id="rId469" Type="http://schemas.openxmlformats.org/officeDocument/2006/relationships/image" Target="../media/image1101.png"/><Relationship Id="rId26" Type="http://schemas.openxmlformats.org/officeDocument/2006/relationships/customXml" Target="../ink/ink772.xml"/><Relationship Id="rId231" Type="http://schemas.openxmlformats.org/officeDocument/2006/relationships/image" Target="../media/image982.png"/><Relationship Id="rId273" Type="http://schemas.openxmlformats.org/officeDocument/2006/relationships/image" Target="../media/image1003.png"/><Relationship Id="rId329" Type="http://schemas.openxmlformats.org/officeDocument/2006/relationships/image" Target="../media/image1031.png"/><Relationship Id="rId480" Type="http://schemas.openxmlformats.org/officeDocument/2006/relationships/customXml" Target="../ink/ink999.xml"/><Relationship Id="rId536" Type="http://schemas.openxmlformats.org/officeDocument/2006/relationships/customXml" Target="../ink/ink1027.xml"/><Relationship Id="rId68" Type="http://schemas.openxmlformats.org/officeDocument/2006/relationships/customXml" Target="../ink/ink793.xml"/><Relationship Id="rId133" Type="http://schemas.openxmlformats.org/officeDocument/2006/relationships/image" Target="../media/image933.png"/><Relationship Id="rId175" Type="http://schemas.openxmlformats.org/officeDocument/2006/relationships/image" Target="../media/image954.png"/><Relationship Id="rId340" Type="http://schemas.openxmlformats.org/officeDocument/2006/relationships/customXml" Target="../ink/ink929.xml"/><Relationship Id="rId578" Type="http://schemas.openxmlformats.org/officeDocument/2006/relationships/customXml" Target="../ink/ink1048.xml"/><Relationship Id="rId200" Type="http://schemas.openxmlformats.org/officeDocument/2006/relationships/customXml" Target="../ink/ink859.xml"/><Relationship Id="rId382" Type="http://schemas.openxmlformats.org/officeDocument/2006/relationships/customXml" Target="../ink/ink950.xml"/><Relationship Id="rId438" Type="http://schemas.openxmlformats.org/officeDocument/2006/relationships/customXml" Target="../ink/ink978.xml"/><Relationship Id="rId603" Type="http://schemas.openxmlformats.org/officeDocument/2006/relationships/image" Target="../media/image1168.png"/><Relationship Id="rId242" Type="http://schemas.openxmlformats.org/officeDocument/2006/relationships/customXml" Target="../ink/ink880.xml"/><Relationship Id="rId284" Type="http://schemas.openxmlformats.org/officeDocument/2006/relationships/customXml" Target="../ink/ink901.xml"/><Relationship Id="rId491" Type="http://schemas.openxmlformats.org/officeDocument/2006/relationships/image" Target="../media/image1112.png"/><Relationship Id="rId505" Type="http://schemas.openxmlformats.org/officeDocument/2006/relationships/image" Target="../media/image1119.png"/><Relationship Id="rId37" Type="http://schemas.openxmlformats.org/officeDocument/2006/relationships/image" Target="../media/image885.png"/><Relationship Id="rId79" Type="http://schemas.openxmlformats.org/officeDocument/2006/relationships/image" Target="../media/image906.png"/><Relationship Id="rId102" Type="http://schemas.openxmlformats.org/officeDocument/2006/relationships/customXml" Target="../ink/ink810.xml"/><Relationship Id="rId144" Type="http://schemas.openxmlformats.org/officeDocument/2006/relationships/customXml" Target="../ink/ink831.xml"/><Relationship Id="rId547" Type="http://schemas.openxmlformats.org/officeDocument/2006/relationships/image" Target="../media/image1140.png"/><Relationship Id="rId589" Type="http://schemas.openxmlformats.org/officeDocument/2006/relationships/image" Target="../media/image1161.png"/><Relationship Id="rId90" Type="http://schemas.openxmlformats.org/officeDocument/2006/relationships/customXml" Target="../ink/ink804.xml"/><Relationship Id="rId186" Type="http://schemas.openxmlformats.org/officeDocument/2006/relationships/customXml" Target="../ink/ink852.xml"/><Relationship Id="rId351" Type="http://schemas.openxmlformats.org/officeDocument/2006/relationships/image" Target="../media/image1042.png"/><Relationship Id="rId393" Type="http://schemas.openxmlformats.org/officeDocument/2006/relationships/image" Target="../media/image1063.png"/><Relationship Id="rId407" Type="http://schemas.openxmlformats.org/officeDocument/2006/relationships/image" Target="../media/image1070.png"/><Relationship Id="rId449" Type="http://schemas.openxmlformats.org/officeDocument/2006/relationships/image" Target="../media/image1091.png"/><Relationship Id="rId614" Type="http://schemas.openxmlformats.org/officeDocument/2006/relationships/customXml" Target="../ink/ink1066.xml"/><Relationship Id="rId211" Type="http://schemas.openxmlformats.org/officeDocument/2006/relationships/image" Target="../media/image972.png"/><Relationship Id="rId253" Type="http://schemas.openxmlformats.org/officeDocument/2006/relationships/image" Target="../media/image993.png"/><Relationship Id="rId295" Type="http://schemas.openxmlformats.org/officeDocument/2006/relationships/image" Target="../media/image1014.png"/><Relationship Id="rId309" Type="http://schemas.openxmlformats.org/officeDocument/2006/relationships/image" Target="../media/image1021.png"/><Relationship Id="rId460" Type="http://schemas.openxmlformats.org/officeDocument/2006/relationships/customXml" Target="../ink/ink989.xml"/><Relationship Id="rId516" Type="http://schemas.openxmlformats.org/officeDocument/2006/relationships/customXml" Target="../ink/ink1017.xml"/><Relationship Id="rId48" Type="http://schemas.openxmlformats.org/officeDocument/2006/relationships/customXml" Target="../ink/ink783.xml"/><Relationship Id="rId113" Type="http://schemas.openxmlformats.org/officeDocument/2006/relationships/image" Target="../media/image923.png"/><Relationship Id="rId320" Type="http://schemas.openxmlformats.org/officeDocument/2006/relationships/customXml" Target="../ink/ink919.xml"/><Relationship Id="rId558" Type="http://schemas.openxmlformats.org/officeDocument/2006/relationships/customXml" Target="../ink/ink1038.xml"/><Relationship Id="rId155" Type="http://schemas.openxmlformats.org/officeDocument/2006/relationships/image" Target="../media/image944.png"/><Relationship Id="rId197" Type="http://schemas.openxmlformats.org/officeDocument/2006/relationships/image" Target="../media/image965.png"/><Relationship Id="rId362" Type="http://schemas.openxmlformats.org/officeDocument/2006/relationships/customXml" Target="../ink/ink940.xml"/><Relationship Id="rId418" Type="http://schemas.openxmlformats.org/officeDocument/2006/relationships/customXml" Target="../ink/ink968.xml"/><Relationship Id="rId222" Type="http://schemas.openxmlformats.org/officeDocument/2006/relationships/customXml" Target="../ink/ink870.xml"/><Relationship Id="rId264" Type="http://schemas.openxmlformats.org/officeDocument/2006/relationships/customXml" Target="../ink/ink891.xml"/><Relationship Id="rId471" Type="http://schemas.openxmlformats.org/officeDocument/2006/relationships/image" Target="../media/image1102.png"/><Relationship Id="rId17" Type="http://schemas.openxmlformats.org/officeDocument/2006/relationships/image" Target="../media/image875.png"/><Relationship Id="rId59" Type="http://schemas.openxmlformats.org/officeDocument/2006/relationships/image" Target="../media/image896.png"/><Relationship Id="rId124" Type="http://schemas.openxmlformats.org/officeDocument/2006/relationships/customXml" Target="../ink/ink821.xml"/><Relationship Id="rId527" Type="http://schemas.openxmlformats.org/officeDocument/2006/relationships/image" Target="../media/image1130.png"/><Relationship Id="rId569" Type="http://schemas.openxmlformats.org/officeDocument/2006/relationships/image" Target="../media/image1151.png"/><Relationship Id="rId70" Type="http://schemas.openxmlformats.org/officeDocument/2006/relationships/customXml" Target="../ink/ink794.xml"/><Relationship Id="rId166" Type="http://schemas.openxmlformats.org/officeDocument/2006/relationships/customXml" Target="../ink/ink842.xml"/><Relationship Id="rId331" Type="http://schemas.openxmlformats.org/officeDocument/2006/relationships/image" Target="../media/image1032.png"/><Relationship Id="rId373" Type="http://schemas.openxmlformats.org/officeDocument/2006/relationships/image" Target="../media/image1053.png"/><Relationship Id="rId429" Type="http://schemas.openxmlformats.org/officeDocument/2006/relationships/image" Target="../media/image1081.png"/><Relationship Id="rId580" Type="http://schemas.openxmlformats.org/officeDocument/2006/relationships/customXml" Target="../ink/ink1049.xml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983.png"/><Relationship Id="rId440" Type="http://schemas.openxmlformats.org/officeDocument/2006/relationships/customXml" Target="../ink/ink979.xml"/><Relationship Id="rId28" Type="http://schemas.openxmlformats.org/officeDocument/2006/relationships/customXml" Target="../ink/ink773.xml"/><Relationship Id="rId275" Type="http://schemas.openxmlformats.org/officeDocument/2006/relationships/image" Target="../media/image1004.png"/><Relationship Id="rId300" Type="http://schemas.openxmlformats.org/officeDocument/2006/relationships/customXml" Target="../ink/ink909.xml"/><Relationship Id="rId482" Type="http://schemas.openxmlformats.org/officeDocument/2006/relationships/customXml" Target="../ink/ink1000.xml"/><Relationship Id="rId538" Type="http://schemas.openxmlformats.org/officeDocument/2006/relationships/customXml" Target="../ink/ink1028.xml"/><Relationship Id="rId81" Type="http://schemas.openxmlformats.org/officeDocument/2006/relationships/image" Target="../media/image907.png"/><Relationship Id="rId135" Type="http://schemas.openxmlformats.org/officeDocument/2006/relationships/image" Target="../media/image934.png"/><Relationship Id="rId177" Type="http://schemas.openxmlformats.org/officeDocument/2006/relationships/image" Target="../media/image955.png"/><Relationship Id="rId342" Type="http://schemas.openxmlformats.org/officeDocument/2006/relationships/customXml" Target="../ink/ink930.xml"/><Relationship Id="rId384" Type="http://schemas.openxmlformats.org/officeDocument/2006/relationships/customXml" Target="../ink/ink951.xml"/><Relationship Id="rId591" Type="http://schemas.openxmlformats.org/officeDocument/2006/relationships/image" Target="../media/image1162.png"/><Relationship Id="rId605" Type="http://schemas.openxmlformats.org/officeDocument/2006/relationships/image" Target="../media/image1169.png"/><Relationship Id="rId202" Type="http://schemas.openxmlformats.org/officeDocument/2006/relationships/customXml" Target="../ink/ink860.xml"/><Relationship Id="rId244" Type="http://schemas.openxmlformats.org/officeDocument/2006/relationships/customXml" Target="../ink/ink881.xml"/><Relationship Id="rId39" Type="http://schemas.openxmlformats.org/officeDocument/2006/relationships/image" Target="../media/image886.png"/><Relationship Id="rId286" Type="http://schemas.openxmlformats.org/officeDocument/2006/relationships/customXml" Target="../ink/ink902.xml"/><Relationship Id="rId451" Type="http://schemas.openxmlformats.org/officeDocument/2006/relationships/image" Target="../media/image1092.png"/><Relationship Id="rId493" Type="http://schemas.openxmlformats.org/officeDocument/2006/relationships/image" Target="../media/image1113.png"/><Relationship Id="rId507" Type="http://schemas.openxmlformats.org/officeDocument/2006/relationships/image" Target="../media/image1120.png"/><Relationship Id="rId549" Type="http://schemas.openxmlformats.org/officeDocument/2006/relationships/image" Target="../media/image1141.png"/><Relationship Id="rId50" Type="http://schemas.openxmlformats.org/officeDocument/2006/relationships/customXml" Target="../ink/ink784.xml"/><Relationship Id="rId104" Type="http://schemas.openxmlformats.org/officeDocument/2006/relationships/customXml" Target="../ink/ink811.xml"/><Relationship Id="rId146" Type="http://schemas.openxmlformats.org/officeDocument/2006/relationships/customXml" Target="../ink/ink832.xml"/><Relationship Id="rId188" Type="http://schemas.openxmlformats.org/officeDocument/2006/relationships/customXml" Target="../ink/ink853.xml"/><Relationship Id="rId311" Type="http://schemas.openxmlformats.org/officeDocument/2006/relationships/image" Target="../media/image1022.png"/><Relationship Id="rId353" Type="http://schemas.openxmlformats.org/officeDocument/2006/relationships/image" Target="../media/image1043.png"/><Relationship Id="rId395" Type="http://schemas.openxmlformats.org/officeDocument/2006/relationships/image" Target="../media/image1064.png"/><Relationship Id="rId409" Type="http://schemas.openxmlformats.org/officeDocument/2006/relationships/image" Target="../media/image1071.png"/><Relationship Id="rId560" Type="http://schemas.openxmlformats.org/officeDocument/2006/relationships/customXml" Target="../ink/ink1039.xml"/><Relationship Id="rId92" Type="http://schemas.openxmlformats.org/officeDocument/2006/relationships/customXml" Target="../ink/ink805.xml"/><Relationship Id="rId213" Type="http://schemas.openxmlformats.org/officeDocument/2006/relationships/image" Target="../media/image973.png"/><Relationship Id="rId420" Type="http://schemas.openxmlformats.org/officeDocument/2006/relationships/customXml" Target="../ink/ink969.xml"/><Relationship Id="rId616" Type="http://schemas.openxmlformats.org/officeDocument/2006/relationships/customXml" Target="../ink/ink1067.xml"/><Relationship Id="rId255" Type="http://schemas.openxmlformats.org/officeDocument/2006/relationships/image" Target="../media/image994.png"/><Relationship Id="rId297" Type="http://schemas.openxmlformats.org/officeDocument/2006/relationships/image" Target="../media/image1015.png"/><Relationship Id="rId462" Type="http://schemas.openxmlformats.org/officeDocument/2006/relationships/customXml" Target="../ink/ink990.xml"/><Relationship Id="rId518" Type="http://schemas.openxmlformats.org/officeDocument/2006/relationships/customXml" Target="../ink/ink1018.xml"/><Relationship Id="rId115" Type="http://schemas.openxmlformats.org/officeDocument/2006/relationships/image" Target="../media/image924.png"/><Relationship Id="rId157" Type="http://schemas.openxmlformats.org/officeDocument/2006/relationships/image" Target="../media/image945.png"/><Relationship Id="rId322" Type="http://schemas.openxmlformats.org/officeDocument/2006/relationships/customXml" Target="../ink/ink920.xml"/><Relationship Id="rId364" Type="http://schemas.openxmlformats.org/officeDocument/2006/relationships/customXml" Target="../ink/ink941.xml"/><Relationship Id="rId61" Type="http://schemas.openxmlformats.org/officeDocument/2006/relationships/image" Target="../media/image897.png"/><Relationship Id="rId199" Type="http://schemas.openxmlformats.org/officeDocument/2006/relationships/image" Target="../media/image966.png"/><Relationship Id="rId571" Type="http://schemas.openxmlformats.org/officeDocument/2006/relationships/image" Target="../media/image1152.png"/><Relationship Id="rId19" Type="http://schemas.openxmlformats.org/officeDocument/2006/relationships/image" Target="../media/image876.png"/><Relationship Id="rId224" Type="http://schemas.openxmlformats.org/officeDocument/2006/relationships/customXml" Target="../ink/ink871.xml"/><Relationship Id="rId266" Type="http://schemas.openxmlformats.org/officeDocument/2006/relationships/customXml" Target="../ink/ink892.xml"/><Relationship Id="rId431" Type="http://schemas.openxmlformats.org/officeDocument/2006/relationships/image" Target="../media/image1082.png"/><Relationship Id="rId473" Type="http://schemas.openxmlformats.org/officeDocument/2006/relationships/image" Target="../media/image1103.png"/><Relationship Id="rId529" Type="http://schemas.openxmlformats.org/officeDocument/2006/relationships/image" Target="../media/image1131.png"/><Relationship Id="rId30" Type="http://schemas.openxmlformats.org/officeDocument/2006/relationships/customXml" Target="../ink/ink774.xml"/><Relationship Id="rId126" Type="http://schemas.openxmlformats.org/officeDocument/2006/relationships/customXml" Target="../ink/ink822.xml"/><Relationship Id="rId168" Type="http://schemas.openxmlformats.org/officeDocument/2006/relationships/customXml" Target="../ink/ink843.xml"/><Relationship Id="rId333" Type="http://schemas.openxmlformats.org/officeDocument/2006/relationships/image" Target="../media/image1033.png"/><Relationship Id="rId540" Type="http://schemas.openxmlformats.org/officeDocument/2006/relationships/customXml" Target="../ink/ink1029.xml"/><Relationship Id="rId72" Type="http://schemas.openxmlformats.org/officeDocument/2006/relationships/customXml" Target="../ink/ink795.xml"/><Relationship Id="rId375" Type="http://schemas.openxmlformats.org/officeDocument/2006/relationships/image" Target="../media/image1054.png"/><Relationship Id="rId582" Type="http://schemas.openxmlformats.org/officeDocument/2006/relationships/customXml" Target="../ink/ink1050.xml"/><Relationship Id="rId3" Type="http://schemas.openxmlformats.org/officeDocument/2006/relationships/image" Target="../media/image868.png"/><Relationship Id="rId235" Type="http://schemas.openxmlformats.org/officeDocument/2006/relationships/image" Target="../media/image984.png"/><Relationship Id="rId277" Type="http://schemas.openxmlformats.org/officeDocument/2006/relationships/image" Target="../media/image1005.png"/><Relationship Id="rId400" Type="http://schemas.openxmlformats.org/officeDocument/2006/relationships/customXml" Target="../ink/ink959.xml"/><Relationship Id="rId442" Type="http://schemas.openxmlformats.org/officeDocument/2006/relationships/customXml" Target="../ink/ink980.xml"/><Relationship Id="rId484" Type="http://schemas.openxmlformats.org/officeDocument/2006/relationships/customXml" Target="../ink/ink1001.xml"/><Relationship Id="rId137" Type="http://schemas.openxmlformats.org/officeDocument/2006/relationships/image" Target="../media/image935.png"/><Relationship Id="rId302" Type="http://schemas.openxmlformats.org/officeDocument/2006/relationships/customXml" Target="../ink/ink910.xml"/><Relationship Id="rId344" Type="http://schemas.openxmlformats.org/officeDocument/2006/relationships/customXml" Target="../ink/ink931.xml"/><Relationship Id="rId41" Type="http://schemas.openxmlformats.org/officeDocument/2006/relationships/image" Target="../media/image887.png"/><Relationship Id="rId83" Type="http://schemas.openxmlformats.org/officeDocument/2006/relationships/image" Target="../media/image908.png"/><Relationship Id="rId179" Type="http://schemas.openxmlformats.org/officeDocument/2006/relationships/image" Target="../media/image956.png"/><Relationship Id="rId386" Type="http://schemas.openxmlformats.org/officeDocument/2006/relationships/customXml" Target="../ink/ink952.xml"/><Relationship Id="rId551" Type="http://schemas.openxmlformats.org/officeDocument/2006/relationships/image" Target="../media/image1142.png"/><Relationship Id="rId593" Type="http://schemas.openxmlformats.org/officeDocument/2006/relationships/image" Target="../media/image1163.png"/><Relationship Id="rId607" Type="http://schemas.openxmlformats.org/officeDocument/2006/relationships/image" Target="../media/image1170.png"/><Relationship Id="rId190" Type="http://schemas.openxmlformats.org/officeDocument/2006/relationships/customXml" Target="../ink/ink854.xml"/><Relationship Id="rId204" Type="http://schemas.openxmlformats.org/officeDocument/2006/relationships/customXml" Target="../ink/ink861.xml"/><Relationship Id="rId246" Type="http://schemas.openxmlformats.org/officeDocument/2006/relationships/customXml" Target="../ink/ink882.xml"/><Relationship Id="rId288" Type="http://schemas.openxmlformats.org/officeDocument/2006/relationships/customXml" Target="../ink/ink903.xml"/><Relationship Id="rId411" Type="http://schemas.openxmlformats.org/officeDocument/2006/relationships/image" Target="../media/image1072.png"/><Relationship Id="rId453" Type="http://schemas.openxmlformats.org/officeDocument/2006/relationships/image" Target="../media/image1093.png"/><Relationship Id="rId509" Type="http://schemas.openxmlformats.org/officeDocument/2006/relationships/image" Target="../media/image1121.png"/><Relationship Id="rId106" Type="http://schemas.openxmlformats.org/officeDocument/2006/relationships/customXml" Target="../ink/ink812.xml"/><Relationship Id="rId313" Type="http://schemas.openxmlformats.org/officeDocument/2006/relationships/image" Target="../media/image1023.png"/><Relationship Id="rId495" Type="http://schemas.openxmlformats.org/officeDocument/2006/relationships/image" Target="../media/image1114.png"/><Relationship Id="rId10" Type="http://schemas.openxmlformats.org/officeDocument/2006/relationships/customXml" Target="../ink/ink764.xml"/><Relationship Id="rId52" Type="http://schemas.openxmlformats.org/officeDocument/2006/relationships/customXml" Target="../ink/ink785.xml"/><Relationship Id="rId94" Type="http://schemas.openxmlformats.org/officeDocument/2006/relationships/customXml" Target="../ink/ink806.xml"/><Relationship Id="rId148" Type="http://schemas.openxmlformats.org/officeDocument/2006/relationships/customXml" Target="../ink/ink833.xml"/><Relationship Id="rId355" Type="http://schemas.openxmlformats.org/officeDocument/2006/relationships/image" Target="../media/image1044.png"/><Relationship Id="rId397" Type="http://schemas.openxmlformats.org/officeDocument/2006/relationships/image" Target="../media/image1065.png"/><Relationship Id="rId520" Type="http://schemas.openxmlformats.org/officeDocument/2006/relationships/customXml" Target="../ink/ink1019.xml"/><Relationship Id="rId562" Type="http://schemas.openxmlformats.org/officeDocument/2006/relationships/customXml" Target="../ink/ink1040.xml"/><Relationship Id="rId215" Type="http://schemas.openxmlformats.org/officeDocument/2006/relationships/image" Target="../media/image974.png"/><Relationship Id="rId257" Type="http://schemas.openxmlformats.org/officeDocument/2006/relationships/image" Target="../media/image995.png"/><Relationship Id="rId422" Type="http://schemas.openxmlformats.org/officeDocument/2006/relationships/customXml" Target="../ink/ink970.xml"/><Relationship Id="rId464" Type="http://schemas.openxmlformats.org/officeDocument/2006/relationships/customXml" Target="../ink/ink991.xml"/><Relationship Id="rId299" Type="http://schemas.openxmlformats.org/officeDocument/2006/relationships/image" Target="../media/image1016.png"/><Relationship Id="rId63" Type="http://schemas.openxmlformats.org/officeDocument/2006/relationships/image" Target="../media/image898.png"/><Relationship Id="rId159" Type="http://schemas.openxmlformats.org/officeDocument/2006/relationships/image" Target="../media/image946.png"/><Relationship Id="rId366" Type="http://schemas.openxmlformats.org/officeDocument/2006/relationships/customXml" Target="../ink/ink942.xml"/><Relationship Id="rId573" Type="http://schemas.openxmlformats.org/officeDocument/2006/relationships/image" Target="../media/image1153.png"/><Relationship Id="rId226" Type="http://schemas.openxmlformats.org/officeDocument/2006/relationships/customXml" Target="../ink/ink872.xml"/><Relationship Id="rId433" Type="http://schemas.openxmlformats.org/officeDocument/2006/relationships/image" Target="../media/image1083.png"/><Relationship Id="rId74" Type="http://schemas.openxmlformats.org/officeDocument/2006/relationships/customXml" Target="../ink/ink796.xml"/><Relationship Id="rId377" Type="http://schemas.openxmlformats.org/officeDocument/2006/relationships/image" Target="../media/image1055.png"/><Relationship Id="rId500" Type="http://schemas.openxmlformats.org/officeDocument/2006/relationships/customXml" Target="../ink/ink1009.xml"/><Relationship Id="rId584" Type="http://schemas.openxmlformats.org/officeDocument/2006/relationships/customXml" Target="../ink/ink1051.xml"/><Relationship Id="rId5" Type="http://schemas.openxmlformats.org/officeDocument/2006/relationships/image" Target="../media/image869.png"/><Relationship Id="rId237" Type="http://schemas.openxmlformats.org/officeDocument/2006/relationships/image" Target="../media/image985.png"/><Relationship Id="rId444" Type="http://schemas.openxmlformats.org/officeDocument/2006/relationships/customXml" Target="../ink/ink981.xml"/><Relationship Id="rId290" Type="http://schemas.openxmlformats.org/officeDocument/2006/relationships/customXml" Target="../ink/ink904.xml"/><Relationship Id="rId304" Type="http://schemas.openxmlformats.org/officeDocument/2006/relationships/customXml" Target="../ink/ink911.xml"/><Relationship Id="rId388" Type="http://schemas.openxmlformats.org/officeDocument/2006/relationships/customXml" Target="../ink/ink953.xml"/><Relationship Id="rId511" Type="http://schemas.openxmlformats.org/officeDocument/2006/relationships/image" Target="../media/image1122.png"/><Relationship Id="rId609" Type="http://schemas.openxmlformats.org/officeDocument/2006/relationships/image" Target="../media/image1171.png"/><Relationship Id="rId85" Type="http://schemas.openxmlformats.org/officeDocument/2006/relationships/image" Target="../media/image909.png"/><Relationship Id="rId150" Type="http://schemas.openxmlformats.org/officeDocument/2006/relationships/customXml" Target="../ink/ink834.xml"/><Relationship Id="rId595" Type="http://schemas.openxmlformats.org/officeDocument/2006/relationships/image" Target="../media/image1164.png"/><Relationship Id="rId248" Type="http://schemas.openxmlformats.org/officeDocument/2006/relationships/customXml" Target="../ink/ink883.xml"/><Relationship Id="rId455" Type="http://schemas.openxmlformats.org/officeDocument/2006/relationships/image" Target="../media/image1094.png"/><Relationship Id="rId12" Type="http://schemas.openxmlformats.org/officeDocument/2006/relationships/customXml" Target="../ink/ink765.xml"/><Relationship Id="rId108" Type="http://schemas.openxmlformats.org/officeDocument/2006/relationships/customXml" Target="../ink/ink813.xml"/><Relationship Id="rId315" Type="http://schemas.openxmlformats.org/officeDocument/2006/relationships/image" Target="../media/image1024.png"/><Relationship Id="rId522" Type="http://schemas.openxmlformats.org/officeDocument/2006/relationships/customXml" Target="../ink/ink1020.xml"/><Relationship Id="rId96" Type="http://schemas.openxmlformats.org/officeDocument/2006/relationships/customXml" Target="../ink/ink807.xml"/><Relationship Id="rId161" Type="http://schemas.openxmlformats.org/officeDocument/2006/relationships/image" Target="../media/image947.png"/><Relationship Id="rId399" Type="http://schemas.openxmlformats.org/officeDocument/2006/relationships/image" Target="../media/image1066.png"/><Relationship Id="rId259" Type="http://schemas.openxmlformats.org/officeDocument/2006/relationships/image" Target="../media/image996.png"/><Relationship Id="rId466" Type="http://schemas.openxmlformats.org/officeDocument/2006/relationships/customXml" Target="../ink/ink992.xml"/><Relationship Id="rId23" Type="http://schemas.openxmlformats.org/officeDocument/2006/relationships/image" Target="../media/image878.png"/><Relationship Id="rId119" Type="http://schemas.openxmlformats.org/officeDocument/2006/relationships/image" Target="../media/image926.png"/><Relationship Id="rId326" Type="http://schemas.openxmlformats.org/officeDocument/2006/relationships/customXml" Target="../ink/ink922.xml"/><Relationship Id="rId533" Type="http://schemas.openxmlformats.org/officeDocument/2006/relationships/image" Target="../media/image1133.png"/><Relationship Id="rId172" Type="http://schemas.openxmlformats.org/officeDocument/2006/relationships/customXml" Target="../ink/ink845.xml"/><Relationship Id="rId477" Type="http://schemas.openxmlformats.org/officeDocument/2006/relationships/image" Target="../media/image1105.png"/><Relationship Id="rId600" Type="http://schemas.openxmlformats.org/officeDocument/2006/relationships/customXml" Target="../ink/ink1059.xml"/><Relationship Id="rId337" Type="http://schemas.openxmlformats.org/officeDocument/2006/relationships/image" Target="../media/image1035.png"/><Relationship Id="rId34" Type="http://schemas.openxmlformats.org/officeDocument/2006/relationships/customXml" Target="../ink/ink776.xml"/><Relationship Id="rId544" Type="http://schemas.openxmlformats.org/officeDocument/2006/relationships/customXml" Target="../ink/ink1031.xml"/><Relationship Id="rId183" Type="http://schemas.openxmlformats.org/officeDocument/2006/relationships/image" Target="../media/image958.png"/><Relationship Id="rId390" Type="http://schemas.openxmlformats.org/officeDocument/2006/relationships/customXml" Target="../ink/ink954.xml"/><Relationship Id="rId404" Type="http://schemas.openxmlformats.org/officeDocument/2006/relationships/customXml" Target="../ink/ink961.xml"/><Relationship Id="rId611" Type="http://schemas.openxmlformats.org/officeDocument/2006/relationships/image" Target="../media/image1172.png"/><Relationship Id="rId250" Type="http://schemas.openxmlformats.org/officeDocument/2006/relationships/customXml" Target="../ink/ink884.xml"/><Relationship Id="rId488" Type="http://schemas.openxmlformats.org/officeDocument/2006/relationships/customXml" Target="../ink/ink1003.xml"/><Relationship Id="rId45" Type="http://schemas.openxmlformats.org/officeDocument/2006/relationships/image" Target="../media/image889.png"/><Relationship Id="rId110" Type="http://schemas.openxmlformats.org/officeDocument/2006/relationships/customXml" Target="../ink/ink814.xml"/><Relationship Id="rId348" Type="http://schemas.openxmlformats.org/officeDocument/2006/relationships/customXml" Target="../ink/ink933.xml"/><Relationship Id="rId555" Type="http://schemas.openxmlformats.org/officeDocument/2006/relationships/image" Target="../media/image1144.png"/><Relationship Id="rId194" Type="http://schemas.openxmlformats.org/officeDocument/2006/relationships/customXml" Target="../ink/ink856.xml"/><Relationship Id="rId208" Type="http://schemas.openxmlformats.org/officeDocument/2006/relationships/customXml" Target="../ink/ink863.xml"/><Relationship Id="rId415" Type="http://schemas.openxmlformats.org/officeDocument/2006/relationships/image" Target="../media/image1074.png"/><Relationship Id="rId261" Type="http://schemas.openxmlformats.org/officeDocument/2006/relationships/image" Target="../media/image997.png"/><Relationship Id="rId499" Type="http://schemas.openxmlformats.org/officeDocument/2006/relationships/image" Target="../media/image1116.png"/><Relationship Id="rId56" Type="http://schemas.openxmlformats.org/officeDocument/2006/relationships/customXml" Target="../ink/ink787.xml"/><Relationship Id="rId359" Type="http://schemas.openxmlformats.org/officeDocument/2006/relationships/image" Target="../media/image1046.png"/><Relationship Id="rId566" Type="http://schemas.openxmlformats.org/officeDocument/2006/relationships/customXml" Target="../ink/ink1042.xml"/><Relationship Id="rId121" Type="http://schemas.openxmlformats.org/officeDocument/2006/relationships/image" Target="../media/image927.png"/><Relationship Id="rId219" Type="http://schemas.openxmlformats.org/officeDocument/2006/relationships/image" Target="../media/image976.png"/><Relationship Id="rId426" Type="http://schemas.openxmlformats.org/officeDocument/2006/relationships/customXml" Target="../ink/ink972.xml"/><Relationship Id="rId67" Type="http://schemas.openxmlformats.org/officeDocument/2006/relationships/image" Target="../media/image900.png"/><Relationship Id="rId272" Type="http://schemas.openxmlformats.org/officeDocument/2006/relationships/customXml" Target="../ink/ink895.xml"/><Relationship Id="rId577" Type="http://schemas.openxmlformats.org/officeDocument/2006/relationships/image" Target="../media/image1155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3.png"/><Relationship Id="rId21" Type="http://schemas.openxmlformats.org/officeDocument/2006/relationships/image" Target="../media/image1185.png"/><Relationship Id="rId63" Type="http://schemas.openxmlformats.org/officeDocument/2006/relationships/image" Target="../media/image1206.png"/><Relationship Id="rId159" Type="http://schemas.openxmlformats.org/officeDocument/2006/relationships/image" Target="../media/image1254.png"/><Relationship Id="rId170" Type="http://schemas.openxmlformats.org/officeDocument/2006/relationships/customXml" Target="../ink/ink1152.xml"/><Relationship Id="rId226" Type="http://schemas.openxmlformats.org/officeDocument/2006/relationships/customXml" Target="../ink/ink1180.xml"/><Relationship Id="rId268" Type="http://schemas.openxmlformats.org/officeDocument/2006/relationships/customXml" Target="../ink/ink1201.xml"/><Relationship Id="rId32" Type="http://schemas.openxmlformats.org/officeDocument/2006/relationships/customXml" Target="../ink/ink1083.xml"/><Relationship Id="rId74" Type="http://schemas.openxmlformats.org/officeDocument/2006/relationships/customXml" Target="../ink/ink1104.xml"/><Relationship Id="rId128" Type="http://schemas.openxmlformats.org/officeDocument/2006/relationships/customXml" Target="../ink/ink1131.xml"/><Relationship Id="rId5" Type="http://schemas.openxmlformats.org/officeDocument/2006/relationships/image" Target="../media/image1177.png"/><Relationship Id="rId181" Type="http://schemas.openxmlformats.org/officeDocument/2006/relationships/image" Target="../media/image1265.png"/><Relationship Id="rId237" Type="http://schemas.openxmlformats.org/officeDocument/2006/relationships/image" Target="../media/image1293.png"/><Relationship Id="rId279" Type="http://schemas.openxmlformats.org/officeDocument/2006/relationships/image" Target="../media/image1314.png"/><Relationship Id="rId43" Type="http://schemas.openxmlformats.org/officeDocument/2006/relationships/image" Target="../media/image1196.png"/><Relationship Id="rId139" Type="http://schemas.openxmlformats.org/officeDocument/2006/relationships/image" Target="../media/image1244.png"/><Relationship Id="rId85" Type="http://schemas.openxmlformats.org/officeDocument/2006/relationships/image" Target="../media/image1217.png"/><Relationship Id="rId150" Type="http://schemas.openxmlformats.org/officeDocument/2006/relationships/customXml" Target="../ink/ink1142.xml"/><Relationship Id="rId171" Type="http://schemas.openxmlformats.org/officeDocument/2006/relationships/image" Target="../media/image1260.png"/><Relationship Id="rId192" Type="http://schemas.openxmlformats.org/officeDocument/2006/relationships/customXml" Target="../ink/ink1163.xml"/><Relationship Id="rId206" Type="http://schemas.openxmlformats.org/officeDocument/2006/relationships/customXml" Target="../ink/ink1170.xml"/><Relationship Id="rId227" Type="http://schemas.openxmlformats.org/officeDocument/2006/relationships/image" Target="../media/image1288.png"/><Relationship Id="rId248" Type="http://schemas.openxmlformats.org/officeDocument/2006/relationships/customXml" Target="../ink/ink1191.xml"/><Relationship Id="rId269" Type="http://schemas.openxmlformats.org/officeDocument/2006/relationships/image" Target="../media/image1309.png"/><Relationship Id="rId12" Type="http://schemas.openxmlformats.org/officeDocument/2006/relationships/customXml" Target="../ink/ink1073.xml"/><Relationship Id="rId33" Type="http://schemas.openxmlformats.org/officeDocument/2006/relationships/image" Target="../media/image1191.png"/><Relationship Id="rId108" Type="http://schemas.openxmlformats.org/officeDocument/2006/relationships/customXml" Target="../ink/ink1121.xml"/><Relationship Id="rId129" Type="http://schemas.openxmlformats.org/officeDocument/2006/relationships/image" Target="../media/image1239.png"/><Relationship Id="rId280" Type="http://schemas.openxmlformats.org/officeDocument/2006/relationships/customXml" Target="../ink/ink1207.xml"/><Relationship Id="rId54" Type="http://schemas.openxmlformats.org/officeDocument/2006/relationships/customXml" Target="../ink/ink1094.xml"/><Relationship Id="rId75" Type="http://schemas.openxmlformats.org/officeDocument/2006/relationships/image" Target="../media/image1212.png"/><Relationship Id="rId96" Type="http://schemas.openxmlformats.org/officeDocument/2006/relationships/customXml" Target="../ink/ink1115.xml"/><Relationship Id="rId140" Type="http://schemas.openxmlformats.org/officeDocument/2006/relationships/customXml" Target="../ink/ink1137.xml"/><Relationship Id="rId161" Type="http://schemas.openxmlformats.org/officeDocument/2006/relationships/image" Target="../media/image1255.png"/><Relationship Id="rId182" Type="http://schemas.openxmlformats.org/officeDocument/2006/relationships/customXml" Target="../ink/ink1158.xml"/><Relationship Id="rId217" Type="http://schemas.openxmlformats.org/officeDocument/2006/relationships/image" Target="../media/image1283.png"/><Relationship Id="rId6" Type="http://schemas.openxmlformats.org/officeDocument/2006/relationships/customXml" Target="../ink/ink1070.xml"/><Relationship Id="rId238" Type="http://schemas.openxmlformats.org/officeDocument/2006/relationships/customXml" Target="../ink/ink1186.xml"/><Relationship Id="rId259" Type="http://schemas.openxmlformats.org/officeDocument/2006/relationships/image" Target="../media/image1304.png"/><Relationship Id="rId23" Type="http://schemas.openxmlformats.org/officeDocument/2006/relationships/image" Target="../media/image1186.png"/><Relationship Id="rId119" Type="http://schemas.openxmlformats.org/officeDocument/2006/relationships/image" Target="../media/image1234.png"/><Relationship Id="rId270" Type="http://schemas.openxmlformats.org/officeDocument/2006/relationships/customXml" Target="../ink/ink1202.xml"/><Relationship Id="rId44" Type="http://schemas.openxmlformats.org/officeDocument/2006/relationships/customXml" Target="../ink/ink1089.xml"/><Relationship Id="rId65" Type="http://schemas.openxmlformats.org/officeDocument/2006/relationships/image" Target="../media/image1207.png"/><Relationship Id="rId86" Type="http://schemas.openxmlformats.org/officeDocument/2006/relationships/customXml" Target="../ink/ink1110.xml"/><Relationship Id="rId130" Type="http://schemas.openxmlformats.org/officeDocument/2006/relationships/customXml" Target="../ink/ink1132.xml"/><Relationship Id="rId151" Type="http://schemas.openxmlformats.org/officeDocument/2006/relationships/image" Target="../media/image1250.png"/><Relationship Id="rId172" Type="http://schemas.openxmlformats.org/officeDocument/2006/relationships/customXml" Target="../ink/ink1153.xml"/><Relationship Id="rId193" Type="http://schemas.openxmlformats.org/officeDocument/2006/relationships/image" Target="../media/image1271.png"/><Relationship Id="rId207" Type="http://schemas.openxmlformats.org/officeDocument/2006/relationships/image" Target="../media/image1278.png"/><Relationship Id="rId228" Type="http://schemas.openxmlformats.org/officeDocument/2006/relationships/customXml" Target="../ink/ink1181.xml"/><Relationship Id="rId249" Type="http://schemas.openxmlformats.org/officeDocument/2006/relationships/image" Target="../media/image1299.png"/><Relationship Id="rId13" Type="http://schemas.openxmlformats.org/officeDocument/2006/relationships/image" Target="../media/image1181.png"/><Relationship Id="rId109" Type="http://schemas.openxmlformats.org/officeDocument/2006/relationships/image" Target="../media/image1229.png"/><Relationship Id="rId260" Type="http://schemas.openxmlformats.org/officeDocument/2006/relationships/customXml" Target="../ink/ink1197.xml"/><Relationship Id="rId281" Type="http://schemas.openxmlformats.org/officeDocument/2006/relationships/image" Target="../media/image1315.png"/><Relationship Id="rId34" Type="http://schemas.openxmlformats.org/officeDocument/2006/relationships/customXml" Target="../ink/ink1084.xml"/><Relationship Id="rId55" Type="http://schemas.openxmlformats.org/officeDocument/2006/relationships/image" Target="../media/image1202.png"/><Relationship Id="rId76" Type="http://schemas.openxmlformats.org/officeDocument/2006/relationships/customXml" Target="../ink/ink1105.xml"/><Relationship Id="rId97" Type="http://schemas.openxmlformats.org/officeDocument/2006/relationships/image" Target="../media/image1223.png"/><Relationship Id="rId120" Type="http://schemas.openxmlformats.org/officeDocument/2006/relationships/customXml" Target="../ink/ink1127.xml"/><Relationship Id="rId141" Type="http://schemas.openxmlformats.org/officeDocument/2006/relationships/image" Target="../media/image1245.png"/><Relationship Id="rId7" Type="http://schemas.openxmlformats.org/officeDocument/2006/relationships/image" Target="../media/image1178.png"/><Relationship Id="rId162" Type="http://schemas.openxmlformats.org/officeDocument/2006/relationships/customXml" Target="../ink/ink1148.xml"/><Relationship Id="rId183" Type="http://schemas.openxmlformats.org/officeDocument/2006/relationships/image" Target="../media/image1266.png"/><Relationship Id="rId218" Type="http://schemas.openxmlformats.org/officeDocument/2006/relationships/customXml" Target="../ink/ink1176.xml"/><Relationship Id="rId239" Type="http://schemas.openxmlformats.org/officeDocument/2006/relationships/image" Target="../media/image1294.png"/><Relationship Id="rId250" Type="http://schemas.openxmlformats.org/officeDocument/2006/relationships/customXml" Target="../ink/ink1192.xml"/><Relationship Id="rId271" Type="http://schemas.openxmlformats.org/officeDocument/2006/relationships/image" Target="../media/image1310.png"/><Relationship Id="rId24" Type="http://schemas.openxmlformats.org/officeDocument/2006/relationships/customXml" Target="../ink/ink1079.xml"/><Relationship Id="rId45" Type="http://schemas.openxmlformats.org/officeDocument/2006/relationships/image" Target="../media/image1197.png"/><Relationship Id="rId66" Type="http://schemas.openxmlformats.org/officeDocument/2006/relationships/customXml" Target="../ink/ink1100.xml"/><Relationship Id="rId87" Type="http://schemas.openxmlformats.org/officeDocument/2006/relationships/image" Target="../media/image1218.png"/><Relationship Id="rId110" Type="http://schemas.openxmlformats.org/officeDocument/2006/relationships/customXml" Target="../ink/ink1122.xml"/><Relationship Id="rId131" Type="http://schemas.openxmlformats.org/officeDocument/2006/relationships/image" Target="../media/image1240.png"/><Relationship Id="rId152" Type="http://schemas.openxmlformats.org/officeDocument/2006/relationships/customXml" Target="../ink/ink1143.xml"/><Relationship Id="rId173" Type="http://schemas.openxmlformats.org/officeDocument/2006/relationships/image" Target="../media/image1261.png"/><Relationship Id="rId194" Type="http://schemas.openxmlformats.org/officeDocument/2006/relationships/customXml" Target="../ink/ink1164.xml"/><Relationship Id="rId208" Type="http://schemas.openxmlformats.org/officeDocument/2006/relationships/customXml" Target="../ink/ink1171.xml"/><Relationship Id="rId229" Type="http://schemas.openxmlformats.org/officeDocument/2006/relationships/image" Target="../media/image1289.png"/><Relationship Id="rId240" Type="http://schemas.openxmlformats.org/officeDocument/2006/relationships/customXml" Target="../ink/ink1187.xml"/><Relationship Id="rId261" Type="http://schemas.openxmlformats.org/officeDocument/2006/relationships/image" Target="../media/image1305.png"/><Relationship Id="rId14" Type="http://schemas.openxmlformats.org/officeDocument/2006/relationships/customXml" Target="../ink/ink1074.xml"/><Relationship Id="rId35" Type="http://schemas.openxmlformats.org/officeDocument/2006/relationships/image" Target="../media/image1192.png"/><Relationship Id="rId56" Type="http://schemas.openxmlformats.org/officeDocument/2006/relationships/customXml" Target="../ink/ink1095.xml"/><Relationship Id="rId77" Type="http://schemas.openxmlformats.org/officeDocument/2006/relationships/image" Target="../media/image1213.png"/><Relationship Id="rId100" Type="http://schemas.openxmlformats.org/officeDocument/2006/relationships/customXml" Target="../ink/ink1117.xml"/><Relationship Id="rId282" Type="http://schemas.openxmlformats.org/officeDocument/2006/relationships/customXml" Target="../ink/ink1208.xml"/><Relationship Id="rId8" Type="http://schemas.openxmlformats.org/officeDocument/2006/relationships/customXml" Target="../ink/ink1071.xml"/><Relationship Id="rId98" Type="http://schemas.openxmlformats.org/officeDocument/2006/relationships/customXml" Target="../ink/ink1116.xml"/><Relationship Id="rId121" Type="http://schemas.openxmlformats.org/officeDocument/2006/relationships/image" Target="../media/image1235.png"/><Relationship Id="rId142" Type="http://schemas.openxmlformats.org/officeDocument/2006/relationships/customXml" Target="../ink/ink1138.xml"/><Relationship Id="rId163" Type="http://schemas.openxmlformats.org/officeDocument/2006/relationships/image" Target="../media/image1256.png"/><Relationship Id="rId184" Type="http://schemas.openxmlformats.org/officeDocument/2006/relationships/customXml" Target="../ink/ink1159.xml"/><Relationship Id="rId219" Type="http://schemas.openxmlformats.org/officeDocument/2006/relationships/image" Target="../media/image1284.png"/><Relationship Id="rId230" Type="http://schemas.openxmlformats.org/officeDocument/2006/relationships/customXml" Target="../ink/ink1182.xml"/><Relationship Id="rId251" Type="http://schemas.openxmlformats.org/officeDocument/2006/relationships/image" Target="../media/image1300.png"/><Relationship Id="rId25" Type="http://schemas.openxmlformats.org/officeDocument/2006/relationships/image" Target="../media/image1187.png"/><Relationship Id="rId46" Type="http://schemas.openxmlformats.org/officeDocument/2006/relationships/customXml" Target="../ink/ink1090.xml"/><Relationship Id="rId67" Type="http://schemas.openxmlformats.org/officeDocument/2006/relationships/image" Target="../media/image1208.png"/><Relationship Id="rId272" Type="http://schemas.openxmlformats.org/officeDocument/2006/relationships/customXml" Target="../ink/ink1203.xml"/><Relationship Id="rId88" Type="http://schemas.openxmlformats.org/officeDocument/2006/relationships/customXml" Target="../ink/ink1111.xml"/><Relationship Id="rId111" Type="http://schemas.openxmlformats.org/officeDocument/2006/relationships/image" Target="../media/image1230.png"/><Relationship Id="rId132" Type="http://schemas.openxmlformats.org/officeDocument/2006/relationships/customXml" Target="../ink/ink1133.xml"/><Relationship Id="rId153" Type="http://schemas.openxmlformats.org/officeDocument/2006/relationships/image" Target="../media/image1251.png"/><Relationship Id="rId174" Type="http://schemas.openxmlformats.org/officeDocument/2006/relationships/customXml" Target="../ink/ink1154.xml"/><Relationship Id="rId195" Type="http://schemas.openxmlformats.org/officeDocument/2006/relationships/image" Target="../media/image1272.png"/><Relationship Id="rId209" Type="http://schemas.openxmlformats.org/officeDocument/2006/relationships/image" Target="../media/image1279.png"/><Relationship Id="rId220" Type="http://schemas.openxmlformats.org/officeDocument/2006/relationships/customXml" Target="../ink/ink1177.xml"/><Relationship Id="rId241" Type="http://schemas.openxmlformats.org/officeDocument/2006/relationships/image" Target="../media/image1295.png"/><Relationship Id="rId15" Type="http://schemas.openxmlformats.org/officeDocument/2006/relationships/image" Target="../media/image1182.png"/><Relationship Id="rId36" Type="http://schemas.openxmlformats.org/officeDocument/2006/relationships/customXml" Target="../ink/ink1085.xml"/><Relationship Id="rId57" Type="http://schemas.openxmlformats.org/officeDocument/2006/relationships/image" Target="../media/image1203.png"/><Relationship Id="rId262" Type="http://schemas.openxmlformats.org/officeDocument/2006/relationships/customXml" Target="../ink/ink1198.xml"/><Relationship Id="rId283" Type="http://schemas.openxmlformats.org/officeDocument/2006/relationships/image" Target="../media/image1316.png"/><Relationship Id="rId78" Type="http://schemas.openxmlformats.org/officeDocument/2006/relationships/customXml" Target="../ink/ink1106.xml"/><Relationship Id="rId99" Type="http://schemas.openxmlformats.org/officeDocument/2006/relationships/image" Target="../media/image1224.png"/><Relationship Id="rId101" Type="http://schemas.openxmlformats.org/officeDocument/2006/relationships/image" Target="../media/image1225.png"/><Relationship Id="rId122" Type="http://schemas.openxmlformats.org/officeDocument/2006/relationships/customXml" Target="../ink/ink1128.xml"/><Relationship Id="rId143" Type="http://schemas.openxmlformats.org/officeDocument/2006/relationships/image" Target="../media/image1246.png"/><Relationship Id="rId164" Type="http://schemas.openxmlformats.org/officeDocument/2006/relationships/customXml" Target="../ink/ink1149.xml"/><Relationship Id="rId185" Type="http://schemas.openxmlformats.org/officeDocument/2006/relationships/image" Target="../media/image1267.png"/><Relationship Id="rId9" Type="http://schemas.openxmlformats.org/officeDocument/2006/relationships/image" Target="../media/image1179.png"/><Relationship Id="rId210" Type="http://schemas.openxmlformats.org/officeDocument/2006/relationships/customXml" Target="../ink/ink1172.xml"/><Relationship Id="rId26" Type="http://schemas.openxmlformats.org/officeDocument/2006/relationships/customXml" Target="../ink/ink1080.xml"/><Relationship Id="rId231" Type="http://schemas.openxmlformats.org/officeDocument/2006/relationships/image" Target="../media/image1290.png"/><Relationship Id="rId252" Type="http://schemas.openxmlformats.org/officeDocument/2006/relationships/customXml" Target="../ink/ink1193.xml"/><Relationship Id="rId273" Type="http://schemas.openxmlformats.org/officeDocument/2006/relationships/image" Target="../media/image1311.png"/><Relationship Id="rId47" Type="http://schemas.openxmlformats.org/officeDocument/2006/relationships/image" Target="../media/image1198.png"/><Relationship Id="rId68" Type="http://schemas.openxmlformats.org/officeDocument/2006/relationships/customXml" Target="../ink/ink1101.xml"/><Relationship Id="rId89" Type="http://schemas.openxmlformats.org/officeDocument/2006/relationships/image" Target="../media/image1219.png"/><Relationship Id="rId112" Type="http://schemas.openxmlformats.org/officeDocument/2006/relationships/customXml" Target="../ink/ink1123.xml"/><Relationship Id="rId133" Type="http://schemas.openxmlformats.org/officeDocument/2006/relationships/image" Target="../media/image1241.png"/><Relationship Id="rId154" Type="http://schemas.openxmlformats.org/officeDocument/2006/relationships/customXml" Target="../ink/ink1144.xml"/><Relationship Id="rId175" Type="http://schemas.openxmlformats.org/officeDocument/2006/relationships/image" Target="../media/image1262.png"/><Relationship Id="rId196" Type="http://schemas.openxmlformats.org/officeDocument/2006/relationships/customXml" Target="../ink/ink1165.xml"/><Relationship Id="rId200" Type="http://schemas.openxmlformats.org/officeDocument/2006/relationships/customXml" Target="../ink/ink1167.xml"/><Relationship Id="rId16" Type="http://schemas.openxmlformats.org/officeDocument/2006/relationships/customXml" Target="../ink/ink1075.xml"/><Relationship Id="rId221" Type="http://schemas.openxmlformats.org/officeDocument/2006/relationships/image" Target="../media/image1285.png"/><Relationship Id="rId242" Type="http://schemas.openxmlformats.org/officeDocument/2006/relationships/customXml" Target="../ink/ink1188.xml"/><Relationship Id="rId263" Type="http://schemas.openxmlformats.org/officeDocument/2006/relationships/image" Target="../media/image1306.png"/><Relationship Id="rId284" Type="http://schemas.openxmlformats.org/officeDocument/2006/relationships/customXml" Target="../ink/ink1209.xml"/><Relationship Id="rId37" Type="http://schemas.openxmlformats.org/officeDocument/2006/relationships/image" Target="../media/image1193.png"/><Relationship Id="rId58" Type="http://schemas.openxmlformats.org/officeDocument/2006/relationships/customXml" Target="../ink/ink1096.xml"/><Relationship Id="rId79" Type="http://schemas.openxmlformats.org/officeDocument/2006/relationships/image" Target="../media/image1214.png"/><Relationship Id="rId102" Type="http://schemas.openxmlformats.org/officeDocument/2006/relationships/customXml" Target="../ink/ink1118.xml"/><Relationship Id="rId123" Type="http://schemas.openxmlformats.org/officeDocument/2006/relationships/image" Target="../media/image1236.png"/><Relationship Id="rId144" Type="http://schemas.openxmlformats.org/officeDocument/2006/relationships/customXml" Target="../ink/ink1139.xml"/><Relationship Id="rId90" Type="http://schemas.openxmlformats.org/officeDocument/2006/relationships/customXml" Target="../ink/ink1112.xml"/><Relationship Id="rId165" Type="http://schemas.openxmlformats.org/officeDocument/2006/relationships/image" Target="../media/image1257.png"/><Relationship Id="rId186" Type="http://schemas.openxmlformats.org/officeDocument/2006/relationships/customXml" Target="../ink/ink1160.xml"/><Relationship Id="rId211" Type="http://schemas.openxmlformats.org/officeDocument/2006/relationships/image" Target="../media/image1280.png"/><Relationship Id="rId232" Type="http://schemas.openxmlformats.org/officeDocument/2006/relationships/customXml" Target="../ink/ink1183.xml"/><Relationship Id="rId253" Type="http://schemas.openxmlformats.org/officeDocument/2006/relationships/image" Target="../media/image1301.png"/><Relationship Id="rId274" Type="http://schemas.openxmlformats.org/officeDocument/2006/relationships/customXml" Target="../ink/ink1204.xml"/><Relationship Id="rId27" Type="http://schemas.openxmlformats.org/officeDocument/2006/relationships/image" Target="../media/image1188.png"/><Relationship Id="rId48" Type="http://schemas.openxmlformats.org/officeDocument/2006/relationships/customXml" Target="../ink/ink1091.xml"/><Relationship Id="rId69" Type="http://schemas.openxmlformats.org/officeDocument/2006/relationships/image" Target="../media/image1209.png"/><Relationship Id="rId113" Type="http://schemas.openxmlformats.org/officeDocument/2006/relationships/image" Target="../media/image1231.png"/><Relationship Id="rId134" Type="http://schemas.openxmlformats.org/officeDocument/2006/relationships/customXml" Target="../ink/ink1134.xml"/><Relationship Id="rId80" Type="http://schemas.openxmlformats.org/officeDocument/2006/relationships/customXml" Target="../ink/ink1107.xml"/><Relationship Id="rId155" Type="http://schemas.openxmlformats.org/officeDocument/2006/relationships/image" Target="../media/image1252.png"/><Relationship Id="rId176" Type="http://schemas.openxmlformats.org/officeDocument/2006/relationships/customXml" Target="../ink/ink1155.xml"/><Relationship Id="rId197" Type="http://schemas.openxmlformats.org/officeDocument/2006/relationships/image" Target="../media/image1273.png"/><Relationship Id="rId201" Type="http://schemas.openxmlformats.org/officeDocument/2006/relationships/image" Target="../media/image1275.png"/><Relationship Id="rId222" Type="http://schemas.openxmlformats.org/officeDocument/2006/relationships/customXml" Target="../ink/ink1178.xml"/><Relationship Id="rId243" Type="http://schemas.openxmlformats.org/officeDocument/2006/relationships/image" Target="../media/image1296.png"/><Relationship Id="rId264" Type="http://schemas.openxmlformats.org/officeDocument/2006/relationships/customXml" Target="../ink/ink1199.xml"/><Relationship Id="rId285" Type="http://schemas.openxmlformats.org/officeDocument/2006/relationships/image" Target="../media/image1317.png"/><Relationship Id="rId17" Type="http://schemas.openxmlformats.org/officeDocument/2006/relationships/image" Target="../media/image1183.png"/><Relationship Id="rId38" Type="http://schemas.openxmlformats.org/officeDocument/2006/relationships/customXml" Target="../ink/ink1086.xml"/><Relationship Id="rId59" Type="http://schemas.openxmlformats.org/officeDocument/2006/relationships/image" Target="../media/image1204.png"/><Relationship Id="rId103" Type="http://schemas.openxmlformats.org/officeDocument/2006/relationships/image" Target="../media/image1226.png"/><Relationship Id="rId124" Type="http://schemas.openxmlformats.org/officeDocument/2006/relationships/customXml" Target="../ink/ink1129.xml"/><Relationship Id="rId70" Type="http://schemas.openxmlformats.org/officeDocument/2006/relationships/customXml" Target="../ink/ink1102.xml"/><Relationship Id="rId91" Type="http://schemas.openxmlformats.org/officeDocument/2006/relationships/image" Target="../media/image1220.png"/><Relationship Id="rId145" Type="http://schemas.openxmlformats.org/officeDocument/2006/relationships/image" Target="../media/image1247.png"/><Relationship Id="rId166" Type="http://schemas.openxmlformats.org/officeDocument/2006/relationships/customXml" Target="../ink/ink1150.xml"/><Relationship Id="rId187" Type="http://schemas.openxmlformats.org/officeDocument/2006/relationships/image" Target="../media/image1268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173.xml"/><Relationship Id="rId233" Type="http://schemas.openxmlformats.org/officeDocument/2006/relationships/image" Target="../media/image1291.png"/><Relationship Id="rId254" Type="http://schemas.openxmlformats.org/officeDocument/2006/relationships/customXml" Target="../ink/ink1194.xml"/><Relationship Id="rId28" Type="http://schemas.openxmlformats.org/officeDocument/2006/relationships/customXml" Target="../ink/ink1081.xml"/><Relationship Id="rId49" Type="http://schemas.openxmlformats.org/officeDocument/2006/relationships/image" Target="../media/image1199.png"/><Relationship Id="rId114" Type="http://schemas.openxmlformats.org/officeDocument/2006/relationships/customXml" Target="../ink/ink1124.xml"/><Relationship Id="rId275" Type="http://schemas.openxmlformats.org/officeDocument/2006/relationships/image" Target="../media/image1312.png"/><Relationship Id="rId60" Type="http://schemas.openxmlformats.org/officeDocument/2006/relationships/customXml" Target="../ink/ink1097.xml"/><Relationship Id="rId81" Type="http://schemas.openxmlformats.org/officeDocument/2006/relationships/image" Target="../media/image1215.png"/><Relationship Id="rId135" Type="http://schemas.openxmlformats.org/officeDocument/2006/relationships/image" Target="../media/image1242.png"/><Relationship Id="rId156" Type="http://schemas.openxmlformats.org/officeDocument/2006/relationships/customXml" Target="../ink/ink1145.xml"/><Relationship Id="rId177" Type="http://schemas.openxmlformats.org/officeDocument/2006/relationships/image" Target="../media/image1263.png"/><Relationship Id="rId198" Type="http://schemas.openxmlformats.org/officeDocument/2006/relationships/customXml" Target="../ink/ink1166.xml"/><Relationship Id="rId202" Type="http://schemas.openxmlformats.org/officeDocument/2006/relationships/customXml" Target="../ink/ink1168.xml"/><Relationship Id="rId223" Type="http://schemas.openxmlformats.org/officeDocument/2006/relationships/image" Target="../media/image1286.png"/><Relationship Id="rId244" Type="http://schemas.openxmlformats.org/officeDocument/2006/relationships/customXml" Target="../ink/ink1189.xml"/><Relationship Id="rId18" Type="http://schemas.openxmlformats.org/officeDocument/2006/relationships/customXml" Target="../ink/ink1076.xml"/><Relationship Id="rId39" Type="http://schemas.openxmlformats.org/officeDocument/2006/relationships/image" Target="../media/image1194.png"/><Relationship Id="rId265" Type="http://schemas.openxmlformats.org/officeDocument/2006/relationships/image" Target="../media/image1307.png"/><Relationship Id="rId50" Type="http://schemas.openxmlformats.org/officeDocument/2006/relationships/customXml" Target="../ink/ink1092.xml"/><Relationship Id="rId104" Type="http://schemas.openxmlformats.org/officeDocument/2006/relationships/customXml" Target="../ink/ink1119.xml"/><Relationship Id="rId125" Type="http://schemas.openxmlformats.org/officeDocument/2006/relationships/image" Target="../media/image1237.png"/><Relationship Id="rId146" Type="http://schemas.openxmlformats.org/officeDocument/2006/relationships/customXml" Target="../ink/ink1140.xml"/><Relationship Id="rId167" Type="http://schemas.openxmlformats.org/officeDocument/2006/relationships/image" Target="../media/image1258.png"/><Relationship Id="rId188" Type="http://schemas.openxmlformats.org/officeDocument/2006/relationships/customXml" Target="../ink/ink1161.xml"/><Relationship Id="rId71" Type="http://schemas.openxmlformats.org/officeDocument/2006/relationships/image" Target="../media/image1210.png"/><Relationship Id="rId92" Type="http://schemas.openxmlformats.org/officeDocument/2006/relationships/customXml" Target="../ink/ink1113.xml"/><Relationship Id="rId213" Type="http://schemas.openxmlformats.org/officeDocument/2006/relationships/image" Target="../media/image1281.png"/><Relationship Id="rId234" Type="http://schemas.openxmlformats.org/officeDocument/2006/relationships/customXml" Target="../ink/ink1184.xml"/><Relationship Id="rId2" Type="http://schemas.openxmlformats.org/officeDocument/2006/relationships/customXml" Target="../ink/ink1068.xml"/><Relationship Id="rId29" Type="http://schemas.openxmlformats.org/officeDocument/2006/relationships/image" Target="../media/image1189.png"/><Relationship Id="rId255" Type="http://schemas.openxmlformats.org/officeDocument/2006/relationships/image" Target="../media/image1302.png"/><Relationship Id="rId276" Type="http://schemas.openxmlformats.org/officeDocument/2006/relationships/customXml" Target="../ink/ink1205.xml"/><Relationship Id="rId40" Type="http://schemas.openxmlformats.org/officeDocument/2006/relationships/customXml" Target="../ink/ink1087.xml"/><Relationship Id="rId115" Type="http://schemas.openxmlformats.org/officeDocument/2006/relationships/image" Target="../media/image1232.png"/><Relationship Id="rId136" Type="http://schemas.openxmlformats.org/officeDocument/2006/relationships/customXml" Target="../ink/ink1135.xml"/><Relationship Id="rId157" Type="http://schemas.openxmlformats.org/officeDocument/2006/relationships/image" Target="../media/image1253.png"/><Relationship Id="rId178" Type="http://schemas.openxmlformats.org/officeDocument/2006/relationships/customXml" Target="../ink/ink1156.xml"/><Relationship Id="rId61" Type="http://schemas.openxmlformats.org/officeDocument/2006/relationships/image" Target="../media/image1205.png"/><Relationship Id="rId82" Type="http://schemas.openxmlformats.org/officeDocument/2006/relationships/customXml" Target="../ink/ink1108.xml"/><Relationship Id="rId199" Type="http://schemas.openxmlformats.org/officeDocument/2006/relationships/image" Target="../media/image1274.png"/><Relationship Id="rId203" Type="http://schemas.openxmlformats.org/officeDocument/2006/relationships/image" Target="../media/image1276.png"/><Relationship Id="rId19" Type="http://schemas.openxmlformats.org/officeDocument/2006/relationships/image" Target="../media/image1184.png"/><Relationship Id="rId224" Type="http://schemas.openxmlformats.org/officeDocument/2006/relationships/customXml" Target="../ink/ink1179.xml"/><Relationship Id="rId245" Type="http://schemas.openxmlformats.org/officeDocument/2006/relationships/image" Target="../media/image1297.png"/><Relationship Id="rId266" Type="http://schemas.openxmlformats.org/officeDocument/2006/relationships/customXml" Target="../ink/ink1200.xml"/><Relationship Id="rId30" Type="http://schemas.openxmlformats.org/officeDocument/2006/relationships/customXml" Target="../ink/ink1082.xml"/><Relationship Id="rId105" Type="http://schemas.openxmlformats.org/officeDocument/2006/relationships/image" Target="../media/image1227.png"/><Relationship Id="rId126" Type="http://schemas.openxmlformats.org/officeDocument/2006/relationships/customXml" Target="../ink/ink1130.xml"/><Relationship Id="rId147" Type="http://schemas.openxmlformats.org/officeDocument/2006/relationships/image" Target="../media/image1248.png"/><Relationship Id="rId168" Type="http://schemas.openxmlformats.org/officeDocument/2006/relationships/customXml" Target="../ink/ink1151.xml"/><Relationship Id="rId51" Type="http://schemas.openxmlformats.org/officeDocument/2006/relationships/image" Target="../media/image1200.png"/><Relationship Id="rId72" Type="http://schemas.openxmlformats.org/officeDocument/2006/relationships/customXml" Target="../ink/ink1103.xml"/><Relationship Id="rId93" Type="http://schemas.openxmlformats.org/officeDocument/2006/relationships/image" Target="../media/image1221.png"/><Relationship Id="rId189" Type="http://schemas.openxmlformats.org/officeDocument/2006/relationships/image" Target="../media/image1269.png"/><Relationship Id="rId3" Type="http://schemas.openxmlformats.org/officeDocument/2006/relationships/image" Target="../media/image1176.png"/><Relationship Id="rId214" Type="http://schemas.openxmlformats.org/officeDocument/2006/relationships/customXml" Target="../ink/ink1174.xml"/><Relationship Id="rId235" Type="http://schemas.openxmlformats.org/officeDocument/2006/relationships/image" Target="../media/image1292.png"/><Relationship Id="rId256" Type="http://schemas.openxmlformats.org/officeDocument/2006/relationships/customXml" Target="../ink/ink1195.xml"/><Relationship Id="rId277" Type="http://schemas.openxmlformats.org/officeDocument/2006/relationships/image" Target="../media/image1313.png"/><Relationship Id="rId116" Type="http://schemas.openxmlformats.org/officeDocument/2006/relationships/customXml" Target="../ink/ink1125.xml"/><Relationship Id="rId137" Type="http://schemas.openxmlformats.org/officeDocument/2006/relationships/image" Target="../media/image1243.png"/><Relationship Id="rId158" Type="http://schemas.openxmlformats.org/officeDocument/2006/relationships/customXml" Target="../ink/ink1146.xml"/><Relationship Id="rId20" Type="http://schemas.openxmlformats.org/officeDocument/2006/relationships/customXml" Target="../ink/ink1077.xml"/><Relationship Id="rId41" Type="http://schemas.openxmlformats.org/officeDocument/2006/relationships/image" Target="../media/image1195.png"/><Relationship Id="rId62" Type="http://schemas.openxmlformats.org/officeDocument/2006/relationships/customXml" Target="../ink/ink1098.xml"/><Relationship Id="rId83" Type="http://schemas.openxmlformats.org/officeDocument/2006/relationships/image" Target="../media/image1216.png"/><Relationship Id="rId179" Type="http://schemas.openxmlformats.org/officeDocument/2006/relationships/image" Target="../media/image1264.png"/><Relationship Id="rId190" Type="http://schemas.openxmlformats.org/officeDocument/2006/relationships/customXml" Target="../ink/ink1162.xml"/><Relationship Id="rId204" Type="http://schemas.openxmlformats.org/officeDocument/2006/relationships/customXml" Target="../ink/ink1169.xml"/><Relationship Id="rId225" Type="http://schemas.openxmlformats.org/officeDocument/2006/relationships/image" Target="../media/image1287.png"/><Relationship Id="rId246" Type="http://schemas.openxmlformats.org/officeDocument/2006/relationships/customXml" Target="../ink/ink1190.xml"/><Relationship Id="rId267" Type="http://schemas.openxmlformats.org/officeDocument/2006/relationships/image" Target="../media/image1308.png"/><Relationship Id="rId106" Type="http://schemas.openxmlformats.org/officeDocument/2006/relationships/customXml" Target="../ink/ink1120.xml"/><Relationship Id="rId127" Type="http://schemas.openxmlformats.org/officeDocument/2006/relationships/image" Target="../media/image1238.png"/><Relationship Id="rId10" Type="http://schemas.openxmlformats.org/officeDocument/2006/relationships/customXml" Target="../ink/ink1072.xml"/><Relationship Id="rId31" Type="http://schemas.openxmlformats.org/officeDocument/2006/relationships/image" Target="../media/image1190.png"/><Relationship Id="rId52" Type="http://schemas.openxmlformats.org/officeDocument/2006/relationships/customXml" Target="../ink/ink1093.xml"/><Relationship Id="rId73" Type="http://schemas.openxmlformats.org/officeDocument/2006/relationships/image" Target="../media/image1211.png"/><Relationship Id="rId94" Type="http://schemas.openxmlformats.org/officeDocument/2006/relationships/customXml" Target="../ink/ink1114.xml"/><Relationship Id="rId148" Type="http://schemas.openxmlformats.org/officeDocument/2006/relationships/customXml" Target="../ink/ink1141.xml"/><Relationship Id="rId169" Type="http://schemas.openxmlformats.org/officeDocument/2006/relationships/image" Target="../media/image1259.png"/><Relationship Id="rId4" Type="http://schemas.openxmlformats.org/officeDocument/2006/relationships/customXml" Target="../ink/ink1069.xml"/><Relationship Id="rId180" Type="http://schemas.openxmlformats.org/officeDocument/2006/relationships/customXml" Target="../ink/ink1157.xml"/><Relationship Id="rId215" Type="http://schemas.openxmlformats.org/officeDocument/2006/relationships/image" Target="../media/image1282.png"/><Relationship Id="rId236" Type="http://schemas.openxmlformats.org/officeDocument/2006/relationships/customXml" Target="../ink/ink1185.xml"/><Relationship Id="rId257" Type="http://schemas.openxmlformats.org/officeDocument/2006/relationships/image" Target="../media/image1303.png"/><Relationship Id="rId278" Type="http://schemas.openxmlformats.org/officeDocument/2006/relationships/customXml" Target="../ink/ink1206.xml"/><Relationship Id="rId42" Type="http://schemas.openxmlformats.org/officeDocument/2006/relationships/customXml" Target="../ink/ink1088.xml"/><Relationship Id="rId84" Type="http://schemas.openxmlformats.org/officeDocument/2006/relationships/customXml" Target="../ink/ink1109.xml"/><Relationship Id="rId138" Type="http://schemas.openxmlformats.org/officeDocument/2006/relationships/customXml" Target="../ink/ink1136.xml"/><Relationship Id="rId191" Type="http://schemas.openxmlformats.org/officeDocument/2006/relationships/image" Target="../media/image1270.png"/><Relationship Id="rId205" Type="http://schemas.openxmlformats.org/officeDocument/2006/relationships/image" Target="../media/image1277.png"/><Relationship Id="rId247" Type="http://schemas.openxmlformats.org/officeDocument/2006/relationships/image" Target="../media/image1298.png"/><Relationship Id="rId107" Type="http://schemas.openxmlformats.org/officeDocument/2006/relationships/image" Target="../media/image1228.png"/><Relationship Id="rId11" Type="http://schemas.openxmlformats.org/officeDocument/2006/relationships/image" Target="../media/image1180.png"/><Relationship Id="rId53" Type="http://schemas.openxmlformats.org/officeDocument/2006/relationships/image" Target="../media/image1201.png"/><Relationship Id="rId149" Type="http://schemas.openxmlformats.org/officeDocument/2006/relationships/image" Target="../media/image1249.png"/><Relationship Id="rId95" Type="http://schemas.openxmlformats.org/officeDocument/2006/relationships/image" Target="../media/image1222.png"/><Relationship Id="rId160" Type="http://schemas.openxmlformats.org/officeDocument/2006/relationships/customXml" Target="../ink/ink1147.xml"/><Relationship Id="rId216" Type="http://schemas.openxmlformats.org/officeDocument/2006/relationships/customXml" Target="../ink/ink1175.xml"/><Relationship Id="rId258" Type="http://schemas.openxmlformats.org/officeDocument/2006/relationships/customXml" Target="../ink/ink1196.xml"/><Relationship Id="rId22" Type="http://schemas.openxmlformats.org/officeDocument/2006/relationships/customXml" Target="../ink/ink1078.xml"/><Relationship Id="rId64" Type="http://schemas.openxmlformats.org/officeDocument/2006/relationships/customXml" Target="../ink/ink1099.xml"/><Relationship Id="rId118" Type="http://schemas.openxmlformats.org/officeDocument/2006/relationships/customXml" Target="../ink/ink1126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30.png"/><Relationship Id="rId117" Type="http://schemas.openxmlformats.org/officeDocument/2006/relationships/customXml" Target="../ink/ink1251.xml"/><Relationship Id="rId21" Type="http://schemas.openxmlformats.org/officeDocument/2006/relationships/customXml" Target="../ink/ink1219.xml"/><Relationship Id="rId42" Type="http://schemas.openxmlformats.org/officeDocument/2006/relationships/image" Target="../media/image1338.png"/><Relationship Id="rId47" Type="http://schemas.openxmlformats.org/officeDocument/2006/relationships/customXml" Target="../ink/ink1232.xml"/><Relationship Id="rId112" Type="http://schemas.openxmlformats.org/officeDocument/2006/relationships/image" Target="../media/image1370.png"/><Relationship Id="rId16" Type="http://schemas.openxmlformats.org/officeDocument/2006/relationships/image" Target="../media/image1325.png"/><Relationship Id="rId107" Type="http://schemas.openxmlformats.org/officeDocument/2006/relationships/customXml" Target="../ink/ink1246.xml"/><Relationship Id="rId11" Type="http://schemas.openxmlformats.org/officeDocument/2006/relationships/customXml" Target="../ink/ink1214.xml"/><Relationship Id="rId32" Type="http://schemas.openxmlformats.org/officeDocument/2006/relationships/image" Target="../media/image1333.png"/><Relationship Id="rId37" Type="http://schemas.openxmlformats.org/officeDocument/2006/relationships/customXml" Target="../ink/ink1227.xml"/><Relationship Id="rId53" Type="http://schemas.openxmlformats.org/officeDocument/2006/relationships/customXml" Target="../ink/ink1235.xml"/><Relationship Id="rId102" Type="http://schemas.openxmlformats.org/officeDocument/2006/relationships/image" Target="../media/image1365.png"/><Relationship Id="rId123" Type="http://schemas.openxmlformats.org/officeDocument/2006/relationships/customXml" Target="../ink/ink1254.xml"/><Relationship Id="rId128" Type="http://schemas.openxmlformats.org/officeDocument/2006/relationships/image" Target="../media/image1378.png"/><Relationship Id="rId5" Type="http://schemas.openxmlformats.org/officeDocument/2006/relationships/customXml" Target="../ink/ink1211.xml"/><Relationship Id="rId95" Type="http://schemas.openxmlformats.org/officeDocument/2006/relationships/customXml" Target="../ink/ink1240.xml"/><Relationship Id="rId22" Type="http://schemas.openxmlformats.org/officeDocument/2006/relationships/image" Target="../media/image1328.png"/><Relationship Id="rId27" Type="http://schemas.openxmlformats.org/officeDocument/2006/relationships/customXml" Target="../ink/ink1222.xml"/><Relationship Id="rId43" Type="http://schemas.openxmlformats.org/officeDocument/2006/relationships/customXml" Target="../ink/ink1230.xml"/><Relationship Id="rId48" Type="http://schemas.openxmlformats.org/officeDocument/2006/relationships/image" Target="../media/image1341.png"/><Relationship Id="rId113" Type="http://schemas.openxmlformats.org/officeDocument/2006/relationships/customXml" Target="../ink/ink1249.xml"/><Relationship Id="rId118" Type="http://schemas.openxmlformats.org/officeDocument/2006/relationships/image" Target="../media/image1373.png"/><Relationship Id="rId8" Type="http://schemas.openxmlformats.org/officeDocument/2006/relationships/image" Target="../media/image1321.png"/><Relationship Id="rId51" Type="http://schemas.openxmlformats.org/officeDocument/2006/relationships/customXml" Target="../ink/ink1234.xml"/><Relationship Id="rId93" Type="http://schemas.openxmlformats.org/officeDocument/2006/relationships/customXml" Target="../ink/ink1239.xml"/><Relationship Id="rId98" Type="http://schemas.openxmlformats.org/officeDocument/2006/relationships/image" Target="../media/image1363.png"/><Relationship Id="rId121" Type="http://schemas.openxmlformats.org/officeDocument/2006/relationships/customXml" Target="../ink/ink1253.xml"/><Relationship Id="rId3" Type="http://schemas.openxmlformats.org/officeDocument/2006/relationships/customXml" Target="../ink/ink1210.xml"/><Relationship Id="rId12" Type="http://schemas.openxmlformats.org/officeDocument/2006/relationships/image" Target="../media/image1323.png"/><Relationship Id="rId17" Type="http://schemas.openxmlformats.org/officeDocument/2006/relationships/customXml" Target="../ink/ink1217.xml"/><Relationship Id="rId25" Type="http://schemas.openxmlformats.org/officeDocument/2006/relationships/customXml" Target="../ink/ink1221.xml"/><Relationship Id="rId33" Type="http://schemas.openxmlformats.org/officeDocument/2006/relationships/customXml" Target="../ink/ink1225.xml"/><Relationship Id="rId38" Type="http://schemas.openxmlformats.org/officeDocument/2006/relationships/image" Target="../media/image1336.png"/><Relationship Id="rId46" Type="http://schemas.openxmlformats.org/officeDocument/2006/relationships/image" Target="../media/image1340.png"/><Relationship Id="rId103" Type="http://schemas.openxmlformats.org/officeDocument/2006/relationships/customXml" Target="../ink/ink1244.xml"/><Relationship Id="rId108" Type="http://schemas.openxmlformats.org/officeDocument/2006/relationships/image" Target="../media/image1368.png"/><Relationship Id="rId116" Type="http://schemas.openxmlformats.org/officeDocument/2006/relationships/image" Target="../media/image1372.png"/><Relationship Id="rId124" Type="http://schemas.openxmlformats.org/officeDocument/2006/relationships/image" Target="../media/image1376.png"/><Relationship Id="rId20" Type="http://schemas.openxmlformats.org/officeDocument/2006/relationships/image" Target="../media/image1327.png"/><Relationship Id="rId41" Type="http://schemas.openxmlformats.org/officeDocument/2006/relationships/customXml" Target="../ink/ink1229.xml"/><Relationship Id="rId54" Type="http://schemas.openxmlformats.org/officeDocument/2006/relationships/image" Target="../media/image1342.png"/><Relationship Id="rId96" Type="http://schemas.openxmlformats.org/officeDocument/2006/relationships/image" Target="../media/image1362.png"/><Relationship Id="rId111" Type="http://schemas.openxmlformats.org/officeDocument/2006/relationships/customXml" Target="../ink/ink12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0.png"/><Relationship Id="rId15" Type="http://schemas.openxmlformats.org/officeDocument/2006/relationships/customXml" Target="../ink/ink1216.xml"/><Relationship Id="rId23" Type="http://schemas.openxmlformats.org/officeDocument/2006/relationships/customXml" Target="../ink/ink1220.xml"/><Relationship Id="rId28" Type="http://schemas.openxmlformats.org/officeDocument/2006/relationships/image" Target="../media/image1331.png"/><Relationship Id="rId36" Type="http://schemas.openxmlformats.org/officeDocument/2006/relationships/image" Target="../media/image1335.png"/><Relationship Id="rId49" Type="http://schemas.openxmlformats.org/officeDocument/2006/relationships/customXml" Target="../ink/ink1233.xml"/><Relationship Id="rId57" Type="http://schemas.openxmlformats.org/officeDocument/2006/relationships/customXml" Target="../ink/ink1237.xml"/><Relationship Id="rId106" Type="http://schemas.openxmlformats.org/officeDocument/2006/relationships/image" Target="../media/image1367.png"/><Relationship Id="rId114" Type="http://schemas.openxmlformats.org/officeDocument/2006/relationships/image" Target="../media/image1371.png"/><Relationship Id="rId119" Type="http://schemas.openxmlformats.org/officeDocument/2006/relationships/customXml" Target="../ink/ink1252.xml"/><Relationship Id="rId127" Type="http://schemas.openxmlformats.org/officeDocument/2006/relationships/customXml" Target="../ink/ink1256.xml"/><Relationship Id="rId10" Type="http://schemas.openxmlformats.org/officeDocument/2006/relationships/image" Target="../media/image1322.png"/><Relationship Id="rId31" Type="http://schemas.openxmlformats.org/officeDocument/2006/relationships/customXml" Target="../ink/ink1224.xml"/><Relationship Id="rId44" Type="http://schemas.openxmlformats.org/officeDocument/2006/relationships/image" Target="../media/image1339.png"/><Relationship Id="rId52" Type="http://schemas.openxmlformats.org/officeDocument/2006/relationships/image" Target="../media/image1128.png"/><Relationship Id="rId60" Type="http://schemas.openxmlformats.org/officeDocument/2006/relationships/image" Target="../media/image1345.png"/><Relationship Id="rId94" Type="http://schemas.openxmlformats.org/officeDocument/2006/relationships/image" Target="../media/image1361.png"/><Relationship Id="rId99" Type="http://schemas.openxmlformats.org/officeDocument/2006/relationships/customXml" Target="../ink/ink1242.xml"/><Relationship Id="rId101" Type="http://schemas.openxmlformats.org/officeDocument/2006/relationships/customXml" Target="../ink/ink1243.xml"/><Relationship Id="rId122" Type="http://schemas.openxmlformats.org/officeDocument/2006/relationships/image" Target="../media/image1375.png"/><Relationship Id="rId4" Type="http://schemas.openxmlformats.org/officeDocument/2006/relationships/image" Target="../media/image1319.png"/><Relationship Id="rId9" Type="http://schemas.openxmlformats.org/officeDocument/2006/relationships/customXml" Target="../ink/ink1213.xml"/><Relationship Id="rId13" Type="http://schemas.openxmlformats.org/officeDocument/2006/relationships/customXml" Target="../ink/ink1215.xml"/><Relationship Id="rId18" Type="http://schemas.openxmlformats.org/officeDocument/2006/relationships/image" Target="../media/image1326.png"/><Relationship Id="rId39" Type="http://schemas.openxmlformats.org/officeDocument/2006/relationships/customXml" Target="../ink/ink1228.xml"/><Relationship Id="rId109" Type="http://schemas.openxmlformats.org/officeDocument/2006/relationships/customXml" Target="../ink/ink1247.xml"/><Relationship Id="rId34" Type="http://schemas.openxmlformats.org/officeDocument/2006/relationships/image" Target="../media/image1334.png"/><Relationship Id="rId50" Type="http://schemas.openxmlformats.org/officeDocument/2006/relationships/image" Target="../media/image1285.png"/><Relationship Id="rId55" Type="http://schemas.openxmlformats.org/officeDocument/2006/relationships/customXml" Target="../ink/ink1236.xml"/><Relationship Id="rId97" Type="http://schemas.openxmlformats.org/officeDocument/2006/relationships/customXml" Target="../ink/ink1241.xml"/><Relationship Id="rId104" Type="http://schemas.openxmlformats.org/officeDocument/2006/relationships/image" Target="../media/image1366.png"/><Relationship Id="rId120" Type="http://schemas.openxmlformats.org/officeDocument/2006/relationships/image" Target="../media/image1374.png"/><Relationship Id="rId125" Type="http://schemas.openxmlformats.org/officeDocument/2006/relationships/customXml" Target="../ink/ink1255.xml"/><Relationship Id="rId7" Type="http://schemas.openxmlformats.org/officeDocument/2006/relationships/customXml" Target="../ink/ink1212.xml"/><Relationship Id="rId92" Type="http://schemas.openxmlformats.org/officeDocument/2006/relationships/image" Target="../media/image1318.png"/><Relationship Id="rId2" Type="http://schemas.openxmlformats.org/officeDocument/2006/relationships/image" Target="../media/image277.png"/><Relationship Id="rId29" Type="http://schemas.openxmlformats.org/officeDocument/2006/relationships/customXml" Target="../ink/ink1223.xml"/><Relationship Id="rId24" Type="http://schemas.openxmlformats.org/officeDocument/2006/relationships/image" Target="../media/image1329.png"/><Relationship Id="rId40" Type="http://schemas.openxmlformats.org/officeDocument/2006/relationships/image" Target="../media/image1337.png"/><Relationship Id="rId45" Type="http://schemas.openxmlformats.org/officeDocument/2006/relationships/customXml" Target="../ink/ink1231.xml"/><Relationship Id="rId110" Type="http://schemas.openxmlformats.org/officeDocument/2006/relationships/image" Target="../media/image1369.png"/><Relationship Id="rId115" Type="http://schemas.openxmlformats.org/officeDocument/2006/relationships/customXml" Target="../ink/ink1250.xml"/><Relationship Id="rId61" Type="http://schemas.openxmlformats.org/officeDocument/2006/relationships/customXml" Target="../ink/ink1238.xml"/><Relationship Id="rId19" Type="http://schemas.openxmlformats.org/officeDocument/2006/relationships/customXml" Target="../ink/ink1218.xml"/><Relationship Id="rId14" Type="http://schemas.openxmlformats.org/officeDocument/2006/relationships/image" Target="../media/image1324.png"/><Relationship Id="rId30" Type="http://schemas.openxmlformats.org/officeDocument/2006/relationships/image" Target="../media/image1332.png"/><Relationship Id="rId35" Type="http://schemas.openxmlformats.org/officeDocument/2006/relationships/customXml" Target="../ink/ink1226.xml"/><Relationship Id="rId56" Type="http://schemas.openxmlformats.org/officeDocument/2006/relationships/image" Target="../media/image1343.png"/><Relationship Id="rId100" Type="http://schemas.openxmlformats.org/officeDocument/2006/relationships/image" Target="../media/image1364.png"/><Relationship Id="rId105" Type="http://schemas.openxmlformats.org/officeDocument/2006/relationships/customXml" Target="../ink/ink1245.xml"/><Relationship Id="rId126" Type="http://schemas.openxmlformats.org/officeDocument/2006/relationships/image" Target="../media/image1377.pn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6.png"/><Relationship Id="rId21" Type="http://schemas.openxmlformats.org/officeDocument/2006/relationships/image" Target="../media/image1388.png"/><Relationship Id="rId42" Type="http://schemas.openxmlformats.org/officeDocument/2006/relationships/customXml" Target="../ink/ink1277.xml"/><Relationship Id="rId63" Type="http://schemas.openxmlformats.org/officeDocument/2006/relationships/image" Target="../media/image1409.png"/><Relationship Id="rId84" Type="http://schemas.openxmlformats.org/officeDocument/2006/relationships/customXml" Target="../ink/ink1298.xml"/><Relationship Id="rId138" Type="http://schemas.openxmlformats.org/officeDocument/2006/relationships/customXml" Target="../ink/ink1325.xml"/><Relationship Id="rId159" Type="http://schemas.openxmlformats.org/officeDocument/2006/relationships/image" Target="../media/image1457.png"/><Relationship Id="rId170" Type="http://schemas.openxmlformats.org/officeDocument/2006/relationships/customXml" Target="../ink/ink1341.xml"/><Relationship Id="rId191" Type="http://schemas.openxmlformats.org/officeDocument/2006/relationships/image" Target="../media/image1473.png"/><Relationship Id="rId205" Type="http://schemas.openxmlformats.org/officeDocument/2006/relationships/image" Target="../media/image1480.png"/><Relationship Id="rId107" Type="http://schemas.openxmlformats.org/officeDocument/2006/relationships/image" Target="../media/image1431.png"/><Relationship Id="rId11" Type="http://schemas.openxmlformats.org/officeDocument/2006/relationships/image" Target="../media/image1383.png"/><Relationship Id="rId32" Type="http://schemas.openxmlformats.org/officeDocument/2006/relationships/customXml" Target="../ink/ink1272.xml"/><Relationship Id="rId53" Type="http://schemas.openxmlformats.org/officeDocument/2006/relationships/image" Target="../media/image1404.png"/><Relationship Id="rId74" Type="http://schemas.openxmlformats.org/officeDocument/2006/relationships/customXml" Target="../ink/ink1293.xml"/><Relationship Id="rId128" Type="http://schemas.openxmlformats.org/officeDocument/2006/relationships/customXml" Target="../ink/ink1320.xml"/><Relationship Id="rId149" Type="http://schemas.openxmlformats.org/officeDocument/2006/relationships/image" Target="../media/image1452.png"/><Relationship Id="rId5" Type="http://schemas.openxmlformats.org/officeDocument/2006/relationships/image" Target="../media/image1380.png"/><Relationship Id="rId95" Type="http://schemas.openxmlformats.org/officeDocument/2006/relationships/image" Target="../media/image1425.png"/><Relationship Id="rId160" Type="http://schemas.openxmlformats.org/officeDocument/2006/relationships/customXml" Target="../ink/ink1336.xml"/><Relationship Id="rId181" Type="http://schemas.openxmlformats.org/officeDocument/2006/relationships/image" Target="../media/image1468.png"/><Relationship Id="rId216" Type="http://schemas.openxmlformats.org/officeDocument/2006/relationships/customXml" Target="../ink/ink1364.xml"/><Relationship Id="rId22" Type="http://schemas.openxmlformats.org/officeDocument/2006/relationships/customXml" Target="../ink/ink1267.xml"/><Relationship Id="rId43" Type="http://schemas.openxmlformats.org/officeDocument/2006/relationships/image" Target="../media/image1399.png"/><Relationship Id="rId64" Type="http://schemas.openxmlformats.org/officeDocument/2006/relationships/customXml" Target="../ink/ink1288.xml"/><Relationship Id="rId118" Type="http://schemas.openxmlformats.org/officeDocument/2006/relationships/customXml" Target="../ink/ink1315.xml"/><Relationship Id="rId139" Type="http://schemas.openxmlformats.org/officeDocument/2006/relationships/image" Target="../media/image1447.png"/><Relationship Id="rId85" Type="http://schemas.openxmlformats.org/officeDocument/2006/relationships/image" Target="../media/image1420.png"/><Relationship Id="rId150" Type="http://schemas.openxmlformats.org/officeDocument/2006/relationships/customXml" Target="../ink/ink1331.xml"/><Relationship Id="rId171" Type="http://schemas.openxmlformats.org/officeDocument/2006/relationships/image" Target="../media/image1463.png"/><Relationship Id="rId192" Type="http://schemas.openxmlformats.org/officeDocument/2006/relationships/customXml" Target="../ink/ink1352.xml"/><Relationship Id="rId206" Type="http://schemas.openxmlformats.org/officeDocument/2006/relationships/customXml" Target="../ink/ink1359.xml"/><Relationship Id="rId12" Type="http://schemas.openxmlformats.org/officeDocument/2006/relationships/customXml" Target="../ink/ink1262.xml"/><Relationship Id="rId33" Type="http://schemas.openxmlformats.org/officeDocument/2006/relationships/image" Target="../media/image1394.png"/><Relationship Id="rId108" Type="http://schemas.openxmlformats.org/officeDocument/2006/relationships/customXml" Target="../ink/ink1310.xml"/><Relationship Id="rId129" Type="http://schemas.openxmlformats.org/officeDocument/2006/relationships/image" Target="../media/image1442.png"/><Relationship Id="rId54" Type="http://schemas.openxmlformats.org/officeDocument/2006/relationships/customXml" Target="../ink/ink1283.xml"/><Relationship Id="rId75" Type="http://schemas.openxmlformats.org/officeDocument/2006/relationships/image" Target="../media/image1415.png"/><Relationship Id="rId96" Type="http://schemas.openxmlformats.org/officeDocument/2006/relationships/customXml" Target="../ink/ink1304.xml"/><Relationship Id="rId140" Type="http://schemas.openxmlformats.org/officeDocument/2006/relationships/customXml" Target="../ink/ink1326.xml"/><Relationship Id="rId161" Type="http://schemas.openxmlformats.org/officeDocument/2006/relationships/image" Target="../media/image1458.png"/><Relationship Id="rId182" Type="http://schemas.openxmlformats.org/officeDocument/2006/relationships/customXml" Target="../ink/ink1347.xml"/><Relationship Id="rId217" Type="http://schemas.openxmlformats.org/officeDocument/2006/relationships/image" Target="../media/image1486.png"/><Relationship Id="rId6" Type="http://schemas.openxmlformats.org/officeDocument/2006/relationships/customXml" Target="../ink/ink1259.xml"/><Relationship Id="rId23" Type="http://schemas.openxmlformats.org/officeDocument/2006/relationships/image" Target="../media/image1389.png"/><Relationship Id="rId119" Type="http://schemas.openxmlformats.org/officeDocument/2006/relationships/image" Target="../media/image1437.png"/><Relationship Id="rId44" Type="http://schemas.openxmlformats.org/officeDocument/2006/relationships/customXml" Target="../ink/ink1278.xml"/><Relationship Id="rId65" Type="http://schemas.openxmlformats.org/officeDocument/2006/relationships/image" Target="../media/image1410.png"/><Relationship Id="rId86" Type="http://schemas.openxmlformats.org/officeDocument/2006/relationships/customXml" Target="../ink/ink1299.xml"/><Relationship Id="rId130" Type="http://schemas.openxmlformats.org/officeDocument/2006/relationships/customXml" Target="../ink/ink1321.xml"/><Relationship Id="rId151" Type="http://schemas.openxmlformats.org/officeDocument/2006/relationships/image" Target="../media/image1453.png"/><Relationship Id="rId172" Type="http://schemas.openxmlformats.org/officeDocument/2006/relationships/customXml" Target="../ink/ink1342.xml"/><Relationship Id="rId193" Type="http://schemas.openxmlformats.org/officeDocument/2006/relationships/image" Target="../media/image1474.png"/><Relationship Id="rId207" Type="http://schemas.openxmlformats.org/officeDocument/2006/relationships/image" Target="../media/image1481.png"/><Relationship Id="rId13" Type="http://schemas.openxmlformats.org/officeDocument/2006/relationships/image" Target="../media/image1384.png"/><Relationship Id="rId109" Type="http://schemas.openxmlformats.org/officeDocument/2006/relationships/image" Target="../media/image1432.png"/><Relationship Id="rId34" Type="http://schemas.openxmlformats.org/officeDocument/2006/relationships/customXml" Target="../ink/ink1273.xml"/><Relationship Id="rId55" Type="http://schemas.openxmlformats.org/officeDocument/2006/relationships/image" Target="../media/image1405.png"/><Relationship Id="rId76" Type="http://schemas.openxmlformats.org/officeDocument/2006/relationships/customXml" Target="../ink/ink1294.xml"/><Relationship Id="rId97" Type="http://schemas.openxmlformats.org/officeDocument/2006/relationships/image" Target="../media/image1426.png"/><Relationship Id="rId120" Type="http://schemas.openxmlformats.org/officeDocument/2006/relationships/customXml" Target="../ink/ink1316.xml"/><Relationship Id="rId141" Type="http://schemas.openxmlformats.org/officeDocument/2006/relationships/image" Target="../media/image1448.png"/><Relationship Id="rId7" Type="http://schemas.openxmlformats.org/officeDocument/2006/relationships/image" Target="../media/image1381.png"/><Relationship Id="rId162" Type="http://schemas.openxmlformats.org/officeDocument/2006/relationships/customXml" Target="../ink/ink1337.xml"/><Relationship Id="rId183" Type="http://schemas.openxmlformats.org/officeDocument/2006/relationships/image" Target="../media/image1469.png"/><Relationship Id="rId218" Type="http://schemas.openxmlformats.org/officeDocument/2006/relationships/customXml" Target="../ink/ink1365.xml"/><Relationship Id="rId24" Type="http://schemas.openxmlformats.org/officeDocument/2006/relationships/customXml" Target="../ink/ink1268.xml"/><Relationship Id="rId45" Type="http://schemas.openxmlformats.org/officeDocument/2006/relationships/image" Target="../media/image1400.png"/><Relationship Id="rId66" Type="http://schemas.openxmlformats.org/officeDocument/2006/relationships/customXml" Target="../ink/ink1289.xml"/><Relationship Id="rId87" Type="http://schemas.openxmlformats.org/officeDocument/2006/relationships/image" Target="../media/image1421.png"/><Relationship Id="rId110" Type="http://schemas.openxmlformats.org/officeDocument/2006/relationships/customXml" Target="../ink/ink1311.xml"/><Relationship Id="rId131" Type="http://schemas.openxmlformats.org/officeDocument/2006/relationships/image" Target="../media/image1443.png"/><Relationship Id="rId152" Type="http://schemas.openxmlformats.org/officeDocument/2006/relationships/customXml" Target="../ink/ink1332.xml"/><Relationship Id="rId173" Type="http://schemas.openxmlformats.org/officeDocument/2006/relationships/image" Target="../media/image1464.png"/><Relationship Id="rId194" Type="http://schemas.openxmlformats.org/officeDocument/2006/relationships/customXml" Target="../ink/ink1353.xml"/><Relationship Id="rId208" Type="http://schemas.openxmlformats.org/officeDocument/2006/relationships/customXml" Target="../ink/ink1360.xml"/><Relationship Id="rId14" Type="http://schemas.openxmlformats.org/officeDocument/2006/relationships/customXml" Target="../ink/ink1263.xml"/><Relationship Id="rId30" Type="http://schemas.openxmlformats.org/officeDocument/2006/relationships/customXml" Target="../ink/ink1271.xml"/><Relationship Id="rId35" Type="http://schemas.openxmlformats.org/officeDocument/2006/relationships/image" Target="../media/image1395.png"/><Relationship Id="rId56" Type="http://schemas.openxmlformats.org/officeDocument/2006/relationships/customXml" Target="../ink/ink1284.xml"/><Relationship Id="rId77" Type="http://schemas.openxmlformats.org/officeDocument/2006/relationships/image" Target="../media/image1416.png"/><Relationship Id="rId100" Type="http://schemas.openxmlformats.org/officeDocument/2006/relationships/customXml" Target="../ink/ink1306.xml"/><Relationship Id="rId105" Type="http://schemas.openxmlformats.org/officeDocument/2006/relationships/image" Target="../media/image1430.png"/><Relationship Id="rId126" Type="http://schemas.openxmlformats.org/officeDocument/2006/relationships/customXml" Target="../ink/ink1319.xml"/><Relationship Id="rId147" Type="http://schemas.openxmlformats.org/officeDocument/2006/relationships/image" Target="../media/image1451.png"/><Relationship Id="rId168" Type="http://schemas.openxmlformats.org/officeDocument/2006/relationships/customXml" Target="../ink/ink1340.xml"/><Relationship Id="rId8" Type="http://schemas.openxmlformats.org/officeDocument/2006/relationships/customXml" Target="../ink/ink1260.xml"/><Relationship Id="rId51" Type="http://schemas.openxmlformats.org/officeDocument/2006/relationships/image" Target="../media/image1403.png"/><Relationship Id="rId72" Type="http://schemas.openxmlformats.org/officeDocument/2006/relationships/customXml" Target="../ink/ink1292.xml"/><Relationship Id="rId93" Type="http://schemas.openxmlformats.org/officeDocument/2006/relationships/image" Target="../media/image1424.png"/><Relationship Id="rId98" Type="http://schemas.openxmlformats.org/officeDocument/2006/relationships/customXml" Target="../ink/ink1305.xml"/><Relationship Id="rId121" Type="http://schemas.openxmlformats.org/officeDocument/2006/relationships/image" Target="../media/image1438.png"/><Relationship Id="rId142" Type="http://schemas.openxmlformats.org/officeDocument/2006/relationships/customXml" Target="../ink/ink1327.xml"/><Relationship Id="rId163" Type="http://schemas.openxmlformats.org/officeDocument/2006/relationships/image" Target="../media/image1459.png"/><Relationship Id="rId184" Type="http://schemas.openxmlformats.org/officeDocument/2006/relationships/customXml" Target="../ink/ink1348.xml"/><Relationship Id="rId189" Type="http://schemas.openxmlformats.org/officeDocument/2006/relationships/image" Target="../media/image1472.png"/><Relationship Id="rId219" Type="http://schemas.openxmlformats.org/officeDocument/2006/relationships/image" Target="../media/image1487.png"/><Relationship Id="rId3" Type="http://schemas.openxmlformats.org/officeDocument/2006/relationships/image" Target="../media/image1379.png"/><Relationship Id="rId214" Type="http://schemas.openxmlformats.org/officeDocument/2006/relationships/customXml" Target="../ink/ink1363.xml"/><Relationship Id="rId25" Type="http://schemas.openxmlformats.org/officeDocument/2006/relationships/image" Target="../media/image1390.png"/><Relationship Id="rId46" Type="http://schemas.openxmlformats.org/officeDocument/2006/relationships/customXml" Target="../ink/ink1279.xml"/><Relationship Id="rId67" Type="http://schemas.openxmlformats.org/officeDocument/2006/relationships/image" Target="../media/image1411.png"/><Relationship Id="rId116" Type="http://schemas.openxmlformats.org/officeDocument/2006/relationships/customXml" Target="../ink/ink1314.xml"/><Relationship Id="rId137" Type="http://schemas.openxmlformats.org/officeDocument/2006/relationships/image" Target="../media/image1446.png"/><Relationship Id="rId158" Type="http://schemas.openxmlformats.org/officeDocument/2006/relationships/customXml" Target="../ink/ink1335.xml"/><Relationship Id="rId20" Type="http://schemas.openxmlformats.org/officeDocument/2006/relationships/customXml" Target="../ink/ink1266.xml"/><Relationship Id="rId41" Type="http://schemas.openxmlformats.org/officeDocument/2006/relationships/image" Target="../media/image1398.png"/><Relationship Id="rId62" Type="http://schemas.openxmlformats.org/officeDocument/2006/relationships/customXml" Target="../ink/ink1287.xml"/><Relationship Id="rId83" Type="http://schemas.openxmlformats.org/officeDocument/2006/relationships/image" Target="../media/image1419.png"/><Relationship Id="rId88" Type="http://schemas.openxmlformats.org/officeDocument/2006/relationships/customXml" Target="../ink/ink1300.xml"/><Relationship Id="rId111" Type="http://schemas.openxmlformats.org/officeDocument/2006/relationships/image" Target="../media/image1433.png"/><Relationship Id="rId132" Type="http://schemas.openxmlformats.org/officeDocument/2006/relationships/customXml" Target="../ink/ink1322.xml"/><Relationship Id="rId153" Type="http://schemas.openxmlformats.org/officeDocument/2006/relationships/image" Target="../media/image1454.png"/><Relationship Id="rId174" Type="http://schemas.openxmlformats.org/officeDocument/2006/relationships/customXml" Target="../ink/ink1343.xml"/><Relationship Id="rId179" Type="http://schemas.openxmlformats.org/officeDocument/2006/relationships/image" Target="../media/image1467.png"/><Relationship Id="rId195" Type="http://schemas.openxmlformats.org/officeDocument/2006/relationships/image" Target="../media/image1475.png"/><Relationship Id="rId209" Type="http://schemas.openxmlformats.org/officeDocument/2006/relationships/image" Target="../media/image1482.png"/><Relationship Id="rId190" Type="http://schemas.openxmlformats.org/officeDocument/2006/relationships/customXml" Target="../ink/ink1351.xml"/><Relationship Id="rId204" Type="http://schemas.openxmlformats.org/officeDocument/2006/relationships/customXml" Target="../ink/ink1358.xml"/><Relationship Id="rId15" Type="http://schemas.openxmlformats.org/officeDocument/2006/relationships/image" Target="../media/image1385.png"/><Relationship Id="rId36" Type="http://schemas.openxmlformats.org/officeDocument/2006/relationships/customXml" Target="../ink/ink1274.xml"/><Relationship Id="rId57" Type="http://schemas.openxmlformats.org/officeDocument/2006/relationships/image" Target="../media/image1406.png"/><Relationship Id="rId106" Type="http://schemas.openxmlformats.org/officeDocument/2006/relationships/customXml" Target="../ink/ink1309.xml"/><Relationship Id="rId127" Type="http://schemas.openxmlformats.org/officeDocument/2006/relationships/image" Target="../media/image1441.png"/><Relationship Id="rId10" Type="http://schemas.openxmlformats.org/officeDocument/2006/relationships/customXml" Target="../ink/ink1261.xml"/><Relationship Id="rId31" Type="http://schemas.openxmlformats.org/officeDocument/2006/relationships/image" Target="../media/image1393.png"/><Relationship Id="rId52" Type="http://schemas.openxmlformats.org/officeDocument/2006/relationships/customXml" Target="../ink/ink1282.xml"/><Relationship Id="rId73" Type="http://schemas.openxmlformats.org/officeDocument/2006/relationships/image" Target="../media/image1414.png"/><Relationship Id="rId78" Type="http://schemas.openxmlformats.org/officeDocument/2006/relationships/customXml" Target="../ink/ink1295.xml"/><Relationship Id="rId94" Type="http://schemas.openxmlformats.org/officeDocument/2006/relationships/customXml" Target="../ink/ink1303.xml"/><Relationship Id="rId99" Type="http://schemas.openxmlformats.org/officeDocument/2006/relationships/image" Target="../media/image1427.png"/><Relationship Id="rId101" Type="http://schemas.openxmlformats.org/officeDocument/2006/relationships/image" Target="../media/image1428.png"/><Relationship Id="rId122" Type="http://schemas.openxmlformats.org/officeDocument/2006/relationships/customXml" Target="../ink/ink1317.xml"/><Relationship Id="rId143" Type="http://schemas.openxmlformats.org/officeDocument/2006/relationships/image" Target="../media/image1449.png"/><Relationship Id="rId148" Type="http://schemas.openxmlformats.org/officeDocument/2006/relationships/customXml" Target="../ink/ink1330.xml"/><Relationship Id="rId164" Type="http://schemas.openxmlformats.org/officeDocument/2006/relationships/customXml" Target="../ink/ink1338.xml"/><Relationship Id="rId169" Type="http://schemas.openxmlformats.org/officeDocument/2006/relationships/image" Target="../media/image1462.png"/><Relationship Id="rId185" Type="http://schemas.openxmlformats.org/officeDocument/2006/relationships/image" Target="../media/image1470.png"/><Relationship Id="rId4" Type="http://schemas.openxmlformats.org/officeDocument/2006/relationships/customXml" Target="../ink/ink1258.xml"/><Relationship Id="rId9" Type="http://schemas.openxmlformats.org/officeDocument/2006/relationships/image" Target="../media/image1382.png"/><Relationship Id="rId180" Type="http://schemas.openxmlformats.org/officeDocument/2006/relationships/customXml" Target="../ink/ink1346.xml"/><Relationship Id="rId210" Type="http://schemas.openxmlformats.org/officeDocument/2006/relationships/customXml" Target="../ink/ink1361.xml"/><Relationship Id="rId215" Type="http://schemas.openxmlformats.org/officeDocument/2006/relationships/image" Target="../media/image1485.png"/><Relationship Id="rId26" Type="http://schemas.openxmlformats.org/officeDocument/2006/relationships/customXml" Target="../ink/ink1269.xml"/><Relationship Id="rId47" Type="http://schemas.openxmlformats.org/officeDocument/2006/relationships/image" Target="../media/image1401.png"/><Relationship Id="rId68" Type="http://schemas.openxmlformats.org/officeDocument/2006/relationships/customXml" Target="../ink/ink1290.xml"/><Relationship Id="rId89" Type="http://schemas.openxmlformats.org/officeDocument/2006/relationships/image" Target="../media/image1422.png"/><Relationship Id="rId112" Type="http://schemas.openxmlformats.org/officeDocument/2006/relationships/customXml" Target="../ink/ink1312.xml"/><Relationship Id="rId133" Type="http://schemas.openxmlformats.org/officeDocument/2006/relationships/image" Target="../media/image1444.png"/><Relationship Id="rId154" Type="http://schemas.openxmlformats.org/officeDocument/2006/relationships/customXml" Target="../ink/ink1333.xml"/><Relationship Id="rId175" Type="http://schemas.openxmlformats.org/officeDocument/2006/relationships/image" Target="../media/image1465.png"/><Relationship Id="rId196" Type="http://schemas.openxmlformats.org/officeDocument/2006/relationships/customXml" Target="../ink/ink1354.xml"/><Relationship Id="rId200" Type="http://schemas.openxmlformats.org/officeDocument/2006/relationships/customXml" Target="../ink/ink1356.xml"/><Relationship Id="rId16" Type="http://schemas.openxmlformats.org/officeDocument/2006/relationships/customXml" Target="../ink/ink1264.xml"/><Relationship Id="rId37" Type="http://schemas.openxmlformats.org/officeDocument/2006/relationships/image" Target="../media/image1396.png"/><Relationship Id="rId58" Type="http://schemas.openxmlformats.org/officeDocument/2006/relationships/customXml" Target="../ink/ink1285.xml"/><Relationship Id="rId79" Type="http://schemas.openxmlformats.org/officeDocument/2006/relationships/image" Target="../media/image1417.png"/><Relationship Id="rId102" Type="http://schemas.openxmlformats.org/officeDocument/2006/relationships/customXml" Target="../ink/ink1307.xml"/><Relationship Id="rId123" Type="http://schemas.openxmlformats.org/officeDocument/2006/relationships/image" Target="../media/image1439.png"/><Relationship Id="rId144" Type="http://schemas.openxmlformats.org/officeDocument/2006/relationships/customXml" Target="../ink/ink1328.xml"/><Relationship Id="rId90" Type="http://schemas.openxmlformats.org/officeDocument/2006/relationships/customXml" Target="../ink/ink1301.xml"/><Relationship Id="rId165" Type="http://schemas.openxmlformats.org/officeDocument/2006/relationships/image" Target="../media/image1460.png"/><Relationship Id="rId186" Type="http://schemas.openxmlformats.org/officeDocument/2006/relationships/customXml" Target="../ink/ink1349.xml"/><Relationship Id="rId211" Type="http://schemas.openxmlformats.org/officeDocument/2006/relationships/image" Target="../media/image1483.png"/><Relationship Id="rId27" Type="http://schemas.openxmlformats.org/officeDocument/2006/relationships/image" Target="../media/image1391.png"/><Relationship Id="rId48" Type="http://schemas.openxmlformats.org/officeDocument/2006/relationships/customXml" Target="../ink/ink1280.xml"/><Relationship Id="rId69" Type="http://schemas.openxmlformats.org/officeDocument/2006/relationships/image" Target="../media/image1412.png"/><Relationship Id="rId113" Type="http://schemas.openxmlformats.org/officeDocument/2006/relationships/image" Target="../media/image1434.png"/><Relationship Id="rId134" Type="http://schemas.openxmlformats.org/officeDocument/2006/relationships/customXml" Target="../ink/ink1323.xml"/><Relationship Id="rId80" Type="http://schemas.openxmlformats.org/officeDocument/2006/relationships/customXml" Target="../ink/ink1296.xml"/><Relationship Id="rId155" Type="http://schemas.openxmlformats.org/officeDocument/2006/relationships/image" Target="../media/image1455.png"/><Relationship Id="rId176" Type="http://schemas.openxmlformats.org/officeDocument/2006/relationships/customXml" Target="../ink/ink1344.xml"/><Relationship Id="rId197" Type="http://schemas.openxmlformats.org/officeDocument/2006/relationships/image" Target="../media/image1476.png"/><Relationship Id="rId201" Type="http://schemas.openxmlformats.org/officeDocument/2006/relationships/image" Target="../media/image1478.png"/><Relationship Id="rId17" Type="http://schemas.openxmlformats.org/officeDocument/2006/relationships/image" Target="../media/image1386.png"/><Relationship Id="rId38" Type="http://schemas.openxmlformats.org/officeDocument/2006/relationships/customXml" Target="../ink/ink1275.xml"/><Relationship Id="rId59" Type="http://schemas.openxmlformats.org/officeDocument/2006/relationships/image" Target="../media/image1407.png"/><Relationship Id="rId103" Type="http://schemas.openxmlformats.org/officeDocument/2006/relationships/image" Target="../media/image1429.png"/><Relationship Id="rId124" Type="http://schemas.openxmlformats.org/officeDocument/2006/relationships/customXml" Target="../ink/ink1318.xml"/><Relationship Id="rId70" Type="http://schemas.openxmlformats.org/officeDocument/2006/relationships/customXml" Target="../ink/ink1291.xml"/><Relationship Id="rId91" Type="http://schemas.openxmlformats.org/officeDocument/2006/relationships/image" Target="../media/image1423.png"/><Relationship Id="rId145" Type="http://schemas.openxmlformats.org/officeDocument/2006/relationships/image" Target="../media/image1450.png"/><Relationship Id="rId166" Type="http://schemas.openxmlformats.org/officeDocument/2006/relationships/customXml" Target="../ink/ink1339.xml"/><Relationship Id="rId187" Type="http://schemas.openxmlformats.org/officeDocument/2006/relationships/image" Target="../media/image147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62.xml"/><Relationship Id="rId28" Type="http://schemas.openxmlformats.org/officeDocument/2006/relationships/customXml" Target="../ink/ink1270.xml"/><Relationship Id="rId49" Type="http://schemas.openxmlformats.org/officeDocument/2006/relationships/image" Target="../media/image1402.png"/><Relationship Id="rId114" Type="http://schemas.openxmlformats.org/officeDocument/2006/relationships/customXml" Target="../ink/ink1313.xml"/><Relationship Id="rId60" Type="http://schemas.openxmlformats.org/officeDocument/2006/relationships/customXml" Target="../ink/ink1286.xml"/><Relationship Id="rId81" Type="http://schemas.openxmlformats.org/officeDocument/2006/relationships/image" Target="../media/image1418.png"/><Relationship Id="rId135" Type="http://schemas.openxmlformats.org/officeDocument/2006/relationships/image" Target="../media/image1445.png"/><Relationship Id="rId156" Type="http://schemas.openxmlformats.org/officeDocument/2006/relationships/customXml" Target="../ink/ink1334.xml"/><Relationship Id="rId177" Type="http://schemas.openxmlformats.org/officeDocument/2006/relationships/image" Target="../media/image1466.png"/><Relationship Id="rId198" Type="http://schemas.openxmlformats.org/officeDocument/2006/relationships/customXml" Target="../ink/ink1355.xml"/><Relationship Id="rId202" Type="http://schemas.openxmlformats.org/officeDocument/2006/relationships/customXml" Target="../ink/ink1357.xml"/><Relationship Id="rId18" Type="http://schemas.openxmlformats.org/officeDocument/2006/relationships/customXml" Target="../ink/ink1265.xml"/><Relationship Id="rId39" Type="http://schemas.openxmlformats.org/officeDocument/2006/relationships/image" Target="../media/image1397.png"/><Relationship Id="rId50" Type="http://schemas.openxmlformats.org/officeDocument/2006/relationships/customXml" Target="../ink/ink1281.xml"/><Relationship Id="rId104" Type="http://schemas.openxmlformats.org/officeDocument/2006/relationships/customXml" Target="../ink/ink1308.xml"/><Relationship Id="rId125" Type="http://schemas.openxmlformats.org/officeDocument/2006/relationships/image" Target="../media/image1440.png"/><Relationship Id="rId146" Type="http://schemas.openxmlformats.org/officeDocument/2006/relationships/customXml" Target="../ink/ink1329.xml"/><Relationship Id="rId167" Type="http://schemas.openxmlformats.org/officeDocument/2006/relationships/image" Target="../media/image1461.png"/><Relationship Id="rId188" Type="http://schemas.openxmlformats.org/officeDocument/2006/relationships/customXml" Target="../ink/ink1350.xml"/><Relationship Id="rId71" Type="http://schemas.openxmlformats.org/officeDocument/2006/relationships/image" Target="../media/image1413.png"/><Relationship Id="rId92" Type="http://schemas.openxmlformats.org/officeDocument/2006/relationships/customXml" Target="../ink/ink1302.xml"/><Relationship Id="rId213" Type="http://schemas.openxmlformats.org/officeDocument/2006/relationships/image" Target="../media/image1484.png"/><Relationship Id="rId2" Type="http://schemas.openxmlformats.org/officeDocument/2006/relationships/customXml" Target="../ink/ink1257.xml"/><Relationship Id="rId29" Type="http://schemas.openxmlformats.org/officeDocument/2006/relationships/image" Target="../media/image1392.png"/><Relationship Id="rId40" Type="http://schemas.openxmlformats.org/officeDocument/2006/relationships/customXml" Target="../ink/ink1276.xml"/><Relationship Id="rId115" Type="http://schemas.openxmlformats.org/officeDocument/2006/relationships/image" Target="../media/image1435.png"/><Relationship Id="rId136" Type="http://schemas.openxmlformats.org/officeDocument/2006/relationships/customXml" Target="../ink/ink1324.xml"/><Relationship Id="rId157" Type="http://schemas.openxmlformats.org/officeDocument/2006/relationships/image" Target="../media/image1456.png"/><Relationship Id="rId178" Type="http://schemas.openxmlformats.org/officeDocument/2006/relationships/customXml" Target="../ink/ink1345.xml"/><Relationship Id="rId61" Type="http://schemas.openxmlformats.org/officeDocument/2006/relationships/image" Target="../media/image1408.png"/><Relationship Id="rId82" Type="http://schemas.openxmlformats.org/officeDocument/2006/relationships/customXml" Target="../ink/ink1297.xml"/><Relationship Id="rId199" Type="http://schemas.openxmlformats.org/officeDocument/2006/relationships/image" Target="../media/image1477.png"/><Relationship Id="rId203" Type="http://schemas.openxmlformats.org/officeDocument/2006/relationships/image" Target="../media/image1479.png"/><Relationship Id="rId19" Type="http://schemas.openxmlformats.org/officeDocument/2006/relationships/image" Target="../media/image138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6.png"/><Relationship Id="rId21" Type="http://schemas.openxmlformats.org/officeDocument/2006/relationships/image" Target="../media/image1498.png"/><Relationship Id="rId63" Type="http://schemas.openxmlformats.org/officeDocument/2006/relationships/image" Target="../media/image1519.png"/><Relationship Id="rId159" Type="http://schemas.openxmlformats.org/officeDocument/2006/relationships/image" Target="../media/image1567.png"/><Relationship Id="rId170" Type="http://schemas.openxmlformats.org/officeDocument/2006/relationships/customXml" Target="../ink/ink1450.xml"/><Relationship Id="rId191" Type="http://schemas.openxmlformats.org/officeDocument/2006/relationships/image" Target="../media/image1583.png"/><Relationship Id="rId205" Type="http://schemas.openxmlformats.org/officeDocument/2006/relationships/image" Target="../media/image1590.png"/><Relationship Id="rId226" Type="http://schemas.openxmlformats.org/officeDocument/2006/relationships/customXml" Target="../ink/ink1478.xml"/><Relationship Id="rId247" Type="http://schemas.openxmlformats.org/officeDocument/2006/relationships/image" Target="../media/image1610.png"/><Relationship Id="rId107" Type="http://schemas.openxmlformats.org/officeDocument/2006/relationships/image" Target="../media/image1541.png"/><Relationship Id="rId11" Type="http://schemas.openxmlformats.org/officeDocument/2006/relationships/image" Target="../media/image1493.png"/><Relationship Id="rId32" Type="http://schemas.openxmlformats.org/officeDocument/2006/relationships/customXml" Target="../ink/ink1381.xml"/><Relationship Id="rId53" Type="http://schemas.openxmlformats.org/officeDocument/2006/relationships/image" Target="../media/image1514.png"/><Relationship Id="rId74" Type="http://schemas.openxmlformats.org/officeDocument/2006/relationships/customXml" Target="../ink/ink1402.xml"/><Relationship Id="rId128" Type="http://schemas.openxmlformats.org/officeDocument/2006/relationships/customXml" Target="../ink/ink1429.xml"/><Relationship Id="rId149" Type="http://schemas.openxmlformats.org/officeDocument/2006/relationships/image" Target="../media/image1562.png"/><Relationship Id="rId5" Type="http://schemas.openxmlformats.org/officeDocument/2006/relationships/image" Target="../media/image1490.png"/><Relationship Id="rId95" Type="http://schemas.openxmlformats.org/officeDocument/2006/relationships/image" Target="../media/image1535.png"/><Relationship Id="rId160" Type="http://schemas.openxmlformats.org/officeDocument/2006/relationships/customXml" Target="../ink/ink1445.xml"/><Relationship Id="rId181" Type="http://schemas.openxmlformats.org/officeDocument/2006/relationships/image" Target="../media/image1578.png"/><Relationship Id="rId216" Type="http://schemas.openxmlformats.org/officeDocument/2006/relationships/customXml" Target="../ink/ink1473.xml"/><Relationship Id="rId237" Type="http://schemas.openxmlformats.org/officeDocument/2006/relationships/image" Target="../media/image1605.png"/><Relationship Id="rId258" Type="http://schemas.openxmlformats.org/officeDocument/2006/relationships/customXml" Target="../ink/ink1494.xml"/><Relationship Id="rId22" Type="http://schemas.openxmlformats.org/officeDocument/2006/relationships/customXml" Target="../ink/ink1376.xml"/><Relationship Id="rId43" Type="http://schemas.openxmlformats.org/officeDocument/2006/relationships/image" Target="../media/image1509.png"/><Relationship Id="rId64" Type="http://schemas.openxmlformats.org/officeDocument/2006/relationships/customXml" Target="../ink/ink1397.xml"/><Relationship Id="rId118" Type="http://schemas.openxmlformats.org/officeDocument/2006/relationships/customXml" Target="../ink/ink1424.xml"/><Relationship Id="rId139" Type="http://schemas.openxmlformats.org/officeDocument/2006/relationships/image" Target="../media/image1557.png"/><Relationship Id="rId85" Type="http://schemas.openxmlformats.org/officeDocument/2006/relationships/image" Target="../media/image1530.png"/><Relationship Id="rId150" Type="http://schemas.openxmlformats.org/officeDocument/2006/relationships/customXml" Target="../ink/ink1440.xml"/><Relationship Id="rId171" Type="http://schemas.openxmlformats.org/officeDocument/2006/relationships/image" Target="../media/image1573.png"/><Relationship Id="rId192" Type="http://schemas.openxmlformats.org/officeDocument/2006/relationships/customXml" Target="../ink/ink1461.xml"/><Relationship Id="rId206" Type="http://schemas.openxmlformats.org/officeDocument/2006/relationships/customXml" Target="../ink/ink1468.xml"/><Relationship Id="rId227" Type="http://schemas.openxmlformats.org/officeDocument/2006/relationships/image" Target="../media/image1600.png"/><Relationship Id="rId248" Type="http://schemas.openxmlformats.org/officeDocument/2006/relationships/customXml" Target="../ink/ink1489.xml"/><Relationship Id="rId12" Type="http://schemas.openxmlformats.org/officeDocument/2006/relationships/customXml" Target="../ink/ink1371.xml"/><Relationship Id="rId33" Type="http://schemas.openxmlformats.org/officeDocument/2006/relationships/image" Target="../media/image1504.png"/><Relationship Id="rId108" Type="http://schemas.openxmlformats.org/officeDocument/2006/relationships/customXml" Target="../ink/ink1419.xml"/><Relationship Id="rId129" Type="http://schemas.openxmlformats.org/officeDocument/2006/relationships/image" Target="../media/image1552.png"/><Relationship Id="rId54" Type="http://schemas.openxmlformats.org/officeDocument/2006/relationships/customXml" Target="../ink/ink1392.xml"/><Relationship Id="rId75" Type="http://schemas.openxmlformats.org/officeDocument/2006/relationships/image" Target="../media/image1525.png"/><Relationship Id="rId96" Type="http://schemas.openxmlformats.org/officeDocument/2006/relationships/customXml" Target="../ink/ink1413.xml"/><Relationship Id="rId140" Type="http://schemas.openxmlformats.org/officeDocument/2006/relationships/customXml" Target="../ink/ink1435.xml"/><Relationship Id="rId161" Type="http://schemas.openxmlformats.org/officeDocument/2006/relationships/image" Target="../media/image1568.png"/><Relationship Id="rId182" Type="http://schemas.openxmlformats.org/officeDocument/2006/relationships/customXml" Target="../ink/ink1456.xml"/><Relationship Id="rId217" Type="http://schemas.openxmlformats.org/officeDocument/2006/relationships/image" Target="../media/image1596.png"/><Relationship Id="rId6" Type="http://schemas.openxmlformats.org/officeDocument/2006/relationships/customXml" Target="../ink/ink1368.xml"/><Relationship Id="rId238" Type="http://schemas.openxmlformats.org/officeDocument/2006/relationships/customXml" Target="../ink/ink1484.xml"/><Relationship Id="rId259" Type="http://schemas.openxmlformats.org/officeDocument/2006/relationships/image" Target="../media/image1616.png"/><Relationship Id="rId23" Type="http://schemas.openxmlformats.org/officeDocument/2006/relationships/image" Target="../media/image1499.png"/><Relationship Id="rId119" Type="http://schemas.openxmlformats.org/officeDocument/2006/relationships/image" Target="../media/image1547.png"/><Relationship Id="rId44" Type="http://schemas.openxmlformats.org/officeDocument/2006/relationships/customXml" Target="../ink/ink1387.xml"/><Relationship Id="rId65" Type="http://schemas.openxmlformats.org/officeDocument/2006/relationships/image" Target="../media/image1520.png"/><Relationship Id="rId86" Type="http://schemas.openxmlformats.org/officeDocument/2006/relationships/customXml" Target="../ink/ink1408.xml"/><Relationship Id="rId130" Type="http://schemas.openxmlformats.org/officeDocument/2006/relationships/customXml" Target="../ink/ink1430.xml"/><Relationship Id="rId151" Type="http://schemas.openxmlformats.org/officeDocument/2006/relationships/image" Target="../media/image1563.png"/><Relationship Id="rId172" Type="http://schemas.openxmlformats.org/officeDocument/2006/relationships/customXml" Target="../ink/ink1451.xml"/><Relationship Id="rId193" Type="http://schemas.openxmlformats.org/officeDocument/2006/relationships/image" Target="../media/image1584.png"/><Relationship Id="rId207" Type="http://schemas.openxmlformats.org/officeDocument/2006/relationships/image" Target="../media/image1591.png"/><Relationship Id="rId228" Type="http://schemas.openxmlformats.org/officeDocument/2006/relationships/customXml" Target="../ink/ink1479.xml"/><Relationship Id="rId249" Type="http://schemas.openxmlformats.org/officeDocument/2006/relationships/image" Target="../media/image1611.png"/><Relationship Id="rId13" Type="http://schemas.openxmlformats.org/officeDocument/2006/relationships/image" Target="../media/image1494.png"/><Relationship Id="rId109" Type="http://schemas.openxmlformats.org/officeDocument/2006/relationships/image" Target="../media/image1542.png"/><Relationship Id="rId260" Type="http://schemas.openxmlformats.org/officeDocument/2006/relationships/customXml" Target="../ink/ink1495.xml"/><Relationship Id="rId34" Type="http://schemas.openxmlformats.org/officeDocument/2006/relationships/customXml" Target="../ink/ink1382.xml"/><Relationship Id="rId55" Type="http://schemas.openxmlformats.org/officeDocument/2006/relationships/image" Target="../media/image1515.png"/><Relationship Id="rId76" Type="http://schemas.openxmlformats.org/officeDocument/2006/relationships/customXml" Target="../ink/ink1403.xml"/><Relationship Id="rId97" Type="http://schemas.openxmlformats.org/officeDocument/2006/relationships/image" Target="../media/image1536.png"/><Relationship Id="rId120" Type="http://schemas.openxmlformats.org/officeDocument/2006/relationships/customXml" Target="../ink/ink1425.xml"/><Relationship Id="rId141" Type="http://schemas.openxmlformats.org/officeDocument/2006/relationships/image" Target="../media/image1558.png"/><Relationship Id="rId7" Type="http://schemas.openxmlformats.org/officeDocument/2006/relationships/image" Target="../media/image1491.png"/><Relationship Id="rId162" Type="http://schemas.openxmlformats.org/officeDocument/2006/relationships/customXml" Target="../ink/ink1446.xml"/><Relationship Id="rId183" Type="http://schemas.openxmlformats.org/officeDocument/2006/relationships/image" Target="../media/image1579.png"/><Relationship Id="rId218" Type="http://schemas.openxmlformats.org/officeDocument/2006/relationships/customXml" Target="../ink/ink1474.xml"/><Relationship Id="rId239" Type="http://schemas.openxmlformats.org/officeDocument/2006/relationships/image" Target="../media/image1606.png"/><Relationship Id="rId250" Type="http://schemas.openxmlformats.org/officeDocument/2006/relationships/customXml" Target="../ink/ink1490.xml"/><Relationship Id="rId24" Type="http://schemas.openxmlformats.org/officeDocument/2006/relationships/customXml" Target="../ink/ink1377.xml"/><Relationship Id="rId45" Type="http://schemas.openxmlformats.org/officeDocument/2006/relationships/image" Target="../media/image1510.png"/><Relationship Id="rId66" Type="http://schemas.openxmlformats.org/officeDocument/2006/relationships/customXml" Target="../ink/ink1398.xml"/><Relationship Id="rId87" Type="http://schemas.openxmlformats.org/officeDocument/2006/relationships/image" Target="../media/image1531.png"/><Relationship Id="rId110" Type="http://schemas.openxmlformats.org/officeDocument/2006/relationships/customXml" Target="../ink/ink1420.xml"/><Relationship Id="rId131" Type="http://schemas.openxmlformats.org/officeDocument/2006/relationships/image" Target="../media/image1553.png"/><Relationship Id="rId152" Type="http://schemas.openxmlformats.org/officeDocument/2006/relationships/customXml" Target="../ink/ink1441.xml"/><Relationship Id="rId173" Type="http://schemas.openxmlformats.org/officeDocument/2006/relationships/image" Target="../media/image1574.png"/><Relationship Id="rId194" Type="http://schemas.openxmlformats.org/officeDocument/2006/relationships/customXml" Target="../ink/ink1462.xml"/><Relationship Id="rId208" Type="http://schemas.openxmlformats.org/officeDocument/2006/relationships/customXml" Target="../ink/ink1469.xml"/><Relationship Id="rId229" Type="http://schemas.openxmlformats.org/officeDocument/2006/relationships/image" Target="../media/image1601.png"/><Relationship Id="rId240" Type="http://schemas.openxmlformats.org/officeDocument/2006/relationships/customXml" Target="../ink/ink1485.xml"/><Relationship Id="rId261" Type="http://schemas.openxmlformats.org/officeDocument/2006/relationships/image" Target="../media/image1617.png"/><Relationship Id="rId14" Type="http://schemas.openxmlformats.org/officeDocument/2006/relationships/customXml" Target="../ink/ink1372.xml"/><Relationship Id="rId35" Type="http://schemas.openxmlformats.org/officeDocument/2006/relationships/image" Target="../media/image1505.png"/><Relationship Id="rId56" Type="http://schemas.openxmlformats.org/officeDocument/2006/relationships/customXml" Target="../ink/ink1393.xml"/><Relationship Id="rId77" Type="http://schemas.openxmlformats.org/officeDocument/2006/relationships/image" Target="../media/image1526.png"/><Relationship Id="rId100" Type="http://schemas.openxmlformats.org/officeDocument/2006/relationships/customXml" Target="../ink/ink1415.xml"/><Relationship Id="rId8" Type="http://schemas.openxmlformats.org/officeDocument/2006/relationships/customXml" Target="../ink/ink1369.xml"/><Relationship Id="rId98" Type="http://schemas.openxmlformats.org/officeDocument/2006/relationships/customXml" Target="../ink/ink1414.xml"/><Relationship Id="rId121" Type="http://schemas.openxmlformats.org/officeDocument/2006/relationships/image" Target="../media/image1548.png"/><Relationship Id="rId142" Type="http://schemas.openxmlformats.org/officeDocument/2006/relationships/customXml" Target="../ink/ink1436.xml"/><Relationship Id="rId163" Type="http://schemas.openxmlformats.org/officeDocument/2006/relationships/image" Target="../media/image1569.png"/><Relationship Id="rId184" Type="http://schemas.openxmlformats.org/officeDocument/2006/relationships/customXml" Target="../ink/ink1457.xml"/><Relationship Id="rId219" Type="http://schemas.openxmlformats.org/officeDocument/2006/relationships/image" Target="../media/image1370.png"/><Relationship Id="rId230" Type="http://schemas.openxmlformats.org/officeDocument/2006/relationships/customXml" Target="../ink/ink1480.xml"/><Relationship Id="rId251" Type="http://schemas.openxmlformats.org/officeDocument/2006/relationships/image" Target="../media/image1612.png"/><Relationship Id="rId25" Type="http://schemas.openxmlformats.org/officeDocument/2006/relationships/image" Target="../media/image1500.png"/><Relationship Id="rId46" Type="http://schemas.openxmlformats.org/officeDocument/2006/relationships/customXml" Target="../ink/ink1388.xml"/><Relationship Id="rId67" Type="http://schemas.openxmlformats.org/officeDocument/2006/relationships/image" Target="../media/image1521.png"/><Relationship Id="rId88" Type="http://schemas.openxmlformats.org/officeDocument/2006/relationships/customXml" Target="../ink/ink1409.xml"/><Relationship Id="rId111" Type="http://schemas.openxmlformats.org/officeDocument/2006/relationships/image" Target="../media/image1543.png"/><Relationship Id="rId132" Type="http://schemas.openxmlformats.org/officeDocument/2006/relationships/customXml" Target="../ink/ink1431.xml"/><Relationship Id="rId153" Type="http://schemas.openxmlformats.org/officeDocument/2006/relationships/image" Target="../media/image1564.png"/><Relationship Id="rId174" Type="http://schemas.openxmlformats.org/officeDocument/2006/relationships/customXml" Target="../ink/ink1452.xml"/><Relationship Id="rId195" Type="http://schemas.openxmlformats.org/officeDocument/2006/relationships/image" Target="../media/image1585.png"/><Relationship Id="rId209" Type="http://schemas.openxmlformats.org/officeDocument/2006/relationships/image" Target="../media/image1592.png"/><Relationship Id="rId220" Type="http://schemas.openxmlformats.org/officeDocument/2006/relationships/customXml" Target="../ink/ink1475.xml"/><Relationship Id="rId241" Type="http://schemas.openxmlformats.org/officeDocument/2006/relationships/image" Target="../media/image1607.png"/><Relationship Id="rId15" Type="http://schemas.openxmlformats.org/officeDocument/2006/relationships/image" Target="../media/image1495.png"/><Relationship Id="rId36" Type="http://schemas.openxmlformats.org/officeDocument/2006/relationships/customXml" Target="../ink/ink1383.xml"/><Relationship Id="rId57" Type="http://schemas.openxmlformats.org/officeDocument/2006/relationships/image" Target="../media/image1516.png"/><Relationship Id="rId262" Type="http://schemas.openxmlformats.org/officeDocument/2006/relationships/customXml" Target="../ink/ink1496.xml"/><Relationship Id="rId78" Type="http://schemas.openxmlformats.org/officeDocument/2006/relationships/customXml" Target="../ink/ink1404.xml"/><Relationship Id="rId99" Type="http://schemas.openxmlformats.org/officeDocument/2006/relationships/image" Target="../media/image1537.png"/><Relationship Id="rId101" Type="http://schemas.openxmlformats.org/officeDocument/2006/relationships/image" Target="../media/image1538.png"/><Relationship Id="rId122" Type="http://schemas.openxmlformats.org/officeDocument/2006/relationships/customXml" Target="../ink/ink1426.xml"/><Relationship Id="rId143" Type="http://schemas.openxmlformats.org/officeDocument/2006/relationships/image" Target="../media/image1559.png"/><Relationship Id="rId164" Type="http://schemas.openxmlformats.org/officeDocument/2006/relationships/customXml" Target="../ink/ink1447.xml"/><Relationship Id="rId185" Type="http://schemas.openxmlformats.org/officeDocument/2006/relationships/image" Target="../media/image1580.png"/><Relationship Id="rId9" Type="http://schemas.openxmlformats.org/officeDocument/2006/relationships/image" Target="../media/image1492.png"/><Relationship Id="rId210" Type="http://schemas.openxmlformats.org/officeDocument/2006/relationships/customXml" Target="../ink/ink1470.xml"/><Relationship Id="rId26" Type="http://schemas.openxmlformats.org/officeDocument/2006/relationships/customXml" Target="../ink/ink1378.xml"/><Relationship Id="rId231" Type="http://schemas.openxmlformats.org/officeDocument/2006/relationships/image" Target="../media/image1602.png"/><Relationship Id="rId252" Type="http://schemas.openxmlformats.org/officeDocument/2006/relationships/customXml" Target="../ink/ink1491.xml"/><Relationship Id="rId47" Type="http://schemas.openxmlformats.org/officeDocument/2006/relationships/image" Target="../media/image1511.png"/><Relationship Id="rId68" Type="http://schemas.openxmlformats.org/officeDocument/2006/relationships/customXml" Target="../ink/ink1399.xml"/><Relationship Id="rId89" Type="http://schemas.openxmlformats.org/officeDocument/2006/relationships/image" Target="../media/image1532.png"/><Relationship Id="rId112" Type="http://schemas.openxmlformats.org/officeDocument/2006/relationships/customXml" Target="../ink/ink1421.xml"/><Relationship Id="rId133" Type="http://schemas.openxmlformats.org/officeDocument/2006/relationships/image" Target="../media/image1554.png"/><Relationship Id="rId154" Type="http://schemas.openxmlformats.org/officeDocument/2006/relationships/customXml" Target="../ink/ink1442.xml"/><Relationship Id="rId175" Type="http://schemas.openxmlformats.org/officeDocument/2006/relationships/image" Target="../media/image1575.png"/><Relationship Id="rId196" Type="http://schemas.openxmlformats.org/officeDocument/2006/relationships/customXml" Target="../ink/ink1463.xml"/><Relationship Id="rId200" Type="http://schemas.openxmlformats.org/officeDocument/2006/relationships/customXml" Target="../ink/ink1465.xml"/><Relationship Id="rId16" Type="http://schemas.openxmlformats.org/officeDocument/2006/relationships/customXml" Target="../ink/ink1373.xml"/><Relationship Id="rId221" Type="http://schemas.openxmlformats.org/officeDocument/2006/relationships/image" Target="../media/image1597.png"/><Relationship Id="rId242" Type="http://schemas.openxmlformats.org/officeDocument/2006/relationships/customXml" Target="../ink/ink1486.xml"/><Relationship Id="rId263" Type="http://schemas.openxmlformats.org/officeDocument/2006/relationships/image" Target="../media/image1618.png"/><Relationship Id="rId37" Type="http://schemas.openxmlformats.org/officeDocument/2006/relationships/image" Target="../media/image1506.png"/><Relationship Id="rId58" Type="http://schemas.openxmlformats.org/officeDocument/2006/relationships/customXml" Target="../ink/ink1394.xml"/><Relationship Id="rId79" Type="http://schemas.openxmlformats.org/officeDocument/2006/relationships/image" Target="../media/image1527.png"/><Relationship Id="rId102" Type="http://schemas.openxmlformats.org/officeDocument/2006/relationships/customXml" Target="../ink/ink1416.xml"/><Relationship Id="rId123" Type="http://schemas.openxmlformats.org/officeDocument/2006/relationships/image" Target="../media/image1549.png"/><Relationship Id="rId144" Type="http://schemas.openxmlformats.org/officeDocument/2006/relationships/customXml" Target="../ink/ink1437.xml"/><Relationship Id="rId90" Type="http://schemas.openxmlformats.org/officeDocument/2006/relationships/customXml" Target="../ink/ink1410.xml"/><Relationship Id="rId165" Type="http://schemas.openxmlformats.org/officeDocument/2006/relationships/image" Target="../media/image1570.png"/><Relationship Id="rId186" Type="http://schemas.openxmlformats.org/officeDocument/2006/relationships/customXml" Target="../ink/ink1458.xml"/><Relationship Id="rId211" Type="http://schemas.openxmlformats.org/officeDocument/2006/relationships/image" Target="../media/image1593.png"/><Relationship Id="rId232" Type="http://schemas.openxmlformats.org/officeDocument/2006/relationships/customXml" Target="../ink/ink1481.xml"/><Relationship Id="rId253" Type="http://schemas.openxmlformats.org/officeDocument/2006/relationships/image" Target="../media/image1613.png"/><Relationship Id="rId27" Type="http://schemas.openxmlformats.org/officeDocument/2006/relationships/image" Target="../media/image1501.png"/><Relationship Id="rId48" Type="http://schemas.openxmlformats.org/officeDocument/2006/relationships/customXml" Target="../ink/ink1389.xml"/><Relationship Id="rId69" Type="http://schemas.openxmlformats.org/officeDocument/2006/relationships/image" Target="../media/image1522.png"/><Relationship Id="rId113" Type="http://schemas.openxmlformats.org/officeDocument/2006/relationships/image" Target="../media/image1544.png"/><Relationship Id="rId134" Type="http://schemas.openxmlformats.org/officeDocument/2006/relationships/customXml" Target="../ink/ink1432.xml"/><Relationship Id="rId80" Type="http://schemas.openxmlformats.org/officeDocument/2006/relationships/customXml" Target="../ink/ink1405.xml"/><Relationship Id="rId155" Type="http://schemas.openxmlformats.org/officeDocument/2006/relationships/image" Target="../media/image1565.png"/><Relationship Id="rId176" Type="http://schemas.openxmlformats.org/officeDocument/2006/relationships/customXml" Target="../ink/ink1453.xml"/><Relationship Id="rId197" Type="http://schemas.openxmlformats.org/officeDocument/2006/relationships/image" Target="../media/image1586.png"/><Relationship Id="rId201" Type="http://schemas.openxmlformats.org/officeDocument/2006/relationships/image" Target="../media/image1588.png"/><Relationship Id="rId222" Type="http://schemas.openxmlformats.org/officeDocument/2006/relationships/customXml" Target="../ink/ink1476.xml"/><Relationship Id="rId243" Type="http://schemas.openxmlformats.org/officeDocument/2006/relationships/image" Target="../media/image1608.png"/><Relationship Id="rId17" Type="http://schemas.openxmlformats.org/officeDocument/2006/relationships/image" Target="../media/image1496.png"/><Relationship Id="rId38" Type="http://schemas.openxmlformats.org/officeDocument/2006/relationships/customXml" Target="../ink/ink1384.xml"/><Relationship Id="rId59" Type="http://schemas.openxmlformats.org/officeDocument/2006/relationships/image" Target="../media/image1517.png"/><Relationship Id="rId103" Type="http://schemas.openxmlformats.org/officeDocument/2006/relationships/image" Target="../media/image1539.png"/><Relationship Id="rId124" Type="http://schemas.openxmlformats.org/officeDocument/2006/relationships/customXml" Target="../ink/ink1427.xml"/><Relationship Id="rId70" Type="http://schemas.openxmlformats.org/officeDocument/2006/relationships/customXml" Target="../ink/ink1400.xml"/><Relationship Id="rId91" Type="http://schemas.openxmlformats.org/officeDocument/2006/relationships/image" Target="../media/image1533.png"/><Relationship Id="rId145" Type="http://schemas.openxmlformats.org/officeDocument/2006/relationships/image" Target="../media/image1560.png"/><Relationship Id="rId166" Type="http://schemas.openxmlformats.org/officeDocument/2006/relationships/customXml" Target="../ink/ink1448.xml"/><Relationship Id="rId187" Type="http://schemas.openxmlformats.org/officeDocument/2006/relationships/image" Target="../media/image158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71.xml"/><Relationship Id="rId233" Type="http://schemas.openxmlformats.org/officeDocument/2006/relationships/image" Target="../media/image1603.png"/><Relationship Id="rId254" Type="http://schemas.openxmlformats.org/officeDocument/2006/relationships/customXml" Target="../ink/ink1492.xml"/><Relationship Id="rId28" Type="http://schemas.openxmlformats.org/officeDocument/2006/relationships/customXml" Target="../ink/ink1379.xml"/><Relationship Id="rId49" Type="http://schemas.openxmlformats.org/officeDocument/2006/relationships/image" Target="../media/image1512.png"/><Relationship Id="rId114" Type="http://schemas.openxmlformats.org/officeDocument/2006/relationships/customXml" Target="../ink/ink1422.xml"/><Relationship Id="rId60" Type="http://schemas.openxmlformats.org/officeDocument/2006/relationships/customXml" Target="../ink/ink1395.xml"/><Relationship Id="rId81" Type="http://schemas.openxmlformats.org/officeDocument/2006/relationships/image" Target="../media/image1528.png"/><Relationship Id="rId135" Type="http://schemas.openxmlformats.org/officeDocument/2006/relationships/image" Target="../media/image1555.png"/><Relationship Id="rId156" Type="http://schemas.openxmlformats.org/officeDocument/2006/relationships/customXml" Target="../ink/ink1443.xml"/><Relationship Id="rId177" Type="http://schemas.openxmlformats.org/officeDocument/2006/relationships/image" Target="../media/image1576.png"/><Relationship Id="rId198" Type="http://schemas.openxmlformats.org/officeDocument/2006/relationships/customXml" Target="../ink/ink1464.xml"/><Relationship Id="rId202" Type="http://schemas.openxmlformats.org/officeDocument/2006/relationships/customXml" Target="../ink/ink1466.xml"/><Relationship Id="rId223" Type="http://schemas.openxmlformats.org/officeDocument/2006/relationships/image" Target="../media/image1598.png"/><Relationship Id="rId244" Type="http://schemas.openxmlformats.org/officeDocument/2006/relationships/customXml" Target="../ink/ink1487.xml"/><Relationship Id="rId18" Type="http://schemas.openxmlformats.org/officeDocument/2006/relationships/customXml" Target="../ink/ink1374.xml"/><Relationship Id="rId39" Type="http://schemas.openxmlformats.org/officeDocument/2006/relationships/image" Target="../media/image1507.png"/><Relationship Id="rId50" Type="http://schemas.openxmlformats.org/officeDocument/2006/relationships/customXml" Target="../ink/ink1390.xml"/><Relationship Id="rId104" Type="http://schemas.openxmlformats.org/officeDocument/2006/relationships/customXml" Target="../ink/ink1417.xml"/><Relationship Id="rId125" Type="http://schemas.openxmlformats.org/officeDocument/2006/relationships/image" Target="../media/image1550.png"/><Relationship Id="rId146" Type="http://schemas.openxmlformats.org/officeDocument/2006/relationships/customXml" Target="../ink/ink1438.xml"/><Relationship Id="rId167" Type="http://schemas.openxmlformats.org/officeDocument/2006/relationships/image" Target="../media/image1571.png"/><Relationship Id="rId188" Type="http://schemas.openxmlformats.org/officeDocument/2006/relationships/customXml" Target="../ink/ink1459.xml"/><Relationship Id="rId71" Type="http://schemas.openxmlformats.org/officeDocument/2006/relationships/image" Target="../media/image1523.png"/><Relationship Id="rId92" Type="http://schemas.openxmlformats.org/officeDocument/2006/relationships/customXml" Target="../ink/ink1411.xml"/><Relationship Id="rId213" Type="http://schemas.openxmlformats.org/officeDocument/2006/relationships/image" Target="../media/image1594.png"/><Relationship Id="rId234" Type="http://schemas.openxmlformats.org/officeDocument/2006/relationships/customXml" Target="../ink/ink1482.xml"/><Relationship Id="rId2" Type="http://schemas.openxmlformats.org/officeDocument/2006/relationships/customXml" Target="../ink/ink1366.xml"/><Relationship Id="rId29" Type="http://schemas.openxmlformats.org/officeDocument/2006/relationships/image" Target="../media/image1502.png"/><Relationship Id="rId255" Type="http://schemas.openxmlformats.org/officeDocument/2006/relationships/image" Target="../media/image1614.png"/><Relationship Id="rId40" Type="http://schemas.openxmlformats.org/officeDocument/2006/relationships/customXml" Target="../ink/ink1385.xml"/><Relationship Id="rId115" Type="http://schemas.openxmlformats.org/officeDocument/2006/relationships/image" Target="../media/image1545.png"/><Relationship Id="rId136" Type="http://schemas.openxmlformats.org/officeDocument/2006/relationships/customXml" Target="../ink/ink1433.xml"/><Relationship Id="rId157" Type="http://schemas.openxmlformats.org/officeDocument/2006/relationships/image" Target="../media/image1566.png"/><Relationship Id="rId178" Type="http://schemas.openxmlformats.org/officeDocument/2006/relationships/customXml" Target="../ink/ink1454.xml"/><Relationship Id="rId61" Type="http://schemas.openxmlformats.org/officeDocument/2006/relationships/image" Target="../media/image1518.png"/><Relationship Id="rId82" Type="http://schemas.openxmlformats.org/officeDocument/2006/relationships/customXml" Target="../ink/ink1406.xml"/><Relationship Id="rId199" Type="http://schemas.openxmlformats.org/officeDocument/2006/relationships/image" Target="../media/image1587.png"/><Relationship Id="rId203" Type="http://schemas.openxmlformats.org/officeDocument/2006/relationships/image" Target="../media/image1589.png"/><Relationship Id="rId19" Type="http://schemas.openxmlformats.org/officeDocument/2006/relationships/image" Target="../media/image1497.png"/><Relationship Id="rId224" Type="http://schemas.openxmlformats.org/officeDocument/2006/relationships/customXml" Target="../ink/ink1477.xml"/><Relationship Id="rId245" Type="http://schemas.openxmlformats.org/officeDocument/2006/relationships/image" Target="../media/image1609.png"/><Relationship Id="rId30" Type="http://schemas.openxmlformats.org/officeDocument/2006/relationships/customXml" Target="../ink/ink1380.xml"/><Relationship Id="rId105" Type="http://schemas.openxmlformats.org/officeDocument/2006/relationships/image" Target="../media/image1540.png"/><Relationship Id="rId126" Type="http://schemas.openxmlformats.org/officeDocument/2006/relationships/customXml" Target="../ink/ink1428.xml"/><Relationship Id="rId147" Type="http://schemas.openxmlformats.org/officeDocument/2006/relationships/image" Target="../media/image1561.png"/><Relationship Id="rId168" Type="http://schemas.openxmlformats.org/officeDocument/2006/relationships/customXml" Target="../ink/ink1449.xml"/><Relationship Id="rId51" Type="http://schemas.openxmlformats.org/officeDocument/2006/relationships/image" Target="../media/image1513.png"/><Relationship Id="rId72" Type="http://schemas.openxmlformats.org/officeDocument/2006/relationships/customXml" Target="../ink/ink1401.xml"/><Relationship Id="rId93" Type="http://schemas.openxmlformats.org/officeDocument/2006/relationships/image" Target="../media/image1534.png"/><Relationship Id="rId189" Type="http://schemas.openxmlformats.org/officeDocument/2006/relationships/image" Target="../media/image1582.png"/><Relationship Id="rId3" Type="http://schemas.openxmlformats.org/officeDocument/2006/relationships/image" Target="../media/image1489.png"/><Relationship Id="rId214" Type="http://schemas.openxmlformats.org/officeDocument/2006/relationships/customXml" Target="../ink/ink1472.xml"/><Relationship Id="rId235" Type="http://schemas.openxmlformats.org/officeDocument/2006/relationships/image" Target="../media/image1604.png"/><Relationship Id="rId256" Type="http://schemas.openxmlformats.org/officeDocument/2006/relationships/customXml" Target="../ink/ink1493.xml"/><Relationship Id="rId116" Type="http://schemas.openxmlformats.org/officeDocument/2006/relationships/customXml" Target="../ink/ink1423.xml"/><Relationship Id="rId137" Type="http://schemas.openxmlformats.org/officeDocument/2006/relationships/image" Target="../media/image1556.png"/><Relationship Id="rId158" Type="http://schemas.openxmlformats.org/officeDocument/2006/relationships/customXml" Target="../ink/ink1444.xml"/><Relationship Id="rId20" Type="http://schemas.openxmlformats.org/officeDocument/2006/relationships/customXml" Target="../ink/ink1375.xml"/><Relationship Id="rId41" Type="http://schemas.openxmlformats.org/officeDocument/2006/relationships/image" Target="../media/image1508.png"/><Relationship Id="rId62" Type="http://schemas.openxmlformats.org/officeDocument/2006/relationships/customXml" Target="../ink/ink1396.xml"/><Relationship Id="rId83" Type="http://schemas.openxmlformats.org/officeDocument/2006/relationships/image" Target="../media/image1529.png"/><Relationship Id="rId179" Type="http://schemas.openxmlformats.org/officeDocument/2006/relationships/image" Target="../media/image1577.png"/><Relationship Id="rId190" Type="http://schemas.openxmlformats.org/officeDocument/2006/relationships/customXml" Target="../ink/ink1460.xml"/><Relationship Id="rId204" Type="http://schemas.openxmlformats.org/officeDocument/2006/relationships/customXml" Target="../ink/ink1467.xml"/><Relationship Id="rId225" Type="http://schemas.openxmlformats.org/officeDocument/2006/relationships/image" Target="../media/image1599.png"/><Relationship Id="rId246" Type="http://schemas.openxmlformats.org/officeDocument/2006/relationships/customXml" Target="../ink/ink1488.xml"/><Relationship Id="rId106" Type="http://schemas.openxmlformats.org/officeDocument/2006/relationships/customXml" Target="../ink/ink1418.xml"/><Relationship Id="rId127" Type="http://schemas.openxmlformats.org/officeDocument/2006/relationships/image" Target="../media/image1551.png"/><Relationship Id="rId10" Type="http://schemas.openxmlformats.org/officeDocument/2006/relationships/customXml" Target="../ink/ink1370.xml"/><Relationship Id="rId31" Type="http://schemas.openxmlformats.org/officeDocument/2006/relationships/image" Target="../media/image1503.png"/><Relationship Id="rId52" Type="http://schemas.openxmlformats.org/officeDocument/2006/relationships/customXml" Target="../ink/ink1391.xml"/><Relationship Id="rId73" Type="http://schemas.openxmlformats.org/officeDocument/2006/relationships/image" Target="../media/image1524.png"/><Relationship Id="rId94" Type="http://schemas.openxmlformats.org/officeDocument/2006/relationships/customXml" Target="../ink/ink1412.xml"/><Relationship Id="rId148" Type="http://schemas.openxmlformats.org/officeDocument/2006/relationships/customXml" Target="../ink/ink1439.xml"/><Relationship Id="rId169" Type="http://schemas.openxmlformats.org/officeDocument/2006/relationships/image" Target="../media/image1572.png"/><Relationship Id="rId4" Type="http://schemas.openxmlformats.org/officeDocument/2006/relationships/customXml" Target="../ink/ink1367.xml"/><Relationship Id="rId180" Type="http://schemas.openxmlformats.org/officeDocument/2006/relationships/customXml" Target="../ink/ink1455.xml"/><Relationship Id="rId215" Type="http://schemas.openxmlformats.org/officeDocument/2006/relationships/image" Target="../media/image1595.png"/><Relationship Id="rId236" Type="http://schemas.openxmlformats.org/officeDocument/2006/relationships/customXml" Target="../ink/ink1483.xml"/><Relationship Id="rId257" Type="http://schemas.openxmlformats.org/officeDocument/2006/relationships/image" Target="../media/image1615.png"/><Relationship Id="rId42" Type="http://schemas.openxmlformats.org/officeDocument/2006/relationships/customXml" Target="../ink/ink1386.xml"/><Relationship Id="rId84" Type="http://schemas.openxmlformats.org/officeDocument/2006/relationships/customXml" Target="../ink/ink1407.xml"/><Relationship Id="rId138" Type="http://schemas.openxmlformats.org/officeDocument/2006/relationships/customXml" Target="../ink/ink1434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02.xml"/><Relationship Id="rId18" Type="http://schemas.openxmlformats.org/officeDocument/2006/relationships/image" Target="../media/image1627.png"/><Relationship Id="rId26" Type="http://schemas.openxmlformats.org/officeDocument/2006/relationships/image" Target="../media/image1631.png"/><Relationship Id="rId21" Type="http://schemas.openxmlformats.org/officeDocument/2006/relationships/customXml" Target="../ink/ink1506.xml"/><Relationship Id="rId34" Type="http://schemas.openxmlformats.org/officeDocument/2006/relationships/image" Target="../media/image1635.png"/><Relationship Id="rId7" Type="http://schemas.openxmlformats.org/officeDocument/2006/relationships/customXml" Target="../ink/ink1499.xml"/><Relationship Id="rId12" Type="http://schemas.openxmlformats.org/officeDocument/2006/relationships/image" Target="../media/image1624.png"/><Relationship Id="rId17" Type="http://schemas.openxmlformats.org/officeDocument/2006/relationships/customXml" Target="../ink/ink1504.xml"/><Relationship Id="rId25" Type="http://schemas.openxmlformats.org/officeDocument/2006/relationships/customXml" Target="../ink/ink1508.xml"/><Relationship Id="rId33" Type="http://schemas.openxmlformats.org/officeDocument/2006/relationships/customXml" Target="../ink/ink1512.xml"/><Relationship Id="rId38" Type="http://schemas.openxmlformats.org/officeDocument/2006/relationships/image" Target="../media/image1637.png"/><Relationship Id="rId2" Type="http://schemas.openxmlformats.org/officeDocument/2006/relationships/image" Target="../media/image279.png"/><Relationship Id="rId16" Type="http://schemas.openxmlformats.org/officeDocument/2006/relationships/image" Target="../media/image1626.png"/><Relationship Id="rId20" Type="http://schemas.openxmlformats.org/officeDocument/2006/relationships/image" Target="../media/image1628.png"/><Relationship Id="rId29" Type="http://schemas.openxmlformats.org/officeDocument/2006/relationships/customXml" Target="../ink/ink15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1.png"/><Relationship Id="rId11" Type="http://schemas.openxmlformats.org/officeDocument/2006/relationships/customXml" Target="../ink/ink1501.xml"/><Relationship Id="rId24" Type="http://schemas.openxmlformats.org/officeDocument/2006/relationships/image" Target="../media/image1630.png"/><Relationship Id="rId32" Type="http://schemas.openxmlformats.org/officeDocument/2006/relationships/image" Target="../media/image1634.png"/><Relationship Id="rId37" Type="http://schemas.openxmlformats.org/officeDocument/2006/relationships/customXml" Target="../ink/ink1514.xml"/><Relationship Id="rId5" Type="http://schemas.openxmlformats.org/officeDocument/2006/relationships/customXml" Target="../ink/ink1498.xml"/><Relationship Id="rId15" Type="http://schemas.openxmlformats.org/officeDocument/2006/relationships/customXml" Target="../ink/ink1503.xml"/><Relationship Id="rId23" Type="http://schemas.openxmlformats.org/officeDocument/2006/relationships/customXml" Target="../ink/ink1507.xml"/><Relationship Id="rId28" Type="http://schemas.openxmlformats.org/officeDocument/2006/relationships/image" Target="../media/image1632.png"/><Relationship Id="rId36" Type="http://schemas.openxmlformats.org/officeDocument/2006/relationships/image" Target="../media/image1636.png"/><Relationship Id="rId10" Type="http://schemas.openxmlformats.org/officeDocument/2006/relationships/image" Target="../media/image1623.png"/><Relationship Id="rId19" Type="http://schemas.openxmlformats.org/officeDocument/2006/relationships/customXml" Target="../ink/ink1505.xml"/><Relationship Id="rId31" Type="http://schemas.openxmlformats.org/officeDocument/2006/relationships/customXml" Target="../ink/ink1511.xml"/><Relationship Id="rId4" Type="http://schemas.openxmlformats.org/officeDocument/2006/relationships/image" Target="../media/image1620.png"/><Relationship Id="rId9" Type="http://schemas.openxmlformats.org/officeDocument/2006/relationships/customXml" Target="../ink/ink1500.xml"/><Relationship Id="rId14" Type="http://schemas.openxmlformats.org/officeDocument/2006/relationships/image" Target="../media/image1625.png"/><Relationship Id="rId22" Type="http://schemas.openxmlformats.org/officeDocument/2006/relationships/image" Target="../media/image1629.png"/><Relationship Id="rId27" Type="http://schemas.openxmlformats.org/officeDocument/2006/relationships/customXml" Target="../ink/ink1509.xml"/><Relationship Id="rId30" Type="http://schemas.openxmlformats.org/officeDocument/2006/relationships/image" Target="../media/image1633.png"/><Relationship Id="rId35" Type="http://schemas.openxmlformats.org/officeDocument/2006/relationships/customXml" Target="../ink/ink1513.xml"/><Relationship Id="rId8" Type="http://schemas.openxmlformats.org/officeDocument/2006/relationships/image" Target="../media/image1622.png"/><Relationship Id="rId3" Type="http://schemas.openxmlformats.org/officeDocument/2006/relationships/customXml" Target="../ink/ink1497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6.png"/><Relationship Id="rId21" Type="http://schemas.openxmlformats.org/officeDocument/2006/relationships/image" Target="../media/image1648.png"/><Relationship Id="rId42" Type="http://schemas.openxmlformats.org/officeDocument/2006/relationships/customXml" Target="../ink/ink1534.xml"/><Relationship Id="rId63" Type="http://schemas.openxmlformats.org/officeDocument/2006/relationships/image" Target="../media/image1669.png"/><Relationship Id="rId84" Type="http://schemas.openxmlformats.org/officeDocument/2006/relationships/customXml" Target="../ink/ink1555.xml"/><Relationship Id="rId138" Type="http://schemas.openxmlformats.org/officeDocument/2006/relationships/customXml" Target="../ink/ink1582.xml"/><Relationship Id="rId159" Type="http://schemas.openxmlformats.org/officeDocument/2006/relationships/image" Target="../media/image1717.png"/><Relationship Id="rId170" Type="http://schemas.openxmlformats.org/officeDocument/2006/relationships/customXml" Target="../ink/ink1598.xml"/><Relationship Id="rId191" Type="http://schemas.openxmlformats.org/officeDocument/2006/relationships/image" Target="../media/image1733.png"/><Relationship Id="rId107" Type="http://schemas.openxmlformats.org/officeDocument/2006/relationships/image" Target="../media/image1691.png"/><Relationship Id="rId11" Type="http://schemas.openxmlformats.org/officeDocument/2006/relationships/image" Target="../media/image1643.png"/><Relationship Id="rId32" Type="http://schemas.openxmlformats.org/officeDocument/2006/relationships/customXml" Target="../ink/ink1529.xml"/><Relationship Id="rId53" Type="http://schemas.openxmlformats.org/officeDocument/2006/relationships/image" Target="../media/image1664.png"/><Relationship Id="rId74" Type="http://schemas.openxmlformats.org/officeDocument/2006/relationships/customXml" Target="../ink/ink1550.xml"/><Relationship Id="rId128" Type="http://schemas.openxmlformats.org/officeDocument/2006/relationships/customXml" Target="../ink/ink1577.xml"/><Relationship Id="rId149" Type="http://schemas.openxmlformats.org/officeDocument/2006/relationships/image" Target="../media/image1712.png"/><Relationship Id="rId5" Type="http://schemas.openxmlformats.org/officeDocument/2006/relationships/image" Target="../media/image1640.png"/><Relationship Id="rId95" Type="http://schemas.openxmlformats.org/officeDocument/2006/relationships/image" Target="../media/image1685.png"/><Relationship Id="rId160" Type="http://schemas.openxmlformats.org/officeDocument/2006/relationships/customXml" Target="../ink/ink1593.xml"/><Relationship Id="rId181" Type="http://schemas.openxmlformats.org/officeDocument/2006/relationships/image" Target="../media/image1728.png"/><Relationship Id="rId22" Type="http://schemas.openxmlformats.org/officeDocument/2006/relationships/customXml" Target="../ink/ink1524.xml"/><Relationship Id="rId43" Type="http://schemas.openxmlformats.org/officeDocument/2006/relationships/image" Target="../media/image1659.png"/><Relationship Id="rId64" Type="http://schemas.openxmlformats.org/officeDocument/2006/relationships/customXml" Target="../ink/ink1545.xml"/><Relationship Id="rId118" Type="http://schemas.openxmlformats.org/officeDocument/2006/relationships/customXml" Target="../ink/ink1572.xml"/><Relationship Id="rId139" Type="http://schemas.openxmlformats.org/officeDocument/2006/relationships/image" Target="../media/image1707.png"/><Relationship Id="rId85" Type="http://schemas.openxmlformats.org/officeDocument/2006/relationships/image" Target="../media/image1680.png"/><Relationship Id="rId150" Type="http://schemas.openxmlformats.org/officeDocument/2006/relationships/customXml" Target="../ink/ink1588.xml"/><Relationship Id="rId171" Type="http://schemas.openxmlformats.org/officeDocument/2006/relationships/image" Target="../media/image1723.png"/><Relationship Id="rId192" Type="http://schemas.openxmlformats.org/officeDocument/2006/relationships/customXml" Target="../ink/ink1609.xml"/><Relationship Id="rId12" Type="http://schemas.openxmlformats.org/officeDocument/2006/relationships/customXml" Target="../ink/ink1519.xml"/><Relationship Id="rId33" Type="http://schemas.openxmlformats.org/officeDocument/2006/relationships/image" Target="../media/image1654.png"/><Relationship Id="rId108" Type="http://schemas.openxmlformats.org/officeDocument/2006/relationships/customXml" Target="../ink/ink1567.xml"/><Relationship Id="rId129" Type="http://schemas.openxmlformats.org/officeDocument/2006/relationships/image" Target="../media/image1702.png"/><Relationship Id="rId54" Type="http://schemas.openxmlformats.org/officeDocument/2006/relationships/customXml" Target="../ink/ink1540.xml"/><Relationship Id="rId75" Type="http://schemas.openxmlformats.org/officeDocument/2006/relationships/image" Target="../media/image1675.png"/><Relationship Id="rId96" Type="http://schemas.openxmlformats.org/officeDocument/2006/relationships/customXml" Target="../ink/ink1561.xml"/><Relationship Id="rId140" Type="http://schemas.openxmlformats.org/officeDocument/2006/relationships/customXml" Target="../ink/ink1583.xml"/><Relationship Id="rId161" Type="http://schemas.openxmlformats.org/officeDocument/2006/relationships/image" Target="../media/image1718.png"/><Relationship Id="rId182" Type="http://schemas.openxmlformats.org/officeDocument/2006/relationships/customXml" Target="../ink/ink1604.xml"/><Relationship Id="rId6" Type="http://schemas.openxmlformats.org/officeDocument/2006/relationships/customXml" Target="../ink/ink1516.xml"/><Relationship Id="rId23" Type="http://schemas.openxmlformats.org/officeDocument/2006/relationships/image" Target="../media/image1649.png"/><Relationship Id="rId119" Type="http://schemas.openxmlformats.org/officeDocument/2006/relationships/image" Target="../media/image1697.png"/><Relationship Id="rId44" Type="http://schemas.openxmlformats.org/officeDocument/2006/relationships/customXml" Target="../ink/ink1535.xml"/><Relationship Id="rId65" Type="http://schemas.openxmlformats.org/officeDocument/2006/relationships/image" Target="../media/image1670.png"/><Relationship Id="rId86" Type="http://schemas.openxmlformats.org/officeDocument/2006/relationships/customXml" Target="../ink/ink1556.xml"/><Relationship Id="rId130" Type="http://schemas.openxmlformats.org/officeDocument/2006/relationships/customXml" Target="../ink/ink1578.xml"/><Relationship Id="rId151" Type="http://schemas.openxmlformats.org/officeDocument/2006/relationships/image" Target="../media/image1713.png"/><Relationship Id="rId172" Type="http://schemas.openxmlformats.org/officeDocument/2006/relationships/customXml" Target="../ink/ink1599.xml"/><Relationship Id="rId193" Type="http://schemas.openxmlformats.org/officeDocument/2006/relationships/image" Target="../media/image1734.png"/><Relationship Id="rId13" Type="http://schemas.openxmlformats.org/officeDocument/2006/relationships/image" Target="../media/image1644.png"/><Relationship Id="rId109" Type="http://schemas.openxmlformats.org/officeDocument/2006/relationships/image" Target="../media/image1692.png"/><Relationship Id="rId34" Type="http://schemas.openxmlformats.org/officeDocument/2006/relationships/customXml" Target="../ink/ink1530.xml"/><Relationship Id="rId50" Type="http://schemas.openxmlformats.org/officeDocument/2006/relationships/customXml" Target="../ink/ink1538.xml"/><Relationship Id="rId55" Type="http://schemas.openxmlformats.org/officeDocument/2006/relationships/image" Target="../media/image1665.png"/><Relationship Id="rId76" Type="http://schemas.openxmlformats.org/officeDocument/2006/relationships/customXml" Target="../ink/ink1551.xml"/><Relationship Id="rId97" Type="http://schemas.openxmlformats.org/officeDocument/2006/relationships/image" Target="../media/image1686.png"/><Relationship Id="rId104" Type="http://schemas.openxmlformats.org/officeDocument/2006/relationships/customXml" Target="../ink/ink1565.xml"/><Relationship Id="rId120" Type="http://schemas.openxmlformats.org/officeDocument/2006/relationships/customXml" Target="../ink/ink1573.xml"/><Relationship Id="rId125" Type="http://schemas.openxmlformats.org/officeDocument/2006/relationships/image" Target="../media/image1700.png"/><Relationship Id="rId141" Type="http://schemas.openxmlformats.org/officeDocument/2006/relationships/image" Target="../media/image1708.png"/><Relationship Id="rId146" Type="http://schemas.openxmlformats.org/officeDocument/2006/relationships/customXml" Target="../ink/ink1586.xml"/><Relationship Id="rId167" Type="http://schemas.openxmlformats.org/officeDocument/2006/relationships/image" Target="../media/image1721.png"/><Relationship Id="rId188" Type="http://schemas.openxmlformats.org/officeDocument/2006/relationships/customXml" Target="../ink/ink1607.xml"/><Relationship Id="rId7" Type="http://schemas.openxmlformats.org/officeDocument/2006/relationships/image" Target="../media/image1641.png"/><Relationship Id="rId71" Type="http://schemas.openxmlformats.org/officeDocument/2006/relationships/image" Target="../media/image1673.png"/><Relationship Id="rId92" Type="http://schemas.openxmlformats.org/officeDocument/2006/relationships/customXml" Target="../ink/ink1559.xml"/><Relationship Id="rId162" Type="http://schemas.openxmlformats.org/officeDocument/2006/relationships/customXml" Target="../ink/ink1594.xml"/><Relationship Id="rId183" Type="http://schemas.openxmlformats.org/officeDocument/2006/relationships/image" Target="../media/image1729.png"/><Relationship Id="rId2" Type="http://schemas.openxmlformats.org/officeDocument/2006/relationships/image" Target="../media/image280.png"/><Relationship Id="rId29" Type="http://schemas.openxmlformats.org/officeDocument/2006/relationships/image" Target="../media/image1652.png"/><Relationship Id="rId24" Type="http://schemas.openxmlformats.org/officeDocument/2006/relationships/customXml" Target="../ink/ink1525.xml"/><Relationship Id="rId40" Type="http://schemas.openxmlformats.org/officeDocument/2006/relationships/customXml" Target="../ink/ink1533.xml"/><Relationship Id="rId45" Type="http://schemas.openxmlformats.org/officeDocument/2006/relationships/image" Target="../media/image1660.png"/><Relationship Id="rId66" Type="http://schemas.openxmlformats.org/officeDocument/2006/relationships/customXml" Target="../ink/ink1546.xml"/><Relationship Id="rId87" Type="http://schemas.openxmlformats.org/officeDocument/2006/relationships/image" Target="../media/image1681.png"/><Relationship Id="rId110" Type="http://schemas.openxmlformats.org/officeDocument/2006/relationships/customXml" Target="../ink/ink1568.xml"/><Relationship Id="rId115" Type="http://schemas.openxmlformats.org/officeDocument/2006/relationships/image" Target="../media/image1695.png"/><Relationship Id="rId131" Type="http://schemas.openxmlformats.org/officeDocument/2006/relationships/image" Target="../media/image1703.png"/><Relationship Id="rId136" Type="http://schemas.openxmlformats.org/officeDocument/2006/relationships/customXml" Target="../ink/ink1581.xml"/><Relationship Id="rId157" Type="http://schemas.openxmlformats.org/officeDocument/2006/relationships/image" Target="../media/image1716.png"/><Relationship Id="rId178" Type="http://schemas.openxmlformats.org/officeDocument/2006/relationships/customXml" Target="../ink/ink1602.xml"/><Relationship Id="rId61" Type="http://schemas.openxmlformats.org/officeDocument/2006/relationships/image" Target="../media/image1668.png"/><Relationship Id="rId82" Type="http://schemas.openxmlformats.org/officeDocument/2006/relationships/customXml" Target="../ink/ink1554.xml"/><Relationship Id="rId152" Type="http://schemas.openxmlformats.org/officeDocument/2006/relationships/customXml" Target="../ink/ink1589.xml"/><Relationship Id="rId173" Type="http://schemas.openxmlformats.org/officeDocument/2006/relationships/image" Target="../media/image1724.png"/><Relationship Id="rId19" Type="http://schemas.openxmlformats.org/officeDocument/2006/relationships/image" Target="../media/image1647.png"/><Relationship Id="rId14" Type="http://schemas.openxmlformats.org/officeDocument/2006/relationships/customXml" Target="../ink/ink1520.xml"/><Relationship Id="rId30" Type="http://schemas.openxmlformats.org/officeDocument/2006/relationships/customXml" Target="../ink/ink1528.xml"/><Relationship Id="rId35" Type="http://schemas.openxmlformats.org/officeDocument/2006/relationships/image" Target="../media/image1655.png"/><Relationship Id="rId56" Type="http://schemas.openxmlformats.org/officeDocument/2006/relationships/customXml" Target="../ink/ink1541.xml"/><Relationship Id="rId77" Type="http://schemas.openxmlformats.org/officeDocument/2006/relationships/image" Target="../media/image1676.png"/><Relationship Id="rId100" Type="http://schemas.openxmlformats.org/officeDocument/2006/relationships/customXml" Target="../ink/ink1563.xml"/><Relationship Id="rId105" Type="http://schemas.openxmlformats.org/officeDocument/2006/relationships/image" Target="../media/image1690.png"/><Relationship Id="rId126" Type="http://schemas.openxmlformats.org/officeDocument/2006/relationships/customXml" Target="../ink/ink1576.xml"/><Relationship Id="rId147" Type="http://schemas.openxmlformats.org/officeDocument/2006/relationships/image" Target="../media/image1711.png"/><Relationship Id="rId168" Type="http://schemas.openxmlformats.org/officeDocument/2006/relationships/customXml" Target="../ink/ink1597.xml"/><Relationship Id="rId8" Type="http://schemas.openxmlformats.org/officeDocument/2006/relationships/customXml" Target="../ink/ink1517.xml"/><Relationship Id="rId51" Type="http://schemas.openxmlformats.org/officeDocument/2006/relationships/image" Target="../media/image1663.png"/><Relationship Id="rId72" Type="http://schemas.openxmlformats.org/officeDocument/2006/relationships/customXml" Target="../ink/ink1549.xml"/><Relationship Id="rId93" Type="http://schemas.openxmlformats.org/officeDocument/2006/relationships/image" Target="../media/image1684.png"/><Relationship Id="rId98" Type="http://schemas.openxmlformats.org/officeDocument/2006/relationships/customXml" Target="../ink/ink1562.xml"/><Relationship Id="rId121" Type="http://schemas.openxmlformats.org/officeDocument/2006/relationships/image" Target="../media/image1698.png"/><Relationship Id="rId142" Type="http://schemas.openxmlformats.org/officeDocument/2006/relationships/customXml" Target="../ink/ink1584.xml"/><Relationship Id="rId163" Type="http://schemas.openxmlformats.org/officeDocument/2006/relationships/image" Target="../media/image1719.png"/><Relationship Id="rId184" Type="http://schemas.openxmlformats.org/officeDocument/2006/relationships/customXml" Target="../ink/ink1605.xml"/><Relationship Id="rId189" Type="http://schemas.openxmlformats.org/officeDocument/2006/relationships/image" Target="../media/image1732.png"/><Relationship Id="rId3" Type="http://schemas.openxmlformats.org/officeDocument/2006/relationships/image" Target="../media/image281.png"/><Relationship Id="rId25" Type="http://schemas.openxmlformats.org/officeDocument/2006/relationships/image" Target="../media/image1650.png"/><Relationship Id="rId46" Type="http://schemas.openxmlformats.org/officeDocument/2006/relationships/customXml" Target="../ink/ink1536.xml"/><Relationship Id="rId67" Type="http://schemas.openxmlformats.org/officeDocument/2006/relationships/image" Target="../media/image1671.png"/><Relationship Id="rId116" Type="http://schemas.openxmlformats.org/officeDocument/2006/relationships/customXml" Target="../ink/ink1571.xml"/><Relationship Id="rId137" Type="http://schemas.openxmlformats.org/officeDocument/2006/relationships/image" Target="../media/image1706.png"/><Relationship Id="rId158" Type="http://schemas.openxmlformats.org/officeDocument/2006/relationships/customXml" Target="../ink/ink1592.xml"/><Relationship Id="rId20" Type="http://schemas.openxmlformats.org/officeDocument/2006/relationships/customXml" Target="../ink/ink1523.xml"/><Relationship Id="rId41" Type="http://schemas.openxmlformats.org/officeDocument/2006/relationships/image" Target="../media/image1658.png"/><Relationship Id="rId62" Type="http://schemas.openxmlformats.org/officeDocument/2006/relationships/customXml" Target="../ink/ink1544.xml"/><Relationship Id="rId83" Type="http://schemas.openxmlformats.org/officeDocument/2006/relationships/image" Target="../media/image1679.png"/><Relationship Id="rId88" Type="http://schemas.openxmlformats.org/officeDocument/2006/relationships/customXml" Target="../ink/ink1557.xml"/><Relationship Id="rId111" Type="http://schemas.openxmlformats.org/officeDocument/2006/relationships/image" Target="../media/image1693.png"/><Relationship Id="rId132" Type="http://schemas.openxmlformats.org/officeDocument/2006/relationships/customXml" Target="../ink/ink1579.xml"/><Relationship Id="rId153" Type="http://schemas.openxmlformats.org/officeDocument/2006/relationships/image" Target="../media/image1714.png"/><Relationship Id="rId174" Type="http://schemas.openxmlformats.org/officeDocument/2006/relationships/customXml" Target="../ink/ink1600.xml"/><Relationship Id="rId179" Type="http://schemas.openxmlformats.org/officeDocument/2006/relationships/image" Target="../media/image1727.png"/><Relationship Id="rId190" Type="http://schemas.openxmlformats.org/officeDocument/2006/relationships/customXml" Target="../ink/ink1608.xml"/><Relationship Id="rId15" Type="http://schemas.openxmlformats.org/officeDocument/2006/relationships/image" Target="../media/image1645.png"/><Relationship Id="rId36" Type="http://schemas.openxmlformats.org/officeDocument/2006/relationships/customXml" Target="../ink/ink1531.xml"/><Relationship Id="rId57" Type="http://schemas.openxmlformats.org/officeDocument/2006/relationships/image" Target="../media/image1666.png"/><Relationship Id="rId106" Type="http://schemas.openxmlformats.org/officeDocument/2006/relationships/customXml" Target="../ink/ink1566.xml"/><Relationship Id="rId127" Type="http://schemas.openxmlformats.org/officeDocument/2006/relationships/image" Target="../media/image1701.png"/><Relationship Id="rId10" Type="http://schemas.openxmlformats.org/officeDocument/2006/relationships/customXml" Target="../ink/ink1518.xml"/><Relationship Id="rId31" Type="http://schemas.openxmlformats.org/officeDocument/2006/relationships/image" Target="../media/image1653.png"/><Relationship Id="rId52" Type="http://schemas.openxmlformats.org/officeDocument/2006/relationships/customXml" Target="../ink/ink1539.xml"/><Relationship Id="rId73" Type="http://schemas.openxmlformats.org/officeDocument/2006/relationships/image" Target="../media/image1674.png"/><Relationship Id="rId78" Type="http://schemas.openxmlformats.org/officeDocument/2006/relationships/customXml" Target="../ink/ink1552.xml"/><Relationship Id="rId94" Type="http://schemas.openxmlformats.org/officeDocument/2006/relationships/customXml" Target="../ink/ink1560.xml"/><Relationship Id="rId99" Type="http://schemas.openxmlformats.org/officeDocument/2006/relationships/image" Target="../media/image1687.png"/><Relationship Id="rId101" Type="http://schemas.openxmlformats.org/officeDocument/2006/relationships/image" Target="../media/image1688.png"/><Relationship Id="rId122" Type="http://schemas.openxmlformats.org/officeDocument/2006/relationships/customXml" Target="../ink/ink1574.xml"/><Relationship Id="rId143" Type="http://schemas.openxmlformats.org/officeDocument/2006/relationships/image" Target="../media/image1709.png"/><Relationship Id="rId148" Type="http://schemas.openxmlformats.org/officeDocument/2006/relationships/customXml" Target="../ink/ink1587.xml"/><Relationship Id="rId164" Type="http://schemas.openxmlformats.org/officeDocument/2006/relationships/customXml" Target="../ink/ink1595.xml"/><Relationship Id="rId169" Type="http://schemas.openxmlformats.org/officeDocument/2006/relationships/image" Target="../media/image1722.png"/><Relationship Id="rId185" Type="http://schemas.openxmlformats.org/officeDocument/2006/relationships/image" Target="../media/image1730.png"/><Relationship Id="rId4" Type="http://schemas.openxmlformats.org/officeDocument/2006/relationships/customXml" Target="../ink/ink1515.xml"/><Relationship Id="rId9" Type="http://schemas.openxmlformats.org/officeDocument/2006/relationships/image" Target="../media/image1642.png"/><Relationship Id="rId180" Type="http://schemas.openxmlformats.org/officeDocument/2006/relationships/customXml" Target="../ink/ink1603.xml"/><Relationship Id="rId26" Type="http://schemas.openxmlformats.org/officeDocument/2006/relationships/customXml" Target="../ink/ink1526.xml"/><Relationship Id="rId47" Type="http://schemas.openxmlformats.org/officeDocument/2006/relationships/image" Target="../media/image1661.png"/><Relationship Id="rId68" Type="http://schemas.openxmlformats.org/officeDocument/2006/relationships/customXml" Target="../ink/ink1547.xml"/><Relationship Id="rId89" Type="http://schemas.openxmlformats.org/officeDocument/2006/relationships/image" Target="../media/image1682.png"/><Relationship Id="rId112" Type="http://schemas.openxmlformats.org/officeDocument/2006/relationships/customXml" Target="../ink/ink1569.xml"/><Relationship Id="rId133" Type="http://schemas.openxmlformats.org/officeDocument/2006/relationships/image" Target="../media/image1704.png"/><Relationship Id="rId154" Type="http://schemas.openxmlformats.org/officeDocument/2006/relationships/customXml" Target="../ink/ink1590.xml"/><Relationship Id="rId175" Type="http://schemas.openxmlformats.org/officeDocument/2006/relationships/image" Target="../media/image1725.png"/><Relationship Id="rId16" Type="http://schemas.openxmlformats.org/officeDocument/2006/relationships/customXml" Target="../ink/ink1521.xml"/><Relationship Id="rId37" Type="http://schemas.openxmlformats.org/officeDocument/2006/relationships/image" Target="../media/image1656.png"/><Relationship Id="rId58" Type="http://schemas.openxmlformats.org/officeDocument/2006/relationships/customXml" Target="../ink/ink1542.xml"/><Relationship Id="rId79" Type="http://schemas.openxmlformats.org/officeDocument/2006/relationships/image" Target="../media/image1677.png"/><Relationship Id="rId102" Type="http://schemas.openxmlformats.org/officeDocument/2006/relationships/customXml" Target="../ink/ink1564.xml"/><Relationship Id="rId123" Type="http://schemas.openxmlformats.org/officeDocument/2006/relationships/image" Target="../media/image1699.png"/><Relationship Id="rId144" Type="http://schemas.openxmlformats.org/officeDocument/2006/relationships/customXml" Target="../ink/ink1585.xml"/><Relationship Id="rId90" Type="http://schemas.openxmlformats.org/officeDocument/2006/relationships/customXml" Target="../ink/ink1558.xml"/><Relationship Id="rId165" Type="http://schemas.openxmlformats.org/officeDocument/2006/relationships/image" Target="../media/image1720.png"/><Relationship Id="rId186" Type="http://schemas.openxmlformats.org/officeDocument/2006/relationships/customXml" Target="../ink/ink1606.xml"/><Relationship Id="rId27" Type="http://schemas.openxmlformats.org/officeDocument/2006/relationships/image" Target="../media/image1651.png"/><Relationship Id="rId48" Type="http://schemas.openxmlformats.org/officeDocument/2006/relationships/customXml" Target="../ink/ink1537.xml"/><Relationship Id="rId69" Type="http://schemas.openxmlformats.org/officeDocument/2006/relationships/image" Target="../media/image1672.png"/><Relationship Id="rId113" Type="http://schemas.openxmlformats.org/officeDocument/2006/relationships/image" Target="../media/image1694.png"/><Relationship Id="rId134" Type="http://schemas.openxmlformats.org/officeDocument/2006/relationships/customXml" Target="../ink/ink1580.xml"/><Relationship Id="rId80" Type="http://schemas.openxmlformats.org/officeDocument/2006/relationships/customXml" Target="../ink/ink1553.xml"/><Relationship Id="rId155" Type="http://schemas.openxmlformats.org/officeDocument/2006/relationships/image" Target="../media/image1715.png"/><Relationship Id="rId176" Type="http://schemas.openxmlformats.org/officeDocument/2006/relationships/customXml" Target="../ink/ink1601.xml"/><Relationship Id="rId17" Type="http://schemas.openxmlformats.org/officeDocument/2006/relationships/image" Target="../media/image1646.png"/><Relationship Id="rId38" Type="http://schemas.openxmlformats.org/officeDocument/2006/relationships/customXml" Target="../ink/ink1532.xml"/><Relationship Id="rId59" Type="http://schemas.openxmlformats.org/officeDocument/2006/relationships/image" Target="../media/image1667.png"/><Relationship Id="rId103" Type="http://schemas.openxmlformats.org/officeDocument/2006/relationships/image" Target="../media/image1689.png"/><Relationship Id="rId124" Type="http://schemas.openxmlformats.org/officeDocument/2006/relationships/customXml" Target="../ink/ink1575.xml"/><Relationship Id="rId70" Type="http://schemas.openxmlformats.org/officeDocument/2006/relationships/customXml" Target="../ink/ink1548.xml"/><Relationship Id="rId91" Type="http://schemas.openxmlformats.org/officeDocument/2006/relationships/image" Target="../media/image1683.png"/><Relationship Id="rId145" Type="http://schemas.openxmlformats.org/officeDocument/2006/relationships/image" Target="../media/image1710.png"/><Relationship Id="rId166" Type="http://schemas.openxmlformats.org/officeDocument/2006/relationships/customXml" Target="../ink/ink1596.xml"/><Relationship Id="rId187" Type="http://schemas.openxmlformats.org/officeDocument/2006/relationships/image" Target="../media/image173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27.xml"/><Relationship Id="rId49" Type="http://schemas.openxmlformats.org/officeDocument/2006/relationships/image" Target="../media/image1662.png"/><Relationship Id="rId114" Type="http://schemas.openxmlformats.org/officeDocument/2006/relationships/customXml" Target="../ink/ink1570.xml"/><Relationship Id="rId60" Type="http://schemas.openxmlformats.org/officeDocument/2006/relationships/customXml" Target="../ink/ink1543.xml"/><Relationship Id="rId81" Type="http://schemas.openxmlformats.org/officeDocument/2006/relationships/image" Target="../media/image1678.png"/><Relationship Id="rId135" Type="http://schemas.openxmlformats.org/officeDocument/2006/relationships/image" Target="../media/image1705.png"/><Relationship Id="rId156" Type="http://schemas.openxmlformats.org/officeDocument/2006/relationships/customXml" Target="../ink/ink1591.xml"/><Relationship Id="rId177" Type="http://schemas.openxmlformats.org/officeDocument/2006/relationships/image" Target="../media/image1726.png"/><Relationship Id="rId18" Type="http://schemas.openxmlformats.org/officeDocument/2006/relationships/customXml" Target="../ink/ink1522.xml"/><Relationship Id="rId39" Type="http://schemas.openxmlformats.org/officeDocument/2006/relationships/image" Target="../media/image16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15.xml"/><Relationship Id="rId18" Type="http://schemas.openxmlformats.org/officeDocument/2006/relationships/image" Target="../media/image1744.png"/><Relationship Id="rId26" Type="http://schemas.openxmlformats.org/officeDocument/2006/relationships/image" Target="../media/image1748.png"/><Relationship Id="rId39" Type="http://schemas.openxmlformats.org/officeDocument/2006/relationships/customXml" Target="../ink/ink1628.xml"/><Relationship Id="rId21" Type="http://schemas.openxmlformats.org/officeDocument/2006/relationships/customXml" Target="../ink/ink1619.xml"/><Relationship Id="rId34" Type="http://schemas.openxmlformats.org/officeDocument/2006/relationships/image" Target="../media/image1752.png"/><Relationship Id="rId7" Type="http://schemas.openxmlformats.org/officeDocument/2006/relationships/customXml" Target="../ink/ink1612.xml"/><Relationship Id="rId12" Type="http://schemas.openxmlformats.org/officeDocument/2006/relationships/image" Target="../media/image1741.png"/><Relationship Id="rId17" Type="http://schemas.openxmlformats.org/officeDocument/2006/relationships/customXml" Target="../ink/ink1617.xml"/><Relationship Id="rId25" Type="http://schemas.openxmlformats.org/officeDocument/2006/relationships/customXml" Target="../ink/ink1621.xml"/><Relationship Id="rId33" Type="http://schemas.openxmlformats.org/officeDocument/2006/relationships/customXml" Target="../ink/ink1625.xml"/><Relationship Id="rId38" Type="http://schemas.openxmlformats.org/officeDocument/2006/relationships/image" Target="../media/image1754.png"/><Relationship Id="rId2" Type="http://schemas.openxmlformats.org/officeDocument/2006/relationships/image" Target="../media/image283.png"/><Relationship Id="rId16" Type="http://schemas.openxmlformats.org/officeDocument/2006/relationships/image" Target="../media/image1743.png"/><Relationship Id="rId20" Type="http://schemas.openxmlformats.org/officeDocument/2006/relationships/image" Target="../media/image1745.png"/><Relationship Id="rId29" Type="http://schemas.openxmlformats.org/officeDocument/2006/relationships/customXml" Target="../ink/ink16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8.png"/><Relationship Id="rId11" Type="http://schemas.openxmlformats.org/officeDocument/2006/relationships/customXml" Target="../ink/ink1614.xml"/><Relationship Id="rId24" Type="http://schemas.openxmlformats.org/officeDocument/2006/relationships/image" Target="../media/image1747.png"/><Relationship Id="rId32" Type="http://schemas.openxmlformats.org/officeDocument/2006/relationships/image" Target="../media/image1751.png"/><Relationship Id="rId37" Type="http://schemas.openxmlformats.org/officeDocument/2006/relationships/customXml" Target="../ink/ink1627.xml"/><Relationship Id="rId40" Type="http://schemas.openxmlformats.org/officeDocument/2006/relationships/image" Target="../media/image1755.png"/><Relationship Id="rId5" Type="http://schemas.openxmlformats.org/officeDocument/2006/relationships/customXml" Target="../ink/ink1611.xml"/><Relationship Id="rId15" Type="http://schemas.openxmlformats.org/officeDocument/2006/relationships/customXml" Target="../ink/ink1616.xml"/><Relationship Id="rId23" Type="http://schemas.openxmlformats.org/officeDocument/2006/relationships/customXml" Target="../ink/ink1620.xml"/><Relationship Id="rId28" Type="http://schemas.openxmlformats.org/officeDocument/2006/relationships/image" Target="../media/image1749.png"/><Relationship Id="rId36" Type="http://schemas.openxmlformats.org/officeDocument/2006/relationships/image" Target="../media/image1753.png"/><Relationship Id="rId10" Type="http://schemas.openxmlformats.org/officeDocument/2006/relationships/image" Target="../media/image1740.png"/><Relationship Id="rId19" Type="http://schemas.openxmlformats.org/officeDocument/2006/relationships/customXml" Target="../ink/ink1618.xml"/><Relationship Id="rId31" Type="http://schemas.openxmlformats.org/officeDocument/2006/relationships/customXml" Target="../ink/ink1624.xml"/><Relationship Id="rId4" Type="http://schemas.openxmlformats.org/officeDocument/2006/relationships/image" Target="../media/image1737.png"/><Relationship Id="rId9" Type="http://schemas.openxmlformats.org/officeDocument/2006/relationships/customXml" Target="../ink/ink1613.xml"/><Relationship Id="rId14" Type="http://schemas.openxmlformats.org/officeDocument/2006/relationships/image" Target="../media/image1742.png"/><Relationship Id="rId22" Type="http://schemas.openxmlformats.org/officeDocument/2006/relationships/image" Target="../media/image1746.png"/><Relationship Id="rId27" Type="http://schemas.openxmlformats.org/officeDocument/2006/relationships/customXml" Target="../ink/ink1622.xml"/><Relationship Id="rId30" Type="http://schemas.openxmlformats.org/officeDocument/2006/relationships/image" Target="../media/image1750.png"/><Relationship Id="rId35" Type="http://schemas.openxmlformats.org/officeDocument/2006/relationships/customXml" Target="../ink/ink1626.xml"/><Relationship Id="rId8" Type="http://schemas.openxmlformats.org/officeDocument/2006/relationships/image" Target="../media/image1739.png"/><Relationship Id="rId3" Type="http://schemas.openxmlformats.org/officeDocument/2006/relationships/customXml" Target="../ink/ink1610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68.png"/><Relationship Id="rId21" Type="http://schemas.openxmlformats.org/officeDocument/2006/relationships/customXml" Target="../ink/ink1638.xml"/><Relationship Id="rId34" Type="http://schemas.openxmlformats.org/officeDocument/2006/relationships/image" Target="../media/image1772.png"/><Relationship Id="rId42" Type="http://schemas.openxmlformats.org/officeDocument/2006/relationships/image" Target="../media/image1776.png"/><Relationship Id="rId47" Type="http://schemas.openxmlformats.org/officeDocument/2006/relationships/customXml" Target="../ink/ink1651.xml"/><Relationship Id="rId50" Type="http://schemas.openxmlformats.org/officeDocument/2006/relationships/image" Target="../media/image1780.png"/><Relationship Id="rId55" Type="http://schemas.openxmlformats.org/officeDocument/2006/relationships/customXml" Target="../ink/ink1655.xml"/><Relationship Id="rId63" Type="http://schemas.openxmlformats.org/officeDocument/2006/relationships/customXml" Target="../ink/ink1659.xml"/><Relationship Id="rId68" Type="http://schemas.openxmlformats.org/officeDocument/2006/relationships/image" Target="../media/image1789.png"/><Relationship Id="rId7" Type="http://schemas.openxmlformats.org/officeDocument/2006/relationships/customXml" Target="../ink/ink1631.xml"/><Relationship Id="rId2" Type="http://schemas.openxmlformats.org/officeDocument/2006/relationships/image" Target="../media/image284.png"/><Relationship Id="rId16" Type="http://schemas.openxmlformats.org/officeDocument/2006/relationships/image" Target="../media/image1763.png"/><Relationship Id="rId29" Type="http://schemas.openxmlformats.org/officeDocument/2006/relationships/customXml" Target="../ink/ink1642.xml"/><Relationship Id="rId11" Type="http://schemas.openxmlformats.org/officeDocument/2006/relationships/customXml" Target="../ink/ink1633.xml"/><Relationship Id="rId24" Type="http://schemas.openxmlformats.org/officeDocument/2006/relationships/image" Target="../media/image1767.png"/><Relationship Id="rId32" Type="http://schemas.openxmlformats.org/officeDocument/2006/relationships/image" Target="../media/image1771.png"/><Relationship Id="rId37" Type="http://schemas.openxmlformats.org/officeDocument/2006/relationships/customXml" Target="../ink/ink1646.xml"/><Relationship Id="rId40" Type="http://schemas.openxmlformats.org/officeDocument/2006/relationships/image" Target="../media/image1775.png"/><Relationship Id="rId45" Type="http://schemas.openxmlformats.org/officeDocument/2006/relationships/customXml" Target="../ink/ink1650.xml"/><Relationship Id="rId53" Type="http://schemas.openxmlformats.org/officeDocument/2006/relationships/customXml" Target="../ink/ink1654.xml"/><Relationship Id="rId58" Type="http://schemas.openxmlformats.org/officeDocument/2006/relationships/image" Target="../media/image1784.png"/><Relationship Id="rId66" Type="http://schemas.openxmlformats.org/officeDocument/2006/relationships/image" Target="../media/image1788.png"/><Relationship Id="rId5" Type="http://schemas.openxmlformats.org/officeDocument/2006/relationships/customXml" Target="../ink/ink1630.xml"/><Relationship Id="rId61" Type="http://schemas.openxmlformats.org/officeDocument/2006/relationships/customXml" Target="../ink/ink1658.xml"/><Relationship Id="rId19" Type="http://schemas.openxmlformats.org/officeDocument/2006/relationships/customXml" Target="../ink/ink1637.xml"/><Relationship Id="rId14" Type="http://schemas.openxmlformats.org/officeDocument/2006/relationships/image" Target="../media/image1762.png"/><Relationship Id="rId22" Type="http://schemas.openxmlformats.org/officeDocument/2006/relationships/image" Target="../media/image1766.png"/><Relationship Id="rId27" Type="http://schemas.openxmlformats.org/officeDocument/2006/relationships/customXml" Target="../ink/ink1641.xml"/><Relationship Id="rId30" Type="http://schemas.openxmlformats.org/officeDocument/2006/relationships/image" Target="../media/image1770.png"/><Relationship Id="rId35" Type="http://schemas.openxmlformats.org/officeDocument/2006/relationships/customXml" Target="../ink/ink1645.xml"/><Relationship Id="rId43" Type="http://schemas.openxmlformats.org/officeDocument/2006/relationships/customXml" Target="../ink/ink1649.xml"/><Relationship Id="rId48" Type="http://schemas.openxmlformats.org/officeDocument/2006/relationships/image" Target="../media/image1779.png"/><Relationship Id="rId56" Type="http://schemas.openxmlformats.org/officeDocument/2006/relationships/image" Target="../media/image1783.png"/><Relationship Id="rId64" Type="http://schemas.openxmlformats.org/officeDocument/2006/relationships/image" Target="../media/image1787.png"/><Relationship Id="rId8" Type="http://schemas.openxmlformats.org/officeDocument/2006/relationships/image" Target="../media/image1759.png"/><Relationship Id="rId51" Type="http://schemas.openxmlformats.org/officeDocument/2006/relationships/customXml" Target="../ink/ink1653.xml"/><Relationship Id="rId3" Type="http://schemas.openxmlformats.org/officeDocument/2006/relationships/customXml" Target="../ink/ink1629.xml"/><Relationship Id="rId12" Type="http://schemas.openxmlformats.org/officeDocument/2006/relationships/image" Target="../media/image1761.png"/><Relationship Id="rId17" Type="http://schemas.openxmlformats.org/officeDocument/2006/relationships/customXml" Target="../ink/ink1636.xml"/><Relationship Id="rId25" Type="http://schemas.openxmlformats.org/officeDocument/2006/relationships/customXml" Target="../ink/ink1640.xml"/><Relationship Id="rId33" Type="http://schemas.openxmlformats.org/officeDocument/2006/relationships/customXml" Target="../ink/ink1644.xml"/><Relationship Id="rId38" Type="http://schemas.openxmlformats.org/officeDocument/2006/relationships/image" Target="../media/image1774.png"/><Relationship Id="rId46" Type="http://schemas.openxmlformats.org/officeDocument/2006/relationships/image" Target="../media/image1778.png"/><Relationship Id="rId59" Type="http://schemas.openxmlformats.org/officeDocument/2006/relationships/customXml" Target="../ink/ink1657.xml"/><Relationship Id="rId67" Type="http://schemas.openxmlformats.org/officeDocument/2006/relationships/customXml" Target="../ink/ink1661.xml"/><Relationship Id="rId20" Type="http://schemas.openxmlformats.org/officeDocument/2006/relationships/image" Target="../media/image1765.png"/><Relationship Id="rId41" Type="http://schemas.openxmlformats.org/officeDocument/2006/relationships/customXml" Target="../ink/ink1648.xml"/><Relationship Id="rId54" Type="http://schemas.openxmlformats.org/officeDocument/2006/relationships/image" Target="../media/image1782.png"/><Relationship Id="rId62" Type="http://schemas.openxmlformats.org/officeDocument/2006/relationships/image" Target="../media/image17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8.png"/><Relationship Id="rId15" Type="http://schemas.openxmlformats.org/officeDocument/2006/relationships/customXml" Target="../ink/ink1635.xml"/><Relationship Id="rId23" Type="http://schemas.openxmlformats.org/officeDocument/2006/relationships/customXml" Target="../ink/ink1639.xml"/><Relationship Id="rId28" Type="http://schemas.openxmlformats.org/officeDocument/2006/relationships/image" Target="../media/image1769.png"/><Relationship Id="rId36" Type="http://schemas.openxmlformats.org/officeDocument/2006/relationships/image" Target="../media/image1773.png"/><Relationship Id="rId49" Type="http://schemas.openxmlformats.org/officeDocument/2006/relationships/customXml" Target="../ink/ink1652.xml"/><Relationship Id="rId57" Type="http://schemas.openxmlformats.org/officeDocument/2006/relationships/customXml" Target="../ink/ink1656.xml"/><Relationship Id="rId10" Type="http://schemas.openxmlformats.org/officeDocument/2006/relationships/image" Target="../media/image1760.png"/><Relationship Id="rId31" Type="http://schemas.openxmlformats.org/officeDocument/2006/relationships/customXml" Target="../ink/ink1643.xml"/><Relationship Id="rId44" Type="http://schemas.openxmlformats.org/officeDocument/2006/relationships/image" Target="../media/image1777.png"/><Relationship Id="rId52" Type="http://schemas.openxmlformats.org/officeDocument/2006/relationships/image" Target="../media/image1781.png"/><Relationship Id="rId60" Type="http://schemas.openxmlformats.org/officeDocument/2006/relationships/image" Target="../media/image1785.png"/><Relationship Id="rId65" Type="http://schemas.openxmlformats.org/officeDocument/2006/relationships/customXml" Target="../ink/ink1660.xml"/><Relationship Id="rId4" Type="http://schemas.openxmlformats.org/officeDocument/2006/relationships/image" Target="../media/image1757.png"/><Relationship Id="rId9" Type="http://schemas.openxmlformats.org/officeDocument/2006/relationships/customXml" Target="../ink/ink1632.xml"/><Relationship Id="rId13" Type="http://schemas.openxmlformats.org/officeDocument/2006/relationships/customXml" Target="../ink/ink1634.xml"/><Relationship Id="rId18" Type="http://schemas.openxmlformats.org/officeDocument/2006/relationships/image" Target="../media/image1764.png"/><Relationship Id="rId39" Type="http://schemas.openxmlformats.org/officeDocument/2006/relationships/customXml" Target="../ink/ink164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3.png"/><Relationship Id="rId13" Type="http://schemas.openxmlformats.org/officeDocument/2006/relationships/customXml" Target="../ink/ink1667.xml"/><Relationship Id="rId18" Type="http://schemas.openxmlformats.org/officeDocument/2006/relationships/image" Target="../media/image1798.png"/><Relationship Id="rId26" Type="http://schemas.openxmlformats.org/officeDocument/2006/relationships/image" Target="../media/image1802.png"/><Relationship Id="rId3" Type="http://schemas.openxmlformats.org/officeDocument/2006/relationships/customXml" Target="../ink/ink1662.xml"/><Relationship Id="rId21" Type="http://schemas.openxmlformats.org/officeDocument/2006/relationships/customXml" Target="../ink/ink1671.xml"/><Relationship Id="rId7" Type="http://schemas.openxmlformats.org/officeDocument/2006/relationships/customXml" Target="../ink/ink1664.xml"/><Relationship Id="rId12" Type="http://schemas.openxmlformats.org/officeDocument/2006/relationships/image" Target="../media/image1795.png"/><Relationship Id="rId17" Type="http://schemas.openxmlformats.org/officeDocument/2006/relationships/customXml" Target="../ink/ink1669.xml"/><Relationship Id="rId25" Type="http://schemas.openxmlformats.org/officeDocument/2006/relationships/customXml" Target="../ink/ink1673.xml"/><Relationship Id="rId2" Type="http://schemas.openxmlformats.org/officeDocument/2006/relationships/image" Target="../media/image285.png"/><Relationship Id="rId16" Type="http://schemas.openxmlformats.org/officeDocument/2006/relationships/image" Target="../media/image1797.png"/><Relationship Id="rId20" Type="http://schemas.openxmlformats.org/officeDocument/2006/relationships/image" Target="../media/image1799.png"/><Relationship Id="rId29" Type="http://schemas.openxmlformats.org/officeDocument/2006/relationships/customXml" Target="../ink/ink16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2.png"/><Relationship Id="rId11" Type="http://schemas.openxmlformats.org/officeDocument/2006/relationships/customXml" Target="../ink/ink1666.xml"/><Relationship Id="rId24" Type="http://schemas.openxmlformats.org/officeDocument/2006/relationships/image" Target="../media/image1801.png"/><Relationship Id="rId5" Type="http://schemas.openxmlformats.org/officeDocument/2006/relationships/customXml" Target="../ink/ink1663.xml"/><Relationship Id="rId15" Type="http://schemas.openxmlformats.org/officeDocument/2006/relationships/customXml" Target="../ink/ink1668.xml"/><Relationship Id="rId23" Type="http://schemas.openxmlformats.org/officeDocument/2006/relationships/customXml" Target="../ink/ink1672.xml"/><Relationship Id="rId28" Type="http://schemas.openxmlformats.org/officeDocument/2006/relationships/image" Target="../media/image1803.png"/><Relationship Id="rId10" Type="http://schemas.openxmlformats.org/officeDocument/2006/relationships/image" Target="../media/image1794.png"/><Relationship Id="rId19" Type="http://schemas.openxmlformats.org/officeDocument/2006/relationships/customXml" Target="../ink/ink1670.xml"/><Relationship Id="rId4" Type="http://schemas.openxmlformats.org/officeDocument/2006/relationships/image" Target="../media/image1791.png"/><Relationship Id="rId9" Type="http://schemas.openxmlformats.org/officeDocument/2006/relationships/customXml" Target="../ink/ink1665.xml"/><Relationship Id="rId14" Type="http://schemas.openxmlformats.org/officeDocument/2006/relationships/image" Target="../media/image1796.png"/><Relationship Id="rId22" Type="http://schemas.openxmlformats.org/officeDocument/2006/relationships/image" Target="../media/image1800.png"/><Relationship Id="rId27" Type="http://schemas.openxmlformats.org/officeDocument/2006/relationships/customXml" Target="../ink/ink1674.xml"/><Relationship Id="rId30" Type="http://schemas.openxmlformats.org/officeDocument/2006/relationships/image" Target="../media/image1804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0.png"/><Relationship Id="rId18" Type="http://schemas.openxmlformats.org/officeDocument/2006/relationships/customXml" Target="../ink/ink1684.xml"/><Relationship Id="rId26" Type="http://schemas.openxmlformats.org/officeDocument/2006/relationships/customXml" Target="../ink/ink1688.xml"/><Relationship Id="rId39" Type="http://schemas.openxmlformats.org/officeDocument/2006/relationships/image" Target="../media/image1823.png"/><Relationship Id="rId21" Type="http://schemas.openxmlformats.org/officeDocument/2006/relationships/image" Target="../media/image1814.png"/><Relationship Id="rId34" Type="http://schemas.openxmlformats.org/officeDocument/2006/relationships/customXml" Target="../ink/ink1692.xml"/><Relationship Id="rId42" Type="http://schemas.openxmlformats.org/officeDocument/2006/relationships/customXml" Target="../ink/ink1696.xml"/><Relationship Id="rId7" Type="http://schemas.openxmlformats.org/officeDocument/2006/relationships/image" Target="../media/image1807.png"/><Relationship Id="rId2" Type="http://schemas.openxmlformats.org/officeDocument/2006/relationships/customXml" Target="../ink/ink1676.xml"/><Relationship Id="rId16" Type="http://schemas.openxmlformats.org/officeDocument/2006/relationships/customXml" Target="../ink/ink1683.xml"/><Relationship Id="rId29" Type="http://schemas.openxmlformats.org/officeDocument/2006/relationships/image" Target="../media/image18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8.xml"/><Relationship Id="rId11" Type="http://schemas.openxmlformats.org/officeDocument/2006/relationships/image" Target="../media/image1809.png"/><Relationship Id="rId24" Type="http://schemas.openxmlformats.org/officeDocument/2006/relationships/customXml" Target="../ink/ink1687.xml"/><Relationship Id="rId32" Type="http://schemas.openxmlformats.org/officeDocument/2006/relationships/customXml" Target="../ink/ink1691.xml"/><Relationship Id="rId37" Type="http://schemas.openxmlformats.org/officeDocument/2006/relationships/image" Target="../media/image1822.png"/><Relationship Id="rId40" Type="http://schemas.openxmlformats.org/officeDocument/2006/relationships/customXml" Target="../ink/ink1695.xml"/><Relationship Id="rId45" Type="http://schemas.openxmlformats.org/officeDocument/2006/relationships/image" Target="../media/image1826.png"/><Relationship Id="rId5" Type="http://schemas.openxmlformats.org/officeDocument/2006/relationships/image" Target="../media/image1806.png"/><Relationship Id="rId15" Type="http://schemas.openxmlformats.org/officeDocument/2006/relationships/image" Target="../media/image1811.png"/><Relationship Id="rId23" Type="http://schemas.openxmlformats.org/officeDocument/2006/relationships/image" Target="../media/image1815.png"/><Relationship Id="rId28" Type="http://schemas.openxmlformats.org/officeDocument/2006/relationships/customXml" Target="../ink/ink1689.xml"/><Relationship Id="rId36" Type="http://schemas.openxmlformats.org/officeDocument/2006/relationships/customXml" Target="../ink/ink1693.xml"/><Relationship Id="rId10" Type="http://schemas.openxmlformats.org/officeDocument/2006/relationships/customXml" Target="../ink/ink1680.xml"/><Relationship Id="rId19" Type="http://schemas.openxmlformats.org/officeDocument/2006/relationships/image" Target="../media/image1813.png"/><Relationship Id="rId31" Type="http://schemas.openxmlformats.org/officeDocument/2006/relationships/image" Target="../media/image1819.png"/><Relationship Id="rId44" Type="http://schemas.openxmlformats.org/officeDocument/2006/relationships/customXml" Target="../ink/ink1697.xml"/><Relationship Id="rId4" Type="http://schemas.openxmlformats.org/officeDocument/2006/relationships/customXml" Target="../ink/ink1677.xml"/><Relationship Id="rId9" Type="http://schemas.openxmlformats.org/officeDocument/2006/relationships/image" Target="../media/image1808.png"/><Relationship Id="rId14" Type="http://schemas.openxmlformats.org/officeDocument/2006/relationships/customXml" Target="../ink/ink1682.xml"/><Relationship Id="rId22" Type="http://schemas.openxmlformats.org/officeDocument/2006/relationships/customXml" Target="../ink/ink1686.xml"/><Relationship Id="rId27" Type="http://schemas.openxmlformats.org/officeDocument/2006/relationships/image" Target="../media/image1817.png"/><Relationship Id="rId30" Type="http://schemas.openxmlformats.org/officeDocument/2006/relationships/customXml" Target="../ink/ink1690.xml"/><Relationship Id="rId35" Type="http://schemas.openxmlformats.org/officeDocument/2006/relationships/image" Target="../media/image1821.png"/><Relationship Id="rId43" Type="http://schemas.openxmlformats.org/officeDocument/2006/relationships/image" Target="../media/image1825.png"/><Relationship Id="rId8" Type="http://schemas.openxmlformats.org/officeDocument/2006/relationships/customXml" Target="../ink/ink1679.xml"/><Relationship Id="rId3" Type="http://schemas.openxmlformats.org/officeDocument/2006/relationships/image" Target="../media/image1805.png"/><Relationship Id="rId12" Type="http://schemas.openxmlformats.org/officeDocument/2006/relationships/customXml" Target="../ink/ink1681.xml"/><Relationship Id="rId17" Type="http://schemas.openxmlformats.org/officeDocument/2006/relationships/image" Target="../media/image1812.png"/><Relationship Id="rId25" Type="http://schemas.openxmlformats.org/officeDocument/2006/relationships/image" Target="../media/image1816.png"/><Relationship Id="rId33" Type="http://schemas.openxmlformats.org/officeDocument/2006/relationships/image" Target="../media/image1820.png"/><Relationship Id="rId38" Type="http://schemas.openxmlformats.org/officeDocument/2006/relationships/customXml" Target="../ink/ink1694.xml"/><Relationship Id="rId20" Type="http://schemas.openxmlformats.org/officeDocument/2006/relationships/customXml" Target="../ink/ink1685.xml"/><Relationship Id="rId41" Type="http://schemas.openxmlformats.org/officeDocument/2006/relationships/image" Target="../media/image1824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2.png"/><Relationship Id="rId18" Type="http://schemas.openxmlformats.org/officeDocument/2006/relationships/customXml" Target="../ink/ink1706.xml"/><Relationship Id="rId26" Type="http://schemas.openxmlformats.org/officeDocument/2006/relationships/customXml" Target="../ink/ink1710.xml"/><Relationship Id="rId3" Type="http://schemas.openxmlformats.org/officeDocument/2006/relationships/image" Target="../media/image1827.png"/><Relationship Id="rId21" Type="http://schemas.openxmlformats.org/officeDocument/2006/relationships/image" Target="../media/image1836.png"/><Relationship Id="rId7" Type="http://schemas.openxmlformats.org/officeDocument/2006/relationships/image" Target="../media/image1829.png"/><Relationship Id="rId12" Type="http://schemas.openxmlformats.org/officeDocument/2006/relationships/customXml" Target="../ink/ink1703.xml"/><Relationship Id="rId17" Type="http://schemas.openxmlformats.org/officeDocument/2006/relationships/image" Target="../media/image1834.png"/><Relationship Id="rId25" Type="http://schemas.openxmlformats.org/officeDocument/2006/relationships/image" Target="../media/image1838.png"/><Relationship Id="rId33" Type="http://schemas.openxmlformats.org/officeDocument/2006/relationships/image" Target="../media/image1842.png"/><Relationship Id="rId2" Type="http://schemas.openxmlformats.org/officeDocument/2006/relationships/customXml" Target="../ink/ink1698.xml"/><Relationship Id="rId16" Type="http://schemas.openxmlformats.org/officeDocument/2006/relationships/customXml" Target="../ink/ink1705.xml"/><Relationship Id="rId20" Type="http://schemas.openxmlformats.org/officeDocument/2006/relationships/customXml" Target="../ink/ink1707.xml"/><Relationship Id="rId29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0.xml"/><Relationship Id="rId11" Type="http://schemas.openxmlformats.org/officeDocument/2006/relationships/image" Target="../media/image1831.png"/><Relationship Id="rId24" Type="http://schemas.openxmlformats.org/officeDocument/2006/relationships/customXml" Target="../ink/ink1709.xml"/><Relationship Id="rId32" Type="http://schemas.openxmlformats.org/officeDocument/2006/relationships/customXml" Target="../ink/ink1713.xml"/><Relationship Id="rId5" Type="http://schemas.openxmlformats.org/officeDocument/2006/relationships/image" Target="../media/image1828.png"/><Relationship Id="rId15" Type="http://schemas.openxmlformats.org/officeDocument/2006/relationships/image" Target="../media/image1833.png"/><Relationship Id="rId23" Type="http://schemas.openxmlformats.org/officeDocument/2006/relationships/image" Target="../media/image1837.png"/><Relationship Id="rId28" Type="http://schemas.openxmlformats.org/officeDocument/2006/relationships/customXml" Target="../ink/ink1711.xml"/><Relationship Id="rId10" Type="http://schemas.openxmlformats.org/officeDocument/2006/relationships/customXml" Target="../ink/ink1702.xml"/><Relationship Id="rId19" Type="http://schemas.openxmlformats.org/officeDocument/2006/relationships/image" Target="../media/image1835.png"/><Relationship Id="rId31" Type="http://schemas.openxmlformats.org/officeDocument/2006/relationships/image" Target="../media/image1841.png"/><Relationship Id="rId4" Type="http://schemas.openxmlformats.org/officeDocument/2006/relationships/customXml" Target="../ink/ink1699.xml"/><Relationship Id="rId9" Type="http://schemas.openxmlformats.org/officeDocument/2006/relationships/image" Target="../media/image1830.png"/><Relationship Id="rId14" Type="http://schemas.openxmlformats.org/officeDocument/2006/relationships/customXml" Target="../ink/ink1704.xml"/><Relationship Id="rId22" Type="http://schemas.openxmlformats.org/officeDocument/2006/relationships/customXml" Target="../ink/ink1708.xml"/><Relationship Id="rId27" Type="http://schemas.openxmlformats.org/officeDocument/2006/relationships/image" Target="../media/image1839.png"/><Relationship Id="rId30" Type="http://schemas.openxmlformats.org/officeDocument/2006/relationships/customXml" Target="../ink/ink1712.xml"/><Relationship Id="rId8" Type="http://schemas.openxmlformats.org/officeDocument/2006/relationships/customXml" Target="../ink/ink170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chip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33603"/>
            <a:ext cx="6452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MICROCONTROLADORES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5" dirty="0"/>
              <a:t>(Baseado </a:t>
            </a:r>
            <a:r>
              <a:rPr sz="3600" dirty="0"/>
              <a:t>no</a:t>
            </a:r>
            <a:r>
              <a:rPr sz="3600" spc="-65" dirty="0"/>
              <a:t> </a:t>
            </a:r>
            <a:r>
              <a:rPr sz="3600" spc="-5" dirty="0"/>
              <a:t>PIC18F4520)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497075"/>
            <a:ext cx="2819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4143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5472467"/>
            <a:ext cx="7500620" cy="118046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200" spc="-5" dirty="0">
                <a:latin typeface="Arial Black"/>
                <a:cs typeface="Arial Black"/>
              </a:rPr>
              <a:t>Professor: </a:t>
            </a:r>
            <a:r>
              <a:rPr sz="3200" dirty="0">
                <a:latin typeface="Arial Black"/>
                <a:cs typeface="Arial Black"/>
              </a:rPr>
              <a:t>Wagner da </a:t>
            </a:r>
            <a:r>
              <a:rPr sz="3200" spc="-5" dirty="0">
                <a:latin typeface="Arial Black"/>
                <a:cs typeface="Arial Black"/>
              </a:rPr>
              <a:t>Silva</a:t>
            </a:r>
            <a:r>
              <a:rPr sz="3200" spc="-8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Zanco</a:t>
            </a:r>
            <a:endParaRPr sz="3200">
              <a:latin typeface="Arial Black"/>
              <a:cs typeface="Arial Black"/>
            </a:endParaRPr>
          </a:p>
          <a:p>
            <a:pPr marR="65405" algn="ctr">
              <a:lnSpc>
                <a:spcPct val="100000"/>
              </a:lnSpc>
              <a:spcBef>
                <a:spcPts val="1110"/>
              </a:spcBef>
            </a:pPr>
            <a:r>
              <a:rPr sz="1800" b="1" spc="-15" dirty="0">
                <a:latin typeface="Arial"/>
                <a:cs typeface="Arial"/>
              </a:rPr>
              <a:t>Arquivo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524000"/>
            <a:ext cx="2819400" cy="3962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5FCADED-3408-907B-B4CE-E071395C4A61}"/>
                  </a:ext>
                </a:extLst>
              </p14:cNvPr>
              <p14:cNvContentPartPr/>
              <p14:nvPr/>
            </p14:nvContentPartPr>
            <p14:xfrm>
              <a:off x="7848327" y="2771084"/>
              <a:ext cx="10800" cy="273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5FCADED-3408-907B-B4CE-E071395C4A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4007" y="2766764"/>
                <a:ext cx="1944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298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540461"/>
            <a:ext cx="56172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MÓDULOS </a:t>
            </a:r>
            <a:r>
              <a:rPr dirty="0"/>
              <a:t>BÁSICOS DE  UM</a:t>
            </a:r>
            <a:r>
              <a:rPr spc="-55" dirty="0"/>
              <a:t> </a:t>
            </a:r>
            <a:r>
              <a:rPr spc="-20" dirty="0"/>
              <a:t>MICROCOMPUTADOR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2562"/>
            <a:ext cx="693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ARQUITETURA</a:t>
            </a:r>
            <a:r>
              <a:rPr spc="-110" dirty="0"/>
              <a:t> </a:t>
            </a:r>
            <a:r>
              <a:rPr spc="-10" dirty="0"/>
              <a:t>VON-NEUMANN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761613"/>
            <a:ext cx="78879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CPU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é </a:t>
            </a:r>
            <a:r>
              <a:rPr sz="1800" spc="-10" dirty="0">
                <a:latin typeface="Arial"/>
                <a:cs typeface="Arial"/>
              </a:rPr>
              <a:t>um </a:t>
            </a:r>
            <a:r>
              <a:rPr sz="1800" spc="-5" dirty="0">
                <a:latin typeface="Arial"/>
                <a:cs typeface="Arial"/>
              </a:rPr>
              <a:t>circuito integrado </a:t>
            </a:r>
            <a:r>
              <a:rPr sz="1800" dirty="0">
                <a:latin typeface="Arial"/>
                <a:cs typeface="Arial"/>
              </a:rPr>
              <a:t>(CI) </a:t>
            </a:r>
            <a:r>
              <a:rPr sz="1800" spc="-5" dirty="0">
                <a:latin typeface="Arial"/>
                <a:cs typeface="Arial"/>
              </a:rPr>
              <a:t>capaz de executar um conjunto de tarefas  denominadas instruções. A CPU gerencia todo o </a:t>
            </a:r>
            <a:r>
              <a:rPr sz="1800" dirty="0">
                <a:latin typeface="Arial"/>
                <a:cs typeface="Arial"/>
              </a:rPr>
              <a:t>sistema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executa </a:t>
            </a:r>
            <a:r>
              <a:rPr sz="1800" spc="-5" dirty="0">
                <a:latin typeface="Arial"/>
                <a:cs typeface="Arial"/>
              </a:rPr>
              <a:t>os  programas.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Memória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armazena os dados que serão processados e </a:t>
            </a:r>
            <a:r>
              <a:rPr sz="1800" spc="-1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programas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serão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executados.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Dispositivos de </a:t>
            </a:r>
            <a:r>
              <a:rPr sz="1800" b="1" dirty="0">
                <a:latin typeface="Arial"/>
                <a:cs typeface="Arial"/>
              </a:rPr>
              <a:t>I/O – </a:t>
            </a:r>
            <a:r>
              <a:rPr sz="1800" spc="-5" dirty="0">
                <a:latin typeface="Arial"/>
                <a:cs typeface="Arial"/>
              </a:rPr>
              <a:t>são os responsáveis pela entrada e saída de dados do  sistema.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069975"/>
            <a:ext cx="7620000" cy="2501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660" y="569213"/>
            <a:ext cx="5678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ARQUITETURA</a:t>
            </a:r>
            <a:r>
              <a:rPr spc="-65" dirty="0"/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52600"/>
            <a:ext cx="8763000" cy="36878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34" y="508762"/>
            <a:ext cx="647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ORGANIZAÇÃO </a:t>
            </a:r>
            <a:r>
              <a:rPr spc="-65" dirty="0"/>
              <a:t>DA</a:t>
            </a:r>
            <a:r>
              <a:rPr spc="-110" dirty="0"/>
              <a:t> </a:t>
            </a:r>
            <a:r>
              <a:rPr dirty="0"/>
              <a:t>MEMÓRIA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881"/>
            <a:ext cx="8149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ponto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vista </a:t>
            </a:r>
            <a:r>
              <a:rPr sz="2000" dirty="0">
                <a:latin typeface="Arial"/>
                <a:cs typeface="Arial"/>
              </a:rPr>
              <a:t>lógico, 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é composta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várias localidades  podendo </a:t>
            </a:r>
            <a:r>
              <a:rPr sz="2000" spc="-5" dirty="0">
                <a:latin typeface="Arial"/>
                <a:cs typeface="Arial"/>
              </a:rPr>
              <a:t>armazenar um </a:t>
            </a:r>
            <a:r>
              <a:rPr sz="2000" dirty="0">
                <a:latin typeface="Arial"/>
                <a:cs typeface="Arial"/>
              </a:rPr>
              <a:t>conjunto de bits em cada </a:t>
            </a:r>
            <a:r>
              <a:rPr sz="2000" spc="-5" dirty="0">
                <a:latin typeface="Arial"/>
                <a:cs typeface="Arial"/>
              </a:rPr>
              <a:t>uma.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localidade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43481"/>
            <a:ext cx="814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1235" algn="l"/>
                <a:tab pos="1641475" algn="l"/>
                <a:tab pos="2675255" algn="l"/>
                <a:tab pos="4047490" algn="l"/>
                <a:tab pos="4981575" algn="l"/>
                <a:tab pos="5704205" algn="l"/>
                <a:tab pos="6298565" algn="l"/>
                <a:tab pos="7092315" algn="l"/>
              </a:tabLst>
            </a:pPr>
            <a:r>
              <a:rPr sz="2000" dirty="0">
                <a:latin typeface="Arial"/>
                <a:cs typeface="Arial"/>
              </a:rPr>
              <a:t>possui	seu	próprio	</a:t>
            </a:r>
            <a:r>
              <a:rPr sz="2000" spc="-5" dirty="0">
                <a:latin typeface="Arial"/>
                <a:cs typeface="Arial"/>
              </a:rPr>
              <a:t>endereço,	sendo	este	um	</a:t>
            </a:r>
            <a:r>
              <a:rPr sz="2000" dirty="0">
                <a:latin typeface="Arial"/>
                <a:cs typeface="Arial"/>
              </a:rPr>
              <a:t>valor	</a:t>
            </a:r>
            <a:r>
              <a:rPr sz="2000" spc="-5" dirty="0">
                <a:latin typeface="Arial"/>
                <a:cs typeface="Arial"/>
              </a:rPr>
              <a:t>numérico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6596"/>
            <a:ext cx="7984490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Arial"/>
                <a:cs typeface="Arial"/>
              </a:rPr>
              <a:t>representado no sistema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hexadecimal.</a:t>
            </a:r>
            <a:endParaRPr sz="20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205"/>
              </a:spcBef>
              <a:buChar char="•"/>
              <a:tabLst>
                <a:tab pos="157480" algn="l"/>
              </a:tabLst>
            </a:pPr>
            <a:r>
              <a:rPr sz="2000" dirty="0">
                <a:latin typeface="Arial"/>
                <a:cs typeface="Arial"/>
              </a:rPr>
              <a:t>A unidade padrão de armazenamento de dados na memória é o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byte.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926" y="3124200"/>
            <a:ext cx="1617599" cy="3124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DAD540F-C6A8-D7C9-4154-77717AF5E11C}"/>
              </a:ext>
            </a:extLst>
          </p:cNvPr>
          <p:cNvGrpSpPr/>
          <p:nvPr/>
        </p:nvGrpSpPr>
        <p:grpSpPr>
          <a:xfrm>
            <a:off x="4445247" y="3166724"/>
            <a:ext cx="435240" cy="230400"/>
            <a:chOff x="4445247" y="3166724"/>
            <a:chExt cx="4352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14:cNvPr>
                <p14:cNvContentPartPr/>
                <p14:nvPr/>
              </p14:nvContentPartPr>
              <p14:xfrm>
                <a:off x="4445247" y="3240164"/>
                <a:ext cx="36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0927" y="3235844"/>
                  <a:ext cx="9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14:cNvPr>
                <p14:cNvContentPartPr/>
                <p14:nvPr/>
              </p14:nvContentPartPr>
              <p14:xfrm>
                <a:off x="4445247" y="3219284"/>
                <a:ext cx="95760" cy="162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0927" y="3214964"/>
                  <a:ext cx="104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14:cNvPr>
                <p14:cNvContentPartPr/>
                <p14:nvPr/>
              </p14:nvContentPartPr>
              <p14:xfrm>
                <a:off x="4483047" y="3189044"/>
                <a:ext cx="76320" cy="24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8727" y="3184724"/>
                  <a:ext cx="84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14:cNvPr>
                <p14:cNvContentPartPr/>
                <p14:nvPr/>
              </p14:nvContentPartPr>
              <p14:xfrm>
                <a:off x="4573407" y="3205604"/>
                <a:ext cx="86760" cy="1915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9087" y="3201284"/>
                  <a:ext cx="95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14:cNvPr>
                <p14:cNvContentPartPr/>
                <p14:nvPr/>
              </p14:nvContentPartPr>
              <p14:xfrm>
                <a:off x="4593567" y="3286964"/>
                <a:ext cx="118440" cy="277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89247" y="328264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14:cNvPr>
                <p14:cNvContentPartPr/>
                <p14:nvPr/>
              </p14:nvContentPartPr>
              <p14:xfrm>
                <a:off x="4724607" y="3166724"/>
                <a:ext cx="155880" cy="203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20287" y="3162404"/>
                  <a:ext cx="16452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14:cNvPr>
              <p14:cNvContentPartPr/>
              <p14:nvPr/>
            </p14:nvContentPartPr>
            <p14:xfrm>
              <a:off x="4028727" y="3309644"/>
              <a:ext cx="133200" cy="802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24407" y="3305324"/>
                <a:ext cx="14184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67C3A-0448-AF3C-876C-1F58B7CC8B42}"/>
              </a:ext>
            </a:extLst>
          </p:cNvPr>
          <p:cNvGrpSpPr/>
          <p:nvPr/>
        </p:nvGrpSpPr>
        <p:grpSpPr>
          <a:xfrm>
            <a:off x="4462887" y="3469484"/>
            <a:ext cx="408960" cy="492840"/>
            <a:chOff x="4462887" y="3469484"/>
            <a:chExt cx="40896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14:cNvPr>
                <p14:cNvContentPartPr/>
                <p14:nvPr/>
              </p14:nvContentPartPr>
              <p14:xfrm>
                <a:off x="4462887" y="3470204"/>
                <a:ext cx="91800" cy="210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8567" y="3465884"/>
                  <a:ext cx="10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14:cNvPr>
                <p14:cNvContentPartPr/>
                <p14:nvPr/>
              </p14:nvContentPartPr>
              <p14:xfrm>
                <a:off x="4601847" y="3503324"/>
                <a:ext cx="98280" cy="154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97527" y="3499004"/>
                  <a:ext cx="106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14:cNvPr>
                <p14:cNvContentPartPr/>
                <p14:nvPr/>
              </p14:nvContentPartPr>
              <p14:xfrm>
                <a:off x="4732167" y="3469484"/>
                <a:ext cx="138960" cy="1695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27847" y="3465164"/>
                  <a:ext cx="14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14:cNvPr>
                <p14:cNvContentPartPr/>
                <p14:nvPr/>
              </p14:nvContentPartPr>
              <p14:xfrm>
                <a:off x="4509687" y="3722204"/>
                <a:ext cx="78480" cy="1332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05367" y="3717884"/>
                  <a:ext cx="87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14:cNvPr>
                <p14:cNvContentPartPr/>
                <p14:nvPr/>
              </p14:nvContentPartPr>
              <p14:xfrm>
                <a:off x="4596447" y="3760004"/>
                <a:ext cx="11520" cy="183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92127" y="3755684"/>
                  <a:ext cx="20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14:cNvPr>
                <p14:cNvContentPartPr/>
                <p14:nvPr/>
              </p14:nvContentPartPr>
              <p14:xfrm>
                <a:off x="4636407" y="3742364"/>
                <a:ext cx="76680" cy="2199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32087" y="3738044"/>
                  <a:ext cx="85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14:cNvPr>
                <p14:cNvContentPartPr/>
                <p14:nvPr/>
              </p14:nvContentPartPr>
              <p14:xfrm>
                <a:off x="4647207" y="3860084"/>
                <a:ext cx="82800" cy="172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42887" y="3855764"/>
                  <a:ext cx="91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14:cNvPr>
                <p14:cNvContentPartPr/>
                <p14:nvPr/>
              </p14:nvContentPartPr>
              <p14:xfrm>
                <a:off x="4763127" y="3738404"/>
                <a:ext cx="108720" cy="194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58807" y="3734084"/>
                  <a:ext cx="1173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371D4E9-3F61-DB21-2CF9-C25509B2F296}"/>
              </a:ext>
            </a:extLst>
          </p:cNvPr>
          <p:cNvGrpSpPr/>
          <p:nvPr/>
        </p:nvGrpSpPr>
        <p:grpSpPr>
          <a:xfrm>
            <a:off x="6685167" y="3724004"/>
            <a:ext cx="624600" cy="590400"/>
            <a:chOff x="6685167" y="3724004"/>
            <a:chExt cx="62460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14:cNvPr>
                <p14:cNvContentPartPr/>
                <p14:nvPr/>
              </p14:nvContentPartPr>
              <p14:xfrm>
                <a:off x="6685167" y="3780164"/>
                <a:ext cx="104400" cy="3315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80847" y="3775844"/>
                  <a:ext cx="113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14:cNvPr>
                <p14:cNvContentPartPr/>
                <p14:nvPr/>
              </p14:nvContentPartPr>
              <p14:xfrm>
                <a:off x="6877407" y="3934244"/>
                <a:ext cx="143280" cy="380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73087" y="3929924"/>
                  <a:ext cx="151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14:cNvPr>
                <p14:cNvContentPartPr/>
                <p14:nvPr/>
              </p14:nvContentPartPr>
              <p14:xfrm>
                <a:off x="7081887" y="3724004"/>
                <a:ext cx="33120" cy="369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77567" y="3719684"/>
                  <a:ext cx="41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14:cNvPr>
                <p14:cNvContentPartPr/>
                <p14:nvPr/>
              </p14:nvContentPartPr>
              <p14:xfrm>
                <a:off x="7018887" y="3851084"/>
                <a:ext cx="152280" cy="705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14567" y="3846764"/>
                  <a:ext cx="160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14:cNvPr>
                <p14:cNvContentPartPr/>
                <p14:nvPr/>
              </p14:nvContentPartPr>
              <p14:xfrm>
                <a:off x="7138407" y="3958364"/>
                <a:ext cx="171360" cy="2037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34087" y="395404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2EF35AC-9897-C8C2-E4C6-FD240D96E897}"/>
              </a:ext>
            </a:extLst>
          </p:cNvPr>
          <p:cNvGrpSpPr/>
          <p:nvPr/>
        </p:nvGrpSpPr>
        <p:grpSpPr>
          <a:xfrm>
            <a:off x="8051367" y="3717164"/>
            <a:ext cx="691560" cy="439560"/>
            <a:chOff x="8051367" y="3717164"/>
            <a:chExt cx="6915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14:cNvPr>
                <p14:cNvContentPartPr/>
                <p14:nvPr/>
              </p14:nvContentPartPr>
              <p14:xfrm>
                <a:off x="8051367" y="3745964"/>
                <a:ext cx="151920" cy="322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7047" y="3741644"/>
                  <a:ext cx="160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14:cNvPr>
                <p14:cNvContentPartPr/>
                <p14:nvPr/>
              </p14:nvContentPartPr>
              <p14:xfrm>
                <a:off x="8317767" y="3753164"/>
                <a:ext cx="176760" cy="323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13447" y="3748844"/>
                  <a:ext cx="185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14:cNvPr>
                <p14:cNvContentPartPr/>
                <p14:nvPr/>
              </p14:nvContentPartPr>
              <p14:xfrm>
                <a:off x="8513967" y="3717164"/>
                <a:ext cx="85320" cy="3589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09647" y="3712844"/>
                  <a:ext cx="93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14:cNvPr>
                <p14:cNvContentPartPr/>
                <p14:nvPr/>
              </p14:nvContentPartPr>
              <p14:xfrm>
                <a:off x="8518647" y="3920924"/>
                <a:ext cx="167040" cy="45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4327" y="3916604"/>
                  <a:ext cx="175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14:cNvPr>
                <p14:cNvContentPartPr/>
                <p14:nvPr/>
              </p14:nvContentPartPr>
              <p14:xfrm>
                <a:off x="8614407" y="3924524"/>
                <a:ext cx="128520" cy="232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10087" y="3920204"/>
                  <a:ext cx="1371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AED3E12-F756-3958-CFA4-30D3E7157D53}"/>
              </a:ext>
            </a:extLst>
          </p:cNvPr>
          <p:cNvGrpSpPr/>
          <p:nvPr/>
        </p:nvGrpSpPr>
        <p:grpSpPr>
          <a:xfrm>
            <a:off x="6535767" y="4437524"/>
            <a:ext cx="632160" cy="187560"/>
            <a:chOff x="6535767" y="4437524"/>
            <a:chExt cx="6321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14:cNvPr>
                <p14:cNvContentPartPr/>
                <p14:nvPr/>
              </p14:nvContentPartPr>
              <p14:xfrm>
                <a:off x="6535767" y="4437524"/>
                <a:ext cx="201960" cy="1688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31447" y="4433204"/>
                  <a:ext cx="210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14:cNvPr>
                <p14:cNvContentPartPr/>
                <p14:nvPr/>
              </p14:nvContentPartPr>
              <p14:xfrm>
                <a:off x="6776607" y="4458404"/>
                <a:ext cx="81720" cy="149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72287" y="4454084"/>
                  <a:ext cx="9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14:cNvPr>
                <p14:cNvContentPartPr/>
                <p14:nvPr/>
              </p14:nvContentPartPr>
              <p14:xfrm>
                <a:off x="6909447" y="4456964"/>
                <a:ext cx="137160" cy="1677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05127" y="4452644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14:cNvPr>
                <p14:cNvContentPartPr/>
                <p14:nvPr/>
              </p14:nvContentPartPr>
              <p14:xfrm>
                <a:off x="7071447" y="4447244"/>
                <a:ext cx="19440" cy="152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67127" y="4442924"/>
                  <a:ext cx="2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14:cNvPr>
                <p14:cNvContentPartPr/>
                <p14:nvPr/>
              </p14:nvContentPartPr>
              <p14:xfrm>
                <a:off x="7064247" y="4455884"/>
                <a:ext cx="103680" cy="1692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59927" y="4451564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E9E8528-323C-4807-0B4E-1DB5F142597D}"/>
              </a:ext>
            </a:extLst>
          </p:cNvPr>
          <p:cNvGrpSpPr/>
          <p:nvPr/>
        </p:nvGrpSpPr>
        <p:grpSpPr>
          <a:xfrm>
            <a:off x="7980807" y="4258604"/>
            <a:ext cx="847440" cy="405000"/>
            <a:chOff x="7980807" y="4258604"/>
            <a:chExt cx="84744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14:cNvPr>
                <p14:cNvContentPartPr/>
                <p14:nvPr/>
              </p14:nvContentPartPr>
              <p14:xfrm>
                <a:off x="7980807" y="4373084"/>
                <a:ext cx="170280" cy="2232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76487" y="4368764"/>
                  <a:ext cx="17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14:cNvPr>
                <p14:cNvContentPartPr/>
                <p14:nvPr/>
              </p14:nvContentPartPr>
              <p14:xfrm>
                <a:off x="8115807" y="4398284"/>
                <a:ext cx="103680" cy="2354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11487" y="4393964"/>
                  <a:ext cx="112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14:cNvPr>
                <p14:cNvContentPartPr/>
                <p14:nvPr/>
              </p14:nvContentPartPr>
              <p14:xfrm>
                <a:off x="8355567" y="4300364"/>
                <a:ext cx="188280" cy="307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1247" y="429604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14:cNvPr>
                <p14:cNvContentPartPr/>
                <p14:nvPr/>
              </p14:nvContentPartPr>
              <p14:xfrm>
                <a:off x="8558247" y="4392884"/>
                <a:ext cx="6120" cy="219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3927" y="4388564"/>
                  <a:ext cx="14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14:cNvPr>
                <p14:cNvContentPartPr/>
                <p14:nvPr/>
              </p14:nvContentPartPr>
              <p14:xfrm>
                <a:off x="8579847" y="4258604"/>
                <a:ext cx="153720" cy="405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75527" y="4254284"/>
                  <a:ext cx="162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14:cNvPr>
                <p14:cNvContentPartPr/>
                <p14:nvPr/>
              </p14:nvContentPartPr>
              <p14:xfrm>
                <a:off x="8701527" y="4409804"/>
                <a:ext cx="126720" cy="1846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97207" y="4405484"/>
                  <a:ext cx="1353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D6729FC-4D16-CC3B-5FD5-03A4057E0BED}"/>
              </a:ext>
            </a:extLst>
          </p:cNvPr>
          <p:cNvGrpSpPr/>
          <p:nvPr/>
        </p:nvGrpSpPr>
        <p:grpSpPr>
          <a:xfrm>
            <a:off x="1091487" y="3249524"/>
            <a:ext cx="439200" cy="353880"/>
            <a:chOff x="1091487" y="3249524"/>
            <a:chExt cx="4392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14:cNvPr>
                <p14:cNvContentPartPr/>
                <p14:nvPr/>
              </p14:nvContentPartPr>
              <p14:xfrm>
                <a:off x="1091487" y="3249524"/>
                <a:ext cx="128520" cy="3474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7167" y="3245204"/>
                  <a:ext cx="13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14:cNvPr>
                <p14:cNvContentPartPr/>
                <p14:nvPr/>
              </p14:nvContentPartPr>
              <p14:xfrm>
                <a:off x="1270767" y="3494684"/>
                <a:ext cx="43200" cy="1040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6447" y="3490364"/>
                  <a:ext cx="51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14:cNvPr>
                <p14:cNvContentPartPr/>
                <p14:nvPr/>
              </p14:nvContentPartPr>
              <p14:xfrm>
                <a:off x="1322967" y="3396764"/>
                <a:ext cx="18000" cy="291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18647" y="3392444"/>
                  <a:ext cx="26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14:cNvPr>
                <p14:cNvContentPartPr/>
                <p14:nvPr/>
              </p14:nvContentPartPr>
              <p14:xfrm>
                <a:off x="1341687" y="3271844"/>
                <a:ext cx="189000" cy="331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37367" y="3267524"/>
                  <a:ext cx="1976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C34DB8F-5586-CC35-4AA3-C1ED9C23AA1B}"/>
              </a:ext>
            </a:extLst>
          </p:cNvPr>
          <p:cNvGrpSpPr/>
          <p:nvPr/>
        </p:nvGrpSpPr>
        <p:grpSpPr>
          <a:xfrm>
            <a:off x="2446887" y="3217844"/>
            <a:ext cx="668880" cy="344160"/>
            <a:chOff x="2446887" y="3217844"/>
            <a:chExt cx="66888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14:cNvPr>
                <p14:cNvContentPartPr/>
                <p14:nvPr/>
              </p14:nvContentPartPr>
              <p14:xfrm>
                <a:off x="2446887" y="3385964"/>
                <a:ext cx="187920" cy="176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42567" y="3381644"/>
                  <a:ext cx="196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14:cNvPr>
                <p14:cNvContentPartPr/>
                <p14:nvPr/>
              </p14:nvContentPartPr>
              <p14:xfrm>
                <a:off x="2661807" y="3298484"/>
                <a:ext cx="214920" cy="2620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57487" y="3294164"/>
                  <a:ext cx="223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14:cNvPr>
                <p14:cNvContentPartPr/>
                <p14:nvPr/>
              </p14:nvContentPartPr>
              <p14:xfrm>
                <a:off x="2893287" y="3401444"/>
                <a:ext cx="4680" cy="21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88967" y="3397124"/>
                  <a:ext cx="13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14:cNvPr>
                <p14:cNvContentPartPr/>
                <p14:nvPr/>
              </p14:nvContentPartPr>
              <p14:xfrm>
                <a:off x="2965647" y="3217844"/>
                <a:ext cx="23760" cy="333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61327" y="3213524"/>
                  <a:ext cx="32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14:cNvPr>
                <p14:cNvContentPartPr/>
                <p14:nvPr/>
              </p14:nvContentPartPr>
              <p14:xfrm>
                <a:off x="2914167" y="3357524"/>
                <a:ext cx="201600" cy="89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09847" y="3353204"/>
                  <a:ext cx="21024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CD19A5B-6825-9EF3-82A2-F2A3D570A795}"/>
              </a:ext>
            </a:extLst>
          </p:cNvPr>
          <p:cNvGrpSpPr/>
          <p:nvPr/>
        </p:nvGrpSpPr>
        <p:grpSpPr>
          <a:xfrm>
            <a:off x="1124247" y="3731204"/>
            <a:ext cx="612720" cy="366120"/>
            <a:chOff x="1124247" y="3731204"/>
            <a:chExt cx="61272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14:cNvPr>
                <p14:cNvContentPartPr/>
                <p14:nvPr/>
              </p14:nvContentPartPr>
              <p14:xfrm>
                <a:off x="1124247" y="3926324"/>
                <a:ext cx="261000" cy="1281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9927" y="3922004"/>
                  <a:ext cx="269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14:cNvPr>
                <p14:cNvContentPartPr/>
                <p14:nvPr/>
              </p14:nvContentPartPr>
              <p14:xfrm>
                <a:off x="1348887" y="3811124"/>
                <a:ext cx="6840" cy="244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44567" y="3806804"/>
                  <a:ext cx="15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14:cNvPr>
                <p14:cNvContentPartPr/>
                <p14:nvPr/>
              </p14:nvContentPartPr>
              <p14:xfrm>
                <a:off x="1397487" y="3731204"/>
                <a:ext cx="339480" cy="3661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93167" y="3726884"/>
                  <a:ext cx="34812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167FE0A3-44FD-02E0-C92F-228E18F51B2B}"/>
              </a:ext>
            </a:extLst>
          </p:cNvPr>
          <p:cNvGrpSpPr/>
          <p:nvPr/>
        </p:nvGrpSpPr>
        <p:grpSpPr>
          <a:xfrm>
            <a:off x="2454087" y="3693764"/>
            <a:ext cx="606960" cy="344880"/>
            <a:chOff x="2454087" y="3693764"/>
            <a:chExt cx="6069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14:cNvPr>
                <p14:cNvContentPartPr/>
                <p14:nvPr/>
              </p14:nvContentPartPr>
              <p14:xfrm>
                <a:off x="2454087" y="3823724"/>
                <a:ext cx="158040" cy="2149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9767" y="3819404"/>
                  <a:ext cx="166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14:cNvPr>
                <p14:cNvContentPartPr/>
                <p14:nvPr/>
              </p14:nvContentPartPr>
              <p14:xfrm>
                <a:off x="2705367" y="3723284"/>
                <a:ext cx="167040" cy="29664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01047" y="3718964"/>
                  <a:ext cx="175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14:cNvPr>
                <p14:cNvContentPartPr/>
                <p14:nvPr/>
              </p14:nvContentPartPr>
              <p14:xfrm>
                <a:off x="2875647" y="3780884"/>
                <a:ext cx="12960" cy="356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71327" y="3776564"/>
                  <a:ext cx="2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14:cNvPr>
                <p14:cNvContentPartPr/>
                <p14:nvPr/>
              </p14:nvContentPartPr>
              <p14:xfrm>
                <a:off x="2921367" y="3693764"/>
                <a:ext cx="8280" cy="334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17047" y="3689444"/>
                  <a:ext cx="16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14:cNvPr>
                <p14:cNvContentPartPr/>
                <p14:nvPr/>
              </p14:nvContentPartPr>
              <p14:xfrm>
                <a:off x="2933247" y="3861884"/>
                <a:ext cx="127800" cy="1479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28927" y="3857564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14:cNvPr>
                <p14:cNvContentPartPr/>
                <p14:nvPr/>
              </p14:nvContentPartPr>
              <p14:xfrm>
                <a:off x="2917767" y="3801044"/>
                <a:ext cx="97560" cy="410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13447" y="3796724"/>
                  <a:ext cx="106200" cy="49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11809"/>
            <a:ext cx="716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VON-NEUMANN </a:t>
            </a:r>
            <a:r>
              <a:rPr i="1" dirty="0">
                <a:latin typeface="Arial"/>
                <a:cs typeface="Arial"/>
              </a:rPr>
              <a:t>versus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" y="1190625"/>
            <a:ext cx="8772525" cy="2390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3836289"/>
            <a:ext cx="830262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CPU CISC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</a:t>
            </a:r>
            <a:r>
              <a:rPr sz="2000" spc="-15" dirty="0">
                <a:latin typeface="Arial"/>
                <a:cs typeface="Arial"/>
              </a:rPr>
              <a:t>Von-Neumann </a:t>
            </a:r>
            <a:r>
              <a:rPr sz="2000" dirty="0">
                <a:latin typeface="Arial"/>
                <a:cs typeface="Arial"/>
              </a:rPr>
              <a:t>são do tipo </a:t>
            </a:r>
            <a:r>
              <a:rPr sz="2000" spc="-5" dirty="0">
                <a:latin typeface="Arial"/>
                <a:cs typeface="Arial"/>
              </a:rPr>
              <a:t>CISC,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um </a:t>
            </a:r>
            <a:r>
              <a:rPr sz="2000" dirty="0">
                <a:latin typeface="Arial"/>
                <a:cs typeface="Arial"/>
              </a:rPr>
              <a:t>set de  instruções ampliado (muitas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Arial"/>
                <a:cs typeface="Arial"/>
              </a:rPr>
              <a:t>CPU RISC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Harvard 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tipo RISC,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</a:t>
            </a:r>
            <a:r>
              <a:rPr sz="2000" dirty="0">
                <a:latin typeface="Arial"/>
                <a:cs typeface="Arial"/>
              </a:rPr>
              <a:t>um set de  instruções reduzido (poucas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07A2C44-95A8-C00B-C401-B697B045481F}"/>
              </a:ext>
            </a:extLst>
          </p:cNvPr>
          <p:cNvGrpSpPr/>
          <p:nvPr/>
        </p:nvGrpSpPr>
        <p:grpSpPr>
          <a:xfrm>
            <a:off x="4858887" y="5470004"/>
            <a:ext cx="3886920" cy="852840"/>
            <a:chOff x="4858887" y="5470004"/>
            <a:chExt cx="388692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14:cNvPr>
                <p14:cNvContentPartPr/>
                <p14:nvPr/>
              </p14:nvContentPartPr>
              <p14:xfrm>
                <a:off x="4858887" y="5470004"/>
                <a:ext cx="775800" cy="389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54567" y="5465684"/>
                  <a:ext cx="784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14:cNvPr>
                <p14:cNvContentPartPr/>
                <p14:nvPr/>
              </p14:nvContentPartPr>
              <p14:xfrm>
                <a:off x="5830167" y="5588444"/>
                <a:ext cx="232200" cy="2401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5847" y="5584124"/>
                  <a:ext cx="240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14:cNvPr>
                <p14:cNvContentPartPr/>
                <p14:nvPr/>
              </p14:nvContentPartPr>
              <p14:xfrm>
                <a:off x="6043287" y="5609684"/>
                <a:ext cx="269640" cy="239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8967" y="5605364"/>
                  <a:ext cx="278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14:cNvPr>
                <p14:cNvContentPartPr/>
                <p14:nvPr/>
              </p14:nvContentPartPr>
              <p14:xfrm>
                <a:off x="6355407" y="5732444"/>
                <a:ext cx="167040" cy="1224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1087" y="5728124"/>
                  <a:ext cx="175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14:cNvPr>
                <p14:cNvContentPartPr/>
                <p14:nvPr/>
              </p14:nvContentPartPr>
              <p14:xfrm>
                <a:off x="6539367" y="5601764"/>
                <a:ext cx="173520" cy="2991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5047" y="5597444"/>
                  <a:ext cx="182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14:cNvPr>
                <p14:cNvContentPartPr/>
                <p14:nvPr/>
              </p14:nvContentPartPr>
              <p14:xfrm>
                <a:off x="6908727" y="5596364"/>
                <a:ext cx="21240" cy="254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04407" y="5592044"/>
                  <a:ext cx="29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14:cNvPr>
                <p14:cNvContentPartPr/>
                <p14:nvPr/>
              </p14:nvContentPartPr>
              <p14:xfrm>
                <a:off x="6827367" y="5626244"/>
                <a:ext cx="157320" cy="100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3047" y="5621924"/>
                  <a:ext cx="16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14:cNvPr>
                <p14:cNvContentPartPr/>
                <p14:nvPr/>
              </p14:nvContentPartPr>
              <p14:xfrm>
                <a:off x="6850767" y="5823884"/>
                <a:ext cx="143280" cy="306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6447" y="5819564"/>
                  <a:ext cx="15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14:cNvPr>
                <p14:cNvContentPartPr/>
                <p14:nvPr/>
              </p14:nvContentPartPr>
              <p14:xfrm>
                <a:off x="7026087" y="5733524"/>
                <a:ext cx="196560" cy="132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21767" y="5729204"/>
                  <a:ext cx="205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14:cNvPr>
                <p14:cNvContentPartPr/>
                <p14:nvPr/>
              </p14:nvContentPartPr>
              <p14:xfrm>
                <a:off x="7246407" y="5545604"/>
                <a:ext cx="52200" cy="3142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42087" y="5541284"/>
                  <a:ext cx="60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14:cNvPr>
                <p14:cNvContentPartPr/>
                <p14:nvPr/>
              </p14:nvContentPartPr>
              <p14:xfrm>
                <a:off x="7216527" y="5620124"/>
                <a:ext cx="132480" cy="87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12207" y="5615804"/>
                  <a:ext cx="141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14:cNvPr>
                <p14:cNvContentPartPr/>
                <p14:nvPr/>
              </p14:nvContentPartPr>
              <p14:xfrm>
                <a:off x="7329927" y="5710124"/>
                <a:ext cx="270360" cy="18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5607" y="5705804"/>
                  <a:ext cx="279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14:cNvPr>
                <p14:cNvContentPartPr/>
                <p14:nvPr/>
              </p14:nvContentPartPr>
              <p14:xfrm>
                <a:off x="7642047" y="5753324"/>
                <a:ext cx="102960" cy="141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37727" y="5749004"/>
                  <a:ext cx="111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14:cNvPr>
                <p14:cNvContentPartPr/>
                <p14:nvPr/>
              </p14:nvContentPartPr>
              <p14:xfrm>
                <a:off x="7752567" y="5629484"/>
                <a:ext cx="43920" cy="2804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8247" y="5625164"/>
                  <a:ext cx="52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14:cNvPr>
                <p14:cNvContentPartPr/>
                <p14:nvPr/>
              </p14:nvContentPartPr>
              <p14:xfrm>
                <a:off x="7706127" y="5623364"/>
                <a:ext cx="204480" cy="824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01807" y="5619044"/>
                  <a:ext cx="213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14:cNvPr>
                <p14:cNvContentPartPr/>
                <p14:nvPr/>
              </p14:nvContentPartPr>
              <p14:xfrm>
                <a:off x="7867047" y="5743244"/>
                <a:ext cx="45000" cy="1227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62727" y="5738924"/>
                  <a:ext cx="5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14:cNvPr>
                <p14:cNvContentPartPr/>
                <p14:nvPr/>
              </p14:nvContentPartPr>
              <p14:xfrm>
                <a:off x="7925007" y="5723804"/>
                <a:ext cx="360" cy="39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20687" y="5719484"/>
                  <a:ext cx="9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14:cNvPr>
                <p14:cNvContentPartPr/>
                <p14:nvPr/>
              </p14:nvContentPartPr>
              <p14:xfrm>
                <a:off x="7976847" y="5720204"/>
                <a:ext cx="213480" cy="167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72527" y="5715884"/>
                  <a:ext cx="222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14:cNvPr>
                <p14:cNvContentPartPr/>
                <p14:nvPr/>
              </p14:nvContentPartPr>
              <p14:xfrm>
                <a:off x="8265567" y="5580884"/>
                <a:ext cx="161280" cy="255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1247" y="5576564"/>
                  <a:ext cx="169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14:cNvPr>
                <p14:cNvContentPartPr/>
                <p14:nvPr/>
              </p14:nvContentPartPr>
              <p14:xfrm>
                <a:off x="8463927" y="5713724"/>
                <a:ext cx="110880" cy="131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59607" y="5709404"/>
                  <a:ext cx="119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14:cNvPr>
                <p14:cNvContentPartPr/>
                <p14:nvPr/>
              </p14:nvContentPartPr>
              <p14:xfrm>
                <a:off x="8596767" y="5499524"/>
                <a:ext cx="49680" cy="3074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2447" y="5495204"/>
                  <a:ext cx="5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14:cNvPr>
                <p14:cNvContentPartPr/>
                <p14:nvPr/>
              </p14:nvContentPartPr>
              <p14:xfrm>
                <a:off x="8540607" y="5574404"/>
                <a:ext cx="205200" cy="817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36287" y="5570084"/>
                  <a:ext cx="213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14:cNvPr>
                <p14:cNvContentPartPr/>
                <p14:nvPr/>
              </p14:nvContentPartPr>
              <p14:xfrm>
                <a:off x="5854287" y="5985884"/>
                <a:ext cx="165960" cy="192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49967" y="5981564"/>
                  <a:ext cx="174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14:cNvPr>
                <p14:cNvContentPartPr/>
                <p14:nvPr/>
              </p14:nvContentPartPr>
              <p14:xfrm>
                <a:off x="6020607" y="6078044"/>
                <a:ext cx="106920" cy="921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16287" y="6073724"/>
                  <a:ext cx="11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14:cNvPr>
                <p14:cNvContentPartPr/>
                <p14:nvPr/>
              </p14:nvContentPartPr>
              <p14:xfrm>
                <a:off x="6134007" y="6077324"/>
                <a:ext cx="241920" cy="1170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9687" y="6073004"/>
                  <a:ext cx="250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14:cNvPr>
                <p14:cNvContentPartPr/>
                <p14:nvPr/>
              </p14:nvContentPartPr>
              <p14:xfrm>
                <a:off x="6419487" y="5971484"/>
                <a:ext cx="278640" cy="351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15167" y="5967164"/>
                  <a:ext cx="287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14:cNvPr>
                <p14:cNvContentPartPr/>
                <p14:nvPr/>
              </p14:nvContentPartPr>
              <p14:xfrm>
                <a:off x="6755367" y="5915684"/>
                <a:ext cx="20160" cy="2800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51047" y="5911364"/>
                  <a:ext cx="28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14:cNvPr>
                <p14:cNvContentPartPr/>
                <p14:nvPr/>
              </p14:nvContentPartPr>
              <p14:xfrm>
                <a:off x="6714327" y="6002084"/>
                <a:ext cx="124920" cy="86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10007" y="5997764"/>
                  <a:ext cx="133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14:cNvPr>
                <p14:cNvContentPartPr/>
                <p14:nvPr/>
              </p14:nvContentPartPr>
              <p14:xfrm>
                <a:off x="6846447" y="6060764"/>
                <a:ext cx="236880" cy="1220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42127" y="6056444"/>
                  <a:ext cx="245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014BC5A3-4206-6CB4-8774-D7FA7C111002}"/>
              </a:ext>
            </a:extLst>
          </p:cNvPr>
          <p:cNvGrpSpPr/>
          <p:nvPr/>
        </p:nvGrpSpPr>
        <p:grpSpPr>
          <a:xfrm>
            <a:off x="5084967" y="4413764"/>
            <a:ext cx="453960" cy="322200"/>
            <a:chOff x="5084967" y="4413764"/>
            <a:chExt cx="4539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14:cNvPr>
                <p14:cNvContentPartPr/>
                <p14:nvPr/>
              </p14:nvContentPartPr>
              <p14:xfrm>
                <a:off x="5084967" y="4413764"/>
                <a:ext cx="350280" cy="242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80647" y="4409444"/>
                  <a:ext cx="358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14:cNvPr>
                <p14:cNvContentPartPr/>
                <p14:nvPr/>
              </p14:nvContentPartPr>
              <p14:xfrm>
                <a:off x="5421567" y="4577564"/>
                <a:ext cx="117360" cy="1584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17247" y="4573244"/>
                  <a:ext cx="1260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4B46CE0-8CF4-D348-B0C9-EF9D192C5EFA}"/>
              </a:ext>
            </a:extLst>
          </p:cNvPr>
          <p:cNvGrpSpPr/>
          <p:nvPr/>
        </p:nvGrpSpPr>
        <p:grpSpPr>
          <a:xfrm>
            <a:off x="5760687" y="4368044"/>
            <a:ext cx="3052080" cy="677880"/>
            <a:chOff x="5760687" y="4368044"/>
            <a:chExt cx="305208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14:cNvPr>
                <p14:cNvContentPartPr/>
                <p14:nvPr/>
              </p14:nvContentPartPr>
              <p14:xfrm>
                <a:off x="5760687" y="4517084"/>
                <a:ext cx="459360" cy="175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56367" y="4512764"/>
                  <a:ext cx="46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14:cNvPr>
                <p14:cNvContentPartPr/>
                <p14:nvPr/>
              </p14:nvContentPartPr>
              <p14:xfrm>
                <a:off x="6235887" y="4471004"/>
                <a:ext cx="549720" cy="3675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31567" y="4466684"/>
                  <a:ext cx="558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14:cNvPr>
                <p14:cNvContentPartPr/>
                <p14:nvPr/>
              </p14:nvContentPartPr>
              <p14:xfrm>
                <a:off x="6985047" y="4428164"/>
                <a:ext cx="6840" cy="237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80727" y="4423844"/>
                  <a:ext cx="15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14:cNvPr>
                <p14:cNvContentPartPr/>
                <p14:nvPr/>
              </p14:nvContentPartPr>
              <p14:xfrm>
                <a:off x="6896487" y="4462364"/>
                <a:ext cx="178200" cy="306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92167" y="4458044"/>
                  <a:ext cx="186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14:cNvPr>
                <p14:cNvContentPartPr/>
                <p14:nvPr/>
              </p14:nvContentPartPr>
              <p14:xfrm>
                <a:off x="6951927" y="4662884"/>
                <a:ext cx="142560" cy="770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47607" y="4658564"/>
                  <a:ext cx="151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14:cNvPr>
                <p14:cNvContentPartPr/>
                <p14:nvPr/>
              </p14:nvContentPartPr>
              <p14:xfrm>
                <a:off x="7122207" y="4584044"/>
                <a:ext cx="208440" cy="1188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17887" y="4579724"/>
                  <a:ext cx="21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14:cNvPr>
                <p14:cNvContentPartPr/>
                <p14:nvPr/>
              </p14:nvContentPartPr>
              <p14:xfrm>
                <a:off x="7350087" y="4440764"/>
                <a:ext cx="33480" cy="271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5767" y="4436444"/>
                  <a:ext cx="42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14:cNvPr>
                <p14:cNvContentPartPr/>
                <p14:nvPr/>
              </p14:nvContentPartPr>
              <p14:xfrm>
                <a:off x="7338927" y="4576844"/>
                <a:ext cx="96840" cy="169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34607" y="4572524"/>
                  <a:ext cx="105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14:cNvPr>
                <p14:cNvContentPartPr/>
                <p14:nvPr/>
              </p14:nvContentPartPr>
              <p14:xfrm>
                <a:off x="7440807" y="4576844"/>
                <a:ext cx="243000" cy="121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36487" y="4572524"/>
                  <a:ext cx="251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14:cNvPr>
                <p14:cNvContentPartPr/>
                <p14:nvPr/>
              </p14:nvContentPartPr>
              <p14:xfrm>
                <a:off x="7664007" y="4592684"/>
                <a:ext cx="131040" cy="1144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59687" y="4588364"/>
                  <a:ext cx="13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14:cNvPr>
                <p14:cNvContentPartPr/>
                <p14:nvPr/>
              </p14:nvContentPartPr>
              <p14:xfrm>
                <a:off x="7800447" y="4572524"/>
                <a:ext cx="124200" cy="10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96127" y="4568204"/>
                  <a:ext cx="13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14:cNvPr>
                <p14:cNvContentPartPr/>
                <p14:nvPr/>
              </p14:nvContentPartPr>
              <p14:xfrm>
                <a:off x="7953807" y="4450484"/>
                <a:ext cx="15120" cy="2264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49487" y="4446164"/>
                  <a:ext cx="23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14:cNvPr>
                <p14:cNvContentPartPr/>
                <p14:nvPr/>
              </p14:nvContentPartPr>
              <p14:xfrm>
                <a:off x="7924287" y="4506284"/>
                <a:ext cx="99000" cy="370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19967" y="4501964"/>
                  <a:ext cx="107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14:cNvPr>
                <p14:cNvContentPartPr/>
                <p14:nvPr/>
              </p14:nvContentPartPr>
              <p14:xfrm>
                <a:off x="8027607" y="4497644"/>
                <a:ext cx="58680" cy="194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23287" y="4493324"/>
                  <a:ext cx="67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14:cNvPr>
                <p14:cNvContentPartPr/>
                <p14:nvPr/>
              </p14:nvContentPartPr>
              <p14:xfrm>
                <a:off x="8135247" y="4557764"/>
                <a:ext cx="233280" cy="1465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30927" y="4553444"/>
                  <a:ext cx="241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14:cNvPr>
                <p14:cNvContentPartPr/>
                <p14:nvPr/>
              </p14:nvContentPartPr>
              <p14:xfrm>
                <a:off x="8431167" y="4404044"/>
                <a:ext cx="235440" cy="311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26847" y="4399724"/>
                  <a:ext cx="244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14:cNvPr>
                <p14:cNvContentPartPr/>
                <p14:nvPr/>
              </p14:nvContentPartPr>
              <p14:xfrm>
                <a:off x="8718807" y="4368044"/>
                <a:ext cx="30600" cy="3358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14487" y="4363724"/>
                  <a:ext cx="39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14:cNvPr>
                <p14:cNvContentPartPr/>
                <p14:nvPr/>
              </p14:nvContentPartPr>
              <p14:xfrm>
                <a:off x="8635647" y="4385684"/>
                <a:ext cx="177120" cy="1256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31327" y="4381364"/>
                  <a:ext cx="185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14:cNvPr>
                <p14:cNvContentPartPr/>
                <p14:nvPr/>
              </p14:nvContentPartPr>
              <p14:xfrm>
                <a:off x="7197087" y="4793204"/>
                <a:ext cx="445680" cy="1465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92767" y="4788884"/>
                  <a:ext cx="45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14:cNvPr>
                <p14:cNvContentPartPr/>
                <p14:nvPr/>
              </p14:nvContentPartPr>
              <p14:xfrm>
                <a:off x="7669047" y="4711484"/>
                <a:ext cx="258480" cy="3344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64727" y="4707164"/>
                  <a:ext cx="267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14:cNvPr>
                <p14:cNvContentPartPr/>
                <p14:nvPr/>
              </p14:nvContentPartPr>
              <p14:xfrm>
                <a:off x="7972527" y="4702844"/>
                <a:ext cx="24840" cy="2577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68207" y="4698524"/>
                  <a:ext cx="33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14:cNvPr>
                <p14:cNvContentPartPr/>
                <p14:nvPr/>
              </p14:nvContentPartPr>
              <p14:xfrm>
                <a:off x="7963527" y="4751444"/>
                <a:ext cx="111600" cy="72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9207" y="4747124"/>
                  <a:ext cx="120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14:cNvPr>
                <p14:cNvContentPartPr/>
                <p14:nvPr/>
              </p14:nvContentPartPr>
              <p14:xfrm>
                <a:off x="8048127" y="4787444"/>
                <a:ext cx="226440" cy="1267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3807" y="4783124"/>
                  <a:ext cx="235080" cy="13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9982"/>
            <a:ext cx="8071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“Para </a:t>
            </a:r>
            <a:r>
              <a:rPr sz="2400" b="1" dirty="0">
                <a:latin typeface="Arial"/>
                <a:cs typeface="Arial"/>
              </a:rPr>
              <a:t>gerenciar o </a:t>
            </a:r>
            <a:r>
              <a:rPr sz="2400" b="1" spc="-5" dirty="0" err="1">
                <a:latin typeface="Arial"/>
                <a:cs typeface="Arial"/>
              </a:rPr>
              <a:t>sistema</a:t>
            </a:r>
            <a:r>
              <a:rPr lang="pt-BR" sz="2400" b="1" spc="-5" dirty="0">
                <a:latin typeface="Arial"/>
                <a:cs typeface="Arial"/>
              </a:rPr>
              <a:t>,</a:t>
            </a:r>
            <a:r>
              <a:rPr sz="2400" b="1" spc="-5" dirty="0">
                <a:latin typeface="Arial"/>
                <a:cs typeface="Arial"/>
              </a:rPr>
              <a:t> a CPU precisa se comunicar  com a memória e com os dispositivos de I/O. Es</a:t>
            </a:r>
            <a:r>
              <a:rPr lang="pt-BR" sz="2400" b="1" spc="-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a  comunicação pode ser de </a:t>
            </a:r>
            <a:r>
              <a:rPr sz="2400" b="1" dirty="0">
                <a:latin typeface="Arial"/>
                <a:cs typeface="Arial"/>
              </a:rPr>
              <a:t>leitura </a:t>
            </a:r>
            <a:r>
              <a:rPr sz="2400" b="1" spc="-5" dirty="0">
                <a:latin typeface="Arial"/>
                <a:cs typeface="Arial"/>
              </a:rPr>
              <a:t>ou 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escrita.”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9047"/>
            <a:ext cx="265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8160" algn="l"/>
              </a:tabLst>
            </a:pPr>
            <a:r>
              <a:rPr sz="2800" b="1" spc="-5" dirty="0">
                <a:latin typeface="Arial"/>
                <a:cs typeface="Arial"/>
              </a:rPr>
              <a:t>Escri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000" dirty="0">
                <a:latin typeface="Arial"/>
                <a:cs typeface="Arial"/>
              </a:rPr>
              <a:t>qu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834" y="2789631"/>
            <a:ext cx="5230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205" algn="l"/>
                <a:tab pos="1126490" algn="l"/>
                <a:tab pos="1952625" algn="l"/>
                <a:tab pos="2664460" algn="l"/>
                <a:tab pos="4138295" algn="l"/>
                <a:tab pos="4864100" algn="l"/>
              </a:tabLst>
            </a:pPr>
            <a:r>
              <a:rPr sz="2000" dirty="0">
                <a:latin typeface="Arial"/>
                <a:cs typeface="Arial"/>
              </a:rPr>
              <a:t>a	CPU	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ia	uma	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ç</a:t>
            </a:r>
            <a:r>
              <a:rPr sz="2000" dirty="0">
                <a:latin typeface="Arial"/>
                <a:cs typeface="Arial"/>
              </a:rPr>
              <a:t>ão	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	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17595"/>
            <a:ext cx="8074659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armazenada </a:t>
            </a:r>
            <a:r>
              <a:rPr sz="2000" dirty="0">
                <a:latin typeface="Arial"/>
                <a:cs typeface="Arial"/>
              </a:rPr>
              <a:t>numa localidade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0" dirty="0">
                <a:latin typeface="Arial"/>
                <a:cs typeface="Arial"/>
              </a:rPr>
              <a:t>ou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I/O. Por </a:t>
            </a:r>
            <a:r>
              <a:rPr sz="2000" dirty="0">
                <a:latin typeface="Arial"/>
                <a:cs typeface="Arial"/>
              </a:rPr>
              <a:t>exemplo, quando a CPU envia uma </a:t>
            </a:r>
            <a:r>
              <a:rPr sz="2000" spc="-5" dirty="0">
                <a:latin typeface="Arial"/>
                <a:cs typeface="Arial"/>
              </a:rPr>
              <a:t>informação para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vídeo,  </a:t>
            </a:r>
            <a:r>
              <a:rPr sz="2000" dirty="0">
                <a:latin typeface="Arial"/>
                <a:cs typeface="Arial"/>
              </a:rPr>
              <a:t>dizemos que ela escreveu no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200"/>
              </a:lnSpc>
              <a:spcBef>
                <a:spcPts val="1655"/>
              </a:spcBef>
            </a:pPr>
            <a:r>
              <a:rPr sz="2800" b="1" spc="-5" dirty="0">
                <a:latin typeface="Arial"/>
                <a:cs typeface="Arial"/>
              </a:rPr>
              <a:t>Leitura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quando a </a:t>
            </a:r>
            <a:r>
              <a:rPr sz="2000" spc="-5" dirty="0">
                <a:latin typeface="Arial"/>
                <a:cs typeface="Arial"/>
              </a:rPr>
              <a:t>CPU </a:t>
            </a:r>
            <a:r>
              <a:rPr sz="2000" dirty="0">
                <a:latin typeface="Arial"/>
                <a:cs typeface="Arial"/>
              </a:rPr>
              <a:t>busca </a:t>
            </a:r>
            <a:r>
              <a:rPr sz="2000" spc="-5" dirty="0">
                <a:latin typeface="Arial"/>
                <a:cs typeface="Arial"/>
              </a:rPr>
              <a:t>uma informação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5" dirty="0">
                <a:latin typeface="Arial"/>
                <a:cs typeface="Arial"/>
              </a:rPr>
              <a:t>ou  </a:t>
            </a:r>
            <a:r>
              <a:rPr sz="2000" dirty="0">
                <a:latin typeface="Arial"/>
                <a:cs typeface="Arial"/>
              </a:rPr>
              <a:t>num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Quando uma </a:t>
            </a:r>
            <a:r>
              <a:rPr sz="2000" spc="-5" dirty="0">
                <a:latin typeface="Arial"/>
                <a:cs typeface="Arial"/>
              </a:rPr>
              <a:t>tecla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pressionada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aparece no </a:t>
            </a:r>
            <a:r>
              <a:rPr sz="2000" spc="-5" dirty="0">
                <a:latin typeface="Arial"/>
                <a:cs typeface="Arial"/>
              </a:rPr>
              <a:t>vídeo,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porque </a:t>
            </a:r>
            <a:r>
              <a:rPr sz="2000" dirty="0">
                <a:latin typeface="Arial"/>
                <a:cs typeface="Arial"/>
              </a:rPr>
              <a:t>a CPU </a:t>
            </a:r>
            <a:r>
              <a:rPr sz="2000" spc="-5" dirty="0">
                <a:latin typeface="Arial"/>
                <a:cs typeface="Arial"/>
              </a:rPr>
              <a:t>efetuou uma </a:t>
            </a:r>
            <a:r>
              <a:rPr sz="2000" dirty="0">
                <a:latin typeface="Arial"/>
                <a:cs typeface="Arial"/>
              </a:rPr>
              <a:t>leitura 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escreveu o dado lido no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7995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“A </a:t>
            </a:r>
            <a:r>
              <a:rPr sz="2800" b="1" spc="-5" dirty="0">
                <a:latin typeface="Arial"/>
                <a:cs typeface="Arial"/>
              </a:rPr>
              <a:t>CPU reconhece cada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dos dispositivos  de I/O, assim como cada localidade </a:t>
            </a:r>
            <a:r>
              <a:rPr sz="2800" b="1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memória pelo seu respectivo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endereço”.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19450"/>
            <a:ext cx="8066024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40461"/>
            <a:ext cx="78981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5235" marR="5080" indent="-250317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CAPACIDADE </a:t>
            </a:r>
            <a:r>
              <a:rPr dirty="0"/>
              <a:t>DE </a:t>
            </a:r>
            <a:r>
              <a:rPr spc="-15" dirty="0"/>
              <a:t>PROCESSAMENTO  </a:t>
            </a:r>
            <a:r>
              <a:rPr dirty="0"/>
              <a:t>DE UMA</a:t>
            </a:r>
            <a:r>
              <a:rPr spc="-40" dirty="0"/>
              <a:t> </a:t>
            </a:r>
            <a:r>
              <a:rPr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084044"/>
            <a:ext cx="760222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3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SET(conjunto) 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Velocidade com que as instruções são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executadas;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Multiprocessamento (execução de várias instruções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simultâneas);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Quantidade de memória que é capaz de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endereçar;</a:t>
            </a:r>
            <a:endParaRPr sz="200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80000"/>
              <a:buChar char="-"/>
              <a:tabLst>
                <a:tab pos="151765" algn="l"/>
              </a:tabLst>
            </a:pPr>
            <a:r>
              <a:rPr sz="2000" dirty="0">
                <a:latin typeface="Arial"/>
                <a:cs typeface="Arial"/>
              </a:rPr>
              <a:t>Comprimento da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08" y="566165"/>
            <a:ext cx="697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MEMÓRIAS</a:t>
            </a:r>
            <a:r>
              <a:rPr spc="-60" dirty="0"/>
              <a:t> </a:t>
            </a:r>
            <a:r>
              <a:rPr spc="-10" dirty="0"/>
              <a:t>SEMICONDUTORAS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2821"/>
            <a:ext cx="7846695" cy="255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Black"/>
                <a:cs typeface="Arial Black"/>
              </a:rPr>
              <a:t>São memórias implementadas </a:t>
            </a:r>
            <a:r>
              <a:rPr sz="2400" dirty="0">
                <a:latin typeface="Arial Black"/>
                <a:cs typeface="Arial Black"/>
              </a:rPr>
              <a:t>em circuitos  </a:t>
            </a:r>
            <a:r>
              <a:rPr sz="2400" spc="10" dirty="0">
                <a:latin typeface="Arial Black"/>
                <a:cs typeface="Arial Black"/>
              </a:rPr>
              <a:t>integrados </a:t>
            </a:r>
            <a:r>
              <a:rPr sz="2400" spc="-10" dirty="0">
                <a:latin typeface="Arial Black"/>
                <a:cs typeface="Arial Black"/>
              </a:rPr>
              <a:t>(chips </a:t>
            </a:r>
            <a:r>
              <a:rPr sz="2400" dirty="0">
                <a:latin typeface="Arial Black"/>
                <a:cs typeface="Arial Black"/>
              </a:rPr>
              <a:t>de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memória).</a:t>
            </a:r>
            <a:endParaRPr sz="2400">
              <a:latin typeface="Arial Black"/>
              <a:cs typeface="Arial Black"/>
            </a:endParaRPr>
          </a:p>
          <a:p>
            <a:pPr marL="603885"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Arial"/>
                <a:cs typeface="Arial"/>
              </a:rPr>
              <a:t>Estão divididas em </a:t>
            </a:r>
            <a:r>
              <a:rPr sz="1800" b="1" dirty="0">
                <a:latin typeface="Arial"/>
                <a:cs typeface="Arial"/>
              </a:rPr>
              <a:t>dois grupos: </a:t>
            </a: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não-volátil.</a:t>
            </a:r>
            <a:endParaRPr sz="18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perde os dados armazenados quando a energia é  desligada.</a:t>
            </a:r>
            <a:endParaRPr sz="18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Não-volátil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não perde os dados armazenados quando a  energia é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desligada.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09936"/>
            <a:ext cx="6705600" cy="2478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50D1755-A324-D69C-6E0F-AF85C358EC92}"/>
              </a:ext>
            </a:extLst>
          </p:cNvPr>
          <p:cNvGrpSpPr/>
          <p:nvPr/>
        </p:nvGrpSpPr>
        <p:grpSpPr>
          <a:xfrm>
            <a:off x="1928847" y="4126124"/>
            <a:ext cx="1149120" cy="617760"/>
            <a:chOff x="1928847" y="4126124"/>
            <a:chExt cx="114912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14:cNvPr>
                <p14:cNvContentPartPr/>
                <p14:nvPr/>
              </p14:nvContentPartPr>
              <p14:xfrm>
                <a:off x="1928847" y="4467764"/>
                <a:ext cx="97920" cy="1317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4527" y="4463444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14:cNvPr>
                <p14:cNvContentPartPr/>
                <p14:nvPr/>
              </p14:nvContentPartPr>
              <p14:xfrm>
                <a:off x="2044407" y="4399364"/>
                <a:ext cx="100440" cy="1728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0087" y="4395044"/>
                  <a:ext cx="109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14:cNvPr>
                <p14:cNvContentPartPr/>
                <p14:nvPr/>
              </p14:nvContentPartPr>
              <p14:xfrm>
                <a:off x="2175447" y="4398284"/>
                <a:ext cx="24840" cy="1339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127" y="4393964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14:cNvPr>
                <p14:cNvContentPartPr/>
                <p14:nvPr/>
              </p14:nvContentPartPr>
              <p14:xfrm>
                <a:off x="2145927" y="4369844"/>
                <a:ext cx="67320" cy="10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1607" y="4365524"/>
                  <a:ext cx="75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14:cNvPr>
                <p14:cNvContentPartPr/>
                <p14:nvPr/>
              </p14:nvContentPartPr>
              <p14:xfrm>
                <a:off x="2193087" y="4395404"/>
                <a:ext cx="44640" cy="500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8767" y="4391084"/>
                  <a:ext cx="5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14:cNvPr>
                <p14:cNvContentPartPr/>
                <p14:nvPr/>
              </p14:nvContentPartPr>
              <p14:xfrm>
                <a:off x="2191647" y="4469564"/>
                <a:ext cx="86760" cy="306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7327" y="4465244"/>
                  <a:ext cx="9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14:cNvPr>
                <p14:cNvContentPartPr/>
                <p14:nvPr/>
              </p14:nvContentPartPr>
              <p14:xfrm>
                <a:off x="2361207" y="4314404"/>
                <a:ext cx="36360" cy="1072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6887" y="4310084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14:cNvPr>
                <p14:cNvContentPartPr/>
                <p14:nvPr/>
              </p14:nvContentPartPr>
              <p14:xfrm>
                <a:off x="2307207" y="4267244"/>
                <a:ext cx="182520" cy="108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2887" y="4262924"/>
                  <a:ext cx="19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14:cNvPr>
                <p14:cNvContentPartPr/>
                <p14:nvPr/>
              </p14:nvContentPartPr>
              <p14:xfrm>
                <a:off x="2514567" y="4273004"/>
                <a:ext cx="10800" cy="745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0247" y="4268684"/>
                  <a:ext cx="19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14:cNvPr>
                <p14:cNvContentPartPr/>
                <p14:nvPr/>
              </p14:nvContentPartPr>
              <p14:xfrm>
                <a:off x="2503407" y="4212884"/>
                <a:ext cx="138240" cy="99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99087" y="4208564"/>
                  <a:ext cx="146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14:cNvPr>
                <p14:cNvContentPartPr/>
                <p14:nvPr/>
              </p14:nvContentPartPr>
              <p14:xfrm>
                <a:off x="2674407" y="4126124"/>
                <a:ext cx="57240" cy="1432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0087" y="4121804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14:cNvPr>
                <p14:cNvContentPartPr/>
                <p14:nvPr/>
              </p14:nvContentPartPr>
              <p14:xfrm>
                <a:off x="2694207" y="4183724"/>
                <a:ext cx="110880" cy="86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89887" y="4179404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14:cNvPr>
                <p14:cNvContentPartPr/>
                <p14:nvPr/>
              </p14:nvContentPartPr>
              <p14:xfrm>
                <a:off x="2140527" y="4612484"/>
                <a:ext cx="75600" cy="1314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6207" y="4608164"/>
                  <a:ext cx="84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14:cNvPr>
                <p14:cNvContentPartPr/>
                <p14:nvPr/>
              </p14:nvContentPartPr>
              <p14:xfrm>
                <a:off x="2279127" y="4471004"/>
                <a:ext cx="197640" cy="2145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4807" y="4466684"/>
                  <a:ext cx="206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14:cNvPr>
                <p14:cNvContentPartPr/>
                <p14:nvPr/>
              </p14:nvContentPartPr>
              <p14:xfrm>
                <a:off x="2525367" y="4435004"/>
                <a:ext cx="97920" cy="1465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21047" y="4430684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14:cNvPr>
                <p14:cNvContentPartPr/>
                <p14:nvPr/>
              </p14:nvContentPartPr>
              <p14:xfrm>
                <a:off x="2657487" y="4369844"/>
                <a:ext cx="141120" cy="154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3167" y="4365524"/>
                  <a:ext cx="149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14:cNvPr>
                <p14:cNvContentPartPr/>
                <p14:nvPr/>
              </p14:nvContentPartPr>
              <p14:xfrm>
                <a:off x="2807967" y="4294244"/>
                <a:ext cx="68760" cy="144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3647" y="4289924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14:cNvPr>
                <p14:cNvContentPartPr/>
                <p14:nvPr/>
              </p14:nvContentPartPr>
              <p14:xfrm>
                <a:off x="2802567" y="4352924"/>
                <a:ext cx="57240" cy="1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8247" y="4348604"/>
                  <a:ext cx="65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14:cNvPr>
                <p14:cNvContentPartPr/>
                <p14:nvPr/>
              </p14:nvContentPartPr>
              <p14:xfrm>
                <a:off x="2861607" y="4211804"/>
                <a:ext cx="216360" cy="142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57287" y="4207484"/>
                  <a:ext cx="2250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DE35C07-F1A6-1771-A7CA-DFCDF865F8D8}"/>
              </a:ext>
            </a:extLst>
          </p:cNvPr>
          <p:cNvGrpSpPr/>
          <p:nvPr/>
        </p:nvGrpSpPr>
        <p:grpSpPr>
          <a:xfrm>
            <a:off x="1258887" y="4828124"/>
            <a:ext cx="1113480" cy="1083240"/>
            <a:chOff x="1258887" y="4828124"/>
            <a:chExt cx="111348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14:cNvPr>
                <p14:cNvContentPartPr/>
                <p14:nvPr/>
              </p14:nvContentPartPr>
              <p14:xfrm>
                <a:off x="2174007" y="5251844"/>
                <a:ext cx="72000" cy="659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69687" y="5247524"/>
                  <a:ext cx="806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14:cNvPr>
                <p14:cNvContentPartPr/>
                <p14:nvPr/>
              </p14:nvContentPartPr>
              <p14:xfrm>
                <a:off x="2174007" y="5814164"/>
                <a:ext cx="77760" cy="943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9687" y="5809844"/>
                  <a:ext cx="86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14:cNvPr>
                <p14:cNvContentPartPr/>
                <p14:nvPr/>
              </p14:nvContentPartPr>
              <p14:xfrm>
                <a:off x="2042607" y="4946204"/>
                <a:ext cx="84240" cy="9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38287" y="4941884"/>
                  <a:ext cx="92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14:cNvPr>
                <p14:cNvContentPartPr/>
                <p14:nvPr/>
              </p14:nvContentPartPr>
              <p14:xfrm>
                <a:off x="2196327" y="4903364"/>
                <a:ext cx="27360" cy="1324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2007" y="4899044"/>
                  <a:ext cx="3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14:cNvPr>
                <p14:cNvContentPartPr/>
                <p14:nvPr/>
              </p14:nvContentPartPr>
              <p14:xfrm>
                <a:off x="2146647" y="4897604"/>
                <a:ext cx="102960" cy="38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327" y="4893284"/>
                  <a:ext cx="11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14:cNvPr>
                <p14:cNvContentPartPr/>
                <p14:nvPr/>
              </p14:nvContentPartPr>
              <p14:xfrm>
                <a:off x="2298567" y="4861964"/>
                <a:ext cx="24840" cy="979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94247" y="4857644"/>
                  <a:ext cx="33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14:cNvPr>
                <p14:cNvContentPartPr/>
                <p14:nvPr/>
              </p14:nvContentPartPr>
              <p14:xfrm>
                <a:off x="2283087" y="4828124"/>
                <a:ext cx="89280" cy="932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8767" y="4823804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14:cNvPr>
                <p14:cNvContentPartPr/>
                <p14:nvPr/>
              </p14:nvContentPartPr>
              <p14:xfrm>
                <a:off x="1420887" y="5317364"/>
                <a:ext cx="85680" cy="3826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16567" y="5313044"/>
                  <a:ext cx="94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14:cNvPr>
                <p14:cNvContentPartPr/>
                <p14:nvPr/>
              </p14:nvContentPartPr>
              <p14:xfrm>
                <a:off x="1443207" y="5613284"/>
                <a:ext cx="66600" cy="928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38887" y="5608964"/>
                  <a:ext cx="7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14:cNvPr>
                <p14:cNvContentPartPr/>
                <p14:nvPr/>
              </p14:nvContentPartPr>
              <p14:xfrm>
                <a:off x="1277247" y="5153564"/>
                <a:ext cx="20520" cy="119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72927" y="5149244"/>
                  <a:ext cx="2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14:cNvPr>
                <p14:cNvContentPartPr/>
                <p14:nvPr/>
              </p14:nvContentPartPr>
              <p14:xfrm>
                <a:off x="1275807" y="5105684"/>
                <a:ext cx="80640" cy="135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71487" y="5101364"/>
                  <a:ext cx="89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14:cNvPr>
                <p14:cNvContentPartPr/>
                <p14:nvPr/>
              </p14:nvContentPartPr>
              <p14:xfrm>
                <a:off x="1353207" y="5197844"/>
                <a:ext cx="100800" cy="687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48887" y="5193524"/>
                  <a:ext cx="109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14:cNvPr>
                <p14:cNvContentPartPr/>
                <p14:nvPr/>
              </p14:nvContentPartPr>
              <p14:xfrm>
                <a:off x="1414407" y="5047004"/>
                <a:ext cx="27000" cy="54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10087" y="5042684"/>
                  <a:ext cx="35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14:cNvPr>
                <p14:cNvContentPartPr/>
                <p14:nvPr/>
              </p14:nvContentPartPr>
              <p14:xfrm>
                <a:off x="1466967" y="5000204"/>
                <a:ext cx="186120" cy="2728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62647" y="4995884"/>
                  <a:ext cx="194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14:cNvPr>
                <p14:cNvContentPartPr/>
                <p14:nvPr/>
              </p14:nvContentPartPr>
              <p14:xfrm>
                <a:off x="1644447" y="5076884"/>
                <a:ext cx="12960" cy="16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40127" y="5072564"/>
                  <a:ext cx="21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14:cNvPr>
                <p14:cNvContentPartPr/>
                <p14:nvPr/>
              </p14:nvContentPartPr>
              <p14:xfrm>
                <a:off x="1691247" y="5107844"/>
                <a:ext cx="75240" cy="105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86927" y="5103524"/>
                  <a:ext cx="83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14:cNvPr>
                <p14:cNvContentPartPr/>
                <p14:nvPr/>
              </p14:nvContentPartPr>
              <p14:xfrm>
                <a:off x="1775847" y="5095964"/>
                <a:ext cx="167040" cy="125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1527" y="5091644"/>
                  <a:ext cx="175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14:cNvPr>
                <p14:cNvContentPartPr/>
                <p14:nvPr/>
              </p14:nvContentPartPr>
              <p14:xfrm>
                <a:off x="1258887" y="5225564"/>
                <a:ext cx="44280" cy="1108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54567" y="5221244"/>
                  <a:ext cx="529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D3627F6-C7BF-06A1-B34E-A36A0DFF43D2}"/>
              </a:ext>
            </a:extLst>
          </p:cNvPr>
          <p:cNvGrpSpPr/>
          <p:nvPr/>
        </p:nvGrpSpPr>
        <p:grpSpPr>
          <a:xfrm>
            <a:off x="2905887" y="5736764"/>
            <a:ext cx="36360" cy="37800"/>
            <a:chOff x="2905887" y="5736764"/>
            <a:chExt cx="36360" cy="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14:cNvPr>
                <p14:cNvContentPartPr/>
                <p14:nvPr/>
              </p14:nvContentPartPr>
              <p14:xfrm>
                <a:off x="2934687" y="5755124"/>
                <a:ext cx="7560" cy="194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30367" y="5750804"/>
                  <a:ext cx="1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14:cNvPr>
                <p14:cNvContentPartPr/>
                <p14:nvPr/>
              </p14:nvContentPartPr>
              <p14:xfrm>
                <a:off x="2905887" y="5736764"/>
                <a:ext cx="3240" cy="133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1567" y="5732444"/>
                  <a:ext cx="118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14:cNvPr>
              <p14:cNvContentPartPr/>
              <p14:nvPr/>
            </p14:nvContentPartPr>
            <p14:xfrm>
              <a:off x="3115407" y="5931524"/>
              <a:ext cx="1800" cy="3636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111087" y="5927204"/>
                <a:ext cx="10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14:cNvPr>
              <p14:cNvContentPartPr/>
              <p14:nvPr/>
            </p14:nvContentPartPr>
            <p14:xfrm>
              <a:off x="2721567" y="5878244"/>
              <a:ext cx="42480" cy="75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17247" y="5873924"/>
                <a:ext cx="5112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id="{A8861313-22BE-4757-80CF-67C1A1B3E38E}"/>
              </a:ext>
            </a:extLst>
          </p:cNvPr>
          <p:cNvGrpSpPr/>
          <p:nvPr/>
        </p:nvGrpSpPr>
        <p:grpSpPr>
          <a:xfrm>
            <a:off x="4490247" y="5044844"/>
            <a:ext cx="857880" cy="520920"/>
            <a:chOff x="4490247" y="5044844"/>
            <a:chExt cx="85788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14:cNvPr>
                <p14:cNvContentPartPr/>
                <p14:nvPr/>
              </p14:nvContentPartPr>
              <p14:xfrm>
                <a:off x="4490247" y="5375324"/>
                <a:ext cx="50760" cy="1904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85927" y="5371004"/>
                  <a:ext cx="59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14:cNvPr>
                <p14:cNvContentPartPr/>
                <p14:nvPr/>
              </p14:nvContentPartPr>
              <p14:xfrm>
                <a:off x="4596447" y="5350124"/>
                <a:ext cx="41040" cy="154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92127" y="5345804"/>
                  <a:ext cx="4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14:cNvPr>
                <p14:cNvContentPartPr/>
                <p14:nvPr/>
              </p14:nvContentPartPr>
              <p14:xfrm>
                <a:off x="4646127" y="5322044"/>
                <a:ext cx="138600" cy="1616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41807" y="5317724"/>
                  <a:ext cx="147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14:cNvPr>
                <p14:cNvContentPartPr/>
                <p14:nvPr/>
              </p14:nvContentPartPr>
              <p14:xfrm>
                <a:off x="4820367" y="5256524"/>
                <a:ext cx="54360" cy="178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16047" y="5252204"/>
                  <a:ext cx="6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14:cNvPr>
                <p14:cNvContentPartPr/>
                <p14:nvPr/>
              </p14:nvContentPartPr>
              <p14:xfrm>
                <a:off x="4901367" y="5224124"/>
                <a:ext cx="72720" cy="181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97047" y="5219804"/>
                  <a:ext cx="81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14:cNvPr>
                <p14:cNvContentPartPr/>
                <p14:nvPr/>
              </p14:nvContentPartPr>
              <p14:xfrm>
                <a:off x="5008647" y="5187764"/>
                <a:ext cx="31320" cy="153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04327" y="5183444"/>
                  <a:ext cx="39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14:cNvPr>
                <p14:cNvContentPartPr/>
                <p14:nvPr/>
              </p14:nvContentPartPr>
              <p14:xfrm>
                <a:off x="4994607" y="5147804"/>
                <a:ext cx="6804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90287" y="5143484"/>
                  <a:ext cx="76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14:cNvPr>
                <p14:cNvContentPartPr/>
                <p14:nvPr/>
              </p14:nvContentPartPr>
              <p14:xfrm>
                <a:off x="5020167" y="5229164"/>
                <a:ext cx="63000" cy="169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5847" y="5224844"/>
                  <a:ext cx="7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14:cNvPr>
                <p14:cNvContentPartPr/>
                <p14:nvPr/>
              </p14:nvContentPartPr>
              <p14:xfrm>
                <a:off x="5146887" y="5091644"/>
                <a:ext cx="76680" cy="182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42567" y="5087324"/>
                  <a:ext cx="85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14:cNvPr>
                <p14:cNvContentPartPr/>
                <p14:nvPr/>
              </p14:nvContentPartPr>
              <p14:xfrm>
                <a:off x="5239407" y="5044844"/>
                <a:ext cx="108720" cy="1778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35087" y="5040524"/>
                  <a:ext cx="117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1ABA86DA-1F3A-89BE-2E5B-19C17327C3F2}"/>
              </a:ext>
            </a:extLst>
          </p:cNvPr>
          <p:cNvGrpSpPr/>
          <p:nvPr/>
        </p:nvGrpSpPr>
        <p:grpSpPr>
          <a:xfrm>
            <a:off x="3554607" y="5446244"/>
            <a:ext cx="658800" cy="203040"/>
            <a:chOff x="3554607" y="5446244"/>
            <a:chExt cx="6588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14:cNvPr>
                <p14:cNvContentPartPr/>
                <p14:nvPr/>
              </p14:nvContentPartPr>
              <p14:xfrm>
                <a:off x="3554607" y="5545964"/>
                <a:ext cx="18720" cy="1033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50287" y="5541644"/>
                  <a:ext cx="27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14:cNvPr>
                <p14:cNvContentPartPr/>
                <p14:nvPr/>
              </p14:nvContentPartPr>
              <p14:xfrm>
                <a:off x="3561447" y="5525804"/>
                <a:ext cx="40320" cy="14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57127" y="5521484"/>
                  <a:ext cx="4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14:cNvPr>
                <p14:cNvContentPartPr/>
                <p14:nvPr/>
              </p14:nvContentPartPr>
              <p14:xfrm>
                <a:off x="3560007" y="5539484"/>
                <a:ext cx="48240" cy="1080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55687" y="5535164"/>
                  <a:ext cx="56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14:cNvPr>
                <p14:cNvContentPartPr/>
                <p14:nvPr/>
              </p14:nvContentPartPr>
              <p14:xfrm>
                <a:off x="3649647" y="5521844"/>
                <a:ext cx="14400" cy="856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5327" y="5517524"/>
                  <a:ext cx="23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14:cNvPr>
                <p14:cNvContentPartPr/>
                <p14:nvPr/>
              </p14:nvContentPartPr>
              <p14:xfrm>
                <a:off x="3653607" y="5500244"/>
                <a:ext cx="45360" cy="10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49287" y="5495924"/>
                  <a:ext cx="5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20160" cy="14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59367" y="5552804"/>
                  <a:ext cx="28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41040" cy="684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59367" y="5552804"/>
                  <a:ext cx="4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14:cNvPr>
                <p14:cNvContentPartPr/>
                <p14:nvPr/>
              </p14:nvContentPartPr>
              <p14:xfrm>
                <a:off x="3783927" y="5462444"/>
                <a:ext cx="38520" cy="1299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79607" y="5458124"/>
                  <a:ext cx="4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14:cNvPr>
                <p14:cNvContentPartPr/>
                <p14:nvPr/>
              </p14:nvContentPartPr>
              <p14:xfrm>
                <a:off x="3845487" y="5464964"/>
                <a:ext cx="98280" cy="95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41167" y="5460644"/>
                  <a:ext cx="10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14:cNvPr>
                <p14:cNvContentPartPr/>
                <p14:nvPr/>
              </p14:nvContentPartPr>
              <p14:xfrm>
                <a:off x="3941247" y="5484044"/>
                <a:ext cx="78480" cy="756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36927" y="5479724"/>
                  <a:ext cx="87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14:cNvPr>
                <p14:cNvContentPartPr/>
                <p14:nvPr/>
              </p14:nvContentPartPr>
              <p14:xfrm>
                <a:off x="4059687" y="5446244"/>
                <a:ext cx="153720" cy="1494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55367" y="5441924"/>
                  <a:ext cx="162360" cy="158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8784590" cy="4671060"/>
            <a:chOff x="359663" y="519683"/>
            <a:chExt cx="8784590" cy="467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661416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488947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478024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247192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663" y="1586483"/>
              <a:ext cx="780287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488947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868" y="2013203"/>
              <a:ext cx="35417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226563"/>
              <a:ext cx="303276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226563"/>
              <a:ext cx="4034028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439923"/>
              <a:ext cx="3032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2439923"/>
              <a:ext cx="2471928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63" y="2759963"/>
              <a:ext cx="89916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973323"/>
              <a:ext cx="3032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2973323"/>
              <a:ext cx="1548383" cy="403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186683"/>
              <a:ext cx="303276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3186683"/>
              <a:ext cx="3450335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400044"/>
              <a:ext cx="303276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3400044"/>
              <a:ext cx="8173211" cy="4038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663" y="3613404"/>
              <a:ext cx="1408176" cy="403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663" y="3933443"/>
              <a:ext cx="362711" cy="4038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587" y="3954780"/>
              <a:ext cx="239268" cy="2804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" y="3933443"/>
              <a:ext cx="780288" cy="4038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146804"/>
              <a:ext cx="303276" cy="403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4146804"/>
              <a:ext cx="1548383" cy="4038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360163"/>
              <a:ext cx="303276" cy="4038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4360163"/>
              <a:ext cx="3450335" cy="4038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573524"/>
              <a:ext cx="303276" cy="4038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7868" y="4573524"/>
              <a:ext cx="8676132" cy="4038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663" y="4786883"/>
              <a:ext cx="6743700" cy="4038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59663" y="5576315"/>
            <a:ext cx="3558540" cy="830580"/>
            <a:chOff x="359663" y="5576315"/>
            <a:chExt cx="3558540" cy="830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576315"/>
              <a:ext cx="303276" cy="4038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5576315"/>
              <a:ext cx="1548383" cy="4038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789675"/>
              <a:ext cx="303276" cy="4038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5789675"/>
              <a:ext cx="3450335" cy="403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6003035"/>
              <a:ext cx="303276" cy="4038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868" y="6003035"/>
              <a:ext cx="3191256" cy="40386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59740" y="560324"/>
            <a:ext cx="23634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25" dirty="0">
                <a:latin typeface="Arial"/>
                <a:cs typeface="Arial"/>
              </a:rPr>
              <a:t>Vem </a:t>
            </a:r>
            <a:r>
              <a:rPr sz="1400" dirty="0">
                <a:latin typeface="Arial"/>
                <a:cs typeface="Arial"/>
              </a:rPr>
              <a:t>programada 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fábrica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940" y="1627377"/>
            <a:ext cx="8696960" cy="465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 programada </a:t>
            </a:r>
            <a:r>
              <a:rPr sz="1400" spc="-5" dirty="0">
                <a:latin typeface="Arial"/>
                <a:cs typeface="Arial"/>
              </a:rPr>
              <a:t>eletricamente </a:t>
            </a:r>
            <a:r>
              <a:rPr sz="1400" dirty="0">
                <a:latin typeface="Arial"/>
                <a:cs typeface="Arial"/>
              </a:rPr>
              <a:t>pelo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Uma vez </a:t>
            </a:r>
            <a:r>
              <a:rPr sz="1400" dirty="0">
                <a:latin typeface="Arial"/>
                <a:cs typeface="Arial"/>
              </a:rPr>
              <a:t>programada se </a:t>
            </a:r>
            <a:r>
              <a:rPr sz="1400" spc="-5" dirty="0">
                <a:latin typeface="Arial"/>
                <a:cs typeface="Arial"/>
              </a:rPr>
              <a:t>transforma numa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EPROM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63690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Possui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janela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exposta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raios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ultravioletas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podendo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  </a:t>
            </a:r>
            <a:r>
              <a:rPr sz="1400" spc="-5" dirty="0">
                <a:latin typeface="Arial"/>
                <a:cs typeface="Arial"/>
              </a:rPr>
              <a:t>reprogramada.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350" b="1" baseline="24691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55880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semelhante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 </a:t>
            </a:r>
            <a:r>
              <a:rPr sz="1400" dirty="0">
                <a:latin typeface="Arial"/>
                <a:cs typeface="Arial"/>
              </a:rPr>
              <a:t>EPROM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meio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tensão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elétrica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aplicada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um de seus pinos, podendo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mesma </a:t>
            </a:r>
            <a:r>
              <a:rPr sz="1400" dirty="0">
                <a:latin typeface="Arial"/>
                <a:cs typeface="Arial"/>
              </a:rPr>
              <a:t>forma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 </a:t>
            </a:r>
            <a:r>
              <a:rPr sz="1400" spc="-5" dirty="0">
                <a:latin typeface="Arial"/>
                <a:cs typeface="Arial"/>
              </a:rPr>
              <a:t>uma EPROM.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FLASH-ROM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spcBef>
                <a:spcPts val="840"/>
              </a:spcBef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Pode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1A8A8EE-260E-5F3E-907D-21231757026D}"/>
              </a:ext>
            </a:extLst>
          </p:cNvPr>
          <p:cNvGrpSpPr/>
          <p:nvPr/>
        </p:nvGrpSpPr>
        <p:grpSpPr>
          <a:xfrm>
            <a:off x="1626087" y="1613324"/>
            <a:ext cx="566640" cy="221400"/>
            <a:chOff x="1626087" y="1613324"/>
            <a:chExt cx="56664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14:cNvPr>
                <p14:cNvContentPartPr/>
                <p14:nvPr/>
              </p14:nvContentPartPr>
              <p14:xfrm>
                <a:off x="1626087" y="1640684"/>
                <a:ext cx="127440" cy="1602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1767" y="1636364"/>
                  <a:ext cx="136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14:cNvPr>
                <p14:cNvContentPartPr/>
                <p14:nvPr/>
              </p14:nvContentPartPr>
              <p14:xfrm>
                <a:off x="1904007" y="1628444"/>
                <a:ext cx="3240" cy="2062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99687" y="1624124"/>
                  <a:ext cx="11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14:cNvPr>
                <p14:cNvContentPartPr/>
                <p14:nvPr/>
              </p14:nvContentPartPr>
              <p14:xfrm>
                <a:off x="1802127" y="1633124"/>
                <a:ext cx="208440" cy="33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7807" y="1628804"/>
                  <a:ext cx="21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14:cNvPr>
                <p14:cNvContentPartPr/>
                <p14:nvPr/>
              </p14:nvContentPartPr>
              <p14:xfrm>
                <a:off x="2085447" y="1613324"/>
                <a:ext cx="107280" cy="2019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1127" y="1609004"/>
                  <a:ext cx="1159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44763CF-D4C9-5E59-78B2-DB110D74403D}"/>
              </a:ext>
            </a:extLst>
          </p:cNvPr>
          <p:cNvGrpSpPr/>
          <p:nvPr/>
        </p:nvGrpSpPr>
        <p:grpSpPr>
          <a:xfrm>
            <a:off x="3815607" y="5896604"/>
            <a:ext cx="2598480" cy="375480"/>
            <a:chOff x="3815607" y="5896604"/>
            <a:chExt cx="259848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14:cNvPr>
                <p14:cNvContentPartPr/>
                <p14:nvPr/>
              </p14:nvContentPartPr>
              <p14:xfrm>
                <a:off x="3815607" y="6030164"/>
                <a:ext cx="81000" cy="241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11287" y="6025844"/>
                  <a:ext cx="89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14:cNvPr>
                <p14:cNvContentPartPr/>
                <p14:nvPr/>
              </p14:nvContentPartPr>
              <p14:xfrm>
                <a:off x="3975087" y="6124844"/>
                <a:ext cx="343080" cy="106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70767" y="6120524"/>
                  <a:ext cx="351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14:cNvPr>
                <p14:cNvContentPartPr/>
                <p14:nvPr/>
              </p14:nvContentPartPr>
              <p14:xfrm>
                <a:off x="4391967" y="5999564"/>
                <a:ext cx="303120" cy="231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87647" y="5995244"/>
                  <a:ext cx="311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14:cNvPr>
                <p14:cNvContentPartPr/>
                <p14:nvPr/>
              </p14:nvContentPartPr>
              <p14:xfrm>
                <a:off x="4727127" y="6081644"/>
                <a:ext cx="281880" cy="1587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22807" y="6077324"/>
                  <a:ext cx="290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14:cNvPr>
                <p14:cNvContentPartPr/>
                <p14:nvPr/>
              </p14:nvContentPartPr>
              <p14:xfrm>
                <a:off x="5209167" y="5896604"/>
                <a:ext cx="273960" cy="288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04847" y="5892284"/>
                  <a:ext cx="282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14:cNvPr>
                <p14:cNvContentPartPr/>
                <p14:nvPr/>
              </p14:nvContentPartPr>
              <p14:xfrm>
                <a:off x="5686887" y="6020804"/>
                <a:ext cx="259560" cy="1422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567" y="6016484"/>
                  <a:ext cx="268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14:cNvPr>
                <p14:cNvContentPartPr/>
                <p14:nvPr/>
              </p14:nvContentPartPr>
              <p14:xfrm>
                <a:off x="5933127" y="5929364"/>
                <a:ext cx="5040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8807" y="5925044"/>
                  <a:ext cx="59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14:cNvPr>
                <p14:cNvContentPartPr/>
                <p14:nvPr/>
              </p14:nvContentPartPr>
              <p14:xfrm>
                <a:off x="5989647" y="6064724"/>
                <a:ext cx="186840" cy="118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85327" y="6060404"/>
                  <a:ext cx="195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14:cNvPr>
                <p14:cNvContentPartPr/>
                <p14:nvPr/>
              </p14:nvContentPartPr>
              <p14:xfrm>
                <a:off x="6205287" y="6006764"/>
                <a:ext cx="208800" cy="2041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00967" y="6002444"/>
                  <a:ext cx="2174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BCFAF47A-C1FE-6030-2850-FF29F9419FCB}"/>
              </a:ext>
            </a:extLst>
          </p:cNvPr>
          <p:cNvGrpSpPr/>
          <p:nvPr/>
        </p:nvGrpSpPr>
        <p:grpSpPr>
          <a:xfrm>
            <a:off x="6761487" y="5739284"/>
            <a:ext cx="599760" cy="619200"/>
            <a:chOff x="6761487" y="5739284"/>
            <a:chExt cx="59976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14:cNvPr>
                <p14:cNvContentPartPr/>
                <p14:nvPr/>
              </p14:nvContentPartPr>
              <p14:xfrm>
                <a:off x="6761487" y="5739284"/>
                <a:ext cx="106200" cy="417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57167" y="5734964"/>
                  <a:ext cx="114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14:cNvPr>
                <p14:cNvContentPartPr/>
                <p14:nvPr/>
              </p14:nvContentPartPr>
              <p14:xfrm>
                <a:off x="6939687" y="5945924"/>
                <a:ext cx="163440" cy="4125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35367" y="5941604"/>
                  <a:ext cx="172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14:cNvPr>
                <p14:cNvContentPartPr/>
                <p14:nvPr/>
              </p14:nvContentPartPr>
              <p14:xfrm>
                <a:off x="7164687" y="5804444"/>
                <a:ext cx="21960" cy="3632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60367" y="5800124"/>
                  <a:ext cx="30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14:cNvPr>
                <p14:cNvContentPartPr/>
                <p14:nvPr/>
              </p14:nvContentPartPr>
              <p14:xfrm>
                <a:off x="7104567" y="5956364"/>
                <a:ext cx="131760" cy="579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00247" y="5952044"/>
                  <a:ext cx="140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14:cNvPr>
                <p14:cNvContentPartPr/>
                <p14:nvPr/>
              </p14:nvContentPartPr>
              <p14:xfrm>
                <a:off x="7217967" y="6022244"/>
                <a:ext cx="143280" cy="1569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13647" y="6017924"/>
                  <a:ext cx="1519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86F1C6A-2DD0-BCBF-1E89-BFB44BF3C1B4}"/>
              </a:ext>
            </a:extLst>
          </p:cNvPr>
          <p:cNvGrpSpPr/>
          <p:nvPr/>
        </p:nvGrpSpPr>
        <p:grpSpPr>
          <a:xfrm>
            <a:off x="7576887" y="5846924"/>
            <a:ext cx="1326960" cy="487080"/>
            <a:chOff x="7576887" y="5846924"/>
            <a:chExt cx="13269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14:cNvPr>
                <p14:cNvContentPartPr/>
                <p14:nvPr/>
              </p14:nvContentPartPr>
              <p14:xfrm>
                <a:off x="7576887" y="5894444"/>
                <a:ext cx="239400" cy="2667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72567" y="5890124"/>
                  <a:ext cx="248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14:cNvPr>
                <p14:cNvContentPartPr/>
                <p14:nvPr/>
              </p14:nvContentPartPr>
              <p14:xfrm>
                <a:off x="7922127" y="6004604"/>
                <a:ext cx="318600" cy="1695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17807" y="6000284"/>
                  <a:ext cx="32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14:cNvPr>
                <p14:cNvContentPartPr/>
                <p14:nvPr/>
              </p14:nvContentPartPr>
              <p14:xfrm>
                <a:off x="8253687" y="6030524"/>
                <a:ext cx="146520" cy="145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49367" y="6026204"/>
                  <a:ext cx="155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14:cNvPr>
                <p14:cNvContentPartPr/>
                <p14:nvPr/>
              </p14:nvContentPartPr>
              <p14:xfrm>
                <a:off x="8470407" y="6025844"/>
                <a:ext cx="262080" cy="1371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66087" y="6021524"/>
                  <a:ext cx="270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14:cNvPr>
                <p14:cNvContentPartPr/>
                <p14:nvPr/>
              </p14:nvContentPartPr>
              <p14:xfrm>
                <a:off x="8739687" y="6019724"/>
                <a:ext cx="72720" cy="3142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35367" y="6015404"/>
                  <a:ext cx="81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14:cNvPr>
                <p14:cNvContentPartPr/>
                <p14:nvPr/>
              </p14:nvContentPartPr>
              <p14:xfrm>
                <a:off x="8845887" y="5846924"/>
                <a:ext cx="57960" cy="384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41567" y="5842604"/>
                  <a:ext cx="666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2319BB2-3014-68A5-F461-342C350F3B6F}"/>
              </a:ext>
            </a:extLst>
          </p:cNvPr>
          <p:cNvGrpSpPr/>
          <p:nvPr/>
        </p:nvGrpSpPr>
        <p:grpSpPr>
          <a:xfrm>
            <a:off x="7091247" y="4775564"/>
            <a:ext cx="1988640" cy="542520"/>
            <a:chOff x="7091247" y="4775564"/>
            <a:chExt cx="198864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14:cNvPr>
                <p14:cNvContentPartPr/>
                <p14:nvPr/>
              </p14:nvContentPartPr>
              <p14:xfrm>
                <a:off x="7091247" y="4855484"/>
                <a:ext cx="90000" cy="2664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86927" y="4851164"/>
                  <a:ext cx="98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14:cNvPr>
                <p14:cNvContentPartPr/>
                <p14:nvPr/>
              </p14:nvContentPartPr>
              <p14:xfrm>
                <a:off x="7235607" y="4916684"/>
                <a:ext cx="349920" cy="167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31287" y="4912364"/>
                  <a:ext cx="358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14:cNvPr>
                <p14:cNvContentPartPr/>
                <p14:nvPr/>
              </p14:nvContentPartPr>
              <p14:xfrm>
                <a:off x="7636287" y="4839284"/>
                <a:ext cx="98640" cy="2527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31967" y="4834964"/>
                  <a:ext cx="10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14:cNvPr>
                <p14:cNvContentPartPr/>
                <p14:nvPr/>
              </p14:nvContentPartPr>
              <p14:xfrm>
                <a:off x="7759047" y="4945844"/>
                <a:ext cx="138240" cy="3520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54727" y="4941524"/>
                  <a:ext cx="146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14:cNvPr>
                <p14:cNvContentPartPr/>
                <p14:nvPr/>
              </p14:nvContentPartPr>
              <p14:xfrm>
                <a:off x="7954527" y="4830644"/>
                <a:ext cx="18720" cy="2689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50207" y="4826324"/>
                  <a:ext cx="27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14:cNvPr>
                <p14:cNvContentPartPr/>
                <p14:nvPr/>
              </p14:nvContentPartPr>
              <p14:xfrm>
                <a:off x="7908087" y="4901204"/>
                <a:ext cx="141840" cy="363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03767" y="4896884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14:cNvPr>
                <p14:cNvContentPartPr/>
                <p14:nvPr/>
              </p14:nvContentPartPr>
              <p14:xfrm>
                <a:off x="8017167" y="4967444"/>
                <a:ext cx="99360" cy="2325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12847" y="4963124"/>
                  <a:ext cx="10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14:cNvPr>
                <p14:cNvContentPartPr/>
                <p14:nvPr/>
              </p14:nvContentPartPr>
              <p14:xfrm>
                <a:off x="8259087" y="4919204"/>
                <a:ext cx="368280" cy="3801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54767" y="4914884"/>
                  <a:ext cx="376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14:cNvPr>
                <p14:cNvContentPartPr/>
                <p14:nvPr/>
              </p14:nvContentPartPr>
              <p14:xfrm>
                <a:off x="8681727" y="4945484"/>
                <a:ext cx="183600" cy="1342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77407" y="4941164"/>
                  <a:ext cx="19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14:cNvPr>
                <p14:cNvContentPartPr/>
                <p14:nvPr/>
              </p14:nvContentPartPr>
              <p14:xfrm>
                <a:off x="8891247" y="4960244"/>
                <a:ext cx="95400" cy="3578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86927" y="4955924"/>
                  <a:ext cx="104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14:cNvPr>
                <p14:cNvContentPartPr/>
                <p14:nvPr/>
              </p14:nvContentPartPr>
              <p14:xfrm>
                <a:off x="9031647" y="4775564"/>
                <a:ext cx="48240" cy="3776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27327" y="4771244"/>
                  <a:ext cx="56880" cy="38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616661"/>
            <a:ext cx="5353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SOBRE ESTE</a:t>
            </a:r>
            <a:r>
              <a:rPr spc="-110" dirty="0"/>
              <a:t> </a:t>
            </a:r>
            <a:r>
              <a:rPr spc="-30" dirty="0"/>
              <a:t>MATERIAL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44790" cy="374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Este </a:t>
            </a:r>
            <a:r>
              <a:rPr sz="1800" spc="-5" dirty="0">
                <a:latin typeface="Arial"/>
                <a:cs typeface="Arial"/>
              </a:rPr>
              <a:t>material é para uso individual. </a:t>
            </a:r>
            <a:r>
              <a:rPr sz="1800" spc="-45" dirty="0">
                <a:latin typeface="Arial"/>
                <a:cs typeface="Arial"/>
              </a:rPr>
              <a:t>Todos </a:t>
            </a:r>
            <a:r>
              <a:rPr sz="1800" spc="-5" dirty="0">
                <a:latin typeface="Arial"/>
                <a:cs typeface="Arial"/>
              </a:rPr>
              <a:t>os direitos reservados. </a:t>
            </a:r>
            <a:r>
              <a:rPr sz="1800" dirty="0">
                <a:latin typeface="Arial"/>
                <a:cs typeface="Arial"/>
              </a:rPr>
              <a:t>Proibida  </a:t>
            </a:r>
            <a:r>
              <a:rPr sz="1800" spc="-5" dirty="0">
                <a:latin typeface="Arial"/>
                <a:cs typeface="Arial"/>
              </a:rPr>
              <a:t>a distribuição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ou parcial deste material, por qualquer meio ou </a:t>
            </a:r>
            <a:r>
              <a:rPr sz="1800" dirty="0">
                <a:latin typeface="Arial"/>
                <a:cs typeface="Arial"/>
              </a:rPr>
              <a:t>processo,  </a:t>
            </a:r>
            <a:r>
              <a:rPr sz="1800" spc="-5" dirty="0">
                <a:latin typeface="Arial"/>
                <a:cs typeface="Arial"/>
              </a:rPr>
              <a:t>sem a expressa autorização do </a:t>
            </a:r>
            <a:r>
              <a:rPr sz="1800" spc="-20" dirty="0">
                <a:latin typeface="Arial"/>
                <a:cs typeface="Arial"/>
              </a:rPr>
              <a:t>autor. </a:t>
            </a:r>
            <a:r>
              <a:rPr sz="1800" spc="-5" dirty="0">
                <a:latin typeface="Arial"/>
                <a:cs typeface="Arial"/>
              </a:rPr>
              <a:t>Essas </a:t>
            </a:r>
            <a:r>
              <a:rPr sz="1800" spc="-5" dirty="0" err="1">
                <a:latin typeface="Arial"/>
                <a:cs typeface="Arial"/>
              </a:rPr>
              <a:t>proibições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aplicam</a:t>
            </a:r>
            <a:r>
              <a:rPr lang="pt-BR" sz="1800" spc="-5" dirty="0">
                <a:latin typeface="Arial"/>
                <a:cs typeface="Arial"/>
              </a:rPr>
              <a:t>-se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também</a:t>
            </a:r>
            <a:r>
              <a:rPr sz="1800" spc="-5" dirty="0">
                <a:latin typeface="Arial"/>
                <a:cs typeface="Arial"/>
              </a:rPr>
              <a:t> 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características gráficas da obra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lang="pt-BR" sz="1800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sua</a:t>
            </a:r>
            <a:r>
              <a:rPr sz="1800" spc="-5" dirty="0">
                <a:latin typeface="Arial"/>
                <a:cs typeface="Arial"/>
              </a:rPr>
              <a:t> editoração.</a:t>
            </a:r>
            <a:endParaRPr sz="18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violação </a:t>
            </a:r>
            <a:r>
              <a:rPr sz="1800" dirty="0">
                <a:latin typeface="Arial"/>
                <a:cs typeface="Arial"/>
              </a:rPr>
              <a:t>dos </a:t>
            </a:r>
            <a:r>
              <a:rPr sz="1800" spc="-5" dirty="0">
                <a:latin typeface="Arial"/>
                <a:cs typeface="Arial"/>
              </a:rPr>
              <a:t>direitos autorais é punível como </a:t>
            </a:r>
            <a:r>
              <a:rPr sz="1800" dirty="0">
                <a:latin typeface="Arial"/>
                <a:cs typeface="Arial"/>
              </a:rPr>
              <a:t>crime (art. </a:t>
            </a:r>
            <a:r>
              <a:rPr sz="1800" spc="-5" dirty="0">
                <a:latin typeface="Arial"/>
                <a:cs typeface="Arial"/>
              </a:rPr>
              <a:t>184 e  parágrafos, do Código Penal, </a:t>
            </a:r>
            <a:r>
              <a:rPr sz="1800" dirty="0">
                <a:latin typeface="Arial"/>
                <a:cs typeface="Arial"/>
              </a:rPr>
              <a:t>cf. </a:t>
            </a:r>
            <a:r>
              <a:rPr sz="1800" spc="-5" dirty="0">
                <a:latin typeface="Arial"/>
                <a:cs typeface="Arial"/>
              </a:rPr>
              <a:t>Lei no 6.895, de 17.12.80)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pena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prisão e </a:t>
            </a:r>
            <a:r>
              <a:rPr sz="1800" dirty="0">
                <a:latin typeface="Arial"/>
                <a:cs typeface="Arial"/>
              </a:rPr>
              <a:t>multa, </a:t>
            </a:r>
            <a:r>
              <a:rPr sz="1800" spc="-5" dirty="0">
                <a:latin typeface="Arial"/>
                <a:cs typeface="Arial"/>
              </a:rPr>
              <a:t>conjuntamente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busca e apreensão e indenizações  diversas </a:t>
            </a:r>
            <a:r>
              <a:rPr sz="1800" dirty="0">
                <a:latin typeface="Arial"/>
                <a:cs typeface="Arial"/>
              </a:rPr>
              <a:t>(artigos </a:t>
            </a:r>
            <a:r>
              <a:rPr sz="1800" spc="-5" dirty="0">
                <a:latin typeface="Arial"/>
                <a:cs typeface="Arial"/>
              </a:rPr>
              <a:t>102, 103 parágrafo único, 104, 105, 106 e 107 itens 1, 2 e 3  da </a:t>
            </a:r>
            <a:r>
              <a:rPr sz="1800" spc="-10" dirty="0">
                <a:latin typeface="Arial"/>
                <a:cs typeface="Arial"/>
              </a:rPr>
              <a:t>Lei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9.610,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19/06/98, Lei dos </a:t>
            </a:r>
            <a:r>
              <a:rPr sz="1800" spc="-5" dirty="0">
                <a:latin typeface="Arial"/>
                <a:cs typeface="Arial"/>
              </a:rPr>
              <a:t>Direitos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Autorais).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Certos materiais contidos </a:t>
            </a:r>
            <a:r>
              <a:rPr sz="1800" dirty="0">
                <a:latin typeface="Arial"/>
                <a:cs typeface="Arial"/>
              </a:rPr>
              <a:t>neste </a:t>
            </a:r>
            <a:r>
              <a:rPr sz="1800" spc="-5" dirty="0">
                <a:latin typeface="Arial"/>
                <a:cs typeface="Arial"/>
              </a:rPr>
              <a:t>arquivo </a:t>
            </a:r>
            <a:r>
              <a:rPr sz="1800" dirty="0">
                <a:latin typeface="Arial"/>
                <a:cs typeface="Arial"/>
              </a:rPr>
              <a:t>foram </a:t>
            </a:r>
            <a:r>
              <a:rPr sz="1800" spc="-5" dirty="0">
                <a:latin typeface="Arial"/>
                <a:cs typeface="Arial"/>
              </a:rPr>
              <a:t>incluídos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permissão  da </a:t>
            </a:r>
            <a:r>
              <a:rPr sz="1800" i="1" spc="-5" dirty="0">
                <a:latin typeface="Arial"/>
                <a:cs typeface="Arial"/>
              </a:rPr>
              <a:t>Microchip </a:t>
            </a:r>
            <a:r>
              <a:rPr sz="1800" i="1" spc="-20" dirty="0">
                <a:latin typeface="Arial"/>
                <a:cs typeface="Arial"/>
              </a:rPr>
              <a:t>Technology </a:t>
            </a:r>
            <a:r>
              <a:rPr sz="1800" i="1" spc="-5" dirty="0">
                <a:latin typeface="Arial"/>
                <a:cs typeface="Arial"/>
              </a:rPr>
              <a:t>Incorporated</a:t>
            </a:r>
            <a:r>
              <a:rPr sz="1800" spc="-5" dirty="0">
                <a:latin typeface="Arial"/>
                <a:cs typeface="Arial"/>
              </a:rPr>
              <a:t>. Nenhuma distribuição, reimpressão  ou reprodução do material citado pode ser </a:t>
            </a:r>
            <a:r>
              <a:rPr sz="1800" dirty="0">
                <a:latin typeface="Arial"/>
                <a:cs typeface="Arial"/>
              </a:rPr>
              <a:t>feita sem </a:t>
            </a:r>
            <a:r>
              <a:rPr sz="1800" spc="-5" dirty="0">
                <a:latin typeface="Arial"/>
                <a:cs typeface="Arial"/>
              </a:rPr>
              <a:t>o consentimento </a:t>
            </a:r>
            <a:r>
              <a:rPr sz="1800" spc="-10" dirty="0">
                <a:latin typeface="Arial"/>
                <a:cs typeface="Arial"/>
              </a:rPr>
              <a:t>por  </a:t>
            </a:r>
            <a:r>
              <a:rPr sz="1800" spc="-5" dirty="0">
                <a:latin typeface="Arial"/>
                <a:cs typeface="Arial"/>
              </a:rPr>
              <a:t>escrito da Microchip </a:t>
            </a:r>
            <a:r>
              <a:rPr sz="1800" spc="-25" dirty="0">
                <a:latin typeface="Arial"/>
                <a:cs typeface="Arial"/>
              </a:rPr>
              <a:t>Technology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2600325" cy="2324100"/>
            <a:chOff x="359663" y="519683"/>
            <a:chExt cx="2600325" cy="232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774192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508759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375916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113080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36" y="1159763"/>
              <a:ext cx="800100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663" y="1586483"/>
              <a:ext cx="765048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508759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013203"/>
              <a:ext cx="1464564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8591" y="2013203"/>
              <a:ext cx="472440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4436" y="2013203"/>
              <a:ext cx="5318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241804"/>
              <a:ext cx="289559" cy="377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2226563"/>
              <a:ext cx="148590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9927" y="2226563"/>
              <a:ext cx="7985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455163"/>
              <a:ext cx="289559" cy="3779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" y="2439923"/>
              <a:ext cx="2491740" cy="4038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9740" y="560324"/>
            <a:ext cx="2264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</a:t>
            </a:r>
            <a:r>
              <a:rPr sz="1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capacitores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1627377"/>
            <a:ext cx="23818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 flip</a:t>
            </a:r>
            <a:r>
              <a:rPr sz="1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mais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rápida do que</a:t>
            </a:r>
            <a:r>
              <a:rPr sz="1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77977"/>
            <a:ext cx="502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MICROCONTROLADOR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60089"/>
            <a:ext cx="79971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“É um </a:t>
            </a:r>
            <a:r>
              <a:rPr sz="2000" spc="-5" dirty="0">
                <a:latin typeface="Arial"/>
                <a:cs typeface="Arial"/>
              </a:rPr>
              <a:t>computador em um </a:t>
            </a:r>
            <a:r>
              <a:rPr sz="2000" dirty="0">
                <a:latin typeface="Arial"/>
                <a:cs typeface="Arial"/>
              </a:rPr>
              <a:t>único chip. O </a:t>
            </a:r>
            <a:r>
              <a:rPr sz="2000" spc="-5" dirty="0">
                <a:latin typeface="Arial"/>
                <a:cs typeface="Arial"/>
              </a:rPr>
              <a:t>microcontrolador integra </a:t>
            </a:r>
            <a:r>
              <a:rPr sz="2000" dirty="0">
                <a:latin typeface="Arial"/>
                <a:cs typeface="Arial"/>
              </a:rPr>
              <a:t>em  um </a:t>
            </a:r>
            <a:r>
              <a:rPr sz="2000" spc="-5" dirty="0">
                <a:latin typeface="Arial"/>
                <a:cs typeface="Arial"/>
              </a:rPr>
              <a:t>único </a:t>
            </a:r>
            <a:r>
              <a:rPr sz="2000" dirty="0">
                <a:latin typeface="Arial"/>
                <a:cs typeface="Arial"/>
              </a:rPr>
              <a:t>invólucro CPU,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dispositivos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O primeiro  </a:t>
            </a:r>
            <a:r>
              <a:rPr sz="2000" spc="-10" dirty="0">
                <a:latin typeface="Arial"/>
                <a:cs typeface="Arial"/>
              </a:rPr>
              <a:t>microcontrolador,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8048, </a:t>
            </a:r>
            <a:r>
              <a:rPr sz="2000" spc="-10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desenvolvido pela </a:t>
            </a:r>
            <a:r>
              <a:rPr sz="2000" spc="-5" dirty="0">
                <a:latin typeface="Arial"/>
                <a:cs typeface="Arial"/>
              </a:rPr>
              <a:t>empresa Intel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final  </a:t>
            </a:r>
            <a:r>
              <a:rPr sz="2000" dirty="0">
                <a:latin typeface="Arial"/>
                <a:cs typeface="Arial"/>
              </a:rPr>
              <a:t>da década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setenta.”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05400"/>
            <a:ext cx="80772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3820" algn="just">
              <a:lnSpc>
                <a:spcPct val="108200"/>
              </a:lnSpc>
              <a:spcBef>
                <a:spcPts val="114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Ao contrário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microcontrolador, para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construir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computador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 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microprocessador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é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necessário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utilizar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memória externa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  dispositivos de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I/O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externos.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050" y="990472"/>
            <a:ext cx="4095750" cy="26654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85" y="477977"/>
            <a:ext cx="78054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360"/>
              </a:lnSpc>
              <a:spcBef>
                <a:spcPts val="105"/>
              </a:spcBef>
            </a:pPr>
            <a:r>
              <a:rPr sz="3200" spc="-5" dirty="0">
                <a:latin typeface="Arial Black"/>
                <a:cs typeface="Arial Black"/>
              </a:rPr>
              <a:t>DIAGRAMA </a:t>
            </a:r>
            <a:r>
              <a:rPr sz="3200" dirty="0">
                <a:latin typeface="Arial Black"/>
                <a:cs typeface="Arial Black"/>
              </a:rPr>
              <a:t>EM </a:t>
            </a:r>
            <a:r>
              <a:rPr sz="3200" spc="-10" dirty="0">
                <a:latin typeface="Arial Black"/>
                <a:cs typeface="Arial Black"/>
              </a:rPr>
              <a:t>BLOCOS</a:t>
            </a:r>
            <a:r>
              <a:rPr sz="3200" spc="-8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BÁSICO</a:t>
            </a:r>
            <a:endParaRPr sz="3200">
              <a:latin typeface="Arial Black"/>
              <a:cs typeface="Arial Black"/>
            </a:endParaRPr>
          </a:p>
          <a:p>
            <a:pPr marL="12700" marR="5080" algn="ctr">
              <a:lnSpc>
                <a:spcPct val="75000"/>
              </a:lnSpc>
              <a:spcBef>
                <a:spcPts val="480"/>
              </a:spcBef>
            </a:pPr>
            <a:r>
              <a:rPr sz="3200" dirty="0">
                <a:latin typeface="Arial Black"/>
                <a:cs typeface="Arial Black"/>
              </a:rPr>
              <a:t>DE </a:t>
            </a:r>
            <a:r>
              <a:rPr sz="3200" spc="-5" dirty="0">
                <a:latin typeface="Arial Black"/>
                <a:cs typeface="Arial Black"/>
              </a:rPr>
              <a:t>UM MICROCONTROLADOR</a:t>
            </a:r>
            <a:r>
              <a:rPr sz="3200" spc="-9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COM  </a:t>
            </a:r>
            <a:r>
              <a:rPr sz="3200" spc="-5" dirty="0">
                <a:latin typeface="Arial Black"/>
                <a:cs typeface="Arial Black"/>
              </a:rPr>
              <a:t>ARQUITETURA</a:t>
            </a:r>
            <a:r>
              <a:rPr sz="3200" spc="-55" dirty="0">
                <a:latin typeface="Arial Black"/>
                <a:cs typeface="Arial Black"/>
              </a:rPr>
              <a:t> </a:t>
            </a:r>
            <a:r>
              <a:rPr sz="3200" spc="-30" dirty="0">
                <a:latin typeface="Arial Black"/>
                <a:cs typeface="Arial Black"/>
              </a:rPr>
              <a:t>HARVARD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425" y="1904936"/>
            <a:ext cx="7854950" cy="3734435"/>
            <a:chOff x="606425" y="1904936"/>
            <a:chExt cx="7854950" cy="3734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25" y="1938400"/>
              <a:ext cx="7851775" cy="370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904936"/>
              <a:ext cx="7851775" cy="37005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15195C0-2526-B806-8D45-1A1BD6E4B694}"/>
              </a:ext>
            </a:extLst>
          </p:cNvPr>
          <p:cNvGrpSpPr/>
          <p:nvPr/>
        </p:nvGrpSpPr>
        <p:grpSpPr>
          <a:xfrm>
            <a:off x="2638244" y="5100644"/>
            <a:ext cx="717840" cy="222120"/>
            <a:chOff x="2638244" y="5100644"/>
            <a:chExt cx="7178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14:cNvPr>
                <p14:cNvContentPartPr/>
                <p14:nvPr/>
              </p14:nvContentPartPr>
              <p14:xfrm>
                <a:off x="2638244" y="5110724"/>
                <a:ext cx="3348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3924" y="5106404"/>
                  <a:ext cx="42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14:cNvPr>
                <p14:cNvContentPartPr/>
                <p14:nvPr/>
              </p14:nvContentPartPr>
              <p14:xfrm>
                <a:off x="2652284" y="5100644"/>
                <a:ext cx="68760" cy="75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7964" y="5096324"/>
                  <a:ext cx="774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14:cNvPr>
                <p14:cNvContentPartPr/>
                <p14:nvPr/>
              </p14:nvContentPartPr>
              <p14:xfrm>
                <a:off x="2648684" y="5168684"/>
                <a:ext cx="79200" cy="36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4364" y="5164364"/>
                  <a:ext cx="87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14:cNvPr>
                <p14:cNvContentPartPr/>
                <p14:nvPr/>
              </p14:nvContentPartPr>
              <p14:xfrm>
                <a:off x="2775764" y="5108204"/>
                <a:ext cx="79920" cy="1695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1444" y="5103884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14:cNvPr>
                <p14:cNvContentPartPr/>
                <p14:nvPr/>
              </p14:nvContentPartPr>
              <p14:xfrm>
                <a:off x="2880884" y="5104604"/>
                <a:ext cx="92160" cy="1879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6564" y="5100284"/>
                  <a:ext cx="10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14:cNvPr>
                <p14:cNvContentPartPr/>
                <p14:nvPr/>
              </p14:nvContentPartPr>
              <p14:xfrm>
                <a:off x="2919404" y="5197124"/>
                <a:ext cx="80640" cy="169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5084" y="5192804"/>
                  <a:ext cx="89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14:cNvPr>
                <p14:cNvContentPartPr/>
                <p14:nvPr/>
              </p14:nvContentPartPr>
              <p14:xfrm>
                <a:off x="3012284" y="5104964"/>
                <a:ext cx="135360" cy="19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7964" y="5100644"/>
                  <a:ext cx="144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14:cNvPr>
                <p14:cNvContentPartPr/>
                <p14:nvPr/>
              </p14:nvContentPartPr>
              <p14:xfrm>
                <a:off x="3248084" y="5157164"/>
                <a:ext cx="13320" cy="160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43764" y="5152844"/>
                  <a:ext cx="21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14:cNvPr>
                <p14:cNvContentPartPr/>
                <p14:nvPr/>
              </p14:nvContentPartPr>
              <p14:xfrm>
                <a:off x="3328364" y="5139524"/>
                <a:ext cx="7920" cy="18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24044" y="5135204"/>
                  <a:ext cx="1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14:cNvPr>
                <p14:cNvContentPartPr/>
                <p14:nvPr/>
              </p14:nvContentPartPr>
              <p14:xfrm>
                <a:off x="3262844" y="5240324"/>
                <a:ext cx="93240" cy="2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58524" y="5236004"/>
                  <a:ext cx="10188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F4D8BE5-A46D-D641-9056-949B241084C6}"/>
              </a:ext>
            </a:extLst>
          </p:cNvPr>
          <p:cNvGrpSpPr/>
          <p:nvPr/>
        </p:nvGrpSpPr>
        <p:grpSpPr>
          <a:xfrm>
            <a:off x="7285124" y="3062324"/>
            <a:ext cx="579240" cy="327240"/>
            <a:chOff x="7285124" y="3062324"/>
            <a:chExt cx="5792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14:cNvPr>
                <p14:cNvContentPartPr/>
                <p14:nvPr/>
              </p14:nvContentPartPr>
              <p14:xfrm>
                <a:off x="7285124" y="3175364"/>
                <a:ext cx="94320" cy="162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0804" y="3171044"/>
                  <a:ext cx="102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14:cNvPr>
                <p14:cNvContentPartPr/>
                <p14:nvPr/>
              </p14:nvContentPartPr>
              <p14:xfrm>
                <a:off x="7458284" y="3106604"/>
                <a:ext cx="165600" cy="2595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3964" y="3102284"/>
                  <a:ext cx="174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14:cNvPr>
                <p14:cNvContentPartPr/>
                <p14:nvPr/>
              </p14:nvContentPartPr>
              <p14:xfrm>
                <a:off x="7657364" y="3144044"/>
                <a:ext cx="18000" cy="4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53044" y="3139724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14:cNvPr>
                <p14:cNvContentPartPr/>
                <p14:nvPr/>
              </p14:nvContentPartPr>
              <p14:xfrm>
                <a:off x="7680404" y="3062324"/>
                <a:ext cx="100800" cy="309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76084" y="3058004"/>
                  <a:ext cx="109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14:cNvPr>
                <p14:cNvContentPartPr/>
                <p14:nvPr/>
              </p14:nvContentPartPr>
              <p14:xfrm>
                <a:off x="7776884" y="3212444"/>
                <a:ext cx="87480" cy="1771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72564" y="3208124"/>
                  <a:ext cx="961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F0D572B-3692-0BF1-D39A-9DF69144FFFB}"/>
              </a:ext>
            </a:extLst>
          </p:cNvPr>
          <p:cNvGrpSpPr/>
          <p:nvPr/>
        </p:nvGrpSpPr>
        <p:grpSpPr>
          <a:xfrm>
            <a:off x="1868204" y="4215404"/>
            <a:ext cx="675720" cy="296640"/>
            <a:chOff x="1868204" y="4215404"/>
            <a:chExt cx="6757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14:cNvPr>
                <p14:cNvContentPartPr/>
                <p14:nvPr/>
              </p14:nvContentPartPr>
              <p14:xfrm>
                <a:off x="1868204" y="4313684"/>
                <a:ext cx="117360" cy="1659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63884" y="4309364"/>
                  <a:ext cx="12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14:cNvPr>
                <p14:cNvContentPartPr/>
                <p14:nvPr/>
              </p14:nvContentPartPr>
              <p14:xfrm>
                <a:off x="2002844" y="4292084"/>
                <a:ext cx="86040" cy="2066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98524" y="4287764"/>
                  <a:ext cx="94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14:cNvPr>
                <p14:cNvContentPartPr/>
                <p14:nvPr/>
              </p14:nvContentPartPr>
              <p14:xfrm>
                <a:off x="2150444" y="4264364"/>
                <a:ext cx="147240" cy="2142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46124" y="4260044"/>
                  <a:ext cx="155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14:cNvPr>
                <p14:cNvContentPartPr/>
                <p14:nvPr/>
              </p14:nvContentPartPr>
              <p14:xfrm>
                <a:off x="2314604" y="4253924"/>
                <a:ext cx="11520" cy="21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10284" y="4249604"/>
                  <a:ext cx="2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14:cNvPr>
                <p14:cNvContentPartPr/>
                <p14:nvPr/>
              </p14:nvContentPartPr>
              <p14:xfrm>
                <a:off x="2325764" y="4215404"/>
                <a:ext cx="117720" cy="296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21444" y="4211084"/>
                  <a:ext cx="126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14:cNvPr>
                <p14:cNvContentPartPr/>
                <p14:nvPr/>
              </p14:nvContentPartPr>
              <p14:xfrm>
                <a:off x="2445284" y="4348604"/>
                <a:ext cx="98640" cy="157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40964" y="4344284"/>
                  <a:ext cx="1072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700BBAC-B134-8D25-AF4E-7152FD8D3D57}"/>
              </a:ext>
            </a:extLst>
          </p:cNvPr>
          <p:cNvGrpSpPr/>
          <p:nvPr/>
        </p:nvGrpSpPr>
        <p:grpSpPr>
          <a:xfrm>
            <a:off x="2863244" y="4180844"/>
            <a:ext cx="1076760" cy="449280"/>
            <a:chOff x="2863244" y="4180844"/>
            <a:chExt cx="107676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14:cNvPr>
                <p14:cNvContentPartPr/>
                <p14:nvPr/>
              </p14:nvContentPartPr>
              <p14:xfrm>
                <a:off x="2863244" y="4180844"/>
                <a:ext cx="88920" cy="4492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8924" y="4176524"/>
                  <a:ext cx="97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14:cNvPr>
                <p14:cNvContentPartPr/>
                <p14:nvPr/>
              </p14:nvContentPartPr>
              <p14:xfrm>
                <a:off x="3024524" y="4310804"/>
                <a:ext cx="84600" cy="2109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0204" y="4306484"/>
                  <a:ext cx="9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14:cNvPr>
                <p14:cNvContentPartPr/>
                <p14:nvPr/>
              </p14:nvContentPartPr>
              <p14:xfrm>
                <a:off x="3217124" y="4313684"/>
                <a:ext cx="3960" cy="235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12804" y="4309364"/>
                  <a:ext cx="12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14:cNvPr>
                <p14:cNvContentPartPr/>
                <p14:nvPr/>
              </p14:nvContentPartPr>
              <p14:xfrm>
                <a:off x="3297404" y="4301084"/>
                <a:ext cx="150120" cy="183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3084" y="4296764"/>
                  <a:ext cx="158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14:cNvPr>
                <p14:cNvContentPartPr/>
                <p14:nvPr/>
              </p14:nvContentPartPr>
              <p14:xfrm>
                <a:off x="3499364" y="4297844"/>
                <a:ext cx="8640" cy="195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95044" y="4293524"/>
                  <a:ext cx="1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14:cNvPr>
                <p14:cNvContentPartPr/>
                <p14:nvPr/>
              </p14:nvContentPartPr>
              <p14:xfrm>
                <a:off x="3559484" y="4273364"/>
                <a:ext cx="77040" cy="2570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55164" y="4269044"/>
                  <a:ext cx="85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14:cNvPr>
                <p14:cNvContentPartPr/>
                <p14:nvPr/>
              </p14:nvContentPartPr>
              <p14:xfrm>
                <a:off x="3694124" y="4282364"/>
                <a:ext cx="19800" cy="2257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89804" y="4278044"/>
                  <a:ext cx="28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14:cNvPr>
                <p14:cNvContentPartPr/>
                <p14:nvPr/>
              </p14:nvContentPartPr>
              <p14:xfrm>
                <a:off x="3706004" y="4322324"/>
                <a:ext cx="58680" cy="187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01684" y="4318004"/>
                  <a:ext cx="67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14:cNvPr>
                <p14:cNvContentPartPr/>
                <p14:nvPr/>
              </p14:nvContentPartPr>
              <p14:xfrm>
                <a:off x="3700604" y="4392884"/>
                <a:ext cx="98280" cy="129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6284" y="4388564"/>
                  <a:ext cx="106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14:cNvPr>
                <p14:cNvContentPartPr/>
                <p14:nvPr/>
              </p14:nvContentPartPr>
              <p14:xfrm>
                <a:off x="3834884" y="4222604"/>
                <a:ext cx="105120" cy="392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30564" y="4218284"/>
                  <a:ext cx="113760" cy="40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477977"/>
            <a:ext cx="5034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ESTADO </a:t>
            </a:r>
            <a:r>
              <a:rPr spc="-65" dirty="0"/>
              <a:t>DA </a:t>
            </a:r>
            <a:r>
              <a:rPr spc="-5" dirty="0"/>
              <a:t>ARTE</a:t>
            </a:r>
            <a:r>
              <a:rPr spc="-75" dirty="0"/>
              <a:t> </a:t>
            </a:r>
            <a:r>
              <a:rPr spc="5" dirty="0"/>
              <a:t>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44422"/>
            <a:ext cx="6461125" cy="398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Família 8051 (8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PIC (8, </a:t>
            </a:r>
            <a:r>
              <a:rPr sz="2400" spc="-5" dirty="0">
                <a:latin typeface="Arial"/>
                <a:cs typeface="Arial"/>
              </a:rPr>
              <a:t>16 e 32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-"/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ARM (32 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-"/>
            </a:pPr>
            <a:endParaRPr sz="245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Família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(32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540461"/>
            <a:ext cx="2769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FAMÍLIA</a:t>
            </a:r>
            <a:r>
              <a:rPr spc="-85" dirty="0"/>
              <a:t> </a:t>
            </a:r>
            <a:r>
              <a:rPr spc="-5" dirty="0"/>
              <a:t>PIC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7987665" cy="452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4790" marR="5080" indent="-213550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/>
                <a:cs typeface="Arial Black"/>
              </a:rPr>
              <a:t>Desenvolvida </a:t>
            </a:r>
            <a:r>
              <a:rPr sz="2800" spc="-10" dirty="0">
                <a:latin typeface="Arial Black"/>
                <a:cs typeface="Arial Black"/>
              </a:rPr>
              <a:t>pela </a:t>
            </a:r>
            <a:r>
              <a:rPr sz="2800" dirty="0">
                <a:latin typeface="Arial Black"/>
                <a:cs typeface="Arial Black"/>
              </a:rPr>
              <a:t>empresa </a:t>
            </a:r>
            <a:r>
              <a:rPr sz="2800" spc="-5" dirty="0">
                <a:latin typeface="Arial Black"/>
                <a:cs typeface="Arial Black"/>
              </a:rPr>
              <a:t>Microchip  </a:t>
            </a:r>
            <a:r>
              <a:rPr sz="2800" spc="-25" dirty="0">
                <a:latin typeface="Arial Black"/>
                <a:cs typeface="Arial Black"/>
              </a:rPr>
              <a:t>Technology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Inc.</a:t>
            </a:r>
            <a:endParaRPr sz="2800">
              <a:latin typeface="Arial Black"/>
              <a:cs typeface="Arial Black"/>
            </a:endParaRPr>
          </a:p>
          <a:p>
            <a:pPr marL="198120" indent="-186055">
              <a:lnSpc>
                <a:spcPts val="2755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PIC10 </a:t>
            </a:r>
            <a:r>
              <a:rPr sz="2400" dirty="0">
                <a:latin typeface="Arial"/>
                <a:cs typeface="Arial"/>
              </a:rPr>
              <a:t>(8 </a:t>
            </a:r>
            <a:r>
              <a:rPr sz="2400" spc="-5" dirty="0">
                <a:latin typeface="Arial"/>
                <a:cs typeface="Arial"/>
              </a:rPr>
              <a:t>bits) </a:t>
            </a:r>
            <a:r>
              <a:rPr sz="1600" spc="-5" dirty="0">
                <a:latin typeface="Arial"/>
                <a:cs typeface="Arial"/>
              </a:rPr>
              <a:t>(menor microcontrolador 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mundo)</a:t>
            </a:r>
            <a:endParaRPr sz="16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PIC12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PIC14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PIC16 </a:t>
            </a:r>
            <a:r>
              <a:rPr sz="2400" dirty="0">
                <a:latin typeface="Arial"/>
                <a:cs typeface="Arial"/>
              </a:rPr>
              <a:t>(8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PIC18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5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PIC24 (16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PIC32 (32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924499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DSPIC (16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226" y="6026607"/>
            <a:ext cx="446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(processador digital de sinais +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microcontrolador)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F13420-B664-FD0F-97B6-0EF6D5B0C283}"/>
              </a:ext>
            </a:extLst>
          </p:cNvPr>
          <p:cNvGrpSpPr/>
          <p:nvPr/>
        </p:nvGrpSpPr>
        <p:grpSpPr>
          <a:xfrm>
            <a:off x="362684" y="3606644"/>
            <a:ext cx="2500920" cy="1193040"/>
            <a:chOff x="362684" y="3606644"/>
            <a:chExt cx="2500920" cy="11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14:cNvPr>
                <p14:cNvContentPartPr/>
                <p14:nvPr/>
              </p14:nvContentPartPr>
              <p14:xfrm>
                <a:off x="362684" y="4143044"/>
                <a:ext cx="2125080" cy="6566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8364" y="4138724"/>
                  <a:ext cx="21337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14:cNvPr>
                <p14:cNvContentPartPr/>
                <p14:nvPr/>
              </p14:nvContentPartPr>
              <p14:xfrm>
                <a:off x="2374364" y="3672884"/>
                <a:ext cx="404280" cy="5886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044" y="3668564"/>
                  <a:ext cx="4129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14:cNvPr>
                <p14:cNvContentPartPr/>
                <p14:nvPr/>
              </p14:nvContentPartPr>
              <p14:xfrm>
                <a:off x="2650844" y="3606644"/>
                <a:ext cx="212760" cy="2152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6524" y="3602324"/>
                  <a:ext cx="2214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6661"/>
            <a:ext cx="7971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 DE MEMÓRIA DE</a:t>
            </a:r>
            <a:r>
              <a:rPr spc="-105" dirty="0"/>
              <a:t> </a:t>
            </a:r>
            <a:r>
              <a:rPr spc="-5" dirty="0"/>
              <a:t>PROGRAMA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2596"/>
            <a:ext cx="8302625" cy="48634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b="1" dirty="0">
                <a:latin typeface="Arial Narrow"/>
                <a:cs typeface="Arial Narrow"/>
              </a:rPr>
              <a:t>ROM TIPO </a:t>
            </a:r>
            <a:r>
              <a:rPr sz="1800" b="1" spc="-5" dirty="0">
                <a:latin typeface="Arial Narrow"/>
                <a:cs typeface="Arial Narrow"/>
              </a:rPr>
              <a:t>MÁSCARA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O chip já sai da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com o </a:t>
            </a:r>
            <a:r>
              <a:rPr sz="1600" spc="-10" dirty="0">
                <a:latin typeface="Arial Narrow"/>
                <a:cs typeface="Arial Narrow"/>
              </a:rPr>
              <a:t>programa gravado nele, </a:t>
            </a:r>
            <a:r>
              <a:rPr sz="1600" spc="-5" dirty="0">
                <a:latin typeface="Arial Narrow"/>
                <a:cs typeface="Arial Narrow"/>
              </a:rPr>
              <a:t>não </a:t>
            </a:r>
            <a:r>
              <a:rPr sz="1600" spc="-10" dirty="0">
                <a:latin typeface="Arial Narrow"/>
                <a:cs typeface="Arial Narrow"/>
              </a:rPr>
              <a:t>podendo </a:t>
            </a:r>
            <a:r>
              <a:rPr sz="1600" spc="-5" dirty="0">
                <a:latin typeface="Arial Narrow"/>
                <a:cs typeface="Arial Narrow"/>
              </a:rPr>
              <a:t>ser regravado  de forma </a:t>
            </a:r>
            <a:r>
              <a:rPr sz="1600" spc="-10" dirty="0">
                <a:latin typeface="Arial Narrow"/>
                <a:cs typeface="Arial Narrow"/>
              </a:rPr>
              <a:t>nenhuma pelo </a:t>
            </a:r>
            <a:r>
              <a:rPr sz="1600" spc="-5" dirty="0">
                <a:latin typeface="Arial Narrow"/>
                <a:cs typeface="Arial Narrow"/>
              </a:rPr>
              <a:t>usuário. O custo 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é </a:t>
            </a:r>
            <a:r>
              <a:rPr sz="1600" spc="-10" dirty="0">
                <a:latin typeface="Arial Narrow"/>
                <a:cs typeface="Arial Narrow"/>
              </a:rPr>
              <a:t>bem </a:t>
            </a:r>
            <a:r>
              <a:rPr sz="1600" spc="-5" dirty="0">
                <a:latin typeface="Arial Narrow"/>
                <a:cs typeface="Arial Narrow"/>
              </a:rPr>
              <a:t>reduzido, </a:t>
            </a:r>
            <a:r>
              <a:rPr sz="1600" spc="-10" dirty="0">
                <a:latin typeface="Arial Narrow"/>
                <a:cs typeface="Arial Narrow"/>
              </a:rPr>
              <a:t>mas </a:t>
            </a:r>
            <a:r>
              <a:rPr sz="1600" dirty="0">
                <a:latin typeface="Arial Narrow"/>
                <a:cs typeface="Arial Narrow"/>
              </a:rPr>
              <a:t>só </a:t>
            </a:r>
            <a:r>
              <a:rPr sz="1600" spc="-10" dirty="0">
                <a:latin typeface="Arial Narrow"/>
                <a:cs typeface="Arial Narrow"/>
              </a:rPr>
              <a:t>são </a:t>
            </a:r>
            <a:r>
              <a:rPr sz="1600" spc="-5" dirty="0">
                <a:latin typeface="Arial Narrow"/>
                <a:cs typeface="Arial Narrow"/>
              </a:rPr>
              <a:t>viáveis </a:t>
            </a:r>
            <a:r>
              <a:rPr sz="1600" dirty="0">
                <a:latin typeface="Arial Narrow"/>
                <a:cs typeface="Arial Narrow"/>
              </a:rPr>
              <a:t>se  </a:t>
            </a:r>
            <a:r>
              <a:rPr sz="1600" spc="-5" dirty="0">
                <a:latin typeface="Arial Narrow"/>
                <a:cs typeface="Arial Narrow"/>
              </a:rPr>
              <a:t>adquiridos em grande quantidade. Estes componentes são identificados pelo sufixo</a:t>
            </a:r>
            <a:r>
              <a:rPr sz="1600" spc="-15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“CR”.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spc="-5" dirty="0">
                <a:latin typeface="Arial Narrow"/>
                <a:cs typeface="Arial Narrow"/>
              </a:rPr>
              <a:t>OTP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Estes dispositivos </a:t>
            </a:r>
            <a:r>
              <a:rPr sz="1600" spc="-10" dirty="0">
                <a:latin typeface="Arial Narrow"/>
                <a:cs typeface="Arial Narrow"/>
              </a:rPr>
              <a:t>utilizam memória </a:t>
            </a:r>
            <a:r>
              <a:rPr sz="1600" spc="-5" dirty="0">
                <a:latin typeface="Arial Narrow"/>
                <a:cs typeface="Arial Narrow"/>
              </a:rPr>
              <a:t>PROM para </a:t>
            </a:r>
            <a:r>
              <a:rPr sz="1600" spc="-10" dirty="0">
                <a:latin typeface="Arial Narrow"/>
                <a:cs typeface="Arial Narrow"/>
              </a:rPr>
              <a:t>armazenar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Eles vem de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vazios,  sendo a </a:t>
            </a:r>
            <a:r>
              <a:rPr sz="1600" spc="-10" dirty="0">
                <a:latin typeface="Arial Narrow"/>
                <a:cs typeface="Arial Narrow"/>
              </a:rPr>
              <a:t>gravação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 feita pelo usuário, não podendo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mesmo </a:t>
            </a:r>
            <a:r>
              <a:rPr sz="1600" spc="-5" dirty="0">
                <a:latin typeface="Arial Narrow"/>
                <a:cs typeface="Arial Narrow"/>
              </a:rPr>
              <a:t>ser regravado. Isto </a:t>
            </a:r>
            <a:r>
              <a:rPr sz="1600" spc="-10" dirty="0">
                <a:latin typeface="Arial Narrow"/>
                <a:cs typeface="Arial Narrow"/>
              </a:rPr>
              <a:t>impede </a:t>
            </a:r>
            <a:r>
              <a:rPr sz="1600" spc="-5" dirty="0">
                <a:latin typeface="Arial Narrow"/>
                <a:cs typeface="Arial Narrow"/>
              </a:rPr>
              <a:t>a  </a:t>
            </a:r>
            <a:r>
              <a:rPr sz="1600" spc="-10" dirty="0">
                <a:latin typeface="Arial Narrow"/>
                <a:cs typeface="Arial Narrow"/>
              </a:rPr>
              <a:t>utilização </a:t>
            </a:r>
            <a:r>
              <a:rPr sz="1600" spc="-5" dirty="0">
                <a:latin typeface="Arial Narrow"/>
                <a:cs typeface="Arial Narrow"/>
              </a:rPr>
              <a:t>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na fase </a:t>
            </a:r>
            <a:r>
              <a:rPr sz="1600" spc="-10" dirty="0">
                <a:latin typeface="Arial Narrow"/>
                <a:cs typeface="Arial Narrow"/>
              </a:rPr>
              <a:t>de desenvolvimento </a:t>
            </a:r>
            <a:r>
              <a:rPr sz="1600" spc="-5" dirty="0">
                <a:latin typeface="Arial Narrow"/>
                <a:cs typeface="Arial Narrow"/>
              </a:rPr>
              <a:t>e teste 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mesmos são identificados  </a:t>
            </a:r>
            <a:r>
              <a:rPr sz="1600" spc="-5" dirty="0">
                <a:latin typeface="Arial Narrow"/>
                <a:cs typeface="Arial Narrow"/>
              </a:rPr>
              <a:t>pelo sufixo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080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EPROM -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possuem </a:t>
            </a:r>
            <a:r>
              <a:rPr sz="1600" spc="-10" dirty="0">
                <a:latin typeface="Arial Narrow"/>
                <a:cs typeface="Arial Narrow"/>
              </a:rPr>
              <a:t>uma janela onde podemos, através da </a:t>
            </a:r>
            <a:r>
              <a:rPr sz="1600" spc="-5" dirty="0">
                <a:latin typeface="Arial Narrow"/>
                <a:cs typeface="Arial Narrow"/>
              </a:rPr>
              <a:t>exposição a </a:t>
            </a:r>
            <a:r>
              <a:rPr sz="1600" spc="-10" dirty="0">
                <a:latin typeface="Arial Narrow"/>
                <a:cs typeface="Arial Narrow"/>
              </a:rPr>
              <a:t>raios ultravioletas,  apagar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gravados no chip. </a:t>
            </a:r>
            <a:r>
              <a:rPr sz="1600" spc="-10" dirty="0">
                <a:latin typeface="Arial Narrow"/>
                <a:cs typeface="Arial Narrow"/>
              </a:rPr>
              <a:t>Embora seja trabalhoso efetuar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apagamento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programa, </a:t>
            </a:r>
            <a:r>
              <a:rPr sz="1600" spc="-5" dirty="0">
                <a:latin typeface="Arial Narrow"/>
                <a:cs typeface="Arial Narrow"/>
              </a:rPr>
              <a:t>estes  </a:t>
            </a:r>
            <a:r>
              <a:rPr sz="1600" spc="-10" dirty="0">
                <a:latin typeface="Arial Narrow"/>
                <a:cs typeface="Arial Narrow"/>
              </a:rPr>
              <a:t>componentes podem </a:t>
            </a:r>
            <a:r>
              <a:rPr sz="1600" spc="-5" dirty="0">
                <a:latin typeface="Arial Narrow"/>
                <a:cs typeface="Arial Narrow"/>
              </a:rPr>
              <a:t>ser utilizados </a:t>
            </a:r>
            <a:r>
              <a:rPr sz="1600" spc="-10" dirty="0">
                <a:latin typeface="Arial Narrow"/>
                <a:cs typeface="Arial Narrow"/>
              </a:rPr>
              <a:t>na </a:t>
            </a:r>
            <a:r>
              <a:rPr sz="1600" spc="-5" dirty="0">
                <a:latin typeface="Arial Narrow"/>
                <a:cs typeface="Arial Narrow"/>
              </a:rPr>
              <a:t>fase de testes e </a:t>
            </a:r>
            <a:r>
              <a:rPr sz="1600" spc="-10" dirty="0">
                <a:latin typeface="Arial Narrow"/>
                <a:cs typeface="Arial Narrow"/>
              </a:rPr>
              <a:t>desenvolvimento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 sufixo pode ser </a:t>
            </a:r>
            <a:r>
              <a:rPr sz="1600" dirty="0">
                <a:latin typeface="Arial Narrow"/>
                <a:cs typeface="Arial Narrow"/>
              </a:rPr>
              <a:t>“JW”  </a:t>
            </a:r>
            <a:r>
              <a:rPr sz="1600" spc="-5" dirty="0">
                <a:latin typeface="Arial Narrow"/>
                <a:cs typeface="Arial Narrow"/>
              </a:rPr>
              <a:t>para dispositivos </a:t>
            </a:r>
            <a:r>
              <a:rPr sz="1600" spc="-10" dirty="0">
                <a:latin typeface="Arial Narrow"/>
                <a:cs typeface="Arial Narrow"/>
              </a:rPr>
              <a:t>com 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</a:t>
            </a:r>
            <a:r>
              <a:rPr sz="1600" spc="-5" dirty="0">
                <a:latin typeface="Arial Narrow"/>
                <a:cs typeface="Arial Narrow"/>
              </a:rPr>
              <a:t>DIP ou “CL” para dispositivos com </a:t>
            </a:r>
            <a:r>
              <a:rPr sz="1600" spc="-10" dirty="0">
                <a:latin typeface="Arial Narrow"/>
                <a:cs typeface="Arial Narrow"/>
              </a:rPr>
              <a:t>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 </a:t>
            </a:r>
            <a:r>
              <a:rPr sz="1600" dirty="0">
                <a:latin typeface="Arial Narrow"/>
                <a:cs typeface="Arial Narrow"/>
              </a:rPr>
              <a:t>PLCC.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FLASH </a:t>
            </a:r>
            <a:r>
              <a:rPr sz="1600" b="1" spc="-5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Identificados </a:t>
            </a:r>
            <a:r>
              <a:rPr sz="1600" spc="-10" dirty="0">
                <a:latin typeface="Arial Narrow"/>
                <a:cs typeface="Arial Narrow"/>
              </a:rPr>
              <a:t>pelo sufixo </a:t>
            </a:r>
            <a:r>
              <a:rPr sz="1600" spc="-5" dirty="0">
                <a:latin typeface="Arial Narrow"/>
                <a:cs typeface="Arial Narrow"/>
              </a:rPr>
              <a:t>“F”, 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permitem ser </a:t>
            </a:r>
            <a:r>
              <a:rPr sz="1600" spc="-10" dirty="0">
                <a:latin typeface="Arial Narrow"/>
                <a:cs typeface="Arial Narrow"/>
              </a:rPr>
              <a:t>apagados/regravados </a:t>
            </a:r>
            <a:r>
              <a:rPr sz="1600" spc="-5" dirty="0">
                <a:latin typeface="Arial Narrow"/>
                <a:cs typeface="Arial Narrow"/>
              </a:rPr>
              <a:t>milhares </a:t>
            </a:r>
            <a:r>
              <a:rPr sz="1600" spc="-15" dirty="0">
                <a:latin typeface="Arial Narrow"/>
                <a:cs typeface="Arial Narrow"/>
              </a:rPr>
              <a:t>de  </a:t>
            </a:r>
            <a:r>
              <a:rPr sz="1600" spc="-5" dirty="0">
                <a:latin typeface="Arial Narrow"/>
                <a:cs typeface="Arial Narrow"/>
              </a:rPr>
              <a:t>vezes </a:t>
            </a:r>
            <a:r>
              <a:rPr sz="1600" spc="-10" dirty="0">
                <a:latin typeface="Arial Narrow"/>
                <a:cs typeface="Arial Narrow"/>
              </a:rPr>
              <a:t>através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sinais </a:t>
            </a:r>
            <a:r>
              <a:rPr sz="1600" spc="-5" dirty="0">
                <a:latin typeface="Arial Narrow"/>
                <a:cs typeface="Arial Narrow"/>
              </a:rPr>
              <a:t>elétricos </a:t>
            </a:r>
            <a:r>
              <a:rPr sz="1600" spc="-10" dirty="0">
                <a:latin typeface="Arial Narrow"/>
                <a:cs typeface="Arial Narrow"/>
              </a:rPr>
              <a:t>aplicados </a:t>
            </a:r>
            <a:r>
              <a:rPr sz="1600" spc="-5" dirty="0">
                <a:latin typeface="Arial Narrow"/>
                <a:cs typeface="Arial Narrow"/>
              </a:rPr>
              <a:t>em </a:t>
            </a:r>
            <a:r>
              <a:rPr sz="1600" spc="-10" dirty="0">
                <a:latin typeface="Arial Narrow"/>
                <a:cs typeface="Arial Narrow"/>
              </a:rPr>
              <a:t>alguns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seus </a:t>
            </a:r>
            <a:r>
              <a:rPr sz="1600" spc="-5" dirty="0">
                <a:latin typeface="Arial Narrow"/>
                <a:cs typeface="Arial Narrow"/>
              </a:rPr>
              <a:t>pinos, o </a:t>
            </a:r>
            <a:r>
              <a:rPr sz="1600" spc="-10" dirty="0">
                <a:latin typeface="Arial Narrow"/>
                <a:cs typeface="Arial Narrow"/>
              </a:rPr>
              <a:t>que pode </a:t>
            </a:r>
            <a:r>
              <a:rPr sz="1600" spc="-5" dirty="0">
                <a:latin typeface="Arial Narrow"/>
                <a:cs typeface="Arial Narrow"/>
              </a:rPr>
              <a:t>ser feito </a:t>
            </a:r>
            <a:r>
              <a:rPr sz="1600" spc="-10" dirty="0">
                <a:latin typeface="Arial Narrow"/>
                <a:cs typeface="Arial Narrow"/>
              </a:rPr>
              <a:t>automaticamente </a:t>
            </a:r>
            <a:r>
              <a:rPr sz="1600" spc="-5" dirty="0">
                <a:latin typeface="Arial Narrow"/>
                <a:cs typeface="Arial Narrow"/>
              </a:rPr>
              <a:t>por  um circuito </a:t>
            </a:r>
            <a:r>
              <a:rPr sz="1600" spc="-10" dirty="0">
                <a:latin typeface="Arial Narrow"/>
                <a:cs typeface="Arial Narrow"/>
              </a:rPr>
              <a:t>gravador </a:t>
            </a:r>
            <a:r>
              <a:rPr sz="1600" spc="-5" dirty="0">
                <a:latin typeface="Arial Narrow"/>
                <a:cs typeface="Arial Narrow"/>
              </a:rPr>
              <a:t>de Flash </a:t>
            </a:r>
            <a:r>
              <a:rPr sz="1600" spc="-10" dirty="0">
                <a:latin typeface="Arial Narrow"/>
                <a:cs typeface="Arial Narrow"/>
              </a:rPr>
              <a:t>como </a:t>
            </a:r>
            <a:r>
              <a:rPr sz="1600" spc="-5" dirty="0">
                <a:latin typeface="Arial Narrow"/>
                <a:cs typeface="Arial Narrow"/>
              </a:rPr>
              <a:t>o Picstart Plus, fabricado </a:t>
            </a:r>
            <a:r>
              <a:rPr sz="1600" spc="-10" dirty="0">
                <a:latin typeface="Arial Narrow"/>
                <a:cs typeface="Arial Narrow"/>
              </a:rPr>
              <a:t>pela </a:t>
            </a:r>
            <a:r>
              <a:rPr sz="1600" spc="-5" dirty="0">
                <a:latin typeface="Arial Narrow"/>
                <a:cs typeface="Arial Narrow"/>
              </a:rPr>
              <a:t>Microchip ou o JDM, cujo </a:t>
            </a:r>
            <a:r>
              <a:rPr sz="1600" spc="-10" dirty="0">
                <a:latin typeface="Arial Narrow"/>
                <a:cs typeface="Arial Narrow"/>
              </a:rPr>
              <a:t>hardware </a:t>
            </a:r>
            <a:r>
              <a:rPr sz="1600" spc="-5" dirty="0">
                <a:latin typeface="Arial Narrow"/>
                <a:cs typeface="Arial Narrow"/>
              </a:rPr>
              <a:t>é  </a:t>
            </a:r>
            <a:r>
              <a:rPr sz="1600" spc="-10" dirty="0">
                <a:latin typeface="Arial Narrow"/>
                <a:cs typeface="Arial Narrow"/>
              </a:rPr>
              <a:t>encontrado facilmente na internet.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são a </a:t>
            </a:r>
            <a:r>
              <a:rPr sz="1600" spc="-10" dirty="0">
                <a:latin typeface="Arial Narrow"/>
                <a:cs typeface="Arial Narrow"/>
              </a:rPr>
              <a:t>melhor </a:t>
            </a:r>
            <a:r>
              <a:rPr sz="1600" spc="-5" dirty="0">
                <a:latin typeface="Arial Narrow"/>
                <a:cs typeface="Arial Narrow"/>
              </a:rPr>
              <a:t>opção </a:t>
            </a:r>
            <a:r>
              <a:rPr sz="1600" spc="-1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teste de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e  </a:t>
            </a:r>
            <a:r>
              <a:rPr sz="1600" spc="-10" dirty="0">
                <a:latin typeface="Arial Narrow"/>
                <a:cs typeface="Arial Narrow"/>
              </a:rPr>
              <a:t>implementação </a:t>
            </a:r>
            <a:r>
              <a:rPr sz="1600" spc="-5" dirty="0">
                <a:latin typeface="Arial Narrow"/>
                <a:cs typeface="Arial Narrow"/>
              </a:rPr>
              <a:t>final dos circuitos, visto que estão ficando cada dia mais</a:t>
            </a:r>
            <a:r>
              <a:rPr sz="1600" spc="-1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baratos.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40937DE-6C47-7838-408F-3627B82C02AD}"/>
              </a:ext>
            </a:extLst>
          </p:cNvPr>
          <p:cNvGrpSpPr/>
          <p:nvPr/>
        </p:nvGrpSpPr>
        <p:grpSpPr>
          <a:xfrm>
            <a:off x="6568004" y="1831484"/>
            <a:ext cx="365400" cy="191160"/>
            <a:chOff x="6568004" y="1831484"/>
            <a:chExt cx="36540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14:cNvPr>
                <p14:cNvContentPartPr/>
                <p14:nvPr/>
              </p14:nvContentPartPr>
              <p14:xfrm>
                <a:off x="6568004" y="1831484"/>
                <a:ext cx="69840" cy="1911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3684" y="1827164"/>
                  <a:ext cx="78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14:cNvPr>
                <p14:cNvContentPartPr/>
                <p14:nvPr/>
              </p14:nvContentPartPr>
              <p14:xfrm>
                <a:off x="6726404" y="1839404"/>
                <a:ext cx="11520" cy="1594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084" y="1835084"/>
                  <a:ext cx="20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14:cNvPr>
                <p14:cNvContentPartPr/>
                <p14:nvPr/>
              </p14:nvContentPartPr>
              <p14:xfrm>
                <a:off x="6813884" y="1832924"/>
                <a:ext cx="119520" cy="167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9564" y="1828604"/>
                  <a:ext cx="1281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E49BCE1-CF23-7E01-4C38-D4695A8DE352}"/>
              </a:ext>
            </a:extLst>
          </p:cNvPr>
          <p:cNvGrpSpPr/>
          <p:nvPr/>
        </p:nvGrpSpPr>
        <p:grpSpPr>
          <a:xfrm>
            <a:off x="7025564" y="1816724"/>
            <a:ext cx="1029600" cy="205920"/>
            <a:chOff x="7025564" y="1816724"/>
            <a:chExt cx="102960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14:cNvPr>
                <p14:cNvContentPartPr/>
                <p14:nvPr/>
              </p14:nvContentPartPr>
              <p14:xfrm>
                <a:off x="7025564" y="1816724"/>
                <a:ext cx="139320" cy="205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1244" y="1812404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14:cNvPr>
                <p14:cNvContentPartPr/>
                <p14:nvPr/>
              </p14:nvContentPartPr>
              <p14:xfrm>
                <a:off x="7221764" y="1823204"/>
                <a:ext cx="110160" cy="191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444" y="1818884"/>
                  <a:ext cx="118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14:cNvPr>
                <p14:cNvContentPartPr/>
                <p14:nvPr/>
              </p14:nvContentPartPr>
              <p14:xfrm>
                <a:off x="7423724" y="1818524"/>
                <a:ext cx="158760" cy="155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9404" y="1814204"/>
                  <a:ext cx="167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14:cNvPr>
                <p14:cNvContentPartPr/>
                <p14:nvPr/>
              </p14:nvContentPartPr>
              <p14:xfrm>
                <a:off x="7650524" y="1821404"/>
                <a:ext cx="145800" cy="180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6204" y="1817084"/>
                  <a:ext cx="154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14:cNvPr>
                <p14:cNvContentPartPr/>
                <p14:nvPr/>
              </p14:nvContentPartPr>
              <p14:xfrm>
                <a:off x="7880924" y="1819604"/>
                <a:ext cx="96840" cy="2030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6604" y="1815284"/>
                  <a:ext cx="105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14:cNvPr>
                <p14:cNvContentPartPr/>
                <p14:nvPr/>
              </p14:nvContentPartPr>
              <p14:xfrm>
                <a:off x="7928084" y="1817804"/>
                <a:ext cx="127080" cy="20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3764" y="1813484"/>
                  <a:ext cx="135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B676767-BA19-41A4-6378-B75E38D1C18D}"/>
              </a:ext>
            </a:extLst>
          </p:cNvPr>
          <p:cNvGrpSpPr/>
          <p:nvPr/>
        </p:nvGrpSpPr>
        <p:grpSpPr>
          <a:xfrm>
            <a:off x="871364" y="2152604"/>
            <a:ext cx="327960" cy="109440"/>
            <a:chOff x="871364" y="2152604"/>
            <a:chExt cx="3279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14:cNvPr>
                <p14:cNvContentPartPr/>
                <p14:nvPr/>
              </p14:nvContentPartPr>
              <p14:xfrm>
                <a:off x="871364" y="2168444"/>
                <a:ext cx="263520" cy="93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044" y="2164124"/>
                  <a:ext cx="272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14:cNvPr>
                <p14:cNvContentPartPr/>
                <p14:nvPr/>
              </p14:nvContentPartPr>
              <p14:xfrm>
                <a:off x="1122644" y="2152604"/>
                <a:ext cx="76680" cy="52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8324" y="2148284"/>
                  <a:ext cx="853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9C1A77F-FE6A-43DB-A265-0F31619041DF}"/>
              </a:ext>
            </a:extLst>
          </p:cNvPr>
          <p:cNvGrpSpPr/>
          <p:nvPr/>
        </p:nvGrpSpPr>
        <p:grpSpPr>
          <a:xfrm>
            <a:off x="1483724" y="2033804"/>
            <a:ext cx="1285560" cy="144720"/>
            <a:chOff x="1483724" y="2033804"/>
            <a:chExt cx="128556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14:cNvPr>
                <p14:cNvContentPartPr/>
                <p14:nvPr/>
              </p14:nvContentPartPr>
              <p14:xfrm>
                <a:off x="1483724" y="2037404"/>
                <a:ext cx="122760" cy="13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9404" y="2033084"/>
                  <a:ext cx="131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14:cNvPr>
                <p14:cNvContentPartPr/>
                <p14:nvPr/>
              </p14:nvContentPartPr>
              <p14:xfrm>
                <a:off x="1666244" y="2034524"/>
                <a:ext cx="140400" cy="107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1924" y="2030204"/>
                  <a:ext cx="14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14:cNvPr>
                <p14:cNvContentPartPr/>
                <p14:nvPr/>
              </p14:nvContentPartPr>
              <p14:xfrm>
                <a:off x="1896644" y="2044604"/>
                <a:ext cx="12240" cy="1231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92324" y="2040284"/>
                  <a:ext cx="2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14:cNvPr>
                <p14:cNvContentPartPr/>
                <p14:nvPr/>
              </p14:nvContentPartPr>
              <p14:xfrm>
                <a:off x="1897364" y="2033804"/>
                <a:ext cx="91800" cy="86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3044" y="2029484"/>
                  <a:ext cx="100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14:cNvPr>
                <p14:cNvContentPartPr/>
                <p14:nvPr/>
              </p14:nvContentPartPr>
              <p14:xfrm>
                <a:off x="1886564" y="2100764"/>
                <a:ext cx="116280" cy="572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2244" y="2096444"/>
                  <a:ext cx="124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14:cNvPr>
                <p14:cNvContentPartPr/>
                <p14:nvPr/>
              </p14:nvContentPartPr>
              <p14:xfrm>
                <a:off x="2191844" y="2089604"/>
                <a:ext cx="6120" cy="666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7524" y="2085284"/>
                  <a:ext cx="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14:cNvPr>
                <p14:cNvContentPartPr/>
                <p14:nvPr/>
              </p14:nvContentPartPr>
              <p14:xfrm>
                <a:off x="2159804" y="2053244"/>
                <a:ext cx="119880" cy="5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5484" y="2048924"/>
                  <a:ext cx="1285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14:cNvPr>
                <p14:cNvContentPartPr/>
                <p14:nvPr/>
              </p14:nvContentPartPr>
              <p14:xfrm>
                <a:off x="2347724" y="2046404"/>
                <a:ext cx="360" cy="1216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3404" y="2042084"/>
                  <a:ext cx="9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14:cNvPr>
                <p14:cNvContentPartPr/>
                <p14:nvPr/>
              </p14:nvContentPartPr>
              <p14:xfrm>
                <a:off x="2437724" y="2052884"/>
                <a:ext cx="173520" cy="100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3404" y="2048564"/>
                  <a:ext cx="182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14:cNvPr>
                <p14:cNvContentPartPr/>
                <p14:nvPr/>
              </p14:nvContentPartPr>
              <p14:xfrm>
                <a:off x="2688644" y="2060804"/>
                <a:ext cx="2520" cy="99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4324" y="2056484"/>
                  <a:ext cx="1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14:cNvPr>
                <p14:cNvContentPartPr/>
                <p14:nvPr/>
              </p14:nvContentPartPr>
              <p14:xfrm>
                <a:off x="2687204" y="2036684"/>
                <a:ext cx="79200" cy="698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82884" y="2032364"/>
                  <a:ext cx="87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14:cNvPr>
                <p14:cNvContentPartPr/>
                <p14:nvPr/>
              </p14:nvContentPartPr>
              <p14:xfrm>
                <a:off x="2658404" y="2171684"/>
                <a:ext cx="110880" cy="68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4084" y="2167364"/>
                  <a:ext cx="1195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56622C3-DA21-54DC-9D90-02B11C18D32E}"/>
              </a:ext>
            </a:extLst>
          </p:cNvPr>
          <p:cNvGrpSpPr/>
          <p:nvPr/>
        </p:nvGrpSpPr>
        <p:grpSpPr>
          <a:xfrm>
            <a:off x="3029924" y="2010404"/>
            <a:ext cx="1081080" cy="151920"/>
            <a:chOff x="3029924" y="2010404"/>
            <a:chExt cx="10810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14:cNvPr>
                <p14:cNvContentPartPr/>
                <p14:nvPr/>
              </p14:nvContentPartPr>
              <p14:xfrm>
                <a:off x="3030644" y="2061524"/>
                <a:ext cx="12240" cy="100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26324" y="2057204"/>
                  <a:ext cx="20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14:cNvPr>
                <p14:cNvContentPartPr/>
                <p14:nvPr/>
              </p14:nvContentPartPr>
              <p14:xfrm>
                <a:off x="3029924" y="2032364"/>
                <a:ext cx="115560" cy="77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5604" y="2028044"/>
                  <a:ext cx="12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14:cNvPr>
                <p14:cNvContentPartPr/>
                <p14:nvPr/>
              </p14:nvContentPartPr>
              <p14:xfrm>
                <a:off x="3208124" y="2043884"/>
                <a:ext cx="277200" cy="1116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3804" y="2039564"/>
                  <a:ext cx="285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14:cNvPr>
                <p14:cNvContentPartPr/>
                <p14:nvPr/>
              </p14:nvContentPartPr>
              <p14:xfrm>
                <a:off x="3528884" y="2025164"/>
                <a:ext cx="96480" cy="1281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4564" y="2020844"/>
                  <a:ext cx="10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14:cNvPr>
                <p14:cNvContentPartPr/>
                <p14:nvPr/>
              </p14:nvContentPartPr>
              <p14:xfrm>
                <a:off x="3686204" y="2024444"/>
                <a:ext cx="82080" cy="1206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1884" y="2020124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14:cNvPr>
                <p14:cNvContentPartPr/>
                <p14:nvPr/>
              </p14:nvContentPartPr>
              <p14:xfrm>
                <a:off x="3811844" y="2028404"/>
                <a:ext cx="65520" cy="114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7524" y="2024084"/>
                  <a:ext cx="74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14:cNvPr>
                <p14:cNvContentPartPr/>
                <p14:nvPr/>
              </p14:nvContentPartPr>
              <p14:xfrm>
                <a:off x="3803924" y="2092484"/>
                <a:ext cx="93240" cy="507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9604" y="2088164"/>
                  <a:ext cx="101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14:cNvPr>
                <p14:cNvContentPartPr/>
                <p14:nvPr/>
              </p14:nvContentPartPr>
              <p14:xfrm>
                <a:off x="3923444" y="2010404"/>
                <a:ext cx="187560" cy="140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9124" y="2006084"/>
                  <a:ext cx="19620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14:cNvPr>
              <p14:cNvContentPartPr/>
              <p14:nvPr/>
            </p14:nvContentPartPr>
            <p14:xfrm>
              <a:off x="3875564" y="2457884"/>
              <a:ext cx="8640" cy="3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1244" y="2453564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14:cNvPr>
              <p14:cNvContentPartPr/>
              <p14:nvPr/>
            </p14:nvContentPartPr>
            <p14:xfrm>
              <a:off x="7100804" y="2264564"/>
              <a:ext cx="65160" cy="59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96484" y="2260244"/>
                <a:ext cx="7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14:cNvPr>
              <p14:cNvContentPartPr/>
              <p14:nvPr/>
            </p14:nvContentPartPr>
            <p14:xfrm>
              <a:off x="8573924" y="3594764"/>
              <a:ext cx="40320" cy="928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69604" y="3590444"/>
                <a:ext cx="489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3B8137E-17ED-3E0C-E470-6527E678D7C8}"/>
              </a:ext>
            </a:extLst>
          </p:cNvPr>
          <p:cNvGrpSpPr/>
          <p:nvPr/>
        </p:nvGrpSpPr>
        <p:grpSpPr>
          <a:xfrm>
            <a:off x="2198324" y="4461644"/>
            <a:ext cx="331560" cy="192960"/>
            <a:chOff x="2198324" y="4461644"/>
            <a:chExt cx="33156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14:cNvPr>
                <p14:cNvContentPartPr/>
                <p14:nvPr/>
              </p14:nvContentPartPr>
              <p14:xfrm>
                <a:off x="2198324" y="4461644"/>
                <a:ext cx="90720" cy="1854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4004" y="4457324"/>
                  <a:ext cx="99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14:cNvPr>
                <p14:cNvContentPartPr/>
                <p14:nvPr/>
              </p14:nvContentPartPr>
              <p14:xfrm>
                <a:off x="2359244" y="4490804"/>
                <a:ext cx="8640" cy="163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4924" y="4486484"/>
                  <a:ext cx="17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14:cNvPr>
                <p14:cNvContentPartPr/>
                <p14:nvPr/>
              </p14:nvContentPartPr>
              <p14:xfrm>
                <a:off x="2443124" y="4467764"/>
                <a:ext cx="18000" cy="1760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38804" y="4463444"/>
                  <a:ext cx="26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14:cNvPr>
                <p14:cNvContentPartPr/>
                <p14:nvPr/>
              </p14:nvContentPartPr>
              <p14:xfrm>
                <a:off x="2436284" y="4472804"/>
                <a:ext cx="93600" cy="78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1964" y="4468484"/>
                  <a:ext cx="1022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F525651-2C9C-BD11-70D5-D634D7B43E08}"/>
              </a:ext>
            </a:extLst>
          </p:cNvPr>
          <p:cNvGrpSpPr/>
          <p:nvPr/>
        </p:nvGrpSpPr>
        <p:grpSpPr>
          <a:xfrm>
            <a:off x="2821844" y="4452644"/>
            <a:ext cx="462600" cy="202320"/>
            <a:chOff x="2821844" y="4452644"/>
            <a:chExt cx="4626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14:cNvPr>
                <p14:cNvContentPartPr/>
                <p14:nvPr/>
              </p14:nvContentPartPr>
              <p14:xfrm>
                <a:off x="2850644" y="4452644"/>
                <a:ext cx="12240" cy="1825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46324" y="4448324"/>
                  <a:ext cx="2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14:cNvPr>
                <p14:cNvContentPartPr/>
                <p14:nvPr/>
              </p14:nvContentPartPr>
              <p14:xfrm>
                <a:off x="2821844" y="4458044"/>
                <a:ext cx="79920" cy="1767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17524" y="4453724"/>
                  <a:ext cx="88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14:cNvPr>
                <p14:cNvContentPartPr/>
                <p14:nvPr/>
              </p14:nvContentPartPr>
              <p14:xfrm>
                <a:off x="2954684" y="4458044"/>
                <a:ext cx="76320" cy="1800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0364" y="4453724"/>
                  <a:ext cx="84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14:cNvPr>
                <p14:cNvContentPartPr/>
                <p14:nvPr/>
              </p14:nvContentPartPr>
              <p14:xfrm>
                <a:off x="3055484" y="4500524"/>
                <a:ext cx="60120" cy="152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51164" y="4496204"/>
                  <a:ext cx="68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14:cNvPr>
                <p14:cNvContentPartPr/>
                <p14:nvPr/>
              </p14:nvContentPartPr>
              <p14:xfrm>
                <a:off x="3065924" y="4562804"/>
                <a:ext cx="70560" cy="147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61604" y="4558484"/>
                  <a:ext cx="7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14:cNvPr>
                <p14:cNvContentPartPr/>
                <p14:nvPr/>
              </p14:nvContentPartPr>
              <p14:xfrm>
                <a:off x="3173564" y="4525364"/>
                <a:ext cx="110880" cy="129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9244" y="4521044"/>
                  <a:ext cx="1195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A7B70CF9-F0A9-30A8-401F-64FCBAE1F9D9}"/>
              </a:ext>
            </a:extLst>
          </p:cNvPr>
          <p:cNvGrpSpPr/>
          <p:nvPr/>
        </p:nvGrpSpPr>
        <p:grpSpPr>
          <a:xfrm>
            <a:off x="3481004" y="4497284"/>
            <a:ext cx="1600920" cy="208800"/>
            <a:chOff x="3481004" y="4497284"/>
            <a:chExt cx="160092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14:cNvPr>
                <p14:cNvContentPartPr/>
                <p14:nvPr/>
              </p14:nvContentPartPr>
              <p14:xfrm>
                <a:off x="3481004" y="4538324"/>
                <a:ext cx="12600" cy="1555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76684" y="4534004"/>
                  <a:ext cx="2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14:cNvPr>
                <p14:cNvContentPartPr/>
                <p14:nvPr/>
              </p14:nvContentPartPr>
              <p14:xfrm>
                <a:off x="3550484" y="4525724"/>
                <a:ext cx="101520" cy="1483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46164" y="4521404"/>
                  <a:ext cx="110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14:cNvPr>
                <p14:cNvContentPartPr/>
                <p14:nvPr/>
              </p14:nvContentPartPr>
              <p14:xfrm>
                <a:off x="3718604" y="4555604"/>
                <a:ext cx="76320" cy="2196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14284" y="4551284"/>
                  <a:ext cx="84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14:cNvPr>
                <p14:cNvContentPartPr/>
                <p14:nvPr/>
              </p14:nvContentPartPr>
              <p14:xfrm>
                <a:off x="3810404" y="4499804"/>
                <a:ext cx="85320" cy="1490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6084" y="4495484"/>
                  <a:ext cx="93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14:cNvPr>
                <p14:cNvContentPartPr/>
                <p14:nvPr/>
              </p14:nvContentPartPr>
              <p14:xfrm>
                <a:off x="3941804" y="4513484"/>
                <a:ext cx="15120" cy="1267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37484" y="4509164"/>
                  <a:ext cx="2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14:cNvPr>
                <p14:cNvContentPartPr/>
                <p14:nvPr/>
              </p14:nvContentPartPr>
              <p14:xfrm>
                <a:off x="3990404" y="4541924"/>
                <a:ext cx="11520" cy="1148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6084" y="453760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14:cNvPr>
                <p14:cNvContentPartPr/>
                <p14:nvPr/>
              </p14:nvContentPartPr>
              <p14:xfrm>
                <a:off x="3990404" y="4533284"/>
                <a:ext cx="111240" cy="1234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86084" y="4528964"/>
                  <a:ext cx="119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14:cNvPr>
                <p14:cNvContentPartPr/>
                <p14:nvPr/>
              </p14:nvContentPartPr>
              <p14:xfrm>
                <a:off x="4140884" y="4516724"/>
                <a:ext cx="59400" cy="1490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36564" y="4512404"/>
                  <a:ext cx="68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14:cNvPr>
                <p14:cNvContentPartPr/>
                <p14:nvPr/>
              </p14:nvContentPartPr>
              <p14:xfrm>
                <a:off x="4148084" y="4602044"/>
                <a:ext cx="94680" cy="705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3764" y="4597724"/>
                  <a:ext cx="103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14:cNvPr>
                <p14:cNvContentPartPr/>
                <p14:nvPr/>
              </p14:nvContentPartPr>
              <p14:xfrm>
                <a:off x="4364084" y="4497284"/>
                <a:ext cx="63720" cy="1674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9764" y="4492964"/>
                  <a:ext cx="72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14:cNvPr>
                <p14:cNvContentPartPr/>
                <p14:nvPr/>
              </p14:nvContentPartPr>
              <p14:xfrm>
                <a:off x="4495484" y="4526084"/>
                <a:ext cx="88200" cy="14184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1164" y="4521764"/>
                  <a:ext cx="96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14:cNvPr>
                <p14:cNvContentPartPr/>
                <p14:nvPr/>
              </p14:nvContentPartPr>
              <p14:xfrm>
                <a:off x="4580084" y="4534004"/>
                <a:ext cx="72720" cy="13104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5764" y="4529684"/>
                  <a:ext cx="81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14:cNvPr>
                <p14:cNvContentPartPr/>
                <p14:nvPr/>
              </p14:nvContentPartPr>
              <p14:xfrm>
                <a:off x="4604564" y="4577204"/>
                <a:ext cx="89640" cy="212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00244" y="4572884"/>
                  <a:ext cx="98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14:cNvPr>
                <p14:cNvContentPartPr/>
                <p14:nvPr/>
              </p14:nvContentPartPr>
              <p14:xfrm>
                <a:off x="4697084" y="4518164"/>
                <a:ext cx="61200" cy="1425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92764" y="4513844"/>
                  <a:ext cx="69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14:cNvPr>
                <p14:cNvContentPartPr/>
                <p14:nvPr/>
              </p14:nvContentPartPr>
              <p14:xfrm>
                <a:off x="4764404" y="4531844"/>
                <a:ext cx="93960" cy="17424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0084" y="4527524"/>
                  <a:ext cx="102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14:cNvPr>
                <p14:cNvContentPartPr/>
                <p14:nvPr/>
              </p14:nvContentPartPr>
              <p14:xfrm>
                <a:off x="4898684" y="4560644"/>
                <a:ext cx="2520" cy="1407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94364" y="4556324"/>
                  <a:ext cx="11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14:cNvPr>
                <p14:cNvContentPartPr/>
                <p14:nvPr/>
              </p14:nvContentPartPr>
              <p14:xfrm>
                <a:off x="4975364" y="4541924"/>
                <a:ext cx="106560" cy="1393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1044" y="4537604"/>
                  <a:ext cx="1152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2A642137-B2D1-0F07-1F9F-CC1093D2EB53}"/>
              </a:ext>
            </a:extLst>
          </p:cNvPr>
          <p:cNvGrpSpPr/>
          <p:nvPr/>
        </p:nvGrpSpPr>
        <p:grpSpPr>
          <a:xfrm>
            <a:off x="8108804" y="1832204"/>
            <a:ext cx="238680" cy="231840"/>
            <a:chOff x="8108804" y="1832204"/>
            <a:chExt cx="2386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14:cNvPr>
                <p14:cNvContentPartPr/>
                <p14:nvPr/>
              </p14:nvContentPartPr>
              <p14:xfrm>
                <a:off x="8108804" y="1832204"/>
                <a:ext cx="109440" cy="20952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4484" y="1827884"/>
                  <a:ext cx="118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14:cNvPr>
                <p14:cNvContentPartPr/>
                <p14:nvPr/>
              </p14:nvContentPartPr>
              <p14:xfrm>
                <a:off x="8254604" y="1854164"/>
                <a:ext cx="92880" cy="209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50284" y="1849844"/>
                  <a:ext cx="1015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F7FBE53-0710-93C1-C5EE-C752BEA731A6}"/>
              </a:ext>
            </a:extLst>
          </p:cNvPr>
          <p:cNvGrpSpPr/>
          <p:nvPr/>
        </p:nvGrpSpPr>
        <p:grpSpPr>
          <a:xfrm>
            <a:off x="6501764" y="3064844"/>
            <a:ext cx="1334880" cy="242280"/>
            <a:chOff x="6501764" y="3064844"/>
            <a:chExt cx="133488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14:cNvPr>
                <p14:cNvContentPartPr/>
                <p14:nvPr/>
              </p14:nvContentPartPr>
              <p14:xfrm>
                <a:off x="6501764" y="3073484"/>
                <a:ext cx="87840" cy="2185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7444" y="3069164"/>
                  <a:ext cx="96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14:cNvPr>
                <p14:cNvContentPartPr/>
                <p14:nvPr/>
              </p14:nvContentPartPr>
              <p14:xfrm>
                <a:off x="6674564" y="3076004"/>
                <a:ext cx="33840" cy="200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70244" y="3071684"/>
                  <a:ext cx="42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14:cNvPr>
                <p14:cNvContentPartPr/>
                <p14:nvPr/>
              </p14:nvContentPartPr>
              <p14:xfrm>
                <a:off x="6748364" y="3087524"/>
                <a:ext cx="146160" cy="134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44044" y="3083204"/>
                  <a:ext cx="15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14:cNvPr>
                <p14:cNvContentPartPr/>
                <p14:nvPr/>
              </p14:nvContentPartPr>
              <p14:xfrm>
                <a:off x="6991364" y="3064844"/>
                <a:ext cx="141480" cy="2142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7044" y="3060524"/>
                  <a:ext cx="15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14:cNvPr>
                <p14:cNvContentPartPr/>
                <p14:nvPr/>
              </p14:nvContentPartPr>
              <p14:xfrm>
                <a:off x="7243004" y="3123884"/>
                <a:ext cx="3240" cy="2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8684" y="3119564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14:cNvPr>
                <p14:cNvContentPartPr/>
                <p14:nvPr/>
              </p14:nvContentPartPr>
              <p14:xfrm>
                <a:off x="6902444" y="3083204"/>
                <a:ext cx="127800" cy="1850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98124" y="3078884"/>
                  <a:ext cx="136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14:cNvPr>
                <p14:cNvContentPartPr/>
                <p14:nvPr/>
              </p14:nvContentPartPr>
              <p14:xfrm>
                <a:off x="7146164" y="3064844"/>
                <a:ext cx="129600" cy="1904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41844" y="3060524"/>
                  <a:ext cx="138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14:cNvPr>
                <p14:cNvContentPartPr/>
                <p14:nvPr/>
              </p14:nvContentPartPr>
              <p14:xfrm>
                <a:off x="7360724" y="3115964"/>
                <a:ext cx="92160" cy="1519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6404" y="3111644"/>
                  <a:ext cx="10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14:cNvPr>
                <p14:cNvContentPartPr/>
                <p14:nvPr/>
              </p14:nvContentPartPr>
              <p14:xfrm>
                <a:off x="7374404" y="3085724"/>
                <a:ext cx="115200" cy="5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084" y="3081404"/>
                  <a:ext cx="123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14:cNvPr>
                <p14:cNvContentPartPr/>
                <p14:nvPr/>
              </p14:nvContentPartPr>
              <p14:xfrm>
                <a:off x="7549004" y="3105524"/>
                <a:ext cx="113760" cy="1882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44684" y="3101204"/>
                  <a:ext cx="122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14:cNvPr>
                <p14:cNvContentPartPr/>
                <p14:nvPr/>
              </p14:nvContentPartPr>
              <p14:xfrm>
                <a:off x="7730084" y="3075284"/>
                <a:ext cx="106560" cy="23184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25764" y="3070964"/>
                  <a:ext cx="115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DB6C0CDA-1916-DA9F-6402-F02B3112A48D}"/>
              </a:ext>
            </a:extLst>
          </p:cNvPr>
          <p:cNvGrpSpPr/>
          <p:nvPr/>
        </p:nvGrpSpPr>
        <p:grpSpPr>
          <a:xfrm>
            <a:off x="5915324" y="4482884"/>
            <a:ext cx="1595160" cy="194040"/>
            <a:chOff x="5915324" y="4482884"/>
            <a:chExt cx="159516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14:cNvPr>
                <p14:cNvContentPartPr/>
                <p14:nvPr/>
              </p14:nvContentPartPr>
              <p14:xfrm>
                <a:off x="5915324" y="4484684"/>
                <a:ext cx="80640" cy="1616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1004" y="4480364"/>
                  <a:ext cx="8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14:cNvPr>
                <p14:cNvContentPartPr/>
                <p14:nvPr/>
              </p14:nvContentPartPr>
              <p14:xfrm>
                <a:off x="6075524" y="4482884"/>
                <a:ext cx="6840" cy="1746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71204" y="4478564"/>
                  <a:ext cx="15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14:cNvPr>
                <p14:cNvContentPartPr/>
                <p14:nvPr/>
              </p14:nvContentPartPr>
              <p14:xfrm>
                <a:off x="6131324" y="4515644"/>
                <a:ext cx="123120" cy="1476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27004" y="4511324"/>
                  <a:ext cx="131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14:cNvPr>
                <p14:cNvContentPartPr/>
                <p14:nvPr/>
              </p14:nvContentPartPr>
              <p14:xfrm>
                <a:off x="6344444" y="4505564"/>
                <a:ext cx="110160" cy="145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40124" y="4501244"/>
                  <a:ext cx="118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14:cNvPr>
                <p14:cNvContentPartPr/>
                <p14:nvPr/>
              </p14:nvContentPartPr>
              <p14:xfrm>
                <a:off x="6264884" y="4494044"/>
                <a:ext cx="117000" cy="1425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60564" y="4489724"/>
                  <a:ext cx="125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14:cNvPr>
                <p14:cNvContentPartPr/>
                <p14:nvPr/>
              </p14:nvContentPartPr>
              <p14:xfrm>
                <a:off x="6507524" y="4503404"/>
                <a:ext cx="105840" cy="1360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03204" y="4499084"/>
                  <a:ext cx="11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14:cNvPr>
                <p14:cNvContentPartPr/>
                <p14:nvPr/>
              </p14:nvContentPartPr>
              <p14:xfrm>
                <a:off x="6683564" y="4526084"/>
                <a:ext cx="85320" cy="1191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79244" y="4521764"/>
                  <a:ext cx="93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14:cNvPr>
                <p14:cNvContentPartPr/>
                <p14:nvPr/>
              </p14:nvContentPartPr>
              <p14:xfrm>
                <a:off x="6694724" y="4507724"/>
                <a:ext cx="97560" cy="90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90404" y="4503404"/>
                  <a:ext cx="10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14:cNvPr>
                <p14:cNvContentPartPr/>
                <p14:nvPr/>
              </p14:nvContentPartPr>
              <p14:xfrm>
                <a:off x="7183604" y="4487924"/>
                <a:ext cx="65880" cy="161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79284" y="4483604"/>
                  <a:ext cx="74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14:cNvPr>
                <p14:cNvContentPartPr/>
                <p14:nvPr/>
              </p14:nvContentPartPr>
              <p14:xfrm>
                <a:off x="7171004" y="4501244"/>
                <a:ext cx="127080" cy="1692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6684" y="4496924"/>
                  <a:ext cx="135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14:cNvPr>
                <p14:cNvContentPartPr/>
                <p14:nvPr/>
              </p14:nvContentPartPr>
              <p14:xfrm>
                <a:off x="7337684" y="4489364"/>
                <a:ext cx="172800" cy="1692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33364" y="4485044"/>
                  <a:ext cx="18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14:cNvPr>
                <p14:cNvContentPartPr/>
                <p14:nvPr/>
              </p14:nvContentPartPr>
              <p14:xfrm>
                <a:off x="6858164" y="4485044"/>
                <a:ext cx="97920" cy="183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53844" y="4480724"/>
                  <a:ext cx="106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14:cNvPr>
                <p14:cNvContentPartPr/>
                <p14:nvPr/>
              </p14:nvContentPartPr>
              <p14:xfrm>
                <a:off x="6995684" y="4494044"/>
                <a:ext cx="96480" cy="1828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91364" y="4489724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CF9840D9-2433-B34F-CFCC-1180A6AEDA83}"/>
              </a:ext>
            </a:extLst>
          </p:cNvPr>
          <p:cNvGrpSpPr/>
          <p:nvPr/>
        </p:nvGrpSpPr>
        <p:grpSpPr>
          <a:xfrm>
            <a:off x="6795524" y="5789324"/>
            <a:ext cx="1306440" cy="266400"/>
            <a:chOff x="6795524" y="5789324"/>
            <a:chExt cx="13064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14:cNvPr>
                <p14:cNvContentPartPr/>
                <p14:nvPr/>
              </p14:nvContentPartPr>
              <p14:xfrm>
                <a:off x="6795524" y="5789324"/>
                <a:ext cx="114840" cy="2664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1204" y="5785004"/>
                  <a:ext cx="123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14:cNvPr>
                <p14:cNvContentPartPr/>
                <p14:nvPr/>
              </p14:nvContentPartPr>
              <p14:xfrm>
                <a:off x="7014044" y="5826044"/>
                <a:ext cx="10080" cy="1897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9724" y="5821724"/>
                  <a:ext cx="18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14:cNvPr>
                <p14:cNvContentPartPr/>
                <p14:nvPr/>
              </p14:nvContentPartPr>
              <p14:xfrm>
                <a:off x="7103684" y="5829284"/>
                <a:ext cx="156600" cy="1994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99364" y="5824964"/>
                  <a:ext cx="165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14:cNvPr>
                <p14:cNvContentPartPr/>
                <p14:nvPr/>
              </p14:nvContentPartPr>
              <p14:xfrm>
                <a:off x="7327964" y="5815964"/>
                <a:ext cx="145440" cy="2019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23644" y="5811644"/>
                  <a:ext cx="154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14:cNvPr>
                <p14:cNvContentPartPr/>
                <p14:nvPr/>
              </p14:nvContentPartPr>
              <p14:xfrm>
                <a:off x="7498964" y="5831444"/>
                <a:ext cx="97920" cy="2134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4644" y="5827124"/>
                  <a:ext cx="10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14:cNvPr>
                <p14:cNvContentPartPr/>
                <p14:nvPr/>
              </p14:nvContentPartPr>
              <p14:xfrm>
                <a:off x="7680404" y="5860244"/>
                <a:ext cx="24120" cy="18036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76084" y="5855924"/>
                  <a:ext cx="32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14:cNvPr>
                <p14:cNvContentPartPr/>
                <p14:nvPr/>
              </p14:nvContentPartPr>
              <p14:xfrm>
                <a:off x="7672844" y="5849804"/>
                <a:ext cx="84960" cy="36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8524" y="5845484"/>
                  <a:ext cx="93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14:cNvPr>
                <p14:cNvContentPartPr/>
                <p14:nvPr/>
              </p14:nvContentPartPr>
              <p14:xfrm>
                <a:off x="7669244" y="5932964"/>
                <a:ext cx="105120" cy="82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64924" y="5928644"/>
                  <a:ext cx="113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14:cNvPr>
                <p14:cNvContentPartPr/>
                <p14:nvPr/>
              </p14:nvContentPartPr>
              <p14:xfrm>
                <a:off x="7849244" y="5814164"/>
                <a:ext cx="91800" cy="22284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44924" y="5809844"/>
                  <a:ext cx="100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14:cNvPr>
                <p14:cNvContentPartPr/>
                <p14:nvPr/>
              </p14:nvContentPartPr>
              <p14:xfrm>
                <a:off x="8004044" y="5807324"/>
                <a:ext cx="96840" cy="1062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99724" y="5803004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14:cNvPr>
                <p14:cNvContentPartPr/>
                <p14:nvPr/>
              </p14:nvContentPartPr>
              <p14:xfrm>
                <a:off x="8094764" y="5814164"/>
                <a:ext cx="7200" cy="2361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90444" y="5809844"/>
                  <a:ext cx="15840" cy="244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3" y="464261"/>
            <a:ext cx="535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VISÃO GERAL </a:t>
            </a:r>
            <a:r>
              <a:rPr spc="5" dirty="0"/>
              <a:t>DO</a:t>
            </a:r>
            <a:r>
              <a:rPr spc="-135" dirty="0"/>
              <a:t> </a:t>
            </a:r>
            <a:r>
              <a:rPr spc="-5" dirty="0"/>
              <a:t>PIC18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984250"/>
          <a:ext cx="6020435" cy="5207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816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Características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Frequência de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programa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Memória de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programa</a:t>
                      </a:r>
                      <a:r>
                        <a:rPr sz="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(Instruções)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dados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dados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EEPROM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Fontes de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interrupção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de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I/O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Timers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94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Capture/Compare/PWM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44450" marR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Enhanced  Capture/Compare/PWM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3030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 paralela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(PSP)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Conversor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A/D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10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bits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Resets (e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Delays)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11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 marR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Detecção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programação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em  alta/baixa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tensão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68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Brown-out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Detect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Programável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7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Set de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instruções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5875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3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Encapsulamentos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3313C6-C44C-268A-4E20-A2F732D77EEE}"/>
              </a:ext>
            </a:extLst>
          </p:cNvPr>
          <p:cNvGrpSpPr/>
          <p:nvPr/>
        </p:nvGrpSpPr>
        <p:grpSpPr>
          <a:xfrm>
            <a:off x="2686844" y="1743284"/>
            <a:ext cx="336240" cy="177840"/>
            <a:chOff x="2686844" y="1743284"/>
            <a:chExt cx="3362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14:cNvPr>
                <p14:cNvContentPartPr/>
                <p14:nvPr/>
              </p14:nvContentPartPr>
              <p14:xfrm>
                <a:off x="2686844" y="1743284"/>
                <a:ext cx="86760" cy="1454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2524" y="1738964"/>
                  <a:ext cx="95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14:cNvPr>
                <p14:cNvContentPartPr/>
                <p14:nvPr/>
              </p14:nvContentPartPr>
              <p14:xfrm>
                <a:off x="2788004" y="1765244"/>
                <a:ext cx="88200" cy="1558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3684" y="1760924"/>
                  <a:ext cx="96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14:cNvPr>
                <p14:cNvContentPartPr/>
                <p14:nvPr/>
              </p14:nvContentPartPr>
              <p14:xfrm>
                <a:off x="2742644" y="1822484"/>
                <a:ext cx="49680" cy="59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8324" y="1818164"/>
                  <a:ext cx="58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14:cNvPr>
                <p14:cNvContentPartPr/>
                <p14:nvPr/>
              </p14:nvContentPartPr>
              <p14:xfrm>
                <a:off x="2937044" y="1743284"/>
                <a:ext cx="86040" cy="153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2724" y="1738964"/>
                  <a:ext cx="94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14:cNvPr>
                <p14:cNvContentPartPr/>
                <p14:nvPr/>
              </p14:nvContentPartPr>
              <p14:xfrm>
                <a:off x="2821124" y="1830764"/>
                <a:ext cx="43920" cy="104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6804" y="1826444"/>
                  <a:ext cx="525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1F22FD0-914B-65C1-8AE9-2CFA2302C226}"/>
              </a:ext>
            </a:extLst>
          </p:cNvPr>
          <p:cNvGrpSpPr/>
          <p:nvPr/>
        </p:nvGrpSpPr>
        <p:grpSpPr>
          <a:xfrm>
            <a:off x="4034684" y="1718804"/>
            <a:ext cx="316080" cy="421200"/>
            <a:chOff x="4034684" y="1718804"/>
            <a:chExt cx="3160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14:cNvPr>
                <p14:cNvContentPartPr/>
                <p14:nvPr/>
              </p14:nvContentPartPr>
              <p14:xfrm>
                <a:off x="4042244" y="1926884"/>
                <a:ext cx="164880" cy="213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7924" y="1922564"/>
                  <a:ext cx="173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14:cNvPr>
                <p14:cNvContentPartPr/>
                <p14:nvPr/>
              </p14:nvContentPartPr>
              <p14:xfrm>
                <a:off x="4223324" y="1895204"/>
                <a:ext cx="6840" cy="1368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9004" y="1890884"/>
                  <a:ext cx="15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14:cNvPr>
                <p14:cNvContentPartPr/>
                <p14:nvPr/>
              </p14:nvContentPartPr>
              <p14:xfrm>
                <a:off x="4214684" y="1939844"/>
                <a:ext cx="56520" cy="29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0364" y="1935524"/>
                  <a:ext cx="65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14:cNvPr>
                <p14:cNvContentPartPr/>
                <p14:nvPr/>
              </p14:nvContentPartPr>
              <p14:xfrm>
                <a:off x="4254284" y="1983764"/>
                <a:ext cx="84600" cy="892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9964" y="1979444"/>
                  <a:ext cx="93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14:cNvPr>
                <p14:cNvContentPartPr/>
                <p14:nvPr/>
              </p14:nvContentPartPr>
              <p14:xfrm>
                <a:off x="4034684" y="1718804"/>
                <a:ext cx="46440" cy="118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0364" y="1714484"/>
                  <a:ext cx="5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14:cNvPr>
                <p14:cNvContentPartPr/>
                <p14:nvPr/>
              </p14:nvContentPartPr>
              <p14:xfrm>
                <a:off x="4129724" y="1763444"/>
                <a:ext cx="89640" cy="136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5404" y="1759124"/>
                  <a:ext cx="9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14:cNvPr>
                <p14:cNvContentPartPr/>
                <p14:nvPr/>
              </p14:nvContentPartPr>
              <p14:xfrm>
                <a:off x="4234484" y="1725284"/>
                <a:ext cx="1440" cy="140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0164" y="1720964"/>
                  <a:ext cx="1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14:cNvPr>
                <p14:cNvContentPartPr/>
                <p14:nvPr/>
              </p14:nvContentPartPr>
              <p14:xfrm>
                <a:off x="4219004" y="1773164"/>
                <a:ext cx="62280" cy="82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4684" y="1768844"/>
                  <a:ext cx="70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14:cNvPr>
                <p14:cNvContentPartPr/>
                <p14:nvPr/>
              </p14:nvContentPartPr>
              <p14:xfrm>
                <a:off x="4265444" y="1772444"/>
                <a:ext cx="85320" cy="120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61124" y="1768124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69A3A3-5DE3-9BFD-FAB1-2FE72A784DCD}"/>
              </a:ext>
            </a:extLst>
          </p:cNvPr>
          <p:cNvGrpSpPr/>
          <p:nvPr/>
        </p:nvGrpSpPr>
        <p:grpSpPr>
          <a:xfrm>
            <a:off x="4306844" y="2149364"/>
            <a:ext cx="13680" cy="360"/>
            <a:chOff x="4306844" y="2149364"/>
            <a:chExt cx="13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1080" cy="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2524" y="214504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252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2524" y="2145044"/>
                  <a:ext cx="1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14:cNvPr>
                <p14:cNvContentPartPr/>
                <p14:nvPr/>
              </p14:nvContentPartPr>
              <p14:xfrm>
                <a:off x="4320164" y="2149364"/>
                <a:ext cx="360" cy="3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5844" y="21450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6CE14F5-4FC6-10D9-198D-188002075261}"/>
              </a:ext>
            </a:extLst>
          </p:cNvPr>
          <p:cNvGrpSpPr/>
          <p:nvPr/>
        </p:nvGrpSpPr>
        <p:grpSpPr>
          <a:xfrm>
            <a:off x="4000484" y="1467884"/>
            <a:ext cx="29520" cy="31320"/>
            <a:chOff x="4000484" y="1467884"/>
            <a:chExt cx="2952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14:cNvPr>
                <p14:cNvContentPartPr/>
                <p14:nvPr/>
              </p14:nvContentPartPr>
              <p14:xfrm>
                <a:off x="4029644" y="1467884"/>
                <a:ext cx="360" cy="1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5324" y="146356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14:cNvPr>
                <p14:cNvContentPartPr/>
                <p14:nvPr/>
              </p14:nvContentPartPr>
              <p14:xfrm>
                <a:off x="4000484" y="1484444"/>
                <a:ext cx="18360" cy="14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96164" y="1480124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257F081-F196-E86B-6758-869B18D540BA}"/>
              </a:ext>
            </a:extLst>
          </p:cNvPr>
          <p:cNvGrpSpPr/>
          <p:nvPr/>
        </p:nvGrpSpPr>
        <p:grpSpPr>
          <a:xfrm>
            <a:off x="7507964" y="1089884"/>
            <a:ext cx="768240" cy="201960"/>
            <a:chOff x="7507964" y="1089884"/>
            <a:chExt cx="7682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14:cNvPr>
                <p14:cNvContentPartPr/>
                <p14:nvPr/>
              </p14:nvContentPartPr>
              <p14:xfrm>
                <a:off x="7507964" y="1182764"/>
                <a:ext cx="427320" cy="79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03644" y="1178444"/>
                  <a:ext cx="435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14:cNvPr>
                <p14:cNvContentPartPr/>
                <p14:nvPr/>
              </p14:nvContentPartPr>
              <p14:xfrm>
                <a:off x="7928804" y="1141724"/>
                <a:ext cx="360" cy="18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4484" y="113740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14:cNvPr>
                <p14:cNvContentPartPr/>
                <p14:nvPr/>
              </p14:nvContentPartPr>
              <p14:xfrm>
                <a:off x="7896764" y="1134884"/>
                <a:ext cx="96120" cy="93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2444" y="1130564"/>
                  <a:ext cx="104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14:cNvPr>
                <p14:cNvContentPartPr/>
                <p14:nvPr/>
              </p14:nvContentPartPr>
              <p14:xfrm>
                <a:off x="8090804" y="1160444"/>
                <a:ext cx="110160" cy="180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6484" y="1156124"/>
                  <a:ext cx="11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14:cNvPr>
                <p14:cNvContentPartPr/>
                <p14:nvPr/>
              </p14:nvContentPartPr>
              <p14:xfrm>
                <a:off x="8150564" y="1089884"/>
                <a:ext cx="3240" cy="25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6244" y="1085564"/>
                  <a:ext cx="1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14:cNvPr>
                <p14:cNvContentPartPr/>
                <p14:nvPr/>
              </p14:nvContentPartPr>
              <p14:xfrm>
                <a:off x="8121764" y="1236044"/>
                <a:ext cx="360" cy="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7444" y="123172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14:cNvPr>
                <p14:cNvContentPartPr/>
                <p14:nvPr/>
              </p14:nvContentPartPr>
              <p14:xfrm>
                <a:off x="8213924" y="1104284"/>
                <a:ext cx="62280" cy="1875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09604" y="1099964"/>
                  <a:ext cx="70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54C31F1-3016-6FB5-D2D3-1FA14D97C104}"/>
              </a:ext>
            </a:extLst>
          </p:cNvPr>
          <p:cNvGrpSpPr/>
          <p:nvPr/>
        </p:nvGrpSpPr>
        <p:grpSpPr>
          <a:xfrm>
            <a:off x="7923044" y="1414244"/>
            <a:ext cx="1052280" cy="124920"/>
            <a:chOff x="7923044" y="1414244"/>
            <a:chExt cx="105228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14:cNvPr>
                <p14:cNvContentPartPr/>
                <p14:nvPr/>
              </p14:nvContentPartPr>
              <p14:xfrm>
                <a:off x="7923044" y="1456724"/>
                <a:ext cx="89640" cy="824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18724" y="1452404"/>
                  <a:ext cx="98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14:cNvPr>
                <p14:cNvContentPartPr/>
                <p14:nvPr/>
              </p14:nvContentPartPr>
              <p14:xfrm>
                <a:off x="8074604" y="1457444"/>
                <a:ext cx="116280" cy="79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70284" y="1453124"/>
                  <a:ext cx="124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14:cNvPr>
                <p14:cNvContentPartPr/>
                <p14:nvPr/>
              </p14:nvContentPartPr>
              <p14:xfrm>
                <a:off x="8279804" y="1430444"/>
                <a:ext cx="124200" cy="9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75484" y="1426124"/>
                  <a:ext cx="132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14:cNvPr>
                <p14:cNvContentPartPr/>
                <p14:nvPr/>
              </p14:nvContentPartPr>
              <p14:xfrm>
                <a:off x="8442524" y="1454564"/>
                <a:ext cx="56520" cy="568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8204" y="1450244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14:cNvPr>
                <p14:cNvContentPartPr/>
                <p14:nvPr/>
              </p14:nvContentPartPr>
              <p14:xfrm>
                <a:off x="8560604" y="1417844"/>
                <a:ext cx="96840" cy="1108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56284" y="1413524"/>
                  <a:ext cx="105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14:cNvPr>
                <p14:cNvContentPartPr/>
                <p14:nvPr/>
              </p14:nvContentPartPr>
              <p14:xfrm>
                <a:off x="8721164" y="1414964"/>
                <a:ext cx="24120" cy="986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6844" y="1410644"/>
                  <a:ext cx="32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14:cNvPr>
                <p14:cNvContentPartPr/>
                <p14:nvPr/>
              </p14:nvContentPartPr>
              <p14:xfrm>
                <a:off x="8815844" y="1417844"/>
                <a:ext cx="59400" cy="97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11524" y="1413524"/>
                  <a:ext cx="68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14:cNvPr>
                <p14:cNvContentPartPr/>
                <p14:nvPr/>
              </p14:nvContentPartPr>
              <p14:xfrm>
                <a:off x="8911604" y="1414244"/>
                <a:ext cx="63720" cy="986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07284" y="1409924"/>
                  <a:ext cx="7236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14:cNvPr>
              <p14:cNvContentPartPr/>
              <p14:nvPr/>
            </p14:nvContentPartPr>
            <p14:xfrm>
              <a:off x="8023124" y="2826884"/>
              <a:ext cx="101520" cy="1238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18804" y="2822564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B8AEAB3D-0ED2-F363-0751-6A2A4BB1FE6F}"/>
              </a:ext>
            </a:extLst>
          </p:cNvPr>
          <p:cNvGrpSpPr/>
          <p:nvPr/>
        </p:nvGrpSpPr>
        <p:grpSpPr>
          <a:xfrm>
            <a:off x="8019164" y="1753004"/>
            <a:ext cx="852120" cy="845640"/>
            <a:chOff x="8019164" y="1753004"/>
            <a:chExt cx="852120" cy="8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14:cNvPr>
                <p14:cNvContentPartPr/>
                <p14:nvPr/>
              </p14:nvContentPartPr>
              <p14:xfrm>
                <a:off x="8023124" y="1753004"/>
                <a:ext cx="92520" cy="1504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18804" y="1748684"/>
                  <a:ext cx="101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14:cNvPr>
                <p14:cNvContentPartPr/>
                <p14:nvPr/>
              </p14:nvContentPartPr>
              <p14:xfrm>
                <a:off x="8065244" y="2115884"/>
                <a:ext cx="11520" cy="1148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924" y="211156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14:cNvPr>
                <p14:cNvContentPartPr/>
                <p14:nvPr/>
              </p14:nvContentPartPr>
              <p14:xfrm>
                <a:off x="8190524" y="1808084"/>
                <a:ext cx="72360" cy="972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86204" y="1803764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14:cNvPr>
                <p14:cNvContentPartPr/>
                <p14:nvPr/>
              </p14:nvContentPartPr>
              <p14:xfrm>
                <a:off x="8264684" y="1833284"/>
                <a:ext cx="103680" cy="2088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60364" y="1828964"/>
                  <a:ext cx="11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14:cNvPr>
                <p14:cNvContentPartPr/>
                <p14:nvPr/>
              </p14:nvContentPartPr>
              <p14:xfrm>
                <a:off x="8390684" y="1861364"/>
                <a:ext cx="82080" cy="124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86364" y="1857044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14:cNvPr>
                <p14:cNvContentPartPr/>
                <p14:nvPr/>
              </p14:nvContentPartPr>
              <p14:xfrm>
                <a:off x="8144084" y="2174204"/>
                <a:ext cx="136080" cy="77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39764" y="2169884"/>
                  <a:ext cx="14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14:cNvPr>
                <p14:cNvContentPartPr/>
                <p14:nvPr/>
              </p14:nvContentPartPr>
              <p14:xfrm>
                <a:off x="8320844" y="2070884"/>
                <a:ext cx="16560" cy="177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16524" y="2066564"/>
                  <a:ext cx="25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14:cNvPr>
                <p14:cNvContentPartPr/>
                <p14:nvPr/>
              </p14:nvContentPartPr>
              <p14:xfrm>
                <a:off x="8281964" y="2131724"/>
                <a:ext cx="113760" cy="43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77644" y="2127404"/>
                  <a:ext cx="12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14:cNvPr>
                <p14:cNvContentPartPr/>
                <p14:nvPr/>
              </p14:nvContentPartPr>
              <p14:xfrm>
                <a:off x="8362964" y="2167364"/>
                <a:ext cx="230400" cy="716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58644" y="2163044"/>
                  <a:ext cx="239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14:cNvPr>
                <p14:cNvContentPartPr/>
                <p14:nvPr/>
              </p14:nvContentPartPr>
              <p14:xfrm>
                <a:off x="8593004" y="2127044"/>
                <a:ext cx="278280" cy="1130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88684" y="2122724"/>
                  <a:ext cx="286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14:cNvPr>
                <p14:cNvContentPartPr/>
                <p14:nvPr/>
              </p14:nvContentPartPr>
              <p14:xfrm>
                <a:off x="8668244" y="2064764"/>
                <a:ext cx="81360" cy="100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63924" y="206044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14:cNvPr>
                <p14:cNvContentPartPr/>
                <p14:nvPr/>
              </p14:nvContentPartPr>
              <p14:xfrm>
                <a:off x="8618924" y="2214164"/>
                <a:ext cx="16200" cy="1058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14604" y="2209844"/>
                  <a:ext cx="24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14:cNvPr>
                <p14:cNvContentPartPr/>
                <p14:nvPr/>
              </p14:nvContentPartPr>
              <p14:xfrm>
                <a:off x="8036444" y="2391284"/>
                <a:ext cx="6120" cy="207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32124" y="2386964"/>
                  <a:ext cx="14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14:cNvPr>
                <p14:cNvContentPartPr/>
                <p14:nvPr/>
              </p14:nvContentPartPr>
              <p14:xfrm>
                <a:off x="8019164" y="2419724"/>
                <a:ext cx="86040" cy="626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14844" y="2415404"/>
                  <a:ext cx="9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14:cNvPr>
                <p14:cNvContentPartPr/>
                <p14:nvPr/>
              </p14:nvContentPartPr>
              <p14:xfrm>
                <a:off x="8193404" y="2478044"/>
                <a:ext cx="206280" cy="1170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89084" y="2473724"/>
                  <a:ext cx="2149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0D676D0-102A-C9A6-56D7-98950CCEA59B}"/>
              </a:ext>
            </a:extLst>
          </p:cNvPr>
          <p:cNvGrpSpPr/>
          <p:nvPr/>
        </p:nvGrpSpPr>
        <p:grpSpPr>
          <a:xfrm>
            <a:off x="8200604" y="2763524"/>
            <a:ext cx="719640" cy="388440"/>
            <a:chOff x="8200604" y="2763524"/>
            <a:chExt cx="71964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14:cNvPr>
                <p14:cNvContentPartPr/>
                <p14:nvPr/>
              </p14:nvContentPartPr>
              <p14:xfrm>
                <a:off x="8200604" y="2869724"/>
                <a:ext cx="119880" cy="1162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96284" y="2865404"/>
                  <a:ext cx="128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14:cNvPr>
                <p14:cNvContentPartPr/>
                <p14:nvPr/>
              </p14:nvContentPartPr>
              <p14:xfrm>
                <a:off x="8329844" y="2874044"/>
                <a:ext cx="333360" cy="2779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25524" y="2869724"/>
                  <a:ext cx="342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14:cNvPr>
                <p14:cNvContentPartPr/>
                <p14:nvPr/>
              </p14:nvContentPartPr>
              <p14:xfrm>
                <a:off x="8681204" y="2763524"/>
                <a:ext cx="239040" cy="2224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6884" y="2759204"/>
                  <a:ext cx="2476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14:cNvPr>
              <p14:cNvContentPartPr/>
              <p14:nvPr/>
            </p14:nvContentPartPr>
            <p14:xfrm>
              <a:off x="8032124" y="2093204"/>
              <a:ext cx="56880" cy="100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027804" y="2088884"/>
                <a:ext cx="65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14:cNvPr>
              <p14:cNvContentPartPr/>
              <p14:nvPr/>
            </p14:nvContentPartPr>
            <p14:xfrm>
              <a:off x="8012684" y="2235404"/>
              <a:ext cx="82080" cy="1476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08364" y="2231084"/>
                <a:ext cx="907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5C70B276-CEF7-6C18-4FE0-E5135D8E89A7}"/>
              </a:ext>
            </a:extLst>
          </p:cNvPr>
          <p:cNvGrpSpPr/>
          <p:nvPr/>
        </p:nvGrpSpPr>
        <p:grpSpPr>
          <a:xfrm>
            <a:off x="7827644" y="4350404"/>
            <a:ext cx="1224360" cy="1071000"/>
            <a:chOff x="7827644" y="4350404"/>
            <a:chExt cx="1224360" cy="10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14:cNvPr>
                <p14:cNvContentPartPr/>
                <p14:nvPr/>
              </p14:nvContentPartPr>
              <p14:xfrm>
                <a:off x="7865444" y="5191724"/>
                <a:ext cx="125640" cy="1944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61124" y="5187404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14:cNvPr>
                <p14:cNvContentPartPr/>
                <p14:nvPr/>
              </p14:nvContentPartPr>
              <p14:xfrm>
                <a:off x="8088284" y="5163644"/>
                <a:ext cx="11160" cy="2311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83964" y="5159324"/>
                  <a:ext cx="19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14:cNvPr>
                <p14:cNvContentPartPr/>
                <p14:nvPr/>
              </p14:nvContentPartPr>
              <p14:xfrm>
                <a:off x="8174324" y="5219804"/>
                <a:ext cx="129600" cy="201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70004" y="5215484"/>
                  <a:ext cx="138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14:cNvPr>
                <p14:cNvContentPartPr/>
                <p14:nvPr/>
              </p14:nvContentPartPr>
              <p14:xfrm>
                <a:off x="8339564" y="5232404"/>
                <a:ext cx="172440" cy="1702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35244" y="5228084"/>
                  <a:ext cx="181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14:cNvPr>
                <p14:cNvContentPartPr/>
                <p14:nvPr/>
              </p14:nvContentPartPr>
              <p14:xfrm>
                <a:off x="7885964" y="4466324"/>
                <a:ext cx="18000" cy="324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81644" y="4462004"/>
                  <a:ext cx="26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14:cNvPr>
                <p14:cNvContentPartPr/>
                <p14:nvPr/>
              </p14:nvContentPartPr>
              <p14:xfrm>
                <a:off x="7875884" y="4350404"/>
                <a:ext cx="191160" cy="2188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71564" y="4346084"/>
                  <a:ext cx="199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14:cNvPr>
                <p14:cNvContentPartPr/>
                <p14:nvPr/>
              </p14:nvContentPartPr>
              <p14:xfrm>
                <a:off x="8042924" y="4382444"/>
                <a:ext cx="252000" cy="1936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38604" y="4378124"/>
                  <a:ext cx="260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14:cNvPr>
                <p14:cNvContentPartPr/>
                <p14:nvPr/>
              </p14:nvContentPartPr>
              <p14:xfrm>
                <a:off x="8342444" y="4465244"/>
                <a:ext cx="157320" cy="1483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38124" y="4460924"/>
                  <a:ext cx="165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14:cNvPr>
                <p14:cNvContentPartPr/>
                <p14:nvPr/>
              </p14:nvContentPartPr>
              <p14:xfrm>
                <a:off x="8522444" y="4392524"/>
                <a:ext cx="144720" cy="2653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18124" y="4388204"/>
                  <a:ext cx="153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14:cNvPr>
                <p14:cNvContentPartPr/>
                <p14:nvPr/>
              </p14:nvContentPartPr>
              <p14:xfrm>
                <a:off x="7905764" y="4717964"/>
                <a:ext cx="12240" cy="1177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01444" y="4713644"/>
                  <a:ext cx="20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14:cNvPr>
                <p14:cNvContentPartPr/>
                <p14:nvPr/>
              </p14:nvContentPartPr>
              <p14:xfrm>
                <a:off x="7828364" y="4679444"/>
                <a:ext cx="137520" cy="172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24044" y="4675124"/>
                  <a:ext cx="146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14:cNvPr>
                <p14:cNvContentPartPr/>
                <p14:nvPr/>
              </p14:nvContentPartPr>
              <p14:xfrm>
                <a:off x="7827644" y="4816964"/>
                <a:ext cx="158760" cy="90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23324" y="4812644"/>
                  <a:ext cx="167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14:cNvPr>
                <p14:cNvContentPartPr/>
                <p14:nvPr/>
              </p14:nvContentPartPr>
              <p14:xfrm>
                <a:off x="8001524" y="4768004"/>
                <a:ext cx="192600" cy="910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97204" y="4763684"/>
                  <a:ext cx="201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14:cNvPr>
                <p14:cNvContentPartPr/>
                <p14:nvPr/>
              </p14:nvContentPartPr>
              <p14:xfrm>
                <a:off x="8250284" y="4670804"/>
                <a:ext cx="1800" cy="1846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5964" y="4666484"/>
                  <a:ext cx="1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14:cNvPr>
                <p14:cNvContentPartPr/>
                <p14:nvPr/>
              </p14:nvContentPartPr>
              <p14:xfrm>
                <a:off x="8215004" y="4738844"/>
                <a:ext cx="120600" cy="316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10684" y="4734524"/>
                  <a:ext cx="12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14:cNvPr>
                <p14:cNvContentPartPr/>
                <p14:nvPr/>
              </p14:nvContentPartPr>
              <p14:xfrm>
                <a:off x="8299604" y="4784924"/>
                <a:ext cx="233280" cy="957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95284" y="4780604"/>
                  <a:ext cx="241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14:cNvPr>
                <p14:cNvContentPartPr/>
                <p14:nvPr/>
              </p14:nvContentPartPr>
              <p14:xfrm>
                <a:off x="8555924" y="4785644"/>
                <a:ext cx="103680" cy="1137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51604" y="4781324"/>
                  <a:ext cx="112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14:cNvPr>
                <p14:cNvContentPartPr/>
                <p14:nvPr/>
              </p14:nvContentPartPr>
              <p14:xfrm>
                <a:off x="8693804" y="4745324"/>
                <a:ext cx="4320" cy="1598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89484" y="4741004"/>
                  <a:ext cx="12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14:cNvPr>
                <p14:cNvContentPartPr/>
                <p14:nvPr/>
              </p14:nvContentPartPr>
              <p14:xfrm>
                <a:off x="8652764" y="4771244"/>
                <a:ext cx="117720" cy="291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48444" y="4766924"/>
                  <a:ext cx="12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14:cNvPr>
                <p14:cNvContentPartPr/>
                <p14:nvPr/>
              </p14:nvContentPartPr>
              <p14:xfrm>
                <a:off x="8749244" y="4799324"/>
                <a:ext cx="77760" cy="1033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44924" y="4795004"/>
                  <a:ext cx="8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14:cNvPr>
                <p14:cNvContentPartPr/>
                <p14:nvPr/>
              </p14:nvContentPartPr>
              <p14:xfrm>
                <a:off x="8856884" y="4837844"/>
                <a:ext cx="195120" cy="1101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52564" y="4833524"/>
                  <a:ext cx="20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14:cNvPr>
                <p14:cNvContentPartPr/>
                <p14:nvPr/>
              </p14:nvContentPartPr>
              <p14:xfrm>
                <a:off x="7864724" y="4856204"/>
                <a:ext cx="210600" cy="2098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60404" y="4851884"/>
                  <a:ext cx="21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14:cNvPr>
                <p14:cNvContentPartPr/>
                <p14:nvPr/>
              </p14:nvContentPartPr>
              <p14:xfrm>
                <a:off x="8140484" y="4877804"/>
                <a:ext cx="21600" cy="19908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36164" y="4873484"/>
                  <a:ext cx="30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14:cNvPr>
                <p14:cNvContentPartPr/>
                <p14:nvPr/>
              </p14:nvContentPartPr>
              <p14:xfrm>
                <a:off x="8086484" y="4951964"/>
                <a:ext cx="164880" cy="313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82164" y="4947644"/>
                  <a:ext cx="173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14:cNvPr>
                <p14:cNvContentPartPr/>
                <p14:nvPr/>
              </p14:nvContentPartPr>
              <p14:xfrm>
                <a:off x="8389604" y="4942964"/>
                <a:ext cx="324720" cy="191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85284" y="4938644"/>
                  <a:ext cx="33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14:cNvPr>
                <p14:cNvContentPartPr/>
                <p14:nvPr/>
              </p14:nvContentPartPr>
              <p14:xfrm>
                <a:off x="8751404" y="4955924"/>
                <a:ext cx="69120" cy="3351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47084" y="4951604"/>
                  <a:ext cx="77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14:cNvPr>
                <p14:cNvContentPartPr/>
                <p14:nvPr/>
              </p14:nvContentPartPr>
              <p14:xfrm>
                <a:off x="8696324" y="5033324"/>
                <a:ext cx="55800" cy="1242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92004" y="5029004"/>
                  <a:ext cx="6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14:cNvPr>
                <p14:cNvContentPartPr/>
                <p14:nvPr/>
              </p14:nvContentPartPr>
              <p14:xfrm>
                <a:off x="8848244" y="5120444"/>
                <a:ext cx="21600" cy="108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43924" y="5116124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450" y="533336"/>
            <a:ext cx="4502150" cy="5738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525" y="1308861"/>
            <a:ext cx="250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</a:t>
            </a:r>
            <a:r>
              <a:rPr sz="2400" spc="-40" dirty="0"/>
              <a:t>R</a:t>
            </a:r>
            <a:r>
              <a:rPr sz="2400" dirty="0"/>
              <a:t>Q</a:t>
            </a:r>
            <a:r>
              <a:rPr sz="2400" spc="5" dirty="0"/>
              <a:t>U</a:t>
            </a:r>
            <a:r>
              <a:rPr sz="2400" spc="-5" dirty="0"/>
              <a:t>IT</a:t>
            </a:r>
            <a:r>
              <a:rPr sz="2400" spc="-10" dirty="0"/>
              <a:t>E</a:t>
            </a:r>
            <a:r>
              <a:rPr sz="2400" spc="-5" dirty="0"/>
              <a:t>TURA  INTERNA </a:t>
            </a:r>
            <a:r>
              <a:rPr sz="2400" dirty="0"/>
              <a:t>DO  </a:t>
            </a:r>
            <a:r>
              <a:rPr sz="2400" spc="-5" dirty="0"/>
              <a:t>PIC18F4520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7770" y="3227959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Arquitetura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Harvard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05200"/>
            <a:ext cx="3719576" cy="1752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1605" marR="5080" indent="-258699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PRINCIPAIS </a:t>
            </a:r>
            <a:r>
              <a:rPr dirty="0"/>
              <a:t>CARACTERÍSTICAS</a:t>
            </a:r>
            <a:r>
              <a:rPr spc="-90" dirty="0"/>
              <a:t> </a:t>
            </a:r>
            <a:r>
              <a:rPr spc="5" dirty="0"/>
              <a:t>DO  </a:t>
            </a:r>
            <a:r>
              <a:rPr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90802"/>
            <a:ext cx="8168640" cy="420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260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partir da </a:t>
            </a:r>
            <a:r>
              <a:rPr sz="1800" dirty="0">
                <a:latin typeface="Arial"/>
                <a:cs typeface="Arial"/>
              </a:rPr>
              <a:t>série </a:t>
            </a:r>
            <a:r>
              <a:rPr sz="1800" spc="-5" dirty="0">
                <a:latin typeface="Arial"/>
                <a:cs typeface="Arial"/>
              </a:rPr>
              <a:t>PIC18, a arquitetura </a:t>
            </a:r>
            <a:r>
              <a:rPr sz="1800" dirty="0">
                <a:latin typeface="Arial"/>
                <a:cs typeface="Arial"/>
              </a:rPr>
              <a:t>RISC </a:t>
            </a:r>
            <a:r>
              <a:rPr sz="1800" spc="-5" dirty="0">
                <a:latin typeface="Arial"/>
                <a:cs typeface="Arial"/>
              </a:rPr>
              <a:t>foi otimizada para obter alta  performance com a utilização de um compilador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Capacidade para executar até 10 milhões de instruções por </a:t>
            </a:r>
            <a:r>
              <a:rPr sz="1800" spc="-5" dirty="0" err="1">
                <a:latin typeface="Arial"/>
                <a:cs typeface="Arial"/>
              </a:rPr>
              <a:t>segundo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10MIPS;</a:t>
            </a:r>
            <a:endParaRPr sz="1800" dirty="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10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Até </a:t>
            </a:r>
            <a:r>
              <a:rPr sz="1800" spc="-5" dirty="0">
                <a:latin typeface="Arial"/>
                <a:cs typeface="Arial"/>
              </a:rPr>
              <a:t>40MHz de sinal 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De 4MHz a 10MHz de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 PLL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ativo;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Instruções com </a:t>
            </a:r>
            <a:r>
              <a:rPr sz="1800" dirty="0">
                <a:latin typeface="Arial"/>
                <a:cs typeface="Arial"/>
              </a:rPr>
              <a:t>16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tamanho;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Níveis de prioridade no tratamento da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interrupção;</a:t>
            </a:r>
            <a:endParaRPr sz="1800" dirty="0">
              <a:latin typeface="Arial"/>
              <a:cs typeface="Arial"/>
            </a:endParaRPr>
          </a:p>
          <a:p>
            <a:pPr marL="12700" marR="410845">
              <a:lnSpc>
                <a:spcPct val="100000"/>
              </a:lnSpc>
              <a:spcBef>
                <a:spcPts val="1010"/>
              </a:spcBef>
              <a:buChar char="•"/>
              <a:tabLst>
                <a:tab pos="156210" algn="l"/>
              </a:tabLst>
            </a:pP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Multiplicação</a:t>
            </a:r>
            <a:r>
              <a:rPr sz="1800" spc="-5" dirty="0">
                <a:latin typeface="Arial"/>
                <a:cs typeface="Arial"/>
              </a:rPr>
              <a:t> por </a:t>
            </a:r>
            <a:r>
              <a:rPr sz="1800" i="1" spc="-5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entre operandos de 8 bits em um único ciclo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instrução;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Set de instruções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estendido;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energia.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temporizadorTimer2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6964" y="1419644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14:cNvPr>
              <p14:cNvContentPartPr/>
              <p14:nvPr/>
            </p14:nvContentPartPr>
            <p14:xfrm>
              <a:off x="8392124" y="2875124"/>
              <a:ext cx="21600" cy="37800"/>
            </p14:xfrm>
          </p:contentPart>
        </mc:Choice>
        <mc:Fallback xmlns=""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7804" y="2870804"/>
                <a:ext cx="30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F885B5C1-9E24-03FB-026B-25F3A7BBCD64}"/>
              </a:ext>
            </a:extLst>
          </p:cNvPr>
          <p:cNvGrpSpPr/>
          <p:nvPr/>
        </p:nvGrpSpPr>
        <p:grpSpPr>
          <a:xfrm>
            <a:off x="6910004" y="5179124"/>
            <a:ext cx="695160" cy="205200"/>
            <a:chOff x="6910004" y="5179124"/>
            <a:chExt cx="6951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14:cNvPr>
                <p14:cNvContentPartPr/>
                <p14:nvPr/>
              </p14:nvContentPartPr>
              <p14:xfrm>
                <a:off x="6910004" y="5196764"/>
                <a:ext cx="128520" cy="18324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05684" y="5192444"/>
                  <a:ext cx="137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14:cNvPr>
                <p14:cNvContentPartPr/>
                <p14:nvPr/>
              </p14:nvContentPartPr>
              <p14:xfrm>
                <a:off x="7101524" y="5247524"/>
                <a:ext cx="56520" cy="1080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7204" y="5243204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14:cNvPr>
                <p14:cNvContentPartPr/>
                <p14:nvPr/>
              </p14:nvContentPartPr>
              <p14:xfrm>
                <a:off x="7111244" y="5307644"/>
                <a:ext cx="65160" cy="1080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6924" y="5303324"/>
                  <a:ext cx="73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14:cNvPr>
                <p14:cNvContentPartPr/>
                <p14:nvPr/>
              </p14:nvContentPartPr>
              <p14:xfrm>
                <a:off x="7276484" y="5179124"/>
                <a:ext cx="133920" cy="17208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2164" y="5174804"/>
                  <a:ext cx="142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14:cNvPr>
                <p14:cNvContentPartPr/>
                <p14:nvPr/>
              </p14:nvContentPartPr>
              <p14:xfrm>
                <a:off x="7525604" y="5215484"/>
                <a:ext cx="23040" cy="15552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21284" y="5211164"/>
                  <a:ext cx="3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14:cNvPr>
                <p14:cNvContentPartPr/>
                <p14:nvPr/>
              </p14:nvContentPartPr>
              <p14:xfrm>
                <a:off x="7477364" y="5211524"/>
                <a:ext cx="116280" cy="2016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73044" y="5207204"/>
                  <a:ext cx="124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14:cNvPr>
                <p14:cNvContentPartPr/>
                <p14:nvPr/>
              </p14:nvContentPartPr>
              <p14:xfrm>
                <a:off x="7483124" y="5371724"/>
                <a:ext cx="122040" cy="1260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78804" y="5367404"/>
                  <a:ext cx="1306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88F4E44B-76B7-16EE-78A0-F5AD92B58382}"/>
              </a:ext>
            </a:extLst>
          </p:cNvPr>
          <p:cNvGrpSpPr/>
          <p:nvPr/>
        </p:nvGrpSpPr>
        <p:grpSpPr>
          <a:xfrm>
            <a:off x="6853124" y="5471444"/>
            <a:ext cx="2282760" cy="508320"/>
            <a:chOff x="6853124" y="5471444"/>
            <a:chExt cx="228276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14:cNvPr>
                <p14:cNvContentPartPr/>
                <p14:nvPr/>
              </p14:nvContentPartPr>
              <p14:xfrm>
                <a:off x="6853124" y="5518604"/>
                <a:ext cx="172800" cy="20556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8804" y="5514284"/>
                  <a:ext cx="181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14:cNvPr>
                <p14:cNvContentPartPr/>
                <p14:nvPr/>
              </p14:nvContentPartPr>
              <p14:xfrm>
                <a:off x="7099364" y="5583764"/>
                <a:ext cx="49680" cy="360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95044" y="5579444"/>
                  <a:ext cx="58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14:cNvPr>
                <p14:cNvContentPartPr/>
                <p14:nvPr/>
              </p14:nvContentPartPr>
              <p14:xfrm>
                <a:off x="7098644" y="5662244"/>
                <a:ext cx="105120" cy="1224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4324" y="5657924"/>
                  <a:ext cx="11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14:cNvPr>
                <p14:cNvContentPartPr/>
                <p14:nvPr/>
              </p14:nvContentPartPr>
              <p14:xfrm>
                <a:off x="7318964" y="5505284"/>
                <a:ext cx="129960" cy="17028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4644" y="5500964"/>
                  <a:ext cx="138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14:cNvPr>
                <p14:cNvContentPartPr/>
                <p14:nvPr/>
              </p14:nvContentPartPr>
              <p14:xfrm>
                <a:off x="7246604" y="5697164"/>
                <a:ext cx="209880" cy="2376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42284" y="5692844"/>
                  <a:ext cx="218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14:cNvPr>
                <p14:cNvContentPartPr/>
                <p14:nvPr/>
              </p14:nvContentPartPr>
              <p14:xfrm>
                <a:off x="7366844" y="5790044"/>
                <a:ext cx="2160" cy="14976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2524" y="5785724"/>
                  <a:ext cx="10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14:cNvPr>
                <p14:cNvContentPartPr/>
                <p14:nvPr/>
              </p14:nvContentPartPr>
              <p14:xfrm>
                <a:off x="7302764" y="5794004"/>
                <a:ext cx="108360" cy="13320"/>
              </p14:xfrm>
            </p:contentPart>
          </mc:Choice>
          <mc:Fallback xmlns=""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8444" y="5789684"/>
                  <a:ext cx="117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14:cNvPr>
                <p14:cNvContentPartPr/>
                <p14:nvPr/>
              </p14:nvContentPartPr>
              <p14:xfrm>
                <a:off x="7306364" y="5898764"/>
                <a:ext cx="181800" cy="2952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2044" y="5894444"/>
                  <a:ext cx="19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14:cNvPr>
                <p14:cNvContentPartPr/>
                <p14:nvPr/>
              </p14:nvContentPartPr>
              <p14:xfrm>
                <a:off x="7628564" y="5647844"/>
                <a:ext cx="39600" cy="1944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4244" y="5643524"/>
                  <a:ext cx="4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14:cNvPr>
                <p14:cNvContentPartPr/>
                <p14:nvPr/>
              </p14:nvContentPartPr>
              <p14:xfrm>
                <a:off x="7619924" y="5730284"/>
                <a:ext cx="62280" cy="1476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15604" y="5725964"/>
                  <a:ext cx="70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14:cNvPr>
                <p14:cNvContentPartPr/>
                <p14:nvPr/>
              </p14:nvContentPartPr>
              <p14:xfrm>
                <a:off x="7862924" y="5471444"/>
                <a:ext cx="88200" cy="18432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8604" y="5467124"/>
                  <a:ext cx="96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14:cNvPr>
                <p14:cNvContentPartPr/>
                <p14:nvPr/>
              </p14:nvContentPartPr>
              <p14:xfrm>
                <a:off x="7964444" y="5551364"/>
                <a:ext cx="77040" cy="16380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0124" y="5547044"/>
                  <a:ext cx="85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14:cNvPr>
                <p14:cNvContentPartPr/>
                <p14:nvPr/>
              </p14:nvContentPartPr>
              <p14:xfrm>
                <a:off x="7746644" y="5724164"/>
                <a:ext cx="277920" cy="1944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2324" y="5719844"/>
                  <a:ext cx="286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14:cNvPr>
                <p14:cNvContentPartPr/>
                <p14:nvPr/>
              </p14:nvContentPartPr>
              <p14:xfrm>
                <a:off x="7901444" y="5821004"/>
                <a:ext cx="4320" cy="12096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7124" y="5816684"/>
                  <a:ext cx="1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14:cNvPr>
                <p14:cNvContentPartPr/>
                <p14:nvPr/>
              </p14:nvContentPartPr>
              <p14:xfrm>
                <a:off x="7827644" y="5800484"/>
                <a:ext cx="124200" cy="1404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3324" y="5796164"/>
                  <a:ext cx="132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14:cNvPr>
                <p14:cNvContentPartPr/>
                <p14:nvPr/>
              </p14:nvContentPartPr>
              <p14:xfrm>
                <a:off x="7867604" y="5915324"/>
                <a:ext cx="131760" cy="252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3284" y="5911004"/>
                  <a:ext cx="140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14:cNvPr>
                <p14:cNvContentPartPr/>
                <p14:nvPr/>
              </p14:nvContentPartPr>
              <p14:xfrm>
                <a:off x="8146244" y="5665484"/>
                <a:ext cx="51120" cy="23400"/>
              </p14:xfrm>
            </p:contentPart>
          </mc:Choice>
          <mc:Fallback xmlns=""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1924" y="5661164"/>
                  <a:ext cx="59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14:cNvPr>
                <p14:cNvContentPartPr/>
                <p14:nvPr/>
              </p14:nvContentPartPr>
              <p14:xfrm>
                <a:off x="8146244" y="5742164"/>
                <a:ext cx="88920" cy="1152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41924" y="5737844"/>
                  <a:ext cx="97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14:cNvPr>
                <p14:cNvContentPartPr/>
                <p14:nvPr/>
              </p14:nvContentPartPr>
              <p14:xfrm>
                <a:off x="8351804" y="5519684"/>
                <a:ext cx="97200" cy="1566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47484" y="5515364"/>
                  <a:ext cx="105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14:cNvPr>
                <p14:cNvContentPartPr/>
                <p14:nvPr/>
              </p14:nvContentPartPr>
              <p14:xfrm>
                <a:off x="8274044" y="5694284"/>
                <a:ext cx="190080" cy="2448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9724" y="5689964"/>
                  <a:ext cx="198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14:cNvPr>
                <p14:cNvContentPartPr/>
                <p14:nvPr/>
              </p14:nvContentPartPr>
              <p14:xfrm>
                <a:off x="8274764" y="5849084"/>
                <a:ext cx="51480" cy="9684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0444" y="5844764"/>
                  <a:ext cx="60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14:cNvPr>
                <p14:cNvContentPartPr/>
                <p14:nvPr/>
              </p14:nvContentPartPr>
              <p14:xfrm>
                <a:off x="8368004" y="5905244"/>
                <a:ext cx="1080" cy="7452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63684" y="5900924"/>
                  <a:ext cx="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14:cNvPr>
                <p14:cNvContentPartPr/>
                <p14:nvPr/>
              </p14:nvContentPartPr>
              <p14:xfrm>
                <a:off x="8409044" y="5857004"/>
                <a:ext cx="66600" cy="9180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4724" y="5852684"/>
                  <a:ext cx="75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14:cNvPr>
                <p14:cNvContentPartPr/>
                <p14:nvPr/>
              </p14:nvContentPartPr>
              <p14:xfrm>
                <a:off x="8545124" y="5857364"/>
                <a:ext cx="12960" cy="8280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0804" y="5853044"/>
                  <a:ext cx="21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14:cNvPr>
                <p14:cNvContentPartPr/>
                <p14:nvPr/>
              </p14:nvContentPartPr>
              <p14:xfrm>
                <a:off x="8421644" y="5677364"/>
                <a:ext cx="120240" cy="2916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17324" y="5673044"/>
                  <a:ext cx="12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14:cNvPr>
                <p14:cNvContentPartPr/>
                <p14:nvPr/>
              </p14:nvContentPartPr>
              <p14:xfrm>
                <a:off x="8631524" y="5622284"/>
                <a:ext cx="40320" cy="1620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7204" y="5617964"/>
                  <a:ext cx="48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14:cNvPr>
                <p14:cNvContentPartPr/>
                <p14:nvPr/>
              </p14:nvContentPartPr>
              <p14:xfrm>
                <a:off x="8622524" y="5715164"/>
                <a:ext cx="65880" cy="612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18204" y="5710844"/>
                  <a:ext cx="74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14:cNvPr>
                <p14:cNvContentPartPr/>
                <p14:nvPr/>
              </p14:nvContentPartPr>
              <p14:xfrm>
                <a:off x="8739164" y="5571164"/>
                <a:ext cx="64440" cy="12132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4844" y="5566844"/>
                  <a:ext cx="73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14:cNvPr>
                <p14:cNvContentPartPr/>
                <p14:nvPr/>
              </p14:nvContentPartPr>
              <p14:xfrm>
                <a:off x="8833484" y="5600684"/>
                <a:ext cx="61560" cy="8388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29164" y="5596364"/>
                  <a:ext cx="70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14:cNvPr>
                <p14:cNvContentPartPr/>
                <p14:nvPr/>
              </p14:nvContentPartPr>
              <p14:xfrm>
                <a:off x="8921684" y="5615804"/>
                <a:ext cx="70200" cy="86400"/>
              </p14:xfrm>
            </p:contentPart>
          </mc:Choice>
          <mc:Fallback xmlns=""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7364" y="5611484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14:cNvPr>
                <p14:cNvContentPartPr/>
                <p14:nvPr/>
              </p14:nvContentPartPr>
              <p14:xfrm>
                <a:off x="9018524" y="5613284"/>
                <a:ext cx="117360" cy="8568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14204" y="5608964"/>
                  <a:ext cx="12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687444" y="863444"/>
            <a:ext cx="3228120" cy="3959640"/>
            <a:chOff x="5687444" y="863444"/>
            <a:chExt cx="3228120" cy="39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4244" y="1101764"/>
                  <a:ext cx="25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60684" y="1474364"/>
                  <a:ext cx="191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14644" y="1463564"/>
                  <a:ext cx="506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8204" y="1829324"/>
                  <a:ext cx="298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5204" y="1843004"/>
                  <a:ext cx="246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6764" y="1999604"/>
                  <a:ext cx="303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83724" y="2000324"/>
                  <a:ext cx="27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6124" y="2381924"/>
                  <a:ext cx="329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77124" y="1962164"/>
                  <a:ext cx="208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7844" y="2017244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72244" y="2032364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82244" y="2025164"/>
                  <a:ext cx="486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75804" y="1107884"/>
                  <a:ext cx="1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6444" y="1156124"/>
                  <a:ext cx="105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46284" y="898724"/>
                  <a:ext cx="99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74364" y="955604"/>
                  <a:ext cx="96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00364" y="859124"/>
                  <a:ext cx="151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72444" y="892244"/>
                  <a:ext cx="23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53244" y="972884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92324" y="1487324"/>
                  <a:ext cx="335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01524" y="1832564"/>
                  <a:ext cx="38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20404" y="2513324"/>
                  <a:ext cx="76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46964" y="1956404"/>
                  <a:ext cx="112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87204" y="2315324"/>
                  <a:ext cx="266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49604" y="1947044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3044" y="1280324"/>
                  <a:ext cx="155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6644" y="1306604"/>
                  <a:ext cx="1069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95844" y="1432604"/>
                  <a:ext cx="11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7164" y="1378964"/>
                  <a:ext cx="61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06844" y="1337564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93684" y="1637804"/>
                  <a:ext cx="17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28884" y="1688204"/>
                  <a:ext cx="55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28884" y="1685684"/>
                  <a:ext cx="4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71724" y="1637084"/>
                  <a:ext cx="2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14:cNvPr>
                <p14:cNvContentPartPr/>
                <p14:nvPr/>
              </p14:nvContentPartPr>
              <p14:xfrm>
                <a:off x="7622084" y="4305404"/>
                <a:ext cx="104400" cy="75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17764" y="4301084"/>
                  <a:ext cx="1130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14:cNvPr>
                <p14:cNvContentPartPr/>
                <p14:nvPr/>
              </p14:nvContentPartPr>
              <p14:xfrm>
                <a:off x="7648004" y="4431764"/>
                <a:ext cx="65880" cy="2736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43684" y="4427444"/>
                  <a:ext cx="74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14:cNvPr>
                <p14:cNvContentPartPr/>
                <p14:nvPr/>
              </p14:nvContentPartPr>
              <p14:xfrm>
                <a:off x="6386204" y="2840564"/>
                <a:ext cx="1281960" cy="5500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81884" y="2836244"/>
                  <a:ext cx="12906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14:cNvPr>
                <p14:cNvContentPartPr/>
                <p14:nvPr/>
              </p14:nvContentPartPr>
              <p14:xfrm>
                <a:off x="7504004" y="3375524"/>
                <a:ext cx="329760" cy="2052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99684" y="3371204"/>
                  <a:ext cx="338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14:cNvPr>
                <p14:cNvContentPartPr/>
                <p14:nvPr/>
              </p14:nvContentPartPr>
              <p14:xfrm>
                <a:off x="7512284" y="3366884"/>
                <a:ext cx="293040" cy="2192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07964" y="3362564"/>
                  <a:ext cx="301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14:cNvPr>
                <p14:cNvContentPartPr/>
                <p14:nvPr/>
              </p14:nvContentPartPr>
              <p14:xfrm>
                <a:off x="7453244" y="3554444"/>
                <a:ext cx="311400" cy="1548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48924" y="3550124"/>
                  <a:ext cx="320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14:cNvPr>
                <p14:cNvContentPartPr/>
                <p14:nvPr/>
              </p14:nvContentPartPr>
              <p14:xfrm>
                <a:off x="7660604" y="3545804"/>
                <a:ext cx="20880" cy="3726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56284" y="3541484"/>
                  <a:ext cx="29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14:cNvPr>
                <p14:cNvContentPartPr/>
                <p14:nvPr/>
              </p14:nvContentPartPr>
              <p14:xfrm>
                <a:off x="6345884" y="3835244"/>
                <a:ext cx="1346400" cy="730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1564" y="3830924"/>
                  <a:ext cx="1355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14:cNvPr>
                <p14:cNvContentPartPr/>
                <p14:nvPr/>
              </p14:nvContentPartPr>
              <p14:xfrm>
                <a:off x="7639724" y="3861524"/>
                <a:ext cx="52200" cy="3924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35404" y="3857204"/>
                  <a:ext cx="6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14:cNvPr>
                <p14:cNvContentPartPr/>
                <p14:nvPr/>
              </p14:nvContentPartPr>
              <p14:xfrm>
                <a:off x="7655204" y="3862244"/>
                <a:ext cx="19440" cy="317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50884" y="3857924"/>
                  <a:ext cx="28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14:cNvPr>
                <p14:cNvContentPartPr/>
                <p14:nvPr/>
              </p14:nvContentPartPr>
              <p14:xfrm>
                <a:off x="7468004" y="4195244"/>
                <a:ext cx="345240" cy="216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63684" y="4190924"/>
                  <a:ext cx="353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14:cNvPr>
                <p14:cNvContentPartPr/>
                <p14:nvPr/>
              </p14:nvContentPartPr>
              <p14:xfrm>
                <a:off x="7681844" y="3919124"/>
                <a:ext cx="4680" cy="12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77524" y="3914804"/>
                  <a:ext cx="1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14:cNvPr>
                <p14:cNvContentPartPr/>
                <p14:nvPr/>
              </p14:nvContentPartPr>
              <p14:xfrm>
                <a:off x="7924484" y="3301724"/>
                <a:ext cx="86400" cy="43164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20164" y="3297404"/>
                  <a:ext cx="95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14:cNvPr>
                <p14:cNvContentPartPr/>
                <p14:nvPr/>
              </p14:nvContentPartPr>
              <p14:xfrm>
                <a:off x="7942124" y="3266084"/>
                <a:ext cx="114480" cy="1688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37804" y="3261764"/>
                  <a:ext cx="123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14:cNvPr>
                <p14:cNvContentPartPr/>
                <p14:nvPr/>
              </p14:nvContentPartPr>
              <p14:xfrm>
                <a:off x="8112404" y="3433124"/>
                <a:ext cx="117720" cy="1141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08084" y="3428804"/>
                  <a:ext cx="126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14:cNvPr>
                <p14:cNvContentPartPr/>
                <p14:nvPr/>
              </p14:nvContentPartPr>
              <p14:xfrm>
                <a:off x="8293124" y="3445364"/>
                <a:ext cx="78480" cy="1515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88804" y="3441044"/>
                  <a:ext cx="87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14:cNvPr>
                <p14:cNvContentPartPr/>
                <p14:nvPr/>
              </p14:nvContentPartPr>
              <p14:xfrm>
                <a:off x="8238764" y="3088964"/>
                <a:ext cx="107640" cy="2044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34444" y="3084644"/>
                  <a:ext cx="116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14:cNvPr>
                <p14:cNvContentPartPr/>
                <p14:nvPr/>
              </p14:nvContentPartPr>
              <p14:xfrm>
                <a:off x="8364404" y="3206324"/>
                <a:ext cx="90360" cy="1137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60084" y="3202004"/>
                  <a:ext cx="9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14:cNvPr>
                <p14:cNvContentPartPr/>
                <p14:nvPr/>
              </p14:nvContentPartPr>
              <p14:xfrm>
                <a:off x="8469164" y="3233684"/>
                <a:ext cx="1800" cy="799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64844" y="3229364"/>
                  <a:ext cx="1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14:cNvPr>
                <p14:cNvContentPartPr/>
                <p14:nvPr/>
              </p14:nvContentPartPr>
              <p14:xfrm>
                <a:off x="8461244" y="3208844"/>
                <a:ext cx="62640" cy="723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6924" y="3204524"/>
                  <a:ext cx="7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14:cNvPr>
                <p14:cNvContentPartPr/>
                <p14:nvPr/>
              </p14:nvContentPartPr>
              <p14:xfrm>
                <a:off x="8461244" y="3309284"/>
                <a:ext cx="90360" cy="241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56924" y="3304964"/>
                  <a:ext cx="9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14:cNvPr>
                <p14:cNvContentPartPr/>
                <p14:nvPr/>
              </p14:nvContentPartPr>
              <p14:xfrm>
                <a:off x="8559164" y="3223964"/>
                <a:ext cx="54000" cy="149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54844" y="3219644"/>
                  <a:ext cx="6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14:cNvPr>
                <p14:cNvContentPartPr/>
                <p14:nvPr/>
              </p14:nvContentPartPr>
              <p14:xfrm>
                <a:off x="7776164" y="3142244"/>
                <a:ext cx="82800" cy="68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71844" y="3137924"/>
                  <a:ext cx="91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14:cNvPr>
                <p14:cNvContentPartPr/>
                <p14:nvPr/>
              </p14:nvContentPartPr>
              <p14:xfrm>
                <a:off x="7827644" y="3100124"/>
                <a:ext cx="13680" cy="1112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23324" y="3095804"/>
                  <a:ext cx="22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14:cNvPr>
                <p14:cNvContentPartPr/>
                <p14:nvPr/>
              </p14:nvContentPartPr>
              <p14:xfrm>
                <a:off x="7818284" y="3635444"/>
                <a:ext cx="109440" cy="34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3964" y="3631124"/>
                  <a:ext cx="118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14:cNvPr>
                <p14:cNvContentPartPr/>
                <p14:nvPr/>
              </p14:nvContentPartPr>
              <p14:xfrm>
                <a:off x="6947084" y="2735804"/>
                <a:ext cx="344880" cy="6012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42764" y="2731484"/>
                  <a:ext cx="35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14:cNvPr>
                <p14:cNvContentPartPr/>
                <p14:nvPr/>
              </p14:nvContentPartPr>
              <p14:xfrm>
                <a:off x="6917204" y="2665244"/>
                <a:ext cx="102240" cy="1245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912884" y="2660924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14:cNvPr>
                <p14:cNvContentPartPr/>
                <p14:nvPr/>
              </p14:nvContentPartPr>
              <p14:xfrm>
                <a:off x="7081724" y="2476964"/>
                <a:ext cx="67680" cy="1656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77404" y="2472644"/>
                  <a:ext cx="76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14:cNvPr>
                <p14:cNvContentPartPr/>
                <p14:nvPr/>
              </p14:nvContentPartPr>
              <p14:xfrm>
                <a:off x="7203044" y="2496404"/>
                <a:ext cx="120240" cy="1465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98724" y="2492084"/>
                  <a:ext cx="12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14:cNvPr>
                <p14:cNvContentPartPr/>
                <p14:nvPr/>
              </p14:nvContentPartPr>
              <p14:xfrm>
                <a:off x="7051484" y="2966924"/>
                <a:ext cx="149400" cy="18000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47164" y="2962604"/>
                  <a:ext cx="15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14:cNvPr>
                <p14:cNvContentPartPr/>
                <p14:nvPr/>
              </p14:nvContentPartPr>
              <p14:xfrm>
                <a:off x="7637204" y="2727164"/>
                <a:ext cx="267480" cy="1944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2884" y="2722844"/>
                  <a:ext cx="276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14:cNvPr>
                <p14:cNvContentPartPr/>
                <p14:nvPr/>
              </p14:nvContentPartPr>
              <p14:xfrm>
                <a:off x="7844564" y="2858924"/>
                <a:ext cx="110880" cy="8280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40244" y="2854604"/>
                  <a:ext cx="11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14:cNvPr>
                <p14:cNvContentPartPr/>
                <p14:nvPr/>
              </p14:nvContentPartPr>
              <p14:xfrm>
                <a:off x="8097284" y="2766764"/>
                <a:ext cx="4320" cy="9540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92964" y="2762444"/>
                  <a:ext cx="1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14:cNvPr>
                <p14:cNvContentPartPr/>
                <p14:nvPr/>
              </p14:nvContentPartPr>
              <p14:xfrm>
                <a:off x="8040764" y="2823644"/>
                <a:ext cx="281160" cy="7236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36444" y="2819324"/>
                  <a:ext cx="289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14:cNvPr>
                <p14:cNvContentPartPr/>
                <p14:nvPr/>
              </p14:nvContentPartPr>
              <p14:xfrm>
                <a:off x="8267204" y="2833004"/>
                <a:ext cx="150840" cy="8424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62884" y="2828684"/>
                  <a:ext cx="159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14:cNvPr>
                <p14:cNvContentPartPr/>
                <p14:nvPr/>
              </p14:nvContentPartPr>
              <p14:xfrm>
                <a:off x="8470604" y="2845244"/>
                <a:ext cx="89640" cy="9540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66284" y="2840924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14:cNvPr>
                <p14:cNvContentPartPr/>
                <p14:nvPr/>
              </p14:nvContentPartPr>
              <p14:xfrm>
                <a:off x="8569604" y="2836964"/>
                <a:ext cx="188280" cy="820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65284" y="2832644"/>
                  <a:ext cx="19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14:cNvPr>
                <p14:cNvContentPartPr/>
                <p14:nvPr/>
              </p14:nvContentPartPr>
              <p14:xfrm>
                <a:off x="8798564" y="2790524"/>
                <a:ext cx="105120" cy="1324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94244" y="2786204"/>
                  <a:ext cx="11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14:cNvPr>
                <p14:cNvContentPartPr/>
                <p14:nvPr/>
              </p14:nvContentPartPr>
              <p14:xfrm>
                <a:off x="8808284" y="2893124"/>
                <a:ext cx="63720" cy="82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03964" y="2888804"/>
                  <a:ext cx="72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14:cNvPr>
                <p14:cNvContentPartPr/>
                <p14:nvPr/>
              </p14:nvContentPartPr>
              <p14:xfrm>
                <a:off x="6313844" y="2898524"/>
                <a:ext cx="27000" cy="44604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09524" y="2894204"/>
                  <a:ext cx="35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14:cNvPr>
                <p14:cNvContentPartPr/>
                <p14:nvPr/>
              </p14:nvContentPartPr>
              <p14:xfrm>
                <a:off x="6094604" y="3313244"/>
                <a:ext cx="414720" cy="324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90284" y="3308924"/>
                  <a:ext cx="42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14:cNvPr>
                <p14:cNvContentPartPr/>
                <p14:nvPr/>
              </p14:nvContentPartPr>
              <p14:xfrm>
                <a:off x="6224204" y="3429164"/>
                <a:ext cx="143640" cy="82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19884" y="3424844"/>
                  <a:ext cx="152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14:cNvPr>
                <p14:cNvContentPartPr/>
                <p14:nvPr/>
              </p14:nvContentPartPr>
              <p14:xfrm>
                <a:off x="6286844" y="3442124"/>
                <a:ext cx="34920" cy="4053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82524" y="3437804"/>
                  <a:ext cx="43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14:cNvPr>
                <p14:cNvContentPartPr/>
                <p14:nvPr/>
              </p14:nvContentPartPr>
              <p14:xfrm>
                <a:off x="5921804" y="3121004"/>
                <a:ext cx="81720" cy="4716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17484" y="3116684"/>
                  <a:ext cx="90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14:cNvPr>
                <p14:cNvContentPartPr/>
                <p14:nvPr/>
              </p14:nvContentPartPr>
              <p14:xfrm>
                <a:off x="5910284" y="3072764"/>
                <a:ext cx="142560" cy="990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05964" y="3068444"/>
                  <a:ext cx="151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14:cNvPr>
                <p14:cNvContentPartPr/>
                <p14:nvPr/>
              </p14:nvContentPartPr>
              <p14:xfrm>
                <a:off x="5692124" y="3266444"/>
                <a:ext cx="75240" cy="13212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87804" y="3262124"/>
                  <a:ext cx="8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14:cNvPr>
                <p14:cNvContentPartPr/>
                <p14:nvPr/>
              </p14:nvContentPartPr>
              <p14:xfrm>
                <a:off x="5687444" y="3262844"/>
                <a:ext cx="108720" cy="180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683124" y="3258524"/>
                  <a:ext cx="117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14:cNvPr>
                <p14:cNvContentPartPr/>
                <p14:nvPr/>
              </p14:nvContentPartPr>
              <p14:xfrm>
                <a:off x="5823884" y="3193724"/>
                <a:ext cx="98280" cy="1602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819564" y="3189404"/>
                  <a:ext cx="10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14:cNvPr>
                <p14:cNvContentPartPr/>
                <p14:nvPr/>
              </p14:nvContentPartPr>
              <p14:xfrm>
                <a:off x="6054644" y="2962604"/>
                <a:ext cx="92520" cy="1008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50324" y="2958284"/>
                  <a:ext cx="101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14:cNvPr>
                <p14:cNvContentPartPr/>
                <p14:nvPr/>
              </p14:nvContentPartPr>
              <p14:xfrm>
                <a:off x="6087044" y="2937764"/>
                <a:ext cx="23040" cy="14652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82724" y="2933444"/>
                  <a:ext cx="31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14:cNvPr>
                <p14:cNvContentPartPr/>
                <p14:nvPr/>
              </p14:nvContentPartPr>
              <p14:xfrm>
                <a:off x="6762764" y="2712044"/>
                <a:ext cx="73800" cy="1692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58444" y="2707724"/>
                  <a:ext cx="8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14:cNvPr>
                <p14:cNvContentPartPr/>
                <p14:nvPr/>
              </p14:nvContentPartPr>
              <p14:xfrm>
                <a:off x="6799484" y="2668844"/>
                <a:ext cx="34200" cy="10188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95164" y="2664524"/>
                  <a:ext cx="42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14:cNvPr>
                <p14:cNvContentPartPr/>
                <p14:nvPr/>
              </p14:nvContentPartPr>
              <p14:xfrm>
                <a:off x="7459724" y="2782964"/>
                <a:ext cx="66600" cy="576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5404" y="2778644"/>
                  <a:ext cx="75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14:cNvPr>
                <p14:cNvContentPartPr/>
                <p14:nvPr/>
              </p14:nvContentPartPr>
              <p14:xfrm>
                <a:off x="5725244" y="4189844"/>
                <a:ext cx="81000" cy="1839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20924" y="4185524"/>
                  <a:ext cx="89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14:cNvPr>
                <p14:cNvContentPartPr/>
                <p14:nvPr/>
              </p14:nvContentPartPr>
              <p14:xfrm>
                <a:off x="5735684" y="4187324"/>
                <a:ext cx="127800" cy="612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31004" y="4183004"/>
                  <a:ext cx="136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14:cNvPr>
                <p14:cNvContentPartPr/>
                <p14:nvPr/>
              </p14:nvContentPartPr>
              <p14:xfrm>
                <a:off x="5928644" y="4314404"/>
                <a:ext cx="158040" cy="237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24324" y="4310084"/>
                  <a:ext cx="166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14:cNvPr>
                <p14:cNvContentPartPr/>
                <p14:nvPr/>
              </p14:nvContentPartPr>
              <p14:xfrm>
                <a:off x="6205484" y="4220804"/>
                <a:ext cx="85320" cy="20988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01164" y="4216484"/>
                  <a:ext cx="93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14:cNvPr>
                <p14:cNvContentPartPr/>
                <p14:nvPr/>
              </p14:nvContentPartPr>
              <p14:xfrm>
                <a:off x="6281804" y="4383524"/>
                <a:ext cx="191880" cy="17424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77484" y="4379204"/>
                  <a:ext cx="200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14:cNvPr>
                <p14:cNvContentPartPr/>
                <p14:nvPr/>
              </p14:nvContentPartPr>
              <p14:xfrm>
                <a:off x="6485924" y="4359764"/>
                <a:ext cx="77760" cy="1188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81604" y="4355444"/>
                  <a:ext cx="86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14:cNvPr>
                <p14:cNvContentPartPr/>
                <p14:nvPr/>
              </p14:nvContentPartPr>
              <p14:xfrm>
                <a:off x="6631724" y="4321604"/>
                <a:ext cx="115920" cy="15552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27404" y="4317284"/>
                  <a:ext cx="124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14:cNvPr>
                <p14:cNvContentPartPr/>
                <p14:nvPr/>
              </p14:nvContentPartPr>
              <p14:xfrm>
                <a:off x="6837644" y="4371284"/>
                <a:ext cx="62280" cy="432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33324" y="4366964"/>
                  <a:ext cx="709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14:cNvPr>
                <p14:cNvContentPartPr/>
                <p14:nvPr/>
              </p14:nvContentPartPr>
              <p14:xfrm>
                <a:off x="6843404" y="4461284"/>
                <a:ext cx="94680" cy="1008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39084" y="4456964"/>
                  <a:ext cx="103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14:cNvPr>
                <p14:cNvContentPartPr/>
                <p14:nvPr/>
              </p14:nvContentPartPr>
              <p14:xfrm>
                <a:off x="6972644" y="4383164"/>
                <a:ext cx="137160" cy="1065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68324" y="4378844"/>
                  <a:ext cx="14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14:cNvPr>
                <p14:cNvContentPartPr/>
                <p14:nvPr/>
              </p14:nvContentPartPr>
              <p14:xfrm>
                <a:off x="5920724" y="4594484"/>
                <a:ext cx="102240" cy="1231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16404" y="4590164"/>
                  <a:ext cx="11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14:cNvPr>
                <p14:cNvContentPartPr/>
                <p14:nvPr/>
              </p14:nvContentPartPr>
              <p14:xfrm>
                <a:off x="6116564" y="4693844"/>
                <a:ext cx="64440" cy="540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112244" y="4689524"/>
                  <a:ext cx="73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14:cNvPr>
                <p14:cNvContentPartPr/>
                <p14:nvPr/>
              </p14:nvContentPartPr>
              <p14:xfrm>
                <a:off x="6208724" y="4610684"/>
                <a:ext cx="82080" cy="141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04404" y="4606364"/>
                  <a:ext cx="90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14:cNvPr>
                <p14:cNvContentPartPr/>
                <p14:nvPr/>
              </p14:nvContentPartPr>
              <p14:xfrm>
                <a:off x="6310244" y="4664684"/>
                <a:ext cx="79560" cy="12636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05924" y="4660364"/>
                  <a:ext cx="88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14:cNvPr>
                <p14:cNvContentPartPr/>
                <p14:nvPr/>
              </p14:nvContentPartPr>
              <p14:xfrm>
                <a:off x="6470444" y="4698524"/>
                <a:ext cx="46800" cy="432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66124" y="4694204"/>
                  <a:ext cx="55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14:cNvPr>
                <p14:cNvContentPartPr/>
                <p14:nvPr/>
              </p14:nvContentPartPr>
              <p14:xfrm>
                <a:off x="6478724" y="4750724"/>
                <a:ext cx="88920" cy="1548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474404" y="4746404"/>
                  <a:ext cx="9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14:cNvPr>
                <p14:cNvContentPartPr/>
                <p14:nvPr/>
              </p14:nvContentPartPr>
              <p14:xfrm>
                <a:off x="6619484" y="4690964"/>
                <a:ext cx="107640" cy="8244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15164" y="4686644"/>
                  <a:ext cx="116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14:cNvPr>
                <p14:cNvContentPartPr/>
                <p14:nvPr/>
              </p14:nvContentPartPr>
              <p14:xfrm>
                <a:off x="7173884" y="4650644"/>
                <a:ext cx="7560" cy="1404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69564" y="4646324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14:cNvPr>
                <p14:cNvContentPartPr/>
                <p14:nvPr/>
              </p14:nvContentPartPr>
              <p14:xfrm>
                <a:off x="7223924" y="4763324"/>
                <a:ext cx="12960" cy="360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19604" y="4759004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14:cNvPr>
                <p14:cNvContentPartPr/>
                <p14:nvPr/>
              </p14:nvContentPartPr>
              <p14:xfrm>
                <a:off x="7416164" y="4634084"/>
                <a:ext cx="109800" cy="14832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11844" y="4629764"/>
                  <a:ext cx="118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14:cNvPr>
                <p14:cNvContentPartPr/>
                <p14:nvPr/>
              </p14:nvContentPartPr>
              <p14:xfrm>
                <a:off x="7563764" y="4692764"/>
                <a:ext cx="122040" cy="13032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59444" y="4688444"/>
                  <a:ext cx="130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14:cNvPr>
                <p14:cNvContentPartPr/>
                <p14:nvPr/>
              </p14:nvContentPartPr>
              <p14:xfrm>
                <a:off x="7769684" y="4679444"/>
                <a:ext cx="55800" cy="133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65364" y="4675124"/>
                  <a:ext cx="64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14:cNvPr>
                <p14:cNvContentPartPr/>
                <p14:nvPr/>
              </p14:nvContentPartPr>
              <p14:xfrm>
                <a:off x="7750964" y="4764404"/>
                <a:ext cx="86760" cy="432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46644" y="476008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14:cNvPr>
                <p14:cNvContentPartPr/>
                <p14:nvPr/>
              </p14:nvContentPartPr>
              <p14:xfrm>
                <a:off x="7933844" y="4663604"/>
                <a:ext cx="80640" cy="9936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29524" y="4659284"/>
                  <a:ext cx="89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14:cNvPr>
                <p14:cNvContentPartPr/>
                <p14:nvPr/>
              </p14:nvContentPartPr>
              <p14:xfrm>
                <a:off x="8093684" y="4634804"/>
                <a:ext cx="107640" cy="13356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89364" y="4630484"/>
                  <a:ext cx="11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14:cNvPr>
                <p14:cNvContentPartPr/>
                <p14:nvPr/>
              </p14:nvContentPartPr>
              <p14:xfrm>
                <a:off x="6893804" y="3222164"/>
                <a:ext cx="77040" cy="11736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889484" y="3217844"/>
                  <a:ext cx="8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14:cNvPr>
                <p14:cNvContentPartPr/>
                <p14:nvPr/>
              </p14:nvContentPartPr>
              <p14:xfrm>
                <a:off x="6994604" y="3243404"/>
                <a:ext cx="75600" cy="7776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90284" y="3239084"/>
                  <a:ext cx="84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14:cNvPr>
                <p14:cNvContentPartPr/>
                <p14:nvPr/>
              </p14:nvContentPartPr>
              <p14:xfrm>
                <a:off x="7091084" y="3215324"/>
                <a:ext cx="70560" cy="9828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086764" y="3211004"/>
                  <a:ext cx="79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14:cNvPr>
                <p14:cNvContentPartPr/>
                <p14:nvPr/>
              </p14:nvContentPartPr>
              <p14:xfrm>
                <a:off x="7204844" y="3204884"/>
                <a:ext cx="138600" cy="11628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00524" y="3200564"/>
                  <a:ext cx="1472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616661"/>
            <a:ext cx="192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EMEN</a:t>
            </a:r>
            <a:r>
              <a:rPr spc="-215" dirty="0"/>
              <a:t>T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3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95806"/>
            <a:ext cx="7769859" cy="35913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Ementa</a:t>
            </a:r>
            <a:r>
              <a:rPr sz="2000" b="1" i="1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Botão </a:t>
            </a:r>
            <a:r>
              <a:rPr sz="2000" dirty="0">
                <a:latin typeface="Arial"/>
                <a:cs typeface="Arial"/>
              </a:rPr>
              <a:t>e LED, </a:t>
            </a:r>
            <a:r>
              <a:rPr sz="2000" spc="-35" dirty="0">
                <a:latin typeface="Arial"/>
                <a:cs typeface="Arial"/>
              </a:rPr>
              <a:t>Teclado </a:t>
            </a:r>
            <a:r>
              <a:rPr sz="2000" spc="-5" dirty="0">
                <a:latin typeface="Arial"/>
                <a:cs typeface="Arial"/>
              </a:rPr>
              <a:t>matriz, </a:t>
            </a:r>
            <a:r>
              <a:rPr sz="2000" i="1" dirty="0">
                <a:latin typeface="Arial"/>
                <a:cs typeface="Arial"/>
              </a:rPr>
              <a:t>Displays </a:t>
            </a:r>
            <a:r>
              <a:rPr sz="2000" dirty="0">
                <a:latin typeface="Arial"/>
                <a:cs typeface="Arial"/>
              </a:rPr>
              <a:t>multiplexados,  </a:t>
            </a:r>
            <a:r>
              <a:rPr sz="2000" i="1" dirty="0">
                <a:latin typeface="Arial"/>
                <a:cs typeface="Arial"/>
              </a:rPr>
              <a:t>Display </a:t>
            </a:r>
            <a:r>
              <a:rPr sz="2000" dirty="0">
                <a:latin typeface="Arial"/>
                <a:cs typeface="Arial"/>
              </a:rPr>
              <a:t>de cristal </a:t>
            </a:r>
            <a:r>
              <a:rPr sz="2000" spc="-5" dirty="0">
                <a:latin typeface="Arial"/>
                <a:cs typeface="Arial"/>
              </a:rPr>
              <a:t>líquido, Conversão A/D, Modulação por </a:t>
            </a:r>
            <a:r>
              <a:rPr sz="2000" dirty="0">
                <a:latin typeface="Arial"/>
                <a:cs typeface="Arial"/>
              </a:rPr>
              <a:t>largura de  pulso </a:t>
            </a:r>
            <a:r>
              <a:rPr sz="2000" spc="-5" dirty="0">
                <a:latin typeface="Arial"/>
                <a:cs typeface="Arial"/>
              </a:rPr>
              <a:t>PWM, </a:t>
            </a:r>
            <a:r>
              <a:rPr sz="2000" dirty="0">
                <a:latin typeface="Arial"/>
                <a:cs typeface="Arial"/>
              </a:rPr>
              <a:t>Comunicação serial RS232 e </a:t>
            </a:r>
            <a:r>
              <a:rPr sz="2000" spc="-5" dirty="0">
                <a:latin typeface="Arial"/>
                <a:cs typeface="Arial"/>
              </a:rPr>
              <a:t>RS485, Protocolos </a:t>
            </a:r>
            <a:r>
              <a:rPr sz="2000" dirty="0">
                <a:latin typeface="Arial"/>
                <a:cs typeface="Arial"/>
              </a:rPr>
              <a:t>I2C e  </a:t>
            </a:r>
            <a:r>
              <a:rPr sz="2000" spc="-5" dirty="0">
                <a:latin typeface="Arial"/>
                <a:cs typeface="Arial"/>
              </a:rPr>
              <a:t>SPI.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Material didático: </a:t>
            </a:r>
            <a:r>
              <a:rPr sz="2000" dirty="0">
                <a:latin typeface="Arial"/>
                <a:cs typeface="Arial"/>
              </a:rPr>
              <a:t>ZANCO, </a:t>
            </a:r>
            <a:r>
              <a:rPr sz="2000" spc="-50" dirty="0">
                <a:latin typeface="Arial"/>
                <a:cs typeface="Arial"/>
              </a:rPr>
              <a:t>W. </a:t>
            </a:r>
            <a:r>
              <a:rPr sz="2000" spc="-5" dirty="0">
                <a:latin typeface="Arial"/>
                <a:cs typeface="Arial"/>
              </a:rPr>
              <a:t>S. </a:t>
            </a:r>
            <a:r>
              <a:rPr sz="2000" b="1" spc="-5" dirty="0">
                <a:latin typeface="Arial"/>
                <a:cs typeface="Arial"/>
              </a:rPr>
              <a:t>Microcontroladores PIC18F4520  </a:t>
            </a:r>
            <a:r>
              <a:rPr sz="2000" b="1" dirty="0">
                <a:latin typeface="Arial"/>
                <a:cs typeface="Arial"/>
              </a:rPr>
              <a:t>com Linguagem C - </a:t>
            </a:r>
            <a:r>
              <a:rPr sz="2000" i="1" spc="-5" dirty="0">
                <a:latin typeface="Arial"/>
                <a:cs typeface="Arial"/>
              </a:rPr>
              <a:t>uma abordagem </a:t>
            </a:r>
            <a:r>
              <a:rPr sz="2000" i="1" dirty="0">
                <a:latin typeface="Arial"/>
                <a:cs typeface="Arial"/>
              </a:rPr>
              <a:t>prática e objetiva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95" dirty="0">
                <a:latin typeface="Arial"/>
                <a:cs typeface="Arial"/>
              </a:rPr>
              <a:t>1</a:t>
            </a:r>
            <a:r>
              <a:rPr lang="pt-BR" sz="2000" spc="-195" baseline="30000" dirty="0">
                <a:latin typeface="Arial"/>
                <a:cs typeface="Arial"/>
              </a:rPr>
              <a:t>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edição.  São Paulo: Érica,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2010.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Material </a:t>
            </a:r>
            <a:r>
              <a:rPr sz="2000" b="1" spc="-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apoio: site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2"/>
              </a:rPr>
              <a:t>http://www.wagnerzanco.com.br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 err="1">
                <a:latin typeface="Arial"/>
                <a:cs typeface="Arial"/>
              </a:rPr>
              <a:t>Módulo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 err="1">
                <a:latin typeface="Arial"/>
                <a:cs typeface="Arial"/>
              </a:rPr>
              <a:t>temporizador</a:t>
            </a:r>
            <a:r>
              <a:rPr lang="pt-BR" sz="1600" spc="-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7504" y="1419644"/>
                <a:ext cx="100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868164" y="863444"/>
            <a:ext cx="3047400" cy="3899520"/>
            <a:chOff x="5868164" y="863444"/>
            <a:chExt cx="3047400" cy="38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4336" y="1101764"/>
                  <a:ext cx="25016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60684" y="1474552"/>
                  <a:ext cx="191880" cy="16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4644" y="1463549"/>
                  <a:ext cx="506160" cy="109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8209" y="1829324"/>
                  <a:ext cx="298789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5204" y="1843013"/>
                  <a:ext cx="246960" cy="185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6769" y="1999718"/>
                  <a:ext cx="303469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3724" y="2000328"/>
                  <a:ext cx="27360" cy="390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6124" y="2381797"/>
                  <a:ext cx="329040" cy="2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77132" y="1962156"/>
                  <a:ext cx="208784" cy="192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67844" y="2017232"/>
                  <a:ext cx="101880" cy="142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2244" y="2032380"/>
                  <a:ext cx="56160" cy="106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2244" y="2025370"/>
                  <a:ext cx="48600" cy="1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5804" y="1108044"/>
                  <a:ext cx="14040" cy="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66460" y="1156124"/>
                  <a:ext cx="105448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46284" y="898714"/>
                  <a:ext cx="99720" cy="16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4346" y="955604"/>
                  <a:ext cx="96875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0364" y="859114"/>
                  <a:ext cx="151920" cy="17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72451" y="892244"/>
                  <a:ext cx="230026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3244" y="972998"/>
                  <a:ext cx="25920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92319" y="1487324"/>
                  <a:ext cx="33589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1524" y="1832636"/>
                  <a:ext cx="381960" cy="29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0404" y="2513256"/>
                  <a:ext cx="76680" cy="32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6964" y="1956584"/>
                  <a:ext cx="11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87204" y="2315264"/>
                  <a:ext cx="266400" cy="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49589" y="1947044"/>
                  <a:ext cx="11163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3033" y="1280324"/>
                  <a:ext cx="155541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06660" y="1306604"/>
                  <a:ext cx="106888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95858" y="1432604"/>
                  <a:ext cx="119852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07193" y="1378964"/>
                  <a:ext cx="61862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06844" y="1337554"/>
                  <a:ext cx="98640" cy="159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93496" y="1637804"/>
                  <a:ext cx="1765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28851" y="1688204"/>
                  <a:ext cx="55507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28884" y="1685668"/>
                  <a:ext cx="43560" cy="104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71585" y="1637084"/>
                  <a:ext cx="20439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14:cNvPr>
              <p14:cNvContentPartPr/>
              <p14:nvPr/>
            </p14:nvContentPartPr>
            <p14:xfrm>
              <a:off x="7746644" y="1273844"/>
              <a:ext cx="135000" cy="14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42324" y="1269524"/>
                <a:ext cx="1436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4BEE186C-B420-40F1-1ECE-47BFE7054E23}"/>
              </a:ext>
            </a:extLst>
          </p:cNvPr>
          <p:cNvGrpSpPr/>
          <p:nvPr/>
        </p:nvGrpSpPr>
        <p:grpSpPr>
          <a:xfrm>
            <a:off x="5472164" y="1373564"/>
            <a:ext cx="674280" cy="287280"/>
            <a:chOff x="5472164" y="1373564"/>
            <a:chExt cx="67428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14:cNvPr>
                <p14:cNvContentPartPr/>
                <p14:nvPr/>
              </p14:nvContentPartPr>
              <p14:xfrm>
                <a:off x="5715524" y="1429364"/>
                <a:ext cx="201600" cy="288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11204" y="1425044"/>
                  <a:ext cx="210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14:cNvPr>
                <p14:cNvContentPartPr/>
                <p14:nvPr/>
              </p14:nvContentPartPr>
              <p14:xfrm>
                <a:off x="5861684" y="1373564"/>
                <a:ext cx="126000" cy="9684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57364" y="1369244"/>
                  <a:ext cx="134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14:cNvPr>
                <p14:cNvContentPartPr/>
                <p14:nvPr/>
              </p14:nvContentPartPr>
              <p14:xfrm>
                <a:off x="5561804" y="1524404"/>
                <a:ext cx="14040" cy="11988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57484" y="1520084"/>
                  <a:ext cx="22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14:cNvPr>
                <p14:cNvContentPartPr/>
                <p14:nvPr/>
              </p14:nvContentPartPr>
              <p14:xfrm>
                <a:off x="5494484" y="1499204"/>
                <a:ext cx="117720" cy="1872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0164" y="1494884"/>
                  <a:ext cx="12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14:cNvPr>
                <p14:cNvContentPartPr/>
                <p14:nvPr/>
              </p14:nvContentPartPr>
              <p14:xfrm>
                <a:off x="5472164" y="1625924"/>
                <a:ext cx="138240" cy="36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7844" y="1621604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14:cNvPr>
                <p14:cNvContentPartPr/>
                <p14:nvPr/>
              </p14:nvContentPartPr>
              <p14:xfrm>
                <a:off x="5635604" y="1591364"/>
                <a:ext cx="47880" cy="6948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31284" y="1587044"/>
                  <a:ext cx="56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14:cNvPr>
                <p14:cNvContentPartPr/>
                <p14:nvPr/>
              </p14:nvContentPartPr>
              <p14:xfrm>
                <a:off x="5720204" y="1575884"/>
                <a:ext cx="53280" cy="7272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15884" y="1571564"/>
                  <a:ext cx="61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14:cNvPr>
                <p14:cNvContentPartPr/>
                <p14:nvPr/>
              </p14:nvContentPartPr>
              <p14:xfrm>
                <a:off x="5820284" y="1576244"/>
                <a:ext cx="46080" cy="6300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15964" y="1571924"/>
                  <a:ext cx="54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14:cNvPr>
                <p14:cNvContentPartPr/>
                <p14:nvPr/>
              </p14:nvContentPartPr>
              <p14:xfrm>
                <a:off x="5901644" y="1572644"/>
                <a:ext cx="67680" cy="6336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7324" y="1568324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14:cNvPr>
                <p14:cNvContentPartPr/>
                <p14:nvPr/>
              </p14:nvContentPartPr>
              <p14:xfrm>
                <a:off x="6003884" y="1564364"/>
                <a:ext cx="64080" cy="6408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99564" y="1560044"/>
                  <a:ext cx="72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14:cNvPr>
                <p14:cNvContentPartPr/>
                <p14:nvPr/>
              </p14:nvContentPartPr>
              <p14:xfrm>
                <a:off x="6034844" y="1564364"/>
                <a:ext cx="48960" cy="4752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30524" y="1560044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14:cNvPr>
                <p14:cNvContentPartPr/>
                <p14:nvPr/>
              </p14:nvContentPartPr>
              <p14:xfrm>
                <a:off x="6084884" y="1555724"/>
                <a:ext cx="37800" cy="4104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0564" y="1551404"/>
                  <a:ext cx="46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14:cNvPr>
                <p14:cNvContentPartPr/>
                <p14:nvPr/>
              </p14:nvContentPartPr>
              <p14:xfrm>
                <a:off x="6062924" y="1630244"/>
                <a:ext cx="83520" cy="36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58604" y="162592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14:cNvPr>
              <p14:cNvContentPartPr/>
              <p14:nvPr/>
            </p14:nvContentPartPr>
            <p14:xfrm>
              <a:off x="6663044" y="3400364"/>
              <a:ext cx="5040" cy="4680"/>
            </p14:xfrm>
          </p:contentPart>
        </mc:Choice>
        <mc:Fallback xmlns=""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58724" y="3396044"/>
                <a:ext cx="1368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BA076847-F81A-2666-6550-23A946D68A3F}"/>
              </a:ext>
            </a:extLst>
          </p:cNvPr>
          <p:cNvGrpSpPr/>
          <p:nvPr/>
        </p:nvGrpSpPr>
        <p:grpSpPr>
          <a:xfrm>
            <a:off x="5428244" y="3319724"/>
            <a:ext cx="432720" cy="277560"/>
            <a:chOff x="5428244" y="3319724"/>
            <a:chExt cx="4327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14:cNvPr>
                <p14:cNvContentPartPr/>
                <p14:nvPr/>
              </p14:nvContentPartPr>
              <p14:xfrm>
                <a:off x="5640284" y="3471284"/>
                <a:ext cx="87120" cy="1260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35964" y="3466964"/>
                  <a:ext cx="9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14:cNvPr>
                <p14:cNvContentPartPr/>
                <p14:nvPr/>
              </p14:nvContentPartPr>
              <p14:xfrm>
                <a:off x="5805524" y="3413324"/>
                <a:ext cx="27720" cy="9288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01204" y="3409004"/>
                  <a:ext cx="36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14:cNvPr>
                <p14:cNvContentPartPr/>
                <p14:nvPr/>
              </p14:nvContentPartPr>
              <p14:xfrm>
                <a:off x="5855564" y="3379844"/>
                <a:ext cx="5400" cy="10044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51244" y="3375524"/>
                  <a:ext cx="1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14:cNvPr>
                <p14:cNvContentPartPr/>
                <p14:nvPr/>
              </p14:nvContentPartPr>
              <p14:xfrm>
                <a:off x="5496644" y="3362204"/>
                <a:ext cx="29160" cy="10188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2324" y="3357884"/>
                  <a:ext cx="3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14:cNvPr>
                <p14:cNvContentPartPr/>
                <p14:nvPr/>
              </p14:nvContentPartPr>
              <p14:xfrm>
                <a:off x="5428244" y="3319724"/>
                <a:ext cx="24840" cy="8892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23924" y="3315404"/>
                  <a:ext cx="334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00AF4609-5200-AEC4-6BE9-305A616AB206}"/>
              </a:ext>
            </a:extLst>
          </p:cNvPr>
          <p:cNvGrpSpPr/>
          <p:nvPr/>
        </p:nvGrpSpPr>
        <p:grpSpPr>
          <a:xfrm>
            <a:off x="6012884" y="2657684"/>
            <a:ext cx="2414880" cy="1731600"/>
            <a:chOff x="6012884" y="2657684"/>
            <a:chExt cx="2414880" cy="17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14:cNvPr>
                <p14:cNvContentPartPr/>
                <p14:nvPr/>
              </p14:nvContentPartPr>
              <p14:xfrm>
                <a:off x="6751244" y="3017684"/>
                <a:ext cx="14760" cy="9025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46924" y="3013364"/>
                  <a:ext cx="2340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14:cNvPr>
                <p14:cNvContentPartPr/>
                <p14:nvPr/>
              </p14:nvContentPartPr>
              <p14:xfrm>
                <a:off x="6747284" y="3355724"/>
                <a:ext cx="130680" cy="1368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42964" y="3351404"/>
                  <a:ext cx="139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14:cNvPr>
                <p14:cNvContentPartPr/>
                <p14:nvPr/>
              </p14:nvContentPartPr>
              <p14:xfrm>
                <a:off x="6856364" y="3393164"/>
                <a:ext cx="160200" cy="140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52044" y="3388844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14:cNvPr>
                <p14:cNvContentPartPr/>
                <p14:nvPr/>
              </p14:nvContentPartPr>
              <p14:xfrm>
                <a:off x="6858164" y="3397484"/>
                <a:ext cx="189360" cy="482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53844" y="3393164"/>
                  <a:ext cx="198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14:cNvPr>
                <p14:cNvContentPartPr/>
                <p14:nvPr/>
              </p14:nvContentPartPr>
              <p14:xfrm>
                <a:off x="7050764" y="3407564"/>
                <a:ext cx="348480" cy="22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46444" y="3403244"/>
                  <a:ext cx="357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14:cNvPr>
                <p14:cNvContentPartPr/>
                <p14:nvPr/>
              </p14:nvContentPartPr>
              <p14:xfrm>
                <a:off x="7373684" y="3354644"/>
                <a:ext cx="533520" cy="148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69364" y="3350324"/>
                  <a:ext cx="542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14:cNvPr>
                <p14:cNvContentPartPr/>
                <p14:nvPr/>
              </p14:nvContentPartPr>
              <p14:xfrm>
                <a:off x="7886684" y="2929124"/>
                <a:ext cx="2520" cy="224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2364" y="2924804"/>
                  <a:ext cx="11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14:cNvPr>
                <p14:cNvContentPartPr/>
                <p14:nvPr/>
              </p14:nvContentPartPr>
              <p14:xfrm>
                <a:off x="7790924" y="3123884"/>
                <a:ext cx="199800" cy="187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86604" y="3119564"/>
                  <a:ext cx="208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14:cNvPr>
                <p14:cNvContentPartPr/>
                <p14:nvPr/>
              </p14:nvContentPartPr>
              <p14:xfrm>
                <a:off x="7800644" y="3123884"/>
                <a:ext cx="178920" cy="1224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96324" y="3119564"/>
                  <a:ext cx="18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14:cNvPr>
                <p14:cNvContentPartPr/>
                <p14:nvPr/>
              </p14:nvContentPartPr>
              <p14:xfrm>
                <a:off x="7788764" y="3247004"/>
                <a:ext cx="197640" cy="82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84444" y="3242684"/>
                  <a:ext cx="206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14:cNvPr>
                <p14:cNvContentPartPr/>
                <p14:nvPr/>
              </p14:nvContentPartPr>
              <p14:xfrm>
                <a:off x="7883804" y="3243044"/>
                <a:ext cx="8640" cy="203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79484" y="3238724"/>
                  <a:ext cx="17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14:cNvPr>
                <p14:cNvContentPartPr/>
                <p14:nvPr/>
              </p14:nvContentPartPr>
              <p14:xfrm>
                <a:off x="8037884" y="2945684"/>
                <a:ext cx="74160" cy="122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33564" y="2941364"/>
                  <a:ext cx="82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14:cNvPr>
                <p14:cNvContentPartPr/>
                <p14:nvPr/>
              </p14:nvContentPartPr>
              <p14:xfrm>
                <a:off x="8085764" y="2910764"/>
                <a:ext cx="20880" cy="993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81444" y="2906444"/>
                  <a:ext cx="29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14:cNvPr>
                <p14:cNvContentPartPr/>
                <p14:nvPr/>
              </p14:nvContentPartPr>
              <p14:xfrm>
                <a:off x="8202404" y="2928404"/>
                <a:ext cx="53640" cy="12168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8084" y="2924084"/>
                  <a:ext cx="6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14:cNvPr>
                <p14:cNvContentPartPr/>
                <p14:nvPr/>
              </p14:nvContentPartPr>
              <p14:xfrm>
                <a:off x="8201684" y="2925164"/>
                <a:ext cx="97560" cy="162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7364" y="2920844"/>
                  <a:ext cx="106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14:cNvPr>
                <p14:cNvContentPartPr/>
                <p14:nvPr/>
              </p14:nvContentPartPr>
              <p14:xfrm>
                <a:off x="8368004" y="2930564"/>
                <a:ext cx="59760" cy="1285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63684" y="2926244"/>
                  <a:ext cx="68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14:cNvPr>
                <p14:cNvContentPartPr/>
                <p14:nvPr/>
              </p14:nvContentPartPr>
              <p14:xfrm>
                <a:off x="6372524" y="3381284"/>
                <a:ext cx="405720" cy="3110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68204" y="3376964"/>
                  <a:ext cx="414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14:cNvPr>
                <p14:cNvContentPartPr/>
                <p14:nvPr/>
              </p14:nvContentPartPr>
              <p14:xfrm>
                <a:off x="6224204" y="3688724"/>
                <a:ext cx="262800" cy="115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19884" y="3684404"/>
                  <a:ext cx="271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14:cNvPr>
                <p14:cNvContentPartPr/>
                <p14:nvPr/>
              </p14:nvContentPartPr>
              <p14:xfrm>
                <a:off x="6333284" y="3758564"/>
                <a:ext cx="86760" cy="2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28964" y="3754244"/>
                  <a:ext cx="95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14:cNvPr>
                <p14:cNvContentPartPr/>
                <p14:nvPr/>
              </p14:nvContentPartPr>
              <p14:xfrm>
                <a:off x="6368204" y="3824084"/>
                <a:ext cx="114480" cy="61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63884" y="3819764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14:cNvPr>
                <p14:cNvContentPartPr/>
                <p14:nvPr/>
              </p14:nvContentPartPr>
              <p14:xfrm>
                <a:off x="6199364" y="3180404"/>
                <a:ext cx="305640" cy="2577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95044" y="3175724"/>
                  <a:ext cx="314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14:cNvPr>
                <p14:cNvContentPartPr/>
                <p14:nvPr/>
              </p14:nvContentPartPr>
              <p14:xfrm>
                <a:off x="6144644" y="3364724"/>
                <a:ext cx="93240" cy="1000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40324" y="3360404"/>
                  <a:ext cx="101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14:cNvPr>
                <p14:cNvContentPartPr/>
                <p14:nvPr/>
              </p14:nvContentPartPr>
              <p14:xfrm>
                <a:off x="6168044" y="2895644"/>
                <a:ext cx="3240" cy="130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63724" y="2891324"/>
                  <a:ext cx="11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14:cNvPr>
                <p14:cNvContentPartPr/>
                <p14:nvPr/>
              </p14:nvContentPartPr>
              <p14:xfrm>
                <a:off x="6100364" y="2889164"/>
                <a:ext cx="147960" cy="133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96044" y="2884844"/>
                  <a:ext cx="156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14:cNvPr>
                <p14:cNvContentPartPr/>
                <p14:nvPr/>
              </p14:nvContentPartPr>
              <p14:xfrm>
                <a:off x="6095324" y="3025604"/>
                <a:ext cx="129960" cy="1944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91004" y="3021284"/>
                  <a:ext cx="138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14:cNvPr>
                <p14:cNvContentPartPr/>
                <p14:nvPr/>
              </p14:nvContentPartPr>
              <p14:xfrm>
                <a:off x="6296564" y="2983484"/>
                <a:ext cx="60840" cy="867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92244" y="2979164"/>
                  <a:ext cx="69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14:cNvPr>
                <p14:cNvContentPartPr/>
                <p14:nvPr/>
              </p14:nvContentPartPr>
              <p14:xfrm>
                <a:off x="6396644" y="2997164"/>
                <a:ext cx="15480" cy="7812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92324" y="2992844"/>
                  <a:ext cx="24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14:cNvPr>
                <p14:cNvContentPartPr/>
                <p14:nvPr/>
              </p14:nvContentPartPr>
              <p14:xfrm>
                <a:off x="6443084" y="3005804"/>
                <a:ext cx="75600" cy="748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38764" y="3001484"/>
                  <a:ext cx="84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14:cNvPr>
                <p14:cNvContentPartPr/>
                <p14:nvPr/>
              </p14:nvContentPartPr>
              <p14:xfrm>
                <a:off x="6568004" y="2996084"/>
                <a:ext cx="48600" cy="8748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63684" y="2991764"/>
                  <a:ext cx="57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14:cNvPr>
                <p14:cNvContentPartPr/>
                <p14:nvPr/>
              </p14:nvContentPartPr>
              <p14:xfrm>
                <a:off x="6592844" y="3055484"/>
                <a:ext cx="55800" cy="6984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88524" y="3051164"/>
                  <a:ext cx="6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14:cNvPr>
                <p14:cNvContentPartPr/>
                <p14:nvPr/>
              </p14:nvContentPartPr>
              <p14:xfrm>
                <a:off x="6440924" y="3031004"/>
                <a:ext cx="3240" cy="1512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36604" y="3026684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14:cNvPr>
                <p14:cNvContentPartPr/>
                <p14:nvPr/>
              </p14:nvContentPartPr>
              <p14:xfrm>
                <a:off x="7378724" y="3596924"/>
                <a:ext cx="385200" cy="3312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4404" y="3592604"/>
                  <a:ext cx="393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14:cNvPr>
                <p14:cNvContentPartPr/>
                <p14:nvPr/>
              </p14:nvContentPartPr>
              <p14:xfrm>
                <a:off x="7332284" y="3556964"/>
                <a:ext cx="83520" cy="7632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27964" y="3552644"/>
                  <a:ext cx="92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14:cNvPr>
                <p14:cNvContentPartPr/>
                <p14:nvPr/>
              </p14:nvContentPartPr>
              <p14:xfrm>
                <a:off x="7426604" y="3705284"/>
                <a:ext cx="18720" cy="14292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22284" y="3700964"/>
                  <a:ext cx="2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14:cNvPr>
                <p14:cNvContentPartPr/>
                <p14:nvPr/>
              </p14:nvContentPartPr>
              <p14:xfrm>
                <a:off x="7500404" y="3764684"/>
                <a:ext cx="72720" cy="12456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96084" y="3760364"/>
                  <a:ext cx="81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14:cNvPr>
                <p14:cNvContentPartPr/>
                <p14:nvPr/>
              </p14:nvContentPartPr>
              <p14:xfrm>
                <a:off x="7624964" y="3801764"/>
                <a:ext cx="178920" cy="846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20644" y="3797444"/>
                  <a:ext cx="18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14:cNvPr>
                <p14:cNvContentPartPr/>
                <p14:nvPr/>
              </p14:nvContentPartPr>
              <p14:xfrm>
                <a:off x="7857164" y="3767564"/>
                <a:ext cx="72000" cy="13176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2844" y="3763244"/>
                  <a:ext cx="80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14:cNvPr>
                <p14:cNvContentPartPr/>
                <p14:nvPr/>
              </p14:nvContentPartPr>
              <p14:xfrm>
                <a:off x="7857164" y="3861524"/>
                <a:ext cx="91800" cy="36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52844" y="3857204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14:cNvPr>
                <p14:cNvContentPartPr/>
                <p14:nvPr/>
              </p14:nvContentPartPr>
              <p14:xfrm>
                <a:off x="7203404" y="3138284"/>
                <a:ext cx="65160" cy="9648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99084" y="3133964"/>
                  <a:ext cx="73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14:cNvPr>
                <p14:cNvContentPartPr/>
                <p14:nvPr/>
              </p14:nvContentPartPr>
              <p14:xfrm>
                <a:off x="7312484" y="3148364"/>
                <a:ext cx="74880" cy="7020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08164" y="3144044"/>
                  <a:ext cx="83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14:cNvPr>
                <p14:cNvContentPartPr/>
                <p14:nvPr/>
              </p14:nvContentPartPr>
              <p14:xfrm>
                <a:off x="7426604" y="3138644"/>
                <a:ext cx="70200" cy="8352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22284" y="3134324"/>
                  <a:ext cx="78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14:cNvPr>
                <p14:cNvContentPartPr/>
                <p14:nvPr/>
              </p14:nvContentPartPr>
              <p14:xfrm>
                <a:off x="7541084" y="3132524"/>
                <a:ext cx="165600" cy="8712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36764" y="3128204"/>
                  <a:ext cx="174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14:cNvPr>
                <p14:cNvContentPartPr/>
                <p14:nvPr/>
              </p14:nvContentPartPr>
              <p14:xfrm>
                <a:off x="8023844" y="3149804"/>
                <a:ext cx="216360" cy="14328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19524" y="3145484"/>
                  <a:ext cx="225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14:cNvPr>
                <p14:cNvContentPartPr/>
                <p14:nvPr/>
              </p14:nvContentPartPr>
              <p14:xfrm>
                <a:off x="8226524" y="3194084"/>
                <a:ext cx="96120" cy="1058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2204" y="3189764"/>
                  <a:ext cx="104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14:cNvPr>
                <p14:cNvContentPartPr/>
                <p14:nvPr/>
              </p14:nvContentPartPr>
              <p14:xfrm>
                <a:off x="6757364" y="3902924"/>
                <a:ext cx="3960" cy="42156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53044" y="3898604"/>
                  <a:ext cx="12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14:cNvPr>
                <p14:cNvContentPartPr/>
                <p14:nvPr/>
              </p14:nvContentPartPr>
              <p14:xfrm>
                <a:off x="6050324" y="4350764"/>
                <a:ext cx="669600" cy="3852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46004" y="4346444"/>
                  <a:ext cx="67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14:cNvPr>
                <p14:cNvContentPartPr/>
                <p14:nvPr/>
              </p14:nvContentPartPr>
              <p14:xfrm>
                <a:off x="6016484" y="2714924"/>
                <a:ext cx="261360" cy="2016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12164" y="2710604"/>
                  <a:ext cx="270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14:cNvPr>
                <p14:cNvContentPartPr/>
                <p14:nvPr/>
              </p14:nvContentPartPr>
              <p14:xfrm>
                <a:off x="6274244" y="2657684"/>
                <a:ext cx="487800" cy="51480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69924" y="2653364"/>
                  <a:ext cx="496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14:cNvPr>
                <p14:cNvContentPartPr/>
                <p14:nvPr/>
              </p14:nvContentPartPr>
              <p14:xfrm>
                <a:off x="6012884" y="2764604"/>
                <a:ext cx="34200" cy="160056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08564" y="2760284"/>
                  <a:ext cx="42840" cy="160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5B182185-F5A0-1B32-4B67-5F0D9AC4162B}"/>
              </a:ext>
            </a:extLst>
          </p:cNvPr>
          <p:cNvGrpSpPr/>
          <p:nvPr/>
        </p:nvGrpSpPr>
        <p:grpSpPr>
          <a:xfrm>
            <a:off x="5286404" y="1749044"/>
            <a:ext cx="378000" cy="297720"/>
            <a:chOff x="5286404" y="1749044"/>
            <a:chExt cx="378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14:cNvPr>
                <p14:cNvContentPartPr/>
                <p14:nvPr/>
              </p14:nvContentPartPr>
              <p14:xfrm>
                <a:off x="5446604" y="1859924"/>
                <a:ext cx="83160" cy="18684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42284" y="1855604"/>
                  <a:ext cx="9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14:cNvPr>
                <p14:cNvContentPartPr/>
                <p14:nvPr/>
              </p14:nvContentPartPr>
              <p14:xfrm>
                <a:off x="5599964" y="1791524"/>
                <a:ext cx="14400" cy="6084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95644" y="1787204"/>
                  <a:ext cx="23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14:cNvPr>
                <p14:cNvContentPartPr/>
                <p14:nvPr/>
              </p14:nvContentPartPr>
              <p14:xfrm>
                <a:off x="5643524" y="1764884"/>
                <a:ext cx="20880" cy="7884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39204" y="1760564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14:cNvPr>
                <p14:cNvContentPartPr/>
                <p14:nvPr/>
              </p14:nvContentPartPr>
              <p14:xfrm>
                <a:off x="5327084" y="1767404"/>
                <a:ext cx="22320" cy="8496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22764" y="1763084"/>
                  <a:ext cx="30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14:cNvPr>
                <p14:cNvContentPartPr/>
                <p14:nvPr/>
              </p14:nvContentPartPr>
              <p14:xfrm>
                <a:off x="5286404" y="1749044"/>
                <a:ext cx="16560" cy="7380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82084" y="1744724"/>
                  <a:ext cx="25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14:cNvPr>
                <p14:cNvContentPartPr/>
                <p14:nvPr/>
              </p14:nvContentPartPr>
              <p14:xfrm>
                <a:off x="5493044" y="2030924"/>
                <a:ext cx="111600" cy="1548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88724" y="2026604"/>
                  <a:ext cx="12024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687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14:cNvPr>
              <p14:cNvContentPartPr/>
              <p14:nvPr/>
            </p14:nvContentPartPr>
            <p14:xfrm>
              <a:off x="1407044" y="1098884"/>
              <a:ext cx="128520" cy="225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724" y="1094564"/>
                <a:ext cx="1371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1D67502E-7753-057A-5A2C-E45730F2067D}"/>
              </a:ext>
            </a:extLst>
          </p:cNvPr>
          <p:cNvGrpSpPr/>
          <p:nvPr/>
        </p:nvGrpSpPr>
        <p:grpSpPr>
          <a:xfrm>
            <a:off x="1718804" y="1160444"/>
            <a:ext cx="378000" cy="167400"/>
            <a:chOff x="1718804" y="1160444"/>
            <a:chExt cx="3780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14:cNvPr>
                <p14:cNvContentPartPr/>
                <p14:nvPr/>
              </p14:nvContentPartPr>
              <p14:xfrm>
                <a:off x="1718804" y="1222724"/>
                <a:ext cx="159120" cy="777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4484" y="1218404"/>
                  <a:ext cx="16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14:cNvPr>
                <p14:cNvContentPartPr/>
                <p14:nvPr/>
              </p14:nvContentPartPr>
              <p14:xfrm>
                <a:off x="1961444" y="1171244"/>
                <a:ext cx="117000" cy="156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7124" y="1166924"/>
                  <a:ext cx="12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14:cNvPr>
                <p14:cNvContentPartPr/>
                <p14:nvPr/>
              </p14:nvContentPartPr>
              <p14:xfrm>
                <a:off x="1982324" y="1160444"/>
                <a:ext cx="114480" cy="180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8004" y="1156124"/>
                  <a:ext cx="123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14:cNvPr>
              <p14:cNvContentPartPr/>
              <p14:nvPr/>
            </p14:nvContentPartPr>
            <p14:xfrm>
              <a:off x="2351684" y="1120484"/>
              <a:ext cx="147960" cy="198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7364" y="1116164"/>
                <a:ext cx="1566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9877C36-9C7A-E3E3-5703-5026B6A88AA0}"/>
              </a:ext>
            </a:extLst>
          </p:cNvPr>
          <p:cNvGrpSpPr/>
          <p:nvPr/>
        </p:nvGrpSpPr>
        <p:grpSpPr>
          <a:xfrm>
            <a:off x="3253844" y="1074764"/>
            <a:ext cx="307440" cy="204120"/>
            <a:chOff x="3253844" y="1074764"/>
            <a:chExt cx="30744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14:cNvPr>
                <p14:cNvContentPartPr/>
                <p14:nvPr/>
              </p14:nvContentPartPr>
              <p14:xfrm>
                <a:off x="3253844" y="1161884"/>
                <a:ext cx="162360" cy="16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9524" y="1157564"/>
                  <a:ext cx="171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14:cNvPr>
                <p14:cNvContentPartPr/>
                <p14:nvPr/>
              </p14:nvContentPartPr>
              <p14:xfrm>
                <a:off x="3276164" y="1249724"/>
                <a:ext cx="164160" cy="129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1844" y="1245404"/>
                  <a:ext cx="172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14:cNvPr>
                <p14:cNvContentPartPr/>
                <p14:nvPr/>
              </p14:nvContentPartPr>
              <p14:xfrm>
                <a:off x="3402164" y="1074764"/>
                <a:ext cx="159120" cy="204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7844" y="1070444"/>
                  <a:ext cx="16776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500DBBF-922D-637A-F9FA-B3632D8B637B}"/>
              </a:ext>
            </a:extLst>
          </p:cNvPr>
          <p:cNvGrpSpPr/>
          <p:nvPr/>
        </p:nvGrpSpPr>
        <p:grpSpPr>
          <a:xfrm>
            <a:off x="4061324" y="1106084"/>
            <a:ext cx="319680" cy="167400"/>
            <a:chOff x="4061324" y="1106084"/>
            <a:chExt cx="3196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14:cNvPr>
                <p14:cNvContentPartPr/>
                <p14:nvPr/>
              </p14:nvContentPartPr>
              <p14:xfrm>
                <a:off x="4061324" y="1112204"/>
                <a:ext cx="108360" cy="160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004" y="1107884"/>
                  <a:ext cx="11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14:cNvPr>
                <p14:cNvContentPartPr/>
                <p14:nvPr/>
              </p14:nvContentPartPr>
              <p14:xfrm>
                <a:off x="4090844" y="1106084"/>
                <a:ext cx="123480" cy="9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6524" y="1101764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14:cNvPr>
                <p14:cNvContentPartPr/>
                <p14:nvPr/>
              </p14:nvContentPartPr>
              <p14:xfrm>
                <a:off x="4247804" y="1141004"/>
                <a:ext cx="133200" cy="1324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3484" y="1136684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14:cNvPr>
              <p14:cNvContentPartPr/>
              <p14:nvPr/>
            </p14:nvContentPartPr>
            <p14:xfrm>
              <a:off x="4726964" y="1124444"/>
              <a:ext cx="193320" cy="113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2644" y="1120124"/>
                <a:ext cx="20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6B91575-3E31-6CBF-75DD-421E30B34BB6}"/>
              </a:ext>
            </a:extLst>
          </p:cNvPr>
          <p:cNvGrpSpPr/>
          <p:nvPr/>
        </p:nvGrpSpPr>
        <p:grpSpPr>
          <a:xfrm>
            <a:off x="5152484" y="1021844"/>
            <a:ext cx="801720" cy="224640"/>
            <a:chOff x="5152484" y="1021844"/>
            <a:chExt cx="8017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14:cNvPr>
                <p14:cNvContentPartPr/>
                <p14:nvPr/>
              </p14:nvContentPartPr>
              <p14:xfrm>
                <a:off x="5152484" y="1064324"/>
                <a:ext cx="293040" cy="1821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8164" y="1060004"/>
                  <a:ext cx="301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14:cNvPr>
                <p14:cNvContentPartPr/>
                <p14:nvPr/>
              </p14:nvContentPartPr>
              <p14:xfrm>
                <a:off x="5518604" y="1122644"/>
                <a:ext cx="95760" cy="1216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4284" y="1118324"/>
                  <a:ext cx="104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14:cNvPr>
                <p14:cNvContentPartPr/>
                <p14:nvPr/>
              </p14:nvContentPartPr>
              <p14:xfrm>
                <a:off x="5683124" y="1021844"/>
                <a:ext cx="50760" cy="630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8804" y="1017524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14:cNvPr>
                <p14:cNvContentPartPr/>
                <p14:nvPr/>
              </p14:nvContentPartPr>
              <p14:xfrm>
                <a:off x="5799044" y="1058204"/>
                <a:ext cx="155160" cy="165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4724" y="1053884"/>
                  <a:ext cx="1638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1E536A6-A192-2109-0B6E-A754D9F10919}"/>
              </a:ext>
            </a:extLst>
          </p:cNvPr>
          <p:cNvGrpSpPr/>
          <p:nvPr/>
        </p:nvGrpSpPr>
        <p:grpSpPr>
          <a:xfrm>
            <a:off x="1088084" y="1939844"/>
            <a:ext cx="2639520" cy="1662840"/>
            <a:chOff x="1088084" y="1939844"/>
            <a:chExt cx="2639520" cy="16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14:cNvPr>
                <p14:cNvContentPartPr/>
                <p14:nvPr/>
              </p14:nvContentPartPr>
              <p14:xfrm>
                <a:off x="1409204" y="1939844"/>
                <a:ext cx="51120" cy="1591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4884" y="1935524"/>
                  <a:ext cx="59760" cy="15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14:cNvPr>
                <p14:cNvContentPartPr/>
                <p14:nvPr/>
              </p14:nvContentPartPr>
              <p14:xfrm>
                <a:off x="1146764" y="3184724"/>
                <a:ext cx="2192760" cy="1220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2444" y="3180404"/>
                  <a:ext cx="220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14:cNvPr>
                <p14:cNvContentPartPr/>
                <p14:nvPr/>
              </p14:nvContentPartPr>
              <p14:xfrm>
                <a:off x="1735364" y="3253844"/>
                <a:ext cx="8280" cy="126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1044" y="3249524"/>
                  <a:ext cx="16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14:cNvPr>
                <p14:cNvContentPartPr/>
                <p14:nvPr/>
              </p14:nvContentPartPr>
              <p14:xfrm>
                <a:off x="1709444" y="3463364"/>
                <a:ext cx="71280" cy="1159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5124" y="3459044"/>
                  <a:ext cx="79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14:cNvPr>
                <p14:cNvContentPartPr/>
                <p14:nvPr/>
              </p14:nvContentPartPr>
              <p14:xfrm>
                <a:off x="1708004" y="3465164"/>
                <a:ext cx="93960" cy="36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03684" y="3460844"/>
                  <a:ext cx="102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14:cNvPr>
                <p14:cNvContentPartPr/>
                <p14:nvPr/>
              </p14:nvContentPartPr>
              <p14:xfrm>
                <a:off x="1853804" y="3428084"/>
                <a:ext cx="60840" cy="128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9484" y="3423764"/>
                  <a:ext cx="69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14:cNvPr>
                <p14:cNvContentPartPr/>
                <p14:nvPr/>
              </p14:nvContentPartPr>
              <p14:xfrm>
                <a:off x="2093564" y="3260324"/>
                <a:ext cx="9720" cy="68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89244" y="3256004"/>
                  <a:ext cx="18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14:cNvPr>
                <p14:cNvContentPartPr/>
                <p14:nvPr/>
              </p14:nvContentPartPr>
              <p14:xfrm>
                <a:off x="2493164" y="3208124"/>
                <a:ext cx="32760" cy="788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88844" y="3203804"/>
                  <a:ext cx="41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14:cNvPr>
                <p14:cNvContentPartPr/>
                <p14:nvPr/>
              </p14:nvContentPartPr>
              <p14:xfrm>
                <a:off x="2869004" y="3183284"/>
                <a:ext cx="9000" cy="143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4684" y="3178964"/>
                  <a:ext cx="17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14:cNvPr>
                <p14:cNvContentPartPr/>
                <p14:nvPr/>
              </p14:nvContentPartPr>
              <p14:xfrm>
                <a:off x="2773244" y="3496484"/>
                <a:ext cx="81360" cy="1000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8924" y="3492164"/>
                  <a:ext cx="90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14:cNvPr>
                <p14:cNvContentPartPr/>
                <p14:nvPr/>
              </p14:nvContentPartPr>
              <p14:xfrm>
                <a:off x="2885924" y="3505844"/>
                <a:ext cx="67680" cy="93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1604" y="3501524"/>
                  <a:ext cx="7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14:cNvPr>
                <p14:cNvContentPartPr/>
                <p14:nvPr/>
              </p14:nvContentPartPr>
              <p14:xfrm>
                <a:off x="2978804" y="3510884"/>
                <a:ext cx="96840" cy="918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4484" y="3506564"/>
                  <a:ext cx="105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14:cNvPr>
                <p14:cNvContentPartPr/>
                <p14:nvPr/>
              </p14:nvContentPartPr>
              <p14:xfrm>
                <a:off x="3349244" y="3163484"/>
                <a:ext cx="95040" cy="1393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4924" y="3159164"/>
                  <a:ext cx="103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14:cNvPr>
                <p14:cNvContentPartPr/>
                <p14:nvPr/>
              </p14:nvContentPartPr>
              <p14:xfrm>
                <a:off x="3535004" y="3265724"/>
                <a:ext cx="35280" cy="63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0684" y="3261404"/>
                  <a:ext cx="43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14:cNvPr>
                <p14:cNvContentPartPr/>
                <p14:nvPr/>
              </p14:nvContentPartPr>
              <p14:xfrm>
                <a:off x="3615284" y="3288404"/>
                <a:ext cx="112320" cy="1537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0964" y="3284084"/>
                  <a:ext cx="12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14:cNvPr>
                <p14:cNvContentPartPr/>
                <p14:nvPr/>
              </p14:nvContentPartPr>
              <p14:xfrm>
                <a:off x="1392284" y="3024164"/>
                <a:ext cx="6120" cy="10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87964" y="3019844"/>
                  <a:ext cx="14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14:cNvPr>
                <p14:cNvContentPartPr/>
                <p14:nvPr/>
              </p14:nvContentPartPr>
              <p14:xfrm>
                <a:off x="1373204" y="3000044"/>
                <a:ext cx="71280" cy="34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8884" y="2995724"/>
                  <a:ext cx="79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14:cNvPr>
                <p14:cNvContentPartPr/>
                <p14:nvPr/>
              </p14:nvContentPartPr>
              <p14:xfrm>
                <a:off x="1387964" y="2766044"/>
                <a:ext cx="65160" cy="205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83644" y="2761724"/>
                  <a:ext cx="73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14:cNvPr>
                <p14:cNvContentPartPr/>
                <p14:nvPr/>
              </p14:nvContentPartPr>
              <p14:xfrm>
                <a:off x="1390124" y="2515124"/>
                <a:ext cx="78480" cy="8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85804" y="2510804"/>
                  <a:ext cx="87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14:cNvPr>
                <p14:cNvContentPartPr/>
                <p14:nvPr/>
              </p14:nvContentPartPr>
              <p14:xfrm>
                <a:off x="1420724" y="2274644"/>
                <a:ext cx="54360" cy="82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6404" y="2270324"/>
                  <a:ext cx="63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14:cNvPr>
                <p14:cNvContentPartPr/>
                <p14:nvPr/>
              </p14:nvContentPartPr>
              <p14:xfrm>
                <a:off x="1412804" y="2069444"/>
                <a:ext cx="68400" cy="17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8484" y="2065124"/>
                  <a:ext cx="77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14:cNvPr>
                <p14:cNvContentPartPr/>
                <p14:nvPr/>
              </p14:nvContentPartPr>
              <p14:xfrm>
                <a:off x="1402004" y="2992844"/>
                <a:ext cx="7560" cy="75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97684" y="2988524"/>
                  <a:ext cx="16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14:cNvPr>
                <p14:cNvContentPartPr/>
                <p14:nvPr/>
              </p14:nvContentPartPr>
              <p14:xfrm>
                <a:off x="1409564" y="2992844"/>
                <a:ext cx="315000" cy="230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05244" y="2988524"/>
                  <a:ext cx="323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14:cNvPr>
                <p14:cNvContentPartPr/>
                <p14:nvPr/>
              </p14:nvContentPartPr>
              <p14:xfrm>
                <a:off x="1739684" y="3001844"/>
                <a:ext cx="21600" cy="18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5364" y="2997524"/>
                  <a:ext cx="30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14:cNvPr>
                <p14:cNvContentPartPr/>
                <p14:nvPr/>
              </p14:nvContentPartPr>
              <p14:xfrm>
                <a:off x="1739684" y="3003284"/>
                <a:ext cx="48240" cy="180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35364" y="2998964"/>
                  <a:ext cx="56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14:cNvPr>
                <p14:cNvContentPartPr/>
                <p14:nvPr/>
              </p14:nvContentPartPr>
              <p14:xfrm>
                <a:off x="1767044" y="3073484"/>
                <a:ext cx="22320" cy="2768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2724" y="3069164"/>
                  <a:ext cx="30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14:cNvPr>
                <p14:cNvContentPartPr/>
                <p14:nvPr/>
              </p14:nvContentPartPr>
              <p14:xfrm>
                <a:off x="1719884" y="2979524"/>
                <a:ext cx="21960" cy="3733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15564" y="2975204"/>
                  <a:ext cx="30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14:cNvPr>
                <p14:cNvContentPartPr/>
                <p14:nvPr/>
              </p14:nvContentPartPr>
              <p14:xfrm>
                <a:off x="1739324" y="2966204"/>
                <a:ext cx="55080" cy="784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35004" y="2961884"/>
                  <a:ext cx="63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14:cNvPr>
                <p14:cNvContentPartPr/>
                <p14:nvPr/>
              </p14:nvContentPartPr>
              <p14:xfrm>
                <a:off x="1165484" y="3009044"/>
                <a:ext cx="17280" cy="64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1164" y="3004724"/>
                  <a:ext cx="25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14:cNvPr>
                <p14:cNvContentPartPr/>
                <p14:nvPr/>
              </p14:nvContentPartPr>
              <p14:xfrm>
                <a:off x="1088084" y="2034164"/>
                <a:ext cx="79200" cy="1216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3764" y="2029844"/>
                  <a:ext cx="87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14:cNvPr>
                <p14:cNvContentPartPr/>
                <p14:nvPr/>
              </p14:nvContentPartPr>
              <p14:xfrm>
                <a:off x="1092404" y="2037404"/>
                <a:ext cx="116280" cy="194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8084" y="2033084"/>
                  <a:ext cx="124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14:cNvPr>
                <p14:cNvContentPartPr/>
                <p14:nvPr/>
              </p14:nvContentPartPr>
              <p14:xfrm>
                <a:off x="1458884" y="2051084"/>
                <a:ext cx="51120" cy="43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54564" y="2046764"/>
                  <a:ext cx="597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14:cNvPr>
                <p14:cNvContentPartPr/>
                <p14:nvPr/>
              </p14:nvContentPartPr>
              <p14:xfrm>
                <a:off x="1649684" y="2089244"/>
                <a:ext cx="82080" cy="6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45364" y="2084924"/>
                  <a:ext cx="90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14:cNvPr>
                <p14:cNvContentPartPr/>
                <p14:nvPr/>
              </p14:nvContentPartPr>
              <p14:xfrm>
                <a:off x="1888004" y="2109404"/>
                <a:ext cx="290160" cy="115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3684" y="2105084"/>
                  <a:ext cx="298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14:cNvPr>
                <p14:cNvContentPartPr/>
                <p14:nvPr/>
              </p14:nvContentPartPr>
              <p14:xfrm>
                <a:off x="2375084" y="2086004"/>
                <a:ext cx="334440" cy="226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0764" y="2081684"/>
                  <a:ext cx="343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14:cNvPr>
                <p14:cNvContentPartPr/>
                <p14:nvPr/>
              </p14:nvContentPartPr>
              <p14:xfrm>
                <a:off x="2840204" y="2089604"/>
                <a:ext cx="57240" cy="3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5884" y="2085284"/>
                  <a:ext cx="65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14:cNvPr>
                <p14:cNvContentPartPr/>
                <p14:nvPr/>
              </p14:nvContentPartPr>
              <p14:xfrm>
                <a:off x="2902484" y="2204444"/>
                <a:ext cx="3240" cy="129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7804" y="2200124"/>
                  <a:ext cx="11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14:cNvPr>
                <p14:cNvContentPartPr/>
                <p14:nvPr/>
              </p14:nvContentPartPr>
              <p14:xfrm>
                <a:off x="2866844" y="2393804"/>
                <a:ext cx="20880" cy="601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2524" y="2389484"/>
                  <a:ext cx="2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14:cNvPr>
                <p14:cNvContentPartPr/>
                <p14:nvPr/>
              </p14:nvContentPartPr>
              <p14:xfrm>
                <a:off x="2875124" y="2616644"/>
                <a:ext cx="12960" cy="2426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0804" y="2612324"/>
                  <a:ext cx="21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14:cNvPr>
                <p14:cNvContentPartPr/>
                <p14:nvPr/>
              </p14:nvContentPartPr>
              <p14:xfrm>
                <a:off x="2873684" y="2974844"/>
                <a:ext cx="1800" cy="1746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69364" y="2970524"/>
                  <a:ext cx="10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14:cNvPr>
                <p14:cNvContentPartPr/>
                <p14:nvPr/>
              </p14:nvContentPartPr>
              <p14:xfrm>
                <a:off x="2886644" y="3271844"/>
                <a:ext cx="2520" cy="90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82324" y="3267524"/>
                  <a:ext cx="11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14:cNvPr>
                <p14:cNvContentPartPr/>
                <p14:nvPr/>
              </p14:nvContentPartPr>
              <p14:xfrm>
                <a:off x="2872244" y="2057564"/>
                <a:ext cx="62280" cy="72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67924" y="2053244"/>
                  <a:ext cx="70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14:cNvPr>
                <p14:cNvContentPartPr/>
                <p14:nvPr/>
              </p14:nvContentPartPr>
              <p14:xfrm>
                <a:off x="1721684" y="2048564"/>
                <a:ext cx="1199520" cy="947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17364" y="2044244"/>
                  <a:ext cx="120816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14:cNvPr>
                <p14:cNvContentPartPr/>
                <p14:nvPr/>
              </p14:nvContentPartPr>
              <p14:xfrm>
                <a:off x="1701164" y="2935964"/>
                <a:ext cx="63000" cy="453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96844" y="2931644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14:cNvPr>
              <p14:cNvContentPartPr/>
              <p14:nvPr/>
            </p14:nvContentPartPr>
            <p14:xfrm>
              <a:off x="1398404" y="1853084"/>
              <a:ext cx="81000" cy="925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94084" y="1848764"/>
                <a:ext cx="89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14:cNvPr>
              <p14:cNvContentPartPr/>
              <p14:nvPr/>
            </p14:nvContentPartPr>
            <p14:xfrm>
              <a:off x="4843964" y="3887084"/>
              <a:ext cx="115560" cy="419040"/>
            </p14:xfrm>
          </p:contentPart>
        </mc:Choice>
        <mc:Fallback xmlns=""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39644" y="3882764"/>
                <a:ext cx="12420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BE30A2C-9D9B-217D-CC8E-BA5BA0910EC4}"/>
              </a:ext>
            </a:extLst>
          </p:cNvPr>
          <p:cNvGrpSpPr/>
          <p:nvPr/>
        </p:nvGrpSpPr>
        <p:grpSpPr>
          <a:xfrm>
            <a:off x="5566844" y="3979964"/>
            <a:ext cx="428760" cy="162000"/>
            <a:chOff x="5566844" y="3979964"/>
            <a:chExt cx="4287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14:cNvPr>
                <p14:cNvContentPartPr/>
                <p14:nvPr/>
              </p14:nvContentPartPr>
              <p14:xfrm>
                <a:off x="5566844" y="3979964"/>
                <a:ext cx="189000" cy="15336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62524" y="3975644"/>
                  <a:ext cx="197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14:cNvPr>
                <p14:cNvContentPartPr/>
                <p14:nvPr/>
              </p14:nvContentPartPr>
              <p14:xfrm>
                <a:off x="5792924" y="3991124"/>
                <a:ext cx="202680" cy="15084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8604" y="3986804"/>
                  <a:ext cx="2113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F2CBE64C-FBB3-C068-16CD-F732F3439477}"/>
              </a:ext>
            </a:extLst>
          </p:cNvPr>
          <p:cNvGrpSpPr/>
          <p:nvPr/>
        </p:nvGrpSpPr>
        <p:grpSpPr>
          <a:xfrm>
            <a:off x="6166964" y="4010924"/>
            <a:ext cx="110160" cy="136800"/>
            <a:chOff x="6166964" y="4010924"/>
            <a:chExt cx="11016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14:cNvPr>
                <p14:cNvContentPartPr/>
                <p14:nvPr/>
              </p14:nvContentPartPr>
              <p14:xfrm>
                <a:off x="6166964" y="4066724"/>
                <a:ext cx="110160" cy="43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62644" y="4062404"/>
                  <a:ext cx="118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14:cNvPr>
                <p14:cNvContentPartPr/>
                <p14:nvPr/>
              </p14:nvContentPartPr>
              <p14:xfrm>
                <a:off x="6212684" y="4010924"/>
                <a:ext cx="12240" cy="1368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8364" y="4006604"/>
                  <a:ext cx="208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14:cNvPr>
              <p14:cNvContentPartPr/>
              <p14:nvPr/>
            </p14:nvContentPartPr>
            <p14:xfrm>
              <a:off x="6472244" y="3872324"/>
              <a:ext cx="137520" cy="239400"/>
            </p14:xfrm>
          </p:contentPart>
        </mc:Choice>
        <mc:Fallback xmlns="">
          <p:pic>
            <p:nvPicPr>
              <p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67924" y="3868004"/>
                <a:ext cx="14616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4E10E3E1-97A2-CDE8-B32A-C0689A29E5BA}"/>
              </a:ext>
            </a:extLst>
          </p:cNvPr>
          <p:cNvGrpSpPr/>
          <p:nvPr/>
        </p:nvGrpSpPr>
        <p:grpSpPr>
          <a:xfrm>
            <a:off x="4748204" y="4549124"/>
            <a:ext cx="288000" cy="198360"/>
            <a:chOff x="4748204" y="4549124"/>
            <a:chExt cx="288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14:cNvPr>
                <p14:cNvContentPartPr/>
                <p14:nvPr/>
              </p14:nvContentPartPr>
              <p14:xfrm>
                <a:off x="4759364" y="4549124"/>
                <a:ext cx="91080" cy="1951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55044" y="4544804"/>
                  <a:ext cx="99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14:cNvPr>
                <p14:cNvContentPartPr/>
                <p14:nvPr/>
              </p14:nvContentPartPr>
              <p14:xfrm>
                <a:off x="4748204" y="4585124"/>
                <a:ext cx="136080" cy="140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43884" y="4580804"/>
                  <a:ext cx="144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14:cNvPr>
                <p14:cNvContentPartPr/>
                <p14:nvPr/>
              </p14:nvContentPartPr>
              <p14:xfrm>
                <a:off x="4927844" y="4617884"/>
                <a:ext cx="108360" cy="1296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524" y="4613564"/>
                  <a:ext cx="1170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14:cNvPr>
              <p14:cNvContentPartPr/>
              <p14:nvPr/>
            </p14:nvContentPartPr>
            <p14:xfrm>
              <a:off x="5226644" y="4580444"/>
              <a:ext cx="71280" cy="2880"/>
            </p14:xfrm>
          </p:contentPart>
        </mc:Choice>
        <mc:Fallback xmlns="">
          <p:pic>
            <p:nvPicPr>
              <p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22324" y="4576124"/>
                <a:ext cx="799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14:cNvPr>
              <p14:cNvContentPartPr/>
              <p14:nvPr/>
            </p14:nvContentPartPr>
            <p14:xfrm>
              <a:off x="5224484" y="4672964"/>
              <a:ext cx="91800" cy="2880"/>
            </p14:xfrm>
          </p:contentPart>
        </mc:Choice>
        <mc:Fallback xmlns=""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20164" y="4668644"/>
                <a:ext cx="10044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D4952D95-01D2-307F-3EBD-E7A03B890FF8}"/>
              </a:ext>
            </a:extLst>
          </p:cNvPr>
          <p:cNvGrpSpPr/>
          <p:nvPr/>
        </p:nvGrpSpPr>
        <p:grpSpPr>
          <a:xfrm>
            <a:off x="7035284" y="4539044"/>
            <a:ext cx="176400" cy="185400"/>
            <a:chOff x="7035284" y="4539044"/>
            <a:chExt cx="17640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14:cNvPr>
                <p14:cNvContentPartPr/>
                <p14:nvPr/>
              </p14:nvContentPartPr>
              <p14:xfrm>
                <a:off x="7035284" y="4697084"/>
                <a:ext cx="30600" cy="2736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0964" y="469276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14:cNvPr>
                <p14:cNvContentPartPr/>
                <p14:nvPr/>
              </p14:nvContentPartPr>
              <p14:xfrm>
                <a:off x="7133204" y="4539044"/>
                <a:ext cx="78480" cy="1839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8884" y="4534724"/>
                  <a:ext cx="871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3123E26D-0AEA-A401-AB15-7A6D1F305C7D}"/>
              </a:ext>
            </a:extLst>
          </p:cNvPr>
          <p:cNvGrpSpPr/>
          <p:nvPr/>
        </p:nvGrpSpPr>
        <p:grpSpPr>
          <a:xfrm>
            <a:off x="7567364" y="4438244"/>
            <a:ext cx="1219320" cy="325800"/>
            <a:chOff x="7567364" y="4438244"/>
            <a:chExt cx="1219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14:cNvPr>
                <p14:cNvContentPartPr/>
                <p14:nvPr/>
              </p14:nvContentPartPr>
              <p14:xfrm>
                <a:off x="7567364" y="4561004"/>
                <a:ext cx="244800" cy="1447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63044" y="4556684"/>
                  <a:ext cx="253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14:cNvPr>
                <p14:cNvContentPartPr/>
                <p14:nvPr/>
              </p14:nvContentPartPr>
              <p14:xfrm>
                <a:off x="7877324" y="4616444"/>
                <a:ext cx="99000" cy="133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3004" y="4612124"/>
                  <a:ext cx="107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14:cNvPr>
                <p14:cNvContentPartPr/>
                <p14:nvPr/>
              </p14:nvContentPartPr>
              <p14:xfrm>
                <a:off x="7913324" y="4551644"/>
                <a:ext cx="57960" cy="16632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09004" y="4547324"/>
                  <a:ext cx="66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14:cNvPr>
                <p14:cNvContentPartPr/>
                <p14:nvPr/>
              </p14:nvContentPartPr>
              <p14:xfrm>
                <a:off x="8030684" y="4438244"/>
                <a:ext cx="106560" cy="267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26364" y="4433924"/>
                  <a:ext cx="115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14:cNvPr>
                <p14:cNvContentPartPr/>
                <p14:nvPr/>
              </p14:nvContentPartPr>
              <p14:xfrm>
                <a:off x="8277644" y="4628324"/>
                <a:ext cx="109440" cy="828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73324" y="4624004"/>
                  <a:ext cx="118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14:cNvPr>
                <p14:cNvContentPartPr/>
                <p14:nvPr/>
              </p14:nvContentPartPr>
              <p14:xfrm>
                <a:off x="8275844" y="4693844"/>
                <a:ext cx="152280" cy="2124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71524" y="4689524"/>
                  <a:ext cx="160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14:cNvPr>
                <p14:cNvContentPartPr/>
                <p14:nvPr/>
              </p14:nvContentPartPr>
              <p14:xfrm>
                <a:off x="8507684" y="4572524"/>
                <a:ext cx="90360" cy="18072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3364" y="4568204"/>
                  <a:ext cx="99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14:cNvPr>
                <p14:cNvContentPartPr/>
                <p14:nvPr/>
              </p14:nvContentPartPr>
              <p14:xfrm>
                <a:off x="8528204" y="4580444"/>
                <a:ext cx="147960" cy="360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23884" y="4576124"/>
                  <a:ext cx="156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14:cNvPr>
                <p14:cNvContentPartPr/>
                <p14:nvPr/>
              </p14:nvContentPartPr>
              <p14:xfrm>
                <a:off x="8652044" y="4596644"/>
                <a:ext cx="134640" cy="16740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47724" y="4592324"/>
                  <a:ext cx="1432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936EB57D-C2F1-18B8-AC7A-B8830CB3884B}"/>
              </a:ext>
            </a:extLst>
          </p:cNvPr>
          <p:cNvGrpSpPr/>
          <p:nvPr/>
        </p:nvGrpSpPr>
        <p:grpSpPr>
          <a:xfrm>
            <a:off x="4693844" y="1526924"/>
            <a:ext cx="2469960" cy="2009880"/>
            <a:chOff x="4693844" y="1526924"/>
            <a:chExt cx="2469960" cy="20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14:cNvPr>
                <p14:cNvContentPartPr/>
                <p14:nvPr/>
              </p14:nvContentPartPr>
              <p14:xfrm>
                <a:off x="5167964" y="1741484"/>
                <a:ext cx="32040" cy="17953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63644" y="1737164"/>
                  <a:ext cx="4068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14:cNvPr>
                <p14:cNvContentPartPr/>
                <p14:nvPr/>
              </p14:nvContentPartPr>
              <p14:xfrm>
                <a:off x="4693844" y="3123884"/>
                <a:ext cx="2380680" cy="331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9524" y="3119564"/>
                  <a:ext cx="2389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14:cNvPr>
                <p14:cNvContentPartPr/>
                <p14:nvPr/>
              </p14:nvContentPartPr>
              <p14:xfrm>
                <a:off x="6988844" y="3094004"/>
                <a:ext cx="174960" cy="1119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84524" y="3089684"/>
                  <a:ext cx="18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14:cNvPr>
                <p14:cNvContentPartPr/>
                <p14:nvPr/>
              </p14:nvContentPartPr>
              <p14:xfrm>
                <a:off x="5549564" y="3090404"/>
                <a:ext cx="51840" cy="1195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5244" y="3086084"/>
                  <a:ext cx="6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14:cNvPr>
                <p14:cNvContentPartPr/>
                <p14:nvPr/>
              </p14:nvContentPartPr>
              <p14:xfrm>
                <a:off x="5900204" y="3082484"/>
                <a:ext cx="37080" cy="1137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95884" y="3078164"/>
                  <a:ext cx="45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14:cNvPr>
                <p14:cNvContentPartPr/>
                <p14:nvPr/>
              </p14:nvContentPartPr>
              <p14:xfrm>
                <a:off x="6267764" y="3084284"/>
                <a:ext cx="31320" cy="1058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3444" y="3079964"/>
                  <a:ext cx="39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14:cNvPr>
                <p14:cNvContentPartPr/>
                <p14:nvPr/>
              </p14:nvContentPartPr>
              <p14:xfrm>
                <a:off x="6593564" y="3080324"/>
                <a:ext cx="23400" cy="741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89244" y="3076004"/>
                  <a:ext cx="32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14:cNvPr>
                <p14:cNvContentPartPr/>
                <p14:nvPr/>
              </p14:nvContentPartPr>
              <p14:xfrm>
                <a:off x="6904604" y="3106244"/>
                <a:ext cx="8640" cy="73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00284" y="3101924"/>
                  <a:ext cx="17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14:cNvPr>
                <p14:cNvContentPartPr/>
                <p14:nvPr/>
              </p14:nvContentPartPr>
              <p14:xfrm>
                <a:off x="5483684" y="3254924"/>
                <a:ext cx="140040" cy="1692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9364" y="3250604"/>
                  <a:ext cx="148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14:cNvPr>
                <p14:cNvContentPartPr/>
                <p14:nvPr/>
              </p14:nvContentPartPr>
              <p14:xfrm>
                <a:off x="5841884" y="3347444"/>
                <a:ext cx="107640" cy="946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7564" y="3343124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14:cNvPr>
                <p14:cNvContentPartPr/>
                <p14:nvPr/>
              </p14:nvContentPartPr>
              <p14:xfrm>
                <a:off x="6256964" y="3352844"/>
                <a:ext cx="84960" cy="1119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52644" y="3348524"/>
                  <a:ext cx="9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14:cNvPr>
                <p14:cNvContentPartPr/>
                <p14:nvPr/>
              </p14:nvContentPartPr>
              <p14:xfrm>
                <a:off x="6526244" y="3357524"/>
                <a:ext cx="97920" cy="1537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21924" y="3353204"/>
                  <a:ext cx="106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14:cNvPr>
                <p14:cNvContentPartPr/>
                <p14:nvPr/>
              </p14:nvContentPartPr>
              <p14:xfrm>
                <a:off x="6789404" y="3391724"/>
                <a:ext cx="87840" cy="1159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85084" y="3387404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14:cNvPr>
                <p14:cNvContentPartPr/>
                <p14:nvPr/>
              </p14:nvContentPartPr>
              <p14:xfrm>
                <a:off x="6791924" y="3390284"/>
                <a:ext cx="108000" cy="82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87604" y="3385964"/>
                  <a:ext cx="116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14:cNvPr>
                <p14:cNvContentPartPr/>
                <p14:nvPr/>
              </p14:nvContentPartPr>
              <p14:xfrm>
                <a:off x="5152844" y="2770724"/>
                <a:ext cx="55080" cy="1692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48524" y="2766404"/>
                  <a:ext cx="63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14:cNvPr>
                <p14:cNvContentPartPr/>
                <p14:nvPr/>
              </p14:nvContentPartPr>
              <p14:xfrm>
                <a:off x="4822724" y="2771804"/>
                <a:ext cx="85320" cy="1058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18404" y="2767484"/>
                  <a:ext cx="93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14:cNvPr>
                <p14:cNvContentPartPr/>
                <p14:nvPr/>
              </p14:nvContentPartPr>
              <p14:xfrm>
                <a:off x="4819124" y="2759564"/>
                <a:ext cx="77040" cy="9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14804" y="2755244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14:cNvPr>
                <p14:cNvContentPartPr/>
                <p14:nvPr/>
              </p14:nvContentPartPr>
              <p14:xfrm>
                <a:off x="4946564" y="2776844"/>
                <a:ext cx="76680" cy="957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42244" y="2772524"/>
                  <a:ext cx="8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14:cNvPr>
                <p14:cNvContentPartPr/>
                <p14:nvPr/>
              </p14:nvContentPartPr>
              <p14:xfrm>
                <a:off x="5151044" y="2143604"/>
                <a:ext cx="43200" cy="57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46724" y="2139284"/>
                  <a:ext cx="51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14:cNvPr>
                <p14:cNvContentPartPr/>
                <p14:nvPr/>
              </p14:nvContentPartPr>
              <p14:xfrm>
                <a:off x="5161844" y="1831484"/>
                <a:ext cx="81360" cy="529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57524" y="1827164"/>
                  <a:ext cx="9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14:cNvPr>
                <p14:cNvContentPartPr/>
                <p14:nvPr/>
              </p14:nvContentPartPr>
              <p14:xfrm>
                <a:off x="5155364" y="2456084"/>
                <a:ext cx="60840" cy="93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51044" y="2451764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14:cNvPr>
                <p14:cNvContentPartPr/>
                <p14:nvPr/>
              </p14:nvContentPartPr>
              <p14:xfrm>
                <a:off x="4753604" y="2440964"/>
                <a:ext cx="46800" cy="716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49284" y="2436644"/>
                  <a:ext cx="55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14:cNvPr>
                <p14:cNvContentPartPr/>
                <p14:nvPr/>
              </p14:nvContentPartPr>
              <p14:xfrm>
                <a:off x="4838204" y="2417924"/>
                <a:ext cx="61200" cy="828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33884" y="2413604"/>
                  <a:ext cx="69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14:cNvPr>
                <p14:cNvContentPartPr/>
                <p14:nvPr/>
              </p14:nvContentPartPr>
              <p14:xfrm>
                <a:off x="4933964" y="2377604"/>
                <a:ext cx="96840" cy="1087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29644" y="2373284"/>
                  <a:ext cx="105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14:cNvPr>
                <p14:cNvContentPartPr/>
                <p14:nvPr/>
              </p14:nvContentPartPr>
              <p14:xfrm>
                <a:off x="4829204" y="2076644"/>
                <a:ext cx="32760" cy="1227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24884" y="2072324"/>
                  <a:ext cx="4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14:cNvPr>
                <p14:cNvContentPartPr/>
                <p14:nvPr/>
              </p14:nvContentPartPr>
              <p14:xfrm>
                <a:off x="4917044" y="2130284"/>
                <a:ext cx="57960" cy="7704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12724" y="2125964"/>
                  <a:ext cx="66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14:cNvPr>
                <p14:cNvContentPartPr/>
                <p14:nvPr/>
              </p14:nvContentPartPr>
              <p14:xfrm>
                <a:off x="4931804" y="2100764"/>
                <a:ext cx="65160" cy="75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27484" y="2096444"/>
                  <a:ext cx="738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14:cNvPr>
                <p14:cNvContentPartPr/>
                <p14:nvPr/>
              </p14:nvContentPartPr>
              <p14:xfrm>
                <a:off x="5001284" y="2066204"/>
                <a:ext cx="60840" cy="1144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96964" y="2061884"/>
                  <a:ext cx="69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14:cNvPr>
                <p14:cNvContentPartPr/>
                <p14:nvPr/>
              </p14:nvContentPartPr>
              <p14:xfrm>
                <a:off x="4857284" y="1752284"/>
                <a:ext cx="122040" cy="1238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52964" y="1747964"/>
                  <a:ext cx="130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14:cNvPr>
                <p14:cNvContentPartPr/>
                <p14:nvPr/>
              </p14:nvContentPartPr>
              <p14:xfrm>
                <a:off x="4976084" y="1778924"/>
                <a:ext cx="76320" cy="738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71764" y="1774604"/>
                  <a:ext cx="84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14:cNvPr>
                <p14:cNvContentPartPr/>
                <p14:nvPr/>
              </p14:nvContentPartPr>
              <p14:xfrm>
                <a:off x="5068604" y="1769924"/>
                <a:ext cx="59760" cy="10836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64284" y="1765604"/>
                  <a:ext cx="6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14:cNvPr>
                <p14:cNvContentPartPr/>
                <p14:nvPr/>
              </p14:nvContentPartPr>
              <p14:xfrm>
                <a:off x="5156084" y="1639604"/>
                <a:ext cx="75600" cy="10692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51764" y="1635284"/>
                  <a:ext cx="84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14:cNvPr>
                <p14:cNvContentPartPr/>
                <p14:nvPr/>
              </p14:nvContentPartPr>
              <p14:xfrm>
                <a:off x="5358044" y="1526924"/>
                <a:ext cx="79200" cy="594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53724" y="152260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14:cNvPr>
                <p14:cNvContentPartPr/>
                <p14:nvPr/>
              </p14:nvContentPartPr>
              <p14:xfrm>
                <a:off x="5479364" y="1551044"/>
                <a:ext cx="164520" cy="1400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75044" y="1546724"/>
                  <a:ext cx="173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14:cNvPr>
                <p14:cNvContentPartPr/>
                <p14:nvPr/>
              </p14:nvContentPartPr>
              <p14:xfrm>
                <a:off x="5551364" y="2940284"/>
                <a:ext cx="4680" cy="568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7044" y="2935964"/>
                  <a:ext cx="13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14:cNvPr>
                <p14:cNvContentPartPr/>
                <p14:nvPr/>
              </p14:nvContentPartPr>
              <p14:xfrm>
                <a:off x="5560004" y="3087164"/>
                <a:ext cx="3240" cy="529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55684" y="3082844"/>
                  <a:ext cx="11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14:cNvPr>
                <p14:cNvContentPartPr/>
                <p14:nvPr/>
              </p14:nvContentPartPr>
              <p14:xfrm>
                <a:off x="5199644" y="2767844"/>
                <a:ext cx="24840" cy="18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95324" y="2763524"/>
                  <a:ext cx="33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14:cNvPr>
                <p14:cNvContentPartPr/>
                <p14:nvPr/>
              </p14:nvContentPartPr>
              <p14:xfrm>
                <a:off x="5276324" y="2760644"/>
                <a:ext cx="152280" cy="2412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72004" y="2756324"/>
                  <a:ext cx="160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14:cNvPr>
                <p14:cNvContentPartPr/>
                <p14:nvPr/>
              </p14:nvContentPartPr>
              <p14:xfrm>
                <a:off x="5493764" y="2767844"/>
                <a:ext cx="25560" cy="43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89444" y="2763524"/>
                  <a:ext cx="342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14:cNvPr>
                <p14:cNvContentPartPr/>
                <p14:nvPr/>
              </p14:nvContentPartPr>
              <p14:xfrm>
                <a:off x="5568284" y="2781164"/>
                <a:ext cx="15120" cy="10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3964" y="2776844"/>
                  <a:ext cx="23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14:cNvPr>
                <p14:cNvContentPartPr/>
                <p14:nvPr/>
              </p14:nvContentPartPr>
              <p14:xfrm>
                <a:off x="5557844" y="2777924"/>
                <a:ext cx="9360" cy="6732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53524" y="2773604"/>
                  <a:ext cx="1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14:cNvPr>
                <p14:cNvContentPartPr/>
                <p14:nvPr/>
              </p14:nvContentPartPr>
              <p14:xfrm>
                <a:off x="5314484" y="2740484"/>
                <a:ext cx="37080" cy="115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310164" y="2736164"/>
                  <a:ext cx="45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14:cNvPr>
                <p14:cNvContentPartPr/>
                <p14:nvPr/>
              </p14:nvContentPartPr>
              <p14:xfrm>
                <a:off x="5455964" y="2761364"/>
                <a:ext cx="67320" cy="57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1644" y="2757044"/>
                  <a:ext cx="75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14:cNvPr>
                <p14:cNvContentPartPr/>
                <p14:nvPr/>
              </p14:nvContentPartPr>
              <p14:xfrm>
                <a:off x="5527604" y="2742644"/>
                <a:ext cx="69120" cy="720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23284" y="2738324"/>
                  <a:ext cx="77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14:cNvPr>
                <p14:cNvContentPartPr/>
                <p14:nvPr/>
              </p14:nvContentPartPr>
              <p14:xfrm>
                <a:off x="5217284" y="1825004"/>
                <a:ext cx="81360" cy="115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12964" y="1820684"/>
                  <a:ext cx="90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14:cNvPr>
                <p14:cNvContentPartPr/>
                <p14:nvPr/>
              </p14:nvContentPartPr>
              <p14:xfrm>
                <a:off x="5389004" y="1821044"/>
                <a:ext cx="239400" cy="41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84684" y="1816724"/>
                  <a:ext cx="248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14:cNvPr>
                <p14:cNvContentPartPr/>
                <p14:nvPr/>
              </p14:nvContentPartPr>
              <p14:xfrm>
                <a:off x="5745044" y="1864964"/>
                <a:ext cx="50400" cy="93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40724" y="1860644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14:cNvPr>
                <p14:cNvContentPartPr/>
                <p14:nvPr/>
              </p14:nvContentPartPr>
              <p14:xfrm>
                <a:off x="5913164" y="1849844"/>
                <a:ext cx="46800" cy="3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08844" y="1845524"/>
                  <a:ext cx="55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14:cNvPr>
                <p14:cNvContentPartPr/>
                <p14:nvPr/>
              </p14:nvContentPartPr>
              <p14:xfrm>
                <a:off x="6069404" y="1814564"/>
                <a:ext cx="362520" cy="3312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65084" y="1810244"/>
                  <a:ext cx="371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14:cNvPr>
                <p14:cNvContentPartPr/>
                <p14:nvPr/>
              </p14:nvContentPartPr>
              <p14:xfrm>
                <a:off x="6867164" y="2291564"/>
                <a:ext cx="1800" cy="442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62844" y="2287244"/>
                  <a:ext cx="10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14:cNvPr>
                <p14:cNvContentPartPr/>
                <p14:nvPr/>
              </p14:nvContentPartPr>
              <p14:xfrm>
                <a:off x="6869324" y="2460764"/>
                <a:ext cx="1800" cy="763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65004" y="2456444"/>
                  <a:ext cx="10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14:cNvPr>
                <p14:cNvContentPartPr/>
                <p14:nvPr/>
              </p14:nvContentPartPr>
              <p14:xfrm>
                <a:off x="6875444" y="2761364"/>
                <a:ext cx="15840" cy="3949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71124" y="2757044"/>
                  <a:ext cx="244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14:cNvPr>
                <p14:cNvContentPartPr/>
                <p14:nvPr/>
              </p14:nvContentPartPr>
              <p14:xfrm>
                <a:off x="6897404" y="3199124"/>
                <a:ext cx="1080" cy="1296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93084" y="3194804"/>
                  <a:ext cx="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14:cNvPr>
                <p14:cNvContentPartPr/>
                <p14:nvPr/>
              </p14:nvContentPartPr>
              <p14:xfrm>
                <a:off x="6592844" y="1840844"/>
                <a:ext cx="133200" cy="612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88524" y="1836524"/>
                  <a:ext cx="1418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14:cNvPr>
                <p14:cNvContentPartPr/>
                <p14:nvPr/>
              </p14:nvContentPartPr>
              <p14:xfrm>
                <a:off x="6784004" y="1845524"/>
                <a:ext cx="155160" cy="900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79684" y="184120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14:cNvPr>
                <p14:cNvContentPartPr/>
                <p14:nvPr/>
              </p14:nvContentPartPr>
              <p14:xfrm>
                <a:off x="6876164" y="1842644"/>
                <a:ext cx="14400" cy="172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71844" y="1838324"/>
                  <a:ext cx="23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14:cNvPr>
                <p14:cNvContentPartPr/>
                <p14:nvPr/>
              </p14:nvContentPartPr>
              <p14:xfrm>
                <a:off x="6925484" y="1861004"/>
                <a:ext cx="1080" cy="8100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21164" y="1856684"/>
                  <a:ext cx="9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14:cNvPr>
                <p14:cNvContentPartPr/>
                <p14:nvPr/>
              </p14:nvContentPartPr>
              <p14:xfrm>
                <a:off x="6906764" y="1774604"/>
                <a:ext cx="70560" cy="7920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02444" y="1770284"/>
                  <a:ext cx="79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14:cNvPr>
                <p14:cNvContentPartPr/>
                <p14:nvPr/>
              </p14:nvContentPartPr>
              <p14:xfrm>
                <a:off x="6873644" y="1844084"/>
                <a:ext cx="80280" cy="5904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9324" y="1839764"/>
                  <a:ext cx="88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14:cNvPr>
                <p14:cNvContentPartPr/>
                <p14:nvPr/>
              </p14:nvContentPartPr>
              <p14:xfrm>
                <a:off x="5565044" y="1801964"/>
                <a:ext cx="1400400" cy="960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60724" y="1797644"/>
                  <a:ext cx="140904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14:cNvPr>
                <p14:cNvContentPartPr/>
                <p14:nvPr/>
              </p14:nvContentPartPr>
              <p14:xfrm>
                <a:off x="6845924" y="1808444"/>
                <a:ext cx="109440" cy="6948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41604" y="1804124"/>
                  <a:ext cx="118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14:cNvPr>
                <p14:cNvContentPartPr/>
                <p14:nvPr/>
              </p14:nvContentPartPr>
              <p14:xfrm>
                <a:off x="5561444" y="3135044"/>
                <a:ext cx="3960" cy="828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57124" y="3130724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642B9E4A-357A-545F-DC62-835D52A9E679}"/>
              </a:ext>
            </a:extLst>
          </p:cNvPr>
          <p:cNvGrpSpPr/>
          <p:nvPr/>
        </p:nvGrpSpPr>
        <p:grpSpPr>
          <a:xfrm>
            <a:off x="5584484" y="4421684"/>
            <a:ext cx="1004400" cy="302760"/>
            <a:chOff x="5584484" y="4421684"/>
            <a:chExt cx="10044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14:cNvPr>
                <p14:cNvContentPartPr/>
                <p14:nvPr/>
              </p14:nvContentPartPr>
              <p14:xfrm>
                <a:off x="5584484" y="4534364"/>
                <a:ext cx="203040" cy="14292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80164" y="4530044"/>
                  <a:ext cx="21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14:cNvPr>
                <p14:cNvContentPartPr/>
                <p14:nvPr/>
              </p14:nvContentPartPr>
              <p14:xfrm>
                <a:off x="5895524" y="4520324"/>
                <a:ext cx="174240" cy="1731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91204" y="4516004"/>
                  <a:ext cx="182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14:cNvPr>
                <p14:cNvContentPartPr/>
                <p14:nvPr/>
              </p14:nvContentPartPr>
              <p14:xfrm>
                <a:off x="6217004" y="4582964"/>
                <a:ext cx="122040" cy="3240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2684" y="4578644"/>
                  <a:ext cx="130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14:cNvPr>
                <p14:cNvContentPartPr/>
                <p14:nvPr/>
              </p14:nvContentPartPr>
              <p14:xfrm>
                <a:off x="6276044" y="4524644"/>
                <a:ext cx="57960" cy="1998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71724" y="4520324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14:cNvPr>
                <p14:cNvContentPartPr/>
                <p14:nvPr/>
              </p14:nvContentPartPr>
              <p14:xfrm>
                <a:off x="6480164" y="4421684"/>
                <a:ext cx="108720" cy="2768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75844" y="4417364"/>
                  <a:ext cx="117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14:cNvPr>
                <p14:cNvContentPartPr/>
                <p14:nvPr/>
              </p14:nvContentPartPr>
              <p14:xfrm>
                <a:off x="5898404" y="4689164"/>
                <a:ext cx="6120" cy="1008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94084" y="4684844"/>
                  <a:ext cx="14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14:cNvPr>
                <p14:cNvContentPartPr/>
                <p14:nvPr/>
              </p14:nvContentPartPr>
              <p14:xfrm>
                <a:off x="5830004" y="4629044"/>
                <a:ext cx="15840" cy="475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25684" y="4624724"/>
                  <a:ext cx="2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14:cNvPr>
                <p14:cNvContentPartPr/>
                <p14:nvPr/>
              </p14:nvContentPartPr>
              <p14:xfrm>
                <a:off x="5820284" y="4629044"/>
                <a:ext cx="28440" cy="4608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15964" y="4624724"/>
                  <a:ext cx="370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E7AD45A4-79B0-A47A-C49A-6E4FDD824BAC}"/>
              </a:ext>
            </a:extLst>
          </p:cNvPr>
          <p:cNvGrpSpPr/>
          <p:nvPr/>
        </p:nvGrpSpPr>
        <p:grpSpPr>
          <a:xfrm>
            <a:off x="4621844" y="5044844"/>
            <a:ext cx="449280" cy="208440"/>
            <a:chOff x="4621844" y="5044844"/>
            <a:chExt cx="4492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14:cNvPr>
                <p14:cNvContentPartPr/>
                <p14:nvPr/>
              </p14:nvContentPartPr>
              <p14:xfrm>
                <a:off x="4621844" y="5044844"/>
                <a:ext cx="151920" cy="20844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17524" y="5040524"/>
                  <a:ext cx="160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14:cNvPr>
                <p14:cNvContentPartPr/>
                <p14:nvPr/>
              </p14:nvContentPartPr>
              <p14:xfrm>
                <a:off x="4783844" y="5100284"/>
                <a:ext cx="124920" cy="1458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79524" y="5095964"/>
                  <a:ext cx="133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14:cNvPr>
                <p14:cNvContentPartPr/>
                <p14:nvPr/>
              </p14:nvContentPartPr>
              <p14:xfrm>
                <a:off x="4958444" y="5067164"/>
                <a:ext cx="112680" cy="15876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54124" y="5062844"/>
                  <a:ext cx="1213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14:cNvPr>
              <p14:cNvContentPartPr/>
              <p14:nvPr/>
            </p14:nvContentPartPr>
            <p14:xfrm>
              <a:off x="5323484" y="5063924"/>
              <a:ext cx="77040" cy="9360"/>
            </p14:xfrm>
          </p:contentPart>
        </mc:Choice>
        <mc:Fallback xmlns="">
          <p:pic>
            <p:nvPicPr>
              <p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319164" y="5059604"/>
                <a:ext cx="8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14:cNvPr>
              <p14:cNvContentPartPr/>
              <p14:nvPr/>
            </p14:nvContentPartPr>
            <p14:xfrm>
              <a:off x="5322044" y="5183804"/>
              <a:ext cx="117720" cy="8280"/>
            </p14:xfrm>
          </p:contentPart>
        </mc:Choice>
        <mc:Fallback xmlns="">
          <p:pic>
            <p:nvPicPr>
              <p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317724" y="5179484"/>
                <a:ext cx="12636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375F4847-ED62-3F1F-C8B8-DFB5E646C2A1}"/>
              </a:ext>
            </a:extLst>
          </p:cNvPr>
          <p:cNvGrpSpPr/>
          <p:nvPr/>
        </p:nvGrpSpPr>
        <p:grpSpPr>
          <a:xfrm>
            <a:off x="5629484" y="4891484"/>
            <a:ext cx="1023480" cy="302040"/>
            <a:chOff x="5629484" y="4891484"/>
            <a:chExt cx="10234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14:cNvPr>
                <p14:cNvContentPartPr/>
                <p14:nvPr/>
              </p14:nvContentPartPr>
              <p14:xfrm>
                <a:off x="5629484" y="5000924"/>
                <a:ext cx="174240" cy="16920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25164" y="4996604"/>
                  <a:ext cx="182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14:cNvPr>
                <p14:cNvContentPartPr/>
                <p14:nvPr/>
              </p14:nvContentPartPr>
              <p14:xfrm>
                <a:off x="5891564" y="5148524"/>
                <a:ext cx="20520" cy="3888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87244" y="5144204"/>
                  <a:ext cx="2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14:cNvPr>
                <p14:cNvContentPartPr/>
                <p14:nvPr/>
              </p14:nvContentPartPr>
              <p14:xfrm>
                <a:off x="6032324" y="5009564"/>
                <a:ext cx="88560" cy="18396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028004" y="5005244"/>
                  <a:ext cx="97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14:cNvPr>
                <p14:cNvContentPartPr/>
                <p14:nvPr/>
              </p14:nvContentPartPr>
              <p14:xfrm>
                <a:off x="6048164" y="4977524"/>
                <a:ext cx="181080" cy="3456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43844" y="4973204"/>
                  <a:ext cx="189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14:cNvPr>
                <p14:cNvContentPartPr/>
                <p14:nvPr/>
              </p14:nvContentPartPr>
              <p14:xfrm>
                <a:off x="6337244" y="4958444"/>
                <a:ext cx="113040" cy="17352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32924" y="4954124"/>
                  <a:ext cx="121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14:cNvPr>
                <p14:cNvContentPartPr/>
                <p14:nvPr/>
              </p14:nvContentPartPr>
              <p14:xfrm>
                <a:off x="6537044" y="4891484"/>
                <a:ext cx="115920" cy="22788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32724" y="4887164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14:cNvPr>
              <p14:cNvContentPartPr/>
              <p14:nvPr/>
            </p14:nvContentPartPr>
            <p14:xfrm>
              <a:off x="7237244" y="4997324"/>
              <a:ext cx="20880" cy="33840"/>
            </p14:xfrm>
          </p:contentPart>
        </mc:Choice>
        <mc:Fallback xmlns=""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232924" y="4993004"/>
                <a:ext cx="29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D62BD8DA-2534-8957-88E0-82B6DD4B1CEF}"/>
              </a:ext>
            </a:extLst>
          </p:cNvPr>
          <p:cNvGrpSpPr/>
          <p:nvPr/>
        </p:nvGrpSpPr>
        <p:grpSpPr>
          <a:xfrm>
            <a:off x="7154084" y="5135564"/>
            <a:ext cx="166320" cy="48600"/>
            <a:chOff x="7154084" y="5135564"/>
            <a:chExt cx="166320" cy="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14:cNvPr>
                <p14:cNvContentPartPr/>
                <p14:nvPr/>
              </p14:nvContentPartPr>
              <p14:xfrm>
                <a:off x="7154084" y="5135564"/>
                <a:ext cx="23040" cy="900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149764" y="5131244"/>
                  <a:ext cx="31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14:cNvPr>
                <p14:cNvContentPartPr/>
                <p14:nvPr/>
              </p14:nvContentPartPr>
              <p14:xfrm>
                <a:off x="7307444" y="5151044"/>
                <a:ext cx="12960" cy="3312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03124" y="5146724"/>
                  <a:ext cx="21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F244CD83-097F-DA38-D3C1-43C2DC7989EF}"/>
              </a:ext>
            </a:extLst>
          </p:cNvPr>
          <p:cNvGrpSpPr/>
          <p:nvPr/>
        </p:nvGrpSpPr>
        <p:grpSpPr>
          <a:xfrm>
            <a:off x="7548284" y="4948004"/>
            <a:ext cx="651960" cy="310680"/>
            <a:chOff x="7548284" y="4948004"/>
            <a:chExt cx="65196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14:cNvPr>
                <p14:cNvContentPartPr/>
                <p14:nvPr/>
              </p14:nvContentPartPr>
              <p14:xfrm>
                <a:off x="7548284" y="5014244"/>
                <a:ext cx="90360" cy="201600"/>
              </p14:xfrm>
            </p:contentPart>
          </mc:Choice>
          <mc:Fallback xmlns=""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43964" y="5009924"/>
                  <a:ext cx="99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14:cNvPr>
                <p14:cNvContentPartPr/>
                <p14:nvPr/>
              </p14:nvContentPartPr>
              <p14:xfrm>
                <a:off x="7559444" y="4978244"/>
                <a:ext cx="124200" cy="3492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55124" y="4973924"/>
                  <a:ext cx="13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14:cNvPr>
                <p14:cNvContentPartPr/>
                <p14:nvPr/>
              </p14:nvContentPartPr>
              <p14:xfrm>
                <a:off x="7708844" y="5053124"/>
                <a:ext cx="188640" cy="16632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04524" y="5048804"/>
                  <a:ext cx="197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14:cNvPr>
                <p14:cNvContentPartPr/>
                <p14:nvPr/>
              </p14:nvContentPartPr>
              <p14:xfrm>
                <a:off x="7944284" y="5122244"/>
                <a:ext cx="81360" cy="1224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39964" y="5117924"/>
                  <a:ext cx="90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14:cNvPr>
                <p14:cNvContentPartPr/>
                <p14:nvPr/>
              </p14:nvContentPartPr>
              <p14:xfrm>
                <a:off x="7970204" y="5059964"/>
                <a:ext cx="46800" cy="15300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65884" y="5055644"/>
                  <a:ext cx="55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14:cNvPr>
                <p14:cNvContentPartPr/>
                <p14:nvPr/>
              </p14:nvContentPartPr>
              <p14:xfrm>
                <a:off x="8056244" y="4948004"/>
                <a:ext cx="144000" cy="31068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51924" y="4943684"/>
                  <a:ext cx="1526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Agrupar 221">
            <a:extLst>
              <a:ext uri="{FF2B5EF4-FFF2-40B4-BE49-F238E27FC236}">
                <a16:creationId xmlns:a16="http://schemas.microsoft.com/office/drawing/2014/main" id="{2A3A6D94-903C-6D24-245C-1F3535DF9D4D}"/>
              </a:ext>
            </a:extLst>
          </p:cNvPr>
          <p:cNvGrpSpPr/>
          <p:nvPr/>
        </p:nvGrpSpPr>
        <p:grpSpPr>
          <a:xfrm>
            <a:off x="8361524" y="5041244"/>
            <a:ext cx="505440" cy="160920"/>
            <a:chOff x="8361524" y="5041244"/>
            <a:chExt cx="5054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14:cNvPr>
                <p14:cNvContentPartPr/>
                <p14:nvPr/>
              </p14:nvContentPartPr>
              <p14:xfrm>
                <a:off x="8361524" y="5105324"/>
                <a:ext cx="70560" cy="2124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57204" y="5101004"/>
                  <a:ext cx="79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14:cNvPr>
                <p14:cNvContentPartPr/>
                <p14:nvPr/>
              </p14:nvContentPartPr>
              <p14:xfrm>
                <a:off x="8375564" y="5170844"/>
                <a:ext cx="124200" cy="3132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371244" y="5166524"/>
                  <a:ext cx="132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14:cNvPr>
                <p14:cNvContentPartPr/>
                <p14:nvPr/>
              </p14:nvContentPartPr>
              <p14:xfrm>
                <a:off x="8610644" y="5041244"/>
                <a:ext cx="103680" cy="14580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06324" y="5036924"/>
                  <a:ext cx="11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14:cNvPr>
                <p14:cNvContentPartPr/>
                <p14:nvPr/>
              </p14:nvContentPartPr>
              <p14:xfrm>
                <a:off x="8730884" y="5049524"/>
                <a:ext cx="136080" cy="1458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6564" y="5045204"/>
                  <a:ext cx="1447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14:cNvPr>
              <p14:cNvContentPartPr/>
              <p14:nvPr/>
            </p14:nvContentPartPr>
            <p14:xfrm>
              <a:off x="7290524" y="5432924"/>
              <a:ext cx="106200" cy="14760"/>
            </p14:xfrm>
          </p:contentPart>
        </mc:Choice>
        <mc:Fallback xmlns="">
          <p:pic>
            <p:nvPicPr>
              <p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286204" y="5428604"/>
                <a:ext cx="1148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B589CAEA-EA42-C246-C4ED-269D79013B35}"/>
              </a:ext>
            </a:extLst>
          </p:cNvPr>
          <p:cNvGrpSpPr/>
          <p:nvPr/>
        </p:nvGrpSpPr>
        <p:grpSpPr>
          <a:xfrm>
            <a:off x="7668524" y="5369564"/>
            <a:ext cx="652320" cy="167400"/>
            <a:chOff x="7668524" y="5369564"/>
            <a:chExt cx="65232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14:cNvPr>
                <p14:cNvContentPartPr/>
                <p14:nvPr/>
              </p14:nvContentPartPr>
              <p14:xfrm>
                <a:off x="7668524" y="5391164"/>
                <a:ext cx="200880" cy="1458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64204" y="5386844"/>
                  <a:ext cx="209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14:cNvPr>
                <p14:cNvContentPartPr/>
                <p14:nvPr/>
              </p14:nvContentPartPr>
              <p14:xfrm>
                <a:off x="8006204" y="5482604"/>
                <a:ext cx="155160" cy="900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01884" y="547828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14:cNvPr>
                <p14:cNvContentPartPr/>
                <p14:nvPr/>
              </p14:nvContentPartPr>
              <p14:xfrm>
                <a:off x="8201684" y="5369564"/>
                <a:ext cx="119160" cy="15660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97364" y="5365244"/>
                  <a:ext cx="12780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14:cNvPr>
              <p14:cNvContentPartPr/>
              <p14:nvPr/>
            </p14:nvContentPartPr>
            <p14:xfrm>
              <a:off x="8542964" y="5405564"/>
              <a:ext cx="75600" cy="5760"/>
            </p14:xfrm>
          </p:contentPart>
        </mc:Choice>
        <mc:Fallback xmlns="">
          <p:pic>
            <p:nvPicPr>
              <p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538644" y="5401244"/>
                <a:ext cx="842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14:cNvPr>
              <p14:cNvContentPartPr/>
              <p14:nvPr/>
            </p14:nvContentPartPr>
            <p14:xfrm>
              <a:off x="8497244" y="5497004"/>
              <a:ext cx="65880" cy="25200"/>
            </p14:xfrm>
          </p:contentPart>
        </mc:Choice>
        <mc:Fallback xmlns="">
          <p:pic>
            <p:nvPicPr>
              <p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492924" y="5492684"/>
                <a:ext cx="74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14:cNvPr>
              <p14:cNvContentPartPr/>
              <p14:nvPr/>
            </p14:nvContentPartPr>
            <p14:xfrm>
              <a:off x="8939684" y="5044844"/>
              <a:ext cx="90360" cy="117360"/>
            </p14:xfrm>
          </p:contentPart>
        </mc:Choice>
        <mc:Fallback xmlns="">
          <p:pic>
            <p:nvPicPr>
              <p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935364" y="5040524"/>
                <a:ext cx="99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933FFF74-9E88-BAFA-5682-5CEA735EF5BF}"/>
              </a:ext>
            </a:extLst>
          </p:cNvPr>
          <p:cNvGrpSpPr/>
          <p:nvPr/>
        </p:nvGrpSpPr>
        <p:grpSpPr>
          <a:xfrm>
            <a:off x="8755364" y="5377124"/>
            <a:ext cx="309960" cy="140040"/>
            <a:chOff x="8755364" y="5377124"/>
            <a:chExt cx="30996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14:cNvPr>
                <p14:cNvContentPartPr/>
                <p14:nvPr/>
              </p14:nvContentPartPr>
              <p14:xfrm>
                <a:off x="8755364" y="5444804"/>
                <a:ext cx="89640" cy="1800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51044" y="5440484"/>
                  <a:ext cx="9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14:cNvPr>
                <p14:cNvContentPartPr/>
                <p14:nvPr/>
              </p14:nvContentPartPr>
              <p14:xfrm>
                <a:off x="8880644" y="5377124"/>
                <a:ext cx="64440" cy="14004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76324" y="5372804"/>
                  <a:ext cx="7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14:cNvPr>
                <p14:cNvContentPartPr/>
                <p14:nvPr/>
              </p14:nvContentPartPr>
              <p14:xfrm>
                <a:off x="8890724" y="5381084"/>
                <a:ext cx="113760" cy="936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886404" y="5376764"/>
                  <a:ext cx="12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14:cNvPr>
                <p14:cNvContentPartPr/>
                <p14:nvPr/>
              </p14:nvContentPartPr>
              <p14:xfrm>
                <a:off x="8999084" y="5381444"/>
                <a:ext cx="66240" cy="12672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994764" y="5377124"/>
                  <a:ext cx="748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0C392A2B-79CD-3F20-039D-365A6A6FACD7}"/>
              </a:ext>
            </a:extLst>
          </p:cNvPr>
          <p:cNvGrpSpPr/>
          <p:nvPr/>
        </p:nvGrpSpPr>
        <p:grpSpPr>
          <a:xfrm>
            <a:off x="7584284" y="5665484"/>
            <a:ext cx="361080" cy="263160"/>
            <a:chOff x="7584284" y="5665484"/>
            <a:chExt cx="3610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14:cNvPr>
                <p14:cNvContentPartPr/>
                <p14:nvPr/>
              </p14:nvContentPartPr>
              <p14:xfrm>
                <a:off x="7584284" y="5665484"/>
                <a:ext cx="137520" cy="26316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579964" y="5661164"/>
                  <a:ext cx="146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14:cNvPr>
                <p14:cNvContentPartPr/>
                <p14:nvPr/>
              </p14:nvContentPartPr>
              <p14:xfrm>
                <a:off x="7802444" y="5786804"/>
                <a:ext cx="142920" cy="129960"/>
              </p14:xfrm>
            </p:contentPart>
          </mc:Choice>
          <mc:Fallback xmlns=""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98124" y="5782484"/>
                  <a:ext cx="15156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14:cNvPr>
              <p14:cNvContentPartPr/>
              <p14:nvPr/>
            </p14:nvContentPartPr>
            <p14:xfrm>
              <a:off x="8293844" y="5787524"/>
              <a:ext cx="76320" cy="16920"/>
            </p14:xfrm>
          </p:contentPart>
        </mc:Choice>
        <mc:Fallback xmlns="">
          <p:pic>
            <p:nvPicPr>
              <p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289524" y="5783204"/>
                <a:ext cx="84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14:cNvPr>
              <p14:cNvContentPartPr/>
              <p14:nvPr/>
            </p14:nvContentPartPr>
            <p14:xfrm>
              <a:off x="8282684" y="5886524"/>
              <a:ext cx="153000" cy="16200"/>
            </p14:xfrm>
          </p:contentPart>
        </mc:Choice>
        <mc:Fallback xmlns="">
          <p:pic>
            <p:nvPicPr>
              <p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278364" y="5882204"/>
                <a:ext cx="1616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1D26FDD2-E467-EAE0-D7C3-CE263FD7B733}"/>
              </a:ext>
            </a:extLst>
          </p:cNvPr>
          <p:cNvGrpSpPr/>
          <p:nvPr/>
        </p:nvGrpSpPr>
        <p:grpSpPr>
          <a:xfrm>
            <a:off x="8570324" y="5718044"/>
            <a:ext cx="340920" cy="195840"/>
            <a:chOff x="8570324" y="5718044"/>
            <a:chExt cx="3409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14:cNvPr>
                <p14:cNvContentPartPr/>
                <p14:nvPr/>
              </p14:nvContentPartPr>
              <p14:xfrm>
                <a:off x="8570324" y="5719124"/>
                <a:ext cx="7560" cy="16884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66004" y="5714804"/>
                  <a:ext cx="1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14:cNvPr>
                <p14:cNvContentPartPr/>
                <p14:nvPr/>
              </p14:nvContentPartPr>
              <p14:xfrm>
                <a:off x="8649884" y="5763764"/>
                <a:ext cx="77760" cy="13140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45564" y="5759444"/>
                  <a:ext cx="86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14:cNvPr>
                <p14:cNvContentPartPr/>
                <p14:nvPr/>
              </p14:nvContentPartPr>
              <p14:xfrm>
                <a:off x="8643044" y="5718044"/>
                <a:ext cx="112320" cy="3852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638724" y="5713724"/>
                  <a:ext cx="12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14:cNvPr>
                <p14:cNvContentPartPr/>
                <p14:nvPr/>
              </p14:nvContentPartPr>
              <p14:xfrm>
                <a:off x="8778764" y="5725964"/>
                <a:ext cx="132480" cy="18792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774444" y="5721644"/>
                  <a:ext cx="1411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2EE932EE-6F2D-EB5F-2F1A-C2E46F0F042F}"/>
              </a:ext>
            </a:extLst>
          </p:cNvPr>
          <p:cNvGrpSpPr/>
          <p:nvPr/>
        </p:nvGrpSpPr>
        <p:grpSpPr>
          <a:xfrm>
            <a:off x="7689044" y="6068684"/>
            <a:ext cx="352800" cy="136440"/>
            <a:chOff x="7689044" y="6068684"/>
            <a:chExt cx="35280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14:cNvPr>
                <p14:cNvContentPartPr/>
                <p14:nvPr/>
              </p14:nvContentPartPr>
              <p14:xfrm>
                <a:off x="7689044" y="6068684"/>
                <a:ext cx="179640" cy="13644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684724" y="6064364"/>
                  <a:ext cx="18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14:cNvPr>
                <p14:cNvContentPartPr/>
                <p14:nvPr/>
              </p14:nvContentPartPr>
              <p14:xfrm>
                <a:off x="7944284" y="6095324"/>
                <a:ext cx="46800" cy="1476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939964" y="6091004"/>
                  <a:ext cx="55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14:cNvPr>
                <p14:cNvContentPartPr/>
                <p14:nvPr/>
              </p14:nvContentPartPr>
              <p14:xfrm>
                <a:off x="7929524" y="6177764"/>
                <a:ext cx="112320" cy="576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925204" y="6173444"/>
                  <a:ext cx="12096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Agrupar 255">
            <a:extLst>
              <a:ext uri="{FF2B5EF4-FFF2-40B4-BE49-F238E27FC236}">
                <a16:creationId xmlns:a16="http://schemas.microsoft.com/office/drawing/2014/main" id="{422937D9-5150-80DA-59CC-44FA05A799E8}"/>
              </a:ext>
            </a:extLst>
          </p:cNvPr>
          <p:cNvGrpSpPr/>
          <p:nvPr/>
        </p:nvGrpSpPr>
        <p:grpSpPr>
          <a:xfrm>
            <a:off x="8212124" y="6056084"/>
            <a:ext cx="439560" cy="181080"/>
            <a:chOff x="8212124" y="6056084"/>
            <a:chExt cx="4395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14:cNvPr>
                <p14:cNvContentPartPr/>
                <p14:nvPr/>
              </p14:nvContentPartPr>
              <p14:xfrm>
                <a:off x="8212124" y="6062204"/>
                <a:ext cx="141840" cy="13572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207804" y="6057884"/>
                  <a:ext cx="150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14:cNvPr>
                <p14:cNvContentPartPr/>
                <p14:nvPr/>
              </p14:nvContentPartPr>
              <p14:xfrm>
                <a:off x="8388884" y="6056084"/>
                <a:ext cx="94680" cy="14904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384564" y="6051764"/>
                  <a:ext cx="103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14:cNvPr>
                <p14:cNvContentPartPr/>
                <p14:nvPr/>
              </p14:nvContentPartPr>
              <p14:xfrm>
                <a:off x="8397524" y="6155804"/>
                <a:ext cx="105120" cy="1692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393204" y="6151484"/>
                  <a:ext cx="11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14:cNvPr>
                <p14:cNvContentPartPr/>
                <p14:nvPr/>
              </p14:nvContentPartPr>
              <p14:xfrm>
                <a:off x="8533964" y="6157604"/>
                <a:ext cx="360" cy="7956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529644" y="6153284"/>
                  <a:ext cx="9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14:cNvPr>
                <p14:cNvContentPartPr/>
                <p14:nvPr/>
              </p14:nvContentPartPr>
              <p14:xfrm>
                <a:off x="8569964" y="6079124"/>
                <a:ext cx="69840" cy="13752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565644" y="6074804"/>
                  <a:ext cx="78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14:cNvPr>
                <p14:cNvContentPartPr/>
                <p14:nvPr/>
              </p14:nvContentPartPr>
              <p14:xfrm>
                <a:off x="8571764" y="6075164"/>
                <a:ext cx="79920" cy="1800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67444" y="6070844"/>
                  <a:ext cx="885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FB5AAF31-769E-B523-9369-AED5195434EE}"/>
              </a:ext>
            </a:extLst>
          </p:cNvPr>
          <p:cNvGrpSpPr/>
          <p:nvPr/>
        </p:nvGrpSpPr>
        <p:grpSpPr>
          <a:xfrm>
            <a:off x="4651724" y="5446244"/>
            <a:ext cx="531360" cy="250560"/>
            <a:chOff x="4651724" y="5446244"/>
            <a:chExt cx="5313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14:cNvPr>
                <p14:cNvContentPartPr/>
                <p14:nvPr/>
              </p14:nvContentPartPr>
              <p14:xfrm>
                <a:off x="4651724" y="5553884"/>
                <a:ext cx="179640" cy="14292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47404" y="5549564"/>
                  <a:ext cx="188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14:cNvPr>
                <p14:cNvContentPartPr/>
                <p14:nvPr/>
              </p14:nvContentPartPr>
              <p14:xfrm>
                <a:off x="4939364" y="5571164"/>
                <a:ext cx="93240" cy="1332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35044" y="5566844"/>
                  <a:ext cx="101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14:cNvPr>
                <p14:cNvContentPartPr/>
                <p14:nvPr/>
              </p14:nvContentPartPr>
              <p14:xfrm>
                <a:off x="4994444" y="5491964"/>
                <a:ext cx="23040" cy="1911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90124" y="5487644"/>
                  <a:ext cx="31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14:cNvPr>
                <p14:cNvContentPartPr/>
                <p14:nvPr/>
              </p14:nvContentPartPr>
              <p14:xfrm>
                <a:off x="5081564" y="5446244"/>
                <a:ext cx="101520" cy="23436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77244" y="5441924"/>
                  <a:ext cx="11016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14:cNvPr>
              <p14:cNvContentPartPr/>
              <p14:nvPr/>
            </p14:nvContentPartPr>
            <p14:xfrm>
              <a:off x="5441924" y="5574404"/>
              <a:ext cx="77040" cy="13320"/>
            </p14:xfrm>
          </p:contentPart>
        </mc:Choice>
        <mc:Fallback xmlns="">
          <p:pic>
            <p:nvPicPr>
              <p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437604" y="5570084"/>
                <a:ext cx="856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14:cNvPr>
              <p14:cNvContentPartPr/>
              <p14:nvPr/>
            </p14:nvContentPartPr>
            <p14:xfrm>
              <a:off x="5411684" y="5667644"/>
              <a:ext cx="86760" cy="2880"/>
            </p14:xfrm>
          </p:contentPart>
        </mc:Choice>
        <mc:Fallback xmlns="">
          <p:pic>
            <p:nvPicPr>
              <p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407364" y="5663324"/>
                <a:ext cx="9540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168F6656-CBF3-4532-A327-E8845452D904}"/>
              </a:ext>
            </a:extLst>
          </p:cNvPr>
          <p:cNvGrpSpPr/>
          <p:nvPr/>
        </p:nvGrpSpPr>
        <p:grpSpPr>
          <a:xfrm>
            <a:off x="5729564" y="5511044"/>
            <a:ext cx="361800" cy="198360"/>
            <a:chOff x="5729564" y="5511044"/>
            <a:chExt cx="361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14:cNvPr>
                <p14:cNvContentPartPr/>
                <p14:nvPr/>
              </p14:nvContentPartPr>
              <p14:xfrm>
                <a:off x="5729564" y="5511044"/>
                <a:ext cx="91800" cy="18504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725244" y="5506724"/>
                  <a:ext cx="100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14:cNvPr>
                <p14:cNvContentPartPr/>
                <p14:nvPr/>
              </p14:nvContentPartPr>
              <p14:xfrm>
                <a:off x="5780324" y="5526524"/>
                <a:ext cx="117720" cy="756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776004" y="5522204"/>
                  <a:ext cx="126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14:cNvPr>
                <p14:cNvContentPartPr/>
                <p14:nvPr/>
              </p14:nvContentPartPr>
              <p14:xfrm>
                <a:off x="5854124" y="5537684"/>
                <a:ext cx="237240" cy="171720"/>
              </p14:xfrm>
            </p:contentPart>
          </mc:Choice>
          <mc:Fallback xmlns=""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849804" y="5533364"/>
                  <a:ext cx="2458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FCC6FF2D-3695-D93C-BE84-EA56B655B0A0}"/>
              </a:ext>
            </a:extLst>
          </p:cNvPr>
          <p:cNvGrpSpPr/>
          <p:nvPr/>
        </p:nvGrpSpPr>
        <p:grpSpPr>
          <a:xfrm>
            <a:off x="4699244" y="5817044"/>
            <a:ext cx="1836000" cy="497520"/>
            <a:chOff x="4699244" y="5817044"/>
            <a:chExt cx="183600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14:cNvPr>
                <p14:cNvContentPartPr/>
                <p14:nvPr/>
              </p14:nvContentPartPr>
              <p14:xfrm>
                <a:off x="4699244" y="5848364"/>
                <a:ext cx="117000" cy="115200"/>
              </p14:xfrm>
            </p:contentPart>
          </mc:Choice>
          <mc:Fallback xmlns=""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694924" y="5844044"/>
                  <a:ext cx="125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14:cNvPr>
                <p14:cNvContentPartPr/>
                <p14:nvPr/>
              </p14:nvContentPartPr>
              <p14:xfrm>
                <a:off x="4888244" y="5817044"/>
                <a:ext cx="84240" cy="184320"/>
              </p14:xfrm>
            </p:contentPart>
          </mc:Choice>
          <mc:Fallback xmlns=""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83924" y="5812724"/>
                  <a:ext cx="92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14:cNvPr>
                <p14:cNvContentPartPr/>
                <p14:nvPr/>
              </p14:nvContentPartPr>
              <p14:xfrm>
                <a:off x="4904804" y="5923604"/>
                <a:ext cx="105120" cy="14040"/>
              </p14:xfrm>
            </p:contentPart>
          </mc:Choice>
          <mc:Fallback xmlns=""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900484" y="5919284"/>
                  <a:ext cx="113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14:cNvPr>
                <p14:cNvContentPartPr/>
                <p14:nvPr/>
              </p14:nvContentPartPr>
              <p14:xfrm>
                <a:off x="5044844" y="5958524"/>
                <a:ext cx="23040" cy="954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040524" y="5954204"/>
                  <a:ext cx="31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14:cNvPr>
                <p14:cNvContentPartPr/>
                <p14:nvPr/>
              </p14:nvContentPartPr>
              <p14:xfrm>
                <a:off x="5106764" y="5844404"/>
                <a:ext cx="117720" cy="17676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02444" y="5840084"/>
                  <a:ext cx="126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14:cNvPr>
                <p14:cNvContentPartPr/>
                <p14:nvPr/>
              </p14:nvContentPartPr>
              <p14:xfrm>
                <a:off x="5355164" y="5969684"/>
                <a:ext cx="108000" cy="288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50844" y="5965364"/>
                  <a:ext cx="116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14:cNvPr>
                <p14:cNvContentPartPr/>
                <p14:nvPr/>
              </p14:nvContentPartPr>
              <p14:xfrm>
                <a:off x="5422124" y="5849084"/>
                <a:ext cx="21600" cy="21348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17804" y="5844764"/>
                  <a:ext cx="3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14:cNvPr>
                <p14:cNvContentPartPr/>
                <p14:nvPr/>
              </p14:nvContentPartPr>
              <p14:xfrm>
                <a:off x="5544524" y="5841164"/>
                <a:ext cx="111600" cy="19548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40204" y="5836844"/>
                  <a:ext cx="120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14:cNvPr>
                <p14:cNvContentPartPr/>
                <p14:nvPr/>
              </p14:nvContentPartPr>
              <p14:xfrm>
                <a:off x="5802644" y="5938004"/>
                <a:ext cx="60120" cy="360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798324" y="5933684"/>
                  <a:ext cx="687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14:cNvPr>
                <p14:cNvContentPartPr/>
                <p14:nvPr/>
              </p14:nvContentPartPr>
              <p14:xfrm>
                <a:off x="5804804" y="6006764"/>
                <a:ext cx="63000" cy="288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800484" y="6002444"/>
                  <a:ext cx="71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14:cNvPr>
                <p14:cNvContentPartPr/>
                <p14:nvPr/>
              </p14:nvContentPartPr>
              <p14:xfrm>
                <a:off x="5983364" y="5888324"/>
                <a:ext cx="119160" cy="14256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79044" y="5884004"/>
                  <a:ext cx="127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14:cNvPr>
                <p14:cNvContentPartPr/>
                <p14:nvPr/>
              </p14:nvContentPartPr>
              <p14:xfrm>
                <a:off x="6173444" y="5893004"/>
                <a:ext cx="142920" cy="13536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169124" y="5888684"/>
                  <a:ext cx="151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14:cNvPr>
                <p14:cNvContentPartPr/>
                <p14:nvPr/>
              </p14:nvContentPartPr>
              <p14:xfrm>
                <a:off x="5480084" y="6103964"/>
                <a:ext cx="95400" cy="17028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475764" y="6099644"/>
                  <a:ext cx="104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14:cNvPr>
                <p14:cNvContentPartPr/>
                <p14:nvPr/>
              </p14:nvContentPartPr>
              <p14:xfrm>
                <a:off x="5764844" y="6141764"/>
                <a:ext cx="53280" cy="36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760524" y="6137444"/>
                  <a:ext cx="61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14:cNvPr>
                <p14:cNvContentPartPr/>
                <p14:nvPr/>
              </p14:nvContentPartPr>
              <p14:xfrm>
                <a:off x="5753324" y="6206204"/>
                <a:ext cx="88200" cy="1008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749004" y="6201884"/>
                  <a:ext cx="96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14:cNvPr>
                <p14:cNvContentPartPr/>
                <p14:nvPr/>
              </p14:nvContentPartPr>
              <p14:xfrm>
                <a:off x="6012884" y="6116204"/>
                <a:ext cx="144000" cy="136800"/>
              </p14:xfrm>
            </p:contentPart>
          </mc:Choice>
          <mc:Fallback xmlns=""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008564" y="6111884"/>
                  <a:ext cx="152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14:cNvPr>
                <p14:cNvContentPartPr/>
                <p14:nvPr/>
              </p14:nvContentPartPr>
              <p14:xfrm>
                <a:off x="6209804" y="6131324"/>
                <a:ext cx="113400" cy="11268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205484" y="6127004"/>
                  <a:ext cx="122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14:cNvPr>
                <p14:cNvContentPartPr/>
                <p14:nvPr/>
              </p14:nvContentPartPr>
              <p14:xfrm>
                <a:off x="6352004" y="6223844"/>
                <a:ext cx="11520" cy="9072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347684" y="6219524"/>
                  <a:ext cx="20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14:cNvPr>
                <p14:cNvContentPartPr/>
                <p14:nvPr/>
              </p14:nvContentPartPr>
              <p14:xfrm>
                <a:off x="6431204" y="6128804"/>
                <a:ext cx="77400" cy="12672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26884" y="6124484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14:cNvPr>
                <p14:cNvContentPartPr/>
                <p14:nvPr/>
              </p14:nvContentPartPr>
              <p14:xfrm>
                <a:off x="6444164" y="6095324"/>
                <a:ext cx="91080" cy="900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39844" y="6091004"/>
                  <a:ext cx="9972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D04E4B33-BDAE-B727-74ED-A723C88E6F13}"/>
              </a:ext>
            </a:extLst>
          </p:cNvPr>
          <p:cNvGrpSpPr/>
          <p:nvPr/>
        </p:nvGrpSpPr>
        <p:grpSpPr>
          <a:xfrm>
            <a:off x="5225924" y="4020284"/>
            <a:ext cx="101520" cy="116640"/>
            <a:chOff x="5225924" y="4020284"/>
            <a:chExt cx="10152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14:cNvPr>
                <p14:cNvContentPartPr/>
                <p14:nvPr/>
              </p14:nvContentPartPr>
              <p14:xfrm>
                <a:off x="5236364" y="4052324"/>
                <a:ext cx="56160" cy="10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232044" y="4048004"/>
                  <a:ext cx="648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14:cNvPr>
                <p14:cNvContentPartPr/>
                <p14:nvPr/>
              </p14:nvContentPartPr>
              <p14:xfrm>
                <a:off x="5231324" y="4129364"/>
                <a:ext cx="96120" cy="756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227004" y="4125044"/>
                  <a:ext cx="104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14:cNvPr>
                <p14:cNvContentPartPr/>
                <p14:nvPr/>
              </p14:nvContentPartPr>
              <p14:xfrm>
                <a:off x="5225924" y="4020284"/>
                <a:ext cx="72000" cy="7308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221604" y="4015964"/>
                  <a:ext cx="80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7B6AE960-7CB9-8A6E-5C48-BAB0C7ED9F2E}"/>
              </a:ext>
            </a:extLst>
          </p:cNvPr>
          <p:cNvGrpSpPr/>
          <p:nvPr/>
        </p:nvGrpSpPr>
        <p:grpSpPr>
          <a:xfrm>
            <a:off x="398324" y="3926324"/>
            <a:ext cx="3405960" cy="2490120"/>
            <a:chOff x="398324" y="3926324"/>
            <a:chExt cx="3405960" cy="24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14:cNvPr>
                <p14:cNvContentPartPr/>
                <p14:nvPr/>
              </p14:nvContentPartPr>
              <p14:xfrm>
                <a:off x="855164" y="4087244"/>
                <a:ext cx="121680" cy="56808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0844" y="4082924"/>
                  <a:ext cx="1303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14:cNvPr>
                <p14:cNvContentPartPr/>
                <p14:nvPr/>
              </p14:nvContentPartPr>
              <p14:xfrm>
                <a:off x="1160084" y="4251404"/>
                <a:ext cx="58680" cy="288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55764" y="4247084"/>
                  <a:ext cx="67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14:cNvPr>
                <p14:cNvContentPartPr/>
                <p14:nvPr/>
              </p14:nvContentPartPr>
              <p14:xfrm>
                <a:off x="1145324" y="4335284"/>
                <a:ext cx="113040" cy="3600"/>
              </p14:xfrm>
            </p:contentPart>
          </mc:Choice>
          <mc:Fallback xmlns=""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41004" y="4330964"/>
                  <a:ext cx="121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14:cNvPr>
                <p14:cNvContentPartPr/>
                <p14:nvPr/>
              </p14:nvContentPartPr>
              <p14:xfrm>
                <a:off x="1460684" y="4117124"/>
                <a:ext cx="131760" cy="173880"/>
              </p14:xfrm>
            </p:contentPart>
          </mc:Choice>
          <mc:Fallback xmlns=""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56364" y="4112804"/>
                  <a:ext cx="140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14:cNvPr>
                <p14:cNvContentPartPr/>
                <p14:nvPr/>
              </p14:nvContentPartPr>
              <p14:xfrm>
                <a:off x="1661564" y="4094084"/>
                <a:ext cx="115200" cy="20304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657244" y="4089764"/>
                  <a:ext cx="123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14:cNvPr>
                <p14:cNvContentPartPr/>
                <p14:nvPr/>
              </p14:nvContentPartPr>
              <p14:xfrm>
                <a:off x="1689644" y="4220084"/>
                <a:ext cx="103680" cy="612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85324" y="4215764"/>
                  <a:ext cx="112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14:cNvPr>
                <p14:cNvContentPartPr/>
                <p14:nvPr/>
              </p14:nvContentPartPr>
              <p14:xfrm>
                <a:off x="1821404" y="4268684"/>
                <a:ext cx="21600" cy="110520"/>
              </p14:xfrm>
            </p:contentPart>
          </mc:Choice>
          <mc:Fallback xmlns=""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817084" y="4264364"/>
                  <a:ext cx="3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14:cNvPr>
                <p14:cNvContentPartPr/>
                <p14:nvPr/>
              </p14:nvContentPartPr>
              <p14:xfrm>
                <a:off x="1922924" y="4129724"/>
                <a:ext cx="84240" cy="218880"/>
              </p14:xfrm>
            </p:contentPart>
          </mc:Choice>
          <mc:Fallback xmlns=""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918604" y="4125404"/>
                  <a:ext cx="92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14:cNvPr>
                <p14:cNvContentPartPr/>
                <p14:nvPr/>
              </p14:nvContentPartPr>
              <p14:xfrm>
                <a:off x="1952084" y="4122884"/>
                <a:ext cx="91800" cy="360"/>
              </p14:xfrm>
            </p:contentPart>
          </mc:Choice>
          <mc:Fallback xmlns=""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947764" y="4118564"/>
                  <a:ext cx="10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14:cNvPr>
                <p14:cNvContentPartPr/>
                <p14:nvPr/>
              </p14:nvContentPartPr>
              <p14:xfrm>
                <a:off x="2133524" y="4174364"/>
                <a:ext cx="208800" cy="152640"/>
              </p14:xfrm>
            </p:contentPart>
          </mc:Choice>
          <mc:Fallback xmlns=""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129204" y="4170044"/>
                  <a:ext cx="217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14:cNvPr>
                <p14:cNvContentPartPr/>
                <p14:nvPr/>
              </p14:nvContentPartPr>
              <p14:xfrm>
                <a:off x="2468684" y="4184444"/>
                <a:ext cx="126360" cy="8640"/>
              </p14:xfrm>
            </p:contentPart>
          </mc:Choice>
          <mc:Fallback xmlns=""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464364" y="4180124"/>
                  <a:ext cx="135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14:cNvPr>
                <p14:cNvContentPartPr/>
                <p14:nvPr/>
              </p14:nvContentPartPr>
              <p14:xfrm>
                <a:off x="2552204" y="4114604"/>
                <a:ext cx="24840" cy="136080"/>
              </p14:xfrm>
            </p:contentPart>
          </mc:Choice>
          <mc:Fallback xmlns=""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547884" y="4110284"/>
                  <a:ext cx="3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14:cNvPr>
                <p14:cNvContentPartPr/>
                <p14:nvPr/>
              </p14:nvContentPartPr>
              <p14:xfrm>
                <a:off x="2832284" y="4115324"/>
                <a:ext cx="162720" cy="188640"/>
              </p14:xfrm>
            </p:contentPart>
          </mc:Choice>
          <mc:Fallback xmlns=""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827964" y="4111004"/>
                  <a:ext cx="171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14:cNvPr>
                <p14:cNvContentPartPr/>
                <p14:nvPr/>
              </p14:nvContentPartPr>
              <p14:xfrm>
                <a:off x="3077084" y="4134044"/>
                <a:ext cx="106920" cy="168480"/>
              </p14:xfrm>
            </p:contentPart>
          </mc:Choice>
          <mc:Fallback xmlns=""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072764" y="4129724"/>
                  <a:ext cx="11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14:cNvPr>
                <p14:cNvContentPartPr/>
                <p14:nvPr/>
              </p14:nvContentPartPr>
              <p14:xfrm>
                <a:off x="3220724" y="4267244"/>
                <a:ext cx="11520" cy="77040"/>
              </p14:xfrm>
            </p:contentPart>
          </mc:Choice>
          <mc:Fallback xmlns=""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216404" y="4262924"/>
                  <a:ext cx="20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14:cNvPr>
                <p14:cNvContentPartPr/>
                <p14:nvPr/>
              </p14:nvContentPartPr>
              <p14:xfrm>
                <a:off x="3315404" y="4166444"/>
                <a:ext cx="84600" cy="172080"/>
              </p14:xfrm>
            </p:contentPart>
          </mc:Choice>
          <mc:Fallback xmlns=""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11084" y="4162124"/>
                  <a:ext cx="93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14:cNvPr>
                <p14:cNvContentPartPr/>
                <p14:nvPr/>
              </p14:nvContentPartPr>
              <p14:xfrm>
                <a:off x="3344564" y="4137284"/>
                <a:ext cx="113040" cy="7560"/>
              </p14:xfrm>
            </p:contentPart>
          </mc:Choice>
          <mc:Fallback xmlns=""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40244" y="4132964"/>
                  <a:ext cx="121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14:cNvPr>
                <p14:cNvContentPartPr/>
                <p14:nvPr/>
              </p14:nvContentPartPr>
              <p14:xfrm>
                <a:off x="398324" y="4662884"/>
                <a:ext cx="207000" cy="17388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94004" y="4658564"/>
                  <a:ext cx="21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14:cNvPr>
                <p14:cNvContentPartPr/>
                <p14:nvPr/>
              </p14:nvContentPartPr>
              <p14:xfrm>
                <a:off x="642764" y="4717964"/>
                <a:ext cx="46800" cy="1800"/>
              </p14:xfrm>
            </p:contentPart>
          </mc:Choice>
          <mc:Fallback xmlns=""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38444" y="4713644"/>
                  <a:ext cx="55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14:cNvPr>
                <p14:cNvContentPartPr/>
                <p14:nvPr/>
              </p14:nvContentPartPr>
              <p14:xfrm>
                <a:off x="646364" y="4788884"/>
                <a:ext cx="86760" cy="4320"/>
              </p14:xfrm>
            </p:contentPart>
          </mc:Choice>
          <mc:Fallback xmlns=""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42044" y="478456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14:cNvPr>
                <p14:cNvContentPartPr/>
                <p14:nvPr/>
              </p14:nvContentPartPr>
              <p14:xfrm>
                <a:off x="796124" y="4700324"/>
                <a:ext cx="137520" cy="154440"/>
              </p14:xfrm>
            </p:contentPart>
          </mc:Choice>
          <mc:Fallback xmlns=""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91804" y="4696004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14:cNvPr>
                <p14:cNvContentPartPr/>
                <p14:nvPr/>
              </p14:nvContentPartPr>
              <p14:xfrm>
                <a:off x="1577324" y="4661444"/>
                <a:ext cx="154440" cy="40860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573004" y="4657124"/>
                  <a:ext cx="163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14:cNvPr>
                <p14:cNvContentPartPr/>
                <p14:nvPr/>
              </p14:nvContentPartPr>
              <p14:xfrm>
                <a:off x="1930484" y="4702124"/>
                <a:ext cx="82800" cy="12816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926164" y="4697804"/>
                  <a:ext cx="91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14:cNvPr>
                <p14:cNvContentPartPr/>
                <p14:nvPr/>
              </p14:nvContentPartPr>
              <p14:xfrm>
                <a:off x="2293364" y="4280204"/>
                <a:ext cx="19440" cy="36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289044" y="4275884"/>
                  <a:ext cx="2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14:cNvPr>
                <p14:cNvContentPartPr/>
                <p14:nvPr/>
              </p14:nvContentPartPr>
              <p14:xfrm>
                <a:off x="2250524" y="4625444"/>
                <a:ext cx="77040" cy="214920"/>
              </p14:xfrm>
            </p:contentPart>
          </mc:Choice>
          <mc:Fallback xmlns=""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246204" y="4621124"/>
                  <a:ext cx="85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14:cNvPr>
                <p14:cNvContentPartPr/>
                <p14:nvPr/>
              </p14:nvContentPartPr>
              <p14:xfrm>
                <a:off x="2258804" y="4633004"/>
                <a:ext cx="126360" cy="1944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54484" y="4628684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14:cNvPr>
                <p14:cNvContentPartPr/>
                <p14:nvPr/>
              </p14:nvContentPartPr>
              <p14:xfrm>
                <a:off x="2408204" y="4665044"/>
                <a:ext cx="114480" cy="15300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403884" y="4660724"/>
                  <a:ext cx="12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14:cNvPr>
                <p14:cNvContentPartPr/>
                <p14:nvPr/>
              </p14:nvContentPartPr>
              <p14:xfrm>
                <a:off x="2576324" y="4575764"/>
                <a:ext cx="88200" cy="7416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572004" y="4571444"/>
                  <a:ext cx="96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14:cNvPr>
                <p14:cNvContentPartPr/>
                <p14:nvPr/>
              </p14:nvContentPartPr>
              <p14:xfrm>
                <a:off x="456644" y="5157164"/>
                <a:ext cx="199800" cy="155880"/>
              </p14:xfrm>
            </p:contentPart>
          </mc:Choice>
          <mc:Fallback xmlns=""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52324" y="5152844"/>
                  <a:ext cx="208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14:cNvPr>
                <p14:cNvContentPartPr/>
                <p14:nvPr/>
              </p14:nvContentPartPr>
              <p14:xfrm>
                <a:off x="725924" y="5191004"/>
                <a:ext cx="63720" cy="6120"/>
              </p14:xfrm>
            </p:contentPart>
          </mc:Choice>
          <mc:Fallback xmlns=""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21604" y="5186684"/>
                  <a:ext cx="72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14:cNvPr>
                <p14:cNvContentPartPr/>
                <p14:nvPr/>
              </p14:nvContentPartPr>
              <p14:xfrm>
                <a:off x="745724" y="5250764"/>
                <a:ext cx="115200" cy="19440"/>
              </p14:xfrm>
            </p:contentPart>
          </mc:Choice>
          <mc:Fallback xmlns=""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41404" y="5246444"/>
                  <a:ext cx="123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14:cNvPr>
                <p14:cNvContentPartPr/>
                <p14:nvPr/>
              </p14:nvContentPartPr>
              <p14:xfrm>
                <a:off x="944444" y="5135924"/>
                <a:ext cx="115200" cy="168120"/>
              </p14:xfrm>
            </p:contentPart>
          </mc:Choice>
          <mc:Fallback xmlns=""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40124" y="5131604"/>
                  <a:ext cx="123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14:cNvPr>
                <p14:cNvContentPartPr/>
                <p14:nvPr/>
              </p14:nvContentPartPr>
              <p14:xfrm>
                <a:off x="1556444" y="5126204"/>
                <a:ext cx="185040" cy="355320"/>
              </p14:xfrm>
            </p:contentPart>
          </mc:Choice>
          <mc:Fallback xmlns=""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552124" y="5121884"/>
                  <a:ext cx="193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14:cNvPr>
                <p14:cNvContentPartPr/>
                <p14:nvPr/>
              </p14:nvContentPartPr>
              <p14:xfrm>
                <a:off x="1921124" y="5178044"/>
                <a:ext cx="48240" cy="9000"/>
              </p14:xfrm>
            </p:contentPart>
          </mc:Choice>
          <mc:Fallback xmlns=""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916804" y="5173724"/>
                  <a:ext cx="56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14:cNvPr>
                <p14:cNvContentPartPr/>
                <p14:nvPr/>
              </p14:nvContentPartPr>
              <p14:xfrm>
                <a:off x="1909244" y="5258684"/>
                <a:ext cx="90360" cy="3600"/>
              </p14:xfrm>
            </p:contentPart>
          </mc:Choice>
          <mc:Fallback xmlns=""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904924" y="5254364"/>
                  <a:ext cx="9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14:cNvPr>
                <p14:cNvContentPartPr/>
                <p14:nvPr/>
              </p14:nvContentPartPr>
              <p14:xfrm>
                <a:off x="2295884" y="5040164"/>
                <a:ext cx="144720" cy="215640"/>
              </p14:xfrm>
            </p:contentPart>
          </mc:Choice>
          <mc:Fallback xmlns=""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291564" y="5035844"/>
                  <a:ext cx="15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14:cNvPr>
                <p14:cNvContentPartPr/>
                <p14:nvPr/>
              </p14:nvContentPartPr>
              <p14:xfrm>
                <a:off x="2515484" y="5036204"/>
                <a:ext cx="112320" cy="19764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511164" y="5031884"/>
                  <a:ext cx="12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14:cNvPr>
                <p14:cNvContentPartPr/>
                <p14:nvPr/>
              </p14:nvContentPartPr>
              <p14:xfrm>
                <a:off x="2677484" y="5193884"/>
                <a:ext cx="37800" cy="7164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673164" y="5189564"/>
                  <a:ext cx="46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14:cNvPr>
                <p14:cNvContentPartPr/>
                <p14:nvPr/>
              </p14:nvContentPartPr>
              <p14:xfrm>
                <a:off x="2766044" y="5094524"/>
                <a:ext cx="74160" cy="172440"/>
              </p14:xfrm>
            </p:contentPart>
          </mc:Choice>
          <mc:Fallback xmlns=""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761724" y="5090204"/>
                  <a:ext cx="82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14:cNvPr>
                <p14:cNvContentPartPr/>
                <p14:nvPr/>
              </p14:nvContentPartPr>
              <p14:xfrm>
                <a:off x="2763524" y="5068604"/>
                <a:ext cx="100800" cy="2160"/>
              </p14:xfrm>
            </p:contentPart>
          </mc:Choice>
          <mc:Fallback xmlns=""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759204" y="5064284"/>
                  <a:ext cx="1094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14:cNvPr>
                <p14:cNvContentPartPr/>
                <p14:nvPr/>
              </p14:nvContentPartPr>
              <p14:xfrm>
                <a:off x="2905364" y="5000204"/>
                <a:ext cx="78120" cy="75600"/>
              </p14:xfrm>
            </p:contentPart>
          </mc:Choice>
          <mc:Fallback xmlns=""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901044" y="4995884"/>
                  <a:ext cx="86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14:cNvPr>
                <p14:cNvContentPartPr/>
                <p14:nvPr/>
              </p14:nvContentPartPr>
              <p14:xfrm>
                <a:off x="492284" y="5648204"/>
                <a:ext cx="214200" cy="225360"/>
              </p14:xfrm>
            </p:contentPart>
          </mc:Choice>
          <mc:Fallback xmlns=""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87964" y="5643884"/>
                  <a:ext cx="222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14:cNvPr>
                <p14:cNvContentPartPr/>
                <p14:nvPr/>
              </p14:nvContentPartPr>
              <p14:xfrm>
                <a:off x="745724" y="5430764"/>
                <a:ext cx="2520" cy="2052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41404" y="5426444"/>
                  <a:ext cx="11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14:cNvPr>
                <p14:cNvContentPartPr/>
                <p14:nvPr/>
              </p14:nvContentPartPr>
              <p14:xfrm>
                <a:off x="762284" y="5517524"/>
                <a:ext cx="10800" cy="8568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57964" y="5513204"/>
                  <a:ext cx="1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14:cNvPr>
                <p14:cNvContentPartPr/>
                <p14:nvPr/>
              </p14:nvContentPartPr>
              <p14:xfrm>
                <a:off x="813764" y="5724524"/>
                <a:ext cx="59400" cy="1008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09444" y="5720204"/>
                  <a:ext cx="68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14:cNvPr>
                <p14:cNvContentPartPr/>
                <p14:nvPr/>
              </p14:nvContentPartPr>
              <p14:xfrm>
                <a:off x="841124" y="5810204"/>
                <a:ext cx="83520" cy="6120"/>
              </p14:xfrm>
            </p:contentPart>
          </mc:Choice>
          <mc:Fallback xmlns=""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36804" y="5805884"/>
                  <a:ext cx="921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14:cNvPr>
                <p14:cNvContentPartPr/>
                <p14:nvPr/>
              </p14:nvContentPartPr>
              <p14:xfrm>
                <a:off x="1047044" y="5706884"/>
                <a:ext cx="98280" cy="18072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42724" y="5702564"/>
                  <a:ext cx="106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14:cNvPr>
                <p14:cNvContentPartPr/>
                <p14:nvPr/>
              </p14:nvContentPartPr>
              <p14:xfrm>
                <a:off x="1049564" y="5634884"/>
                <a:ext cx="149400" cy="30600"/>
              </p14:xfrm>
            </p:contentPart>
          </mc:Choice>
          <mc:Fallback xmlns=""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45244" y="5630564"/>
                  <a:ext cx="158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14:cNvPr>
                <p14:cNvContentPartPr/>
                <p14:nvPr/>
              </p14:nvContentPartPr>
              <p14:xfrm>
                <a:off x="1758764" y="5569724"/>
                <a:ext cx="167760" cy="399240"/>
              </p14:xfrm>
            </p:contentPart>
          </mc:Choice>
          <mc:Fallback xmlns=""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754444" y="5565404"/>
                  <a:ext cx="176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14:cNvPr>
                <p14:cNvContentPartPr/>
                <p14:nvPr/>
              </p14:nvContentPartPr>
              <p14:xfrm>
                <a:off x="2056844" y="5683844"/>
                <a:ext cx="47520" cy="5040"/>
              </p14:xfrm>
            </p:contentPart>
          </mc:Choice>
          <mc:Fallback xmlns=""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052524" y="5679524"/>
                  <a:ext cx="56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14:cNvPr>
                <p14:cNvContentPartPr/>
                <p14:nvPr/>
              </p14:nvContentPartPr>
              <p14:xfrm>
                <a:off x="2047124" y="5787524"/>
                <a:ext cx="80640" cy="1800"/>
              </p14:xfrm>
            </p:contentPart>
          </mc:Choice>
          <mc:Fallback xmlns=""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042804" y="5783204"/>
                  <a:ext cx="89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14:cNvPr>
                <p14:cNvContentPartPr/>
                <p14:nvPr/>
              </p14:nvContentPartPr>
              <p14:xfrm>
                <a:off x="2326124" y="5556764"/>
                <a:ext cx="156240" cy="316440"/>
              </p14:xfrm>
            </p:contentPart>
          </mc:Choice>
          <mc:Fallback xmlns=""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321804" y="5552444"/>
                  <a:ext cx="164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14:cNvPr>
                <p14:cNvContentPartPr/>
                <p14:nvPr/>
              </p14:nvContentPartPr>
              <p14:xfrm>
                <a:off x="2531324" y="5598524"/>
                <a:ext cx="129960" cy="249480"/>
              </p14:xfrm>
            </p:contentPart>
          </mc:Choice>
          <mc:Fallback xmlns=""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527004" y="5594204"/>
                  <a:ext cx="138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14:cNvPr>
                <p14:cNvContentPartPr/>
                <p14:nvPr/>
              </p14:nvContentPartPr>
              <p14:xfrm>
                <a:off x="2719604" y="5574044"/>
                <a:ext cx="71280" cy="258120"/>
              </p14:xfrm>
            </p:contentPart>
          </mc:Choice>
          <mc:Fallback xmlns=""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715284" y="5569724"/>
                  <a:ext cx="79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14:cNvPr>
                <p14:cNvContentPartPr/>
                <p14:nvPr/>
              </p14:nvContentPartPr>
              <p14:xfrm>
                <a:off x="2736524" y="5750804"/>
                <a:ext cx="137520" cy="164880"/>
              </p14:xfrm>
            </p:contentPart>
          </mc:Choice>
          <mc:Fallback xmlns=""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732204" y="5746484"/>
                  <a:ext cx="146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14:cNvPr>
                <p14:cNvContentPartPr/>
                <p14:nvPr/>
              </p14:nvContentPartPr>
              <p14:xfrm>
                <a:off x="2934884" y="5657924"/>
                <a:ext cx="89280" cy="191880"/>
              </p14:xfrm>
            </p:contentPart>
          </mc:Choice>
          <mc:Fallback xmlns=""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30564" y="5653604"/>
                  <a:ext cx="97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14:cNvPr>
                <p14:cNvContentPartPr/>
                <p14:nvPr/>
              </p14:nvContentPartPr>
              <p14:xfrm>
                <a:off x="2943524" y="5666204"/>
                <a:ext cx="112320" cy="10080"/>
              </p14:xfrm>
            </p:contentPart>
          </mc:Choice>
          <mc:Fallback xmlns=""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939204" y="5661884"/>
                  <a:ext cx="120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14:cNvPr>
                <p14:cNvContentPartPr/>
                <p14:nvPr/>
              </p14:nvContentPartPr>
              <p14:xfrm>
                <a:off x="3110924" y="5691764"/>
                <a:ext cx="82800" cy="146520"/>
              </p14:xfrm>
            </p:contentPart>
          </mc:Choice>
          <mc:Fallback xmlns=""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106604" y="5687444"/>
                  <a:ext cx="91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14:cNvPr>
                <p14:cNvContentPartPr/>
                <p14:nvPr/>
              </p14:nvContentPartPr>
              <p14:xfrm>
                <a:off x="3286604" y="5619404"/>
                <a:ext cx="116640" cy="253080"/>
              </p14:xfrm>
            </p:contentPart>
          </mc:Choice>
          <mc:Fallback xmlns=""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282284" y="5615084"/>
                  <a:ext cx="125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14:cNvPr>
                <p14:cNvContentPartPr/>
                <p14:nvPr/>
              </p14:nvContentPartPr>
              <p14:xfrm>
                <a:off x="3476684" y="5665484"/>
                <a:ext cx="86760" cy="179640"/>
              </p14:xfrm>
            </p:contentPart>
          </mc:Choice>
          <mc:Fallback xmlns="">
            <p:pic>
              <p:nvPicPr>
                <p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472364" y="5661164"/>
                  <a:ext cx="95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14:cNvPr>
                <p14:cNvContentPartPr/>
                <p14:nvPr/>
              </p14:nvContentPartPr>
              <p14:xfrm>
                <a:off x="3609884" y="5801204"/>
                <a:ext cx="15840" cy="98640"/>
              </p14:xfrm>
            </p:contentPart>
          </mc:Choice>
          <mc:Fallback xmlns=""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605564" y="5796884"/>
                  <a:ext cx="2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14:cNvPr>
                <p14:cNvContentPartPr/>
                <p14:nvPr/>
              </p14:nvContentPartPr>
              <p14:xfrm>
                <a:off x="3676484" y="5702924"/>
                <a:ext cx="80640" cy="194040"/>
              </p14:xfrm>
            </p:contentPart>
          </mc:Choice>
          <mc:Fallback xmlns=""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672164" y="5698604"/>
                  <a:ext cx="89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14:cNvPr>
                <p14:cNvContentPartPr/>
                <p14:nvPr/>
              </p14:nvContentPartPr>
              <p14:xfrm>
                <a:off x="3679364" y="5653604"/>
                <a:ext cx="124920" cy="8280"/>
              </p14:xfrm>
            </p:contentPart>
          </mc:Choice>
          <mc:Fallback xmlns=""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675044" y="5649284"/>
                  <a:ext cx="133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14:cNvPr>
                <p14:cNvContentPartPr/>
                <p14:nvPr/>
              </p14:nvContentPartPr>
              <p14:xfrm>
                <a:off x="2184284" y="5934044"/>
                <a:ext cx="183240" cy="398520"/>
              </p14:xfrm>
            </p:contentPart>
          </mc:Choice>
          <mc:Fallback xmlns="">
            <p:pic>
              <p:nvPicPr>
                <p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179964" y="5929724"/>
                  <a:ext cx="191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14:cNvPr>
                <p14:cNvContentPartPr/>
                <p14:nvPr/>
              </p14:nvContentPartPr>
              <p14:xfrm>
                <a:off x="2498924" y="6088124"/>
                <a:ext cx="72720" cy="9000"/>
              </p14:xfrm>
            </p:contentPart>
          </mc:Choice>
          <mc:Fallback xmlns="">
            <p:pic>
              <p:nvPicPr>
                <p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494604" y="6083804"/>
                  <a:ext cx="81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14:cNvPr>
                <p14:cNvContentPartPr/>
                <p14:nvPr/>
              </p14:nvContentPartPr>
              <p14:xfrm>
                <a:off x="2488124" y="6159764"/>
                <a:ext cx="143280" cy="14040"/>
              </p14:xfrm>
            </p:contentPart>
          </mc:Choice>
          <mc:Fallback xmlns="">
            <p:pic>
              <p:nvPicPr>
                <p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483804" y="6155444"/>
                  <a:ext cx="151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14:cNvPr>
                <p14:cNvContentPartPr/>
                <p14:nvPr/>
              </p14:nvContentPartPr>
              <p14:xfrm>
                <a:off x="2706284" y="6030524"/>
                <a:ext cx="249840" cy="158400"/>
              </p14:xfrm>
            </p:contentPart>
          </mc:Choice>
          <mc:Fallback xmlns=""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701964" y="6026204"/>
                  <a:ext cx="258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14:cNvPr>
                <p14:cNvContentPartPr/>
                <p14:nvPr/>
              </p14:nvContentPartPr>
              <p14:xfrm>
                <a:off x="3006884" y="6048164"/>
                <a:ext cx="234720" cy="147960"/>
              </p14:xfrm>
            </p:contentPart>
          </mc:Choice>
          <mc:Fallback xmlns="">
            <p:pic>
              <p:nvPicPr>
                <p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02564" y="6043844"/>
                  <a:ext cx="24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14:cNvPr>
                <p14:cNvContentPartPr/>
                <p14:nvPr/>
              </p14:nvContentPartPr>
              <p14:xfrm>
                <a:off x="2009324" y="5922884"/>
                <a:ext cx="1412640" cy="493560"/>
              </p14:xfrm>
            </p:contentPart>
          </mc:Choice>
          <mc:Fallback xmlns=""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005004" y="5918564"/>
                  <a:ext cx="1421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14:cNvPr>
                <p14:cNvContentPartPr/>
                <p14:nvPr/>
              </p14:nvContentPartPr>
              <p14:xfrm>
                <a:off x="711164" y="3969884"/>
                <a:ext cx="2993040" cy="578880"/>
              </p14:xfrm>
            </p:contentPart>
          </mc:Choice>
          <mc:Fallback xmlns="">
            <p:pic>
              <p:nvPicPr>
                <p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06844" y="3965564"/>
                  <a:ext cx="30016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14:cNvPr>
                <p14:cNvContentPartPr/>
                <p14:nvPr/>
              </p14:nvContentPartPr>
              <p14:xfrm>
                <a:off x="799004" y="3926324"/>
                <a:ext cx="2849040" cy="445320"/>
              </p14:xfrm>
            </p:contentPart>
          </mc:Choice>
          <mc:Fallback xmlns="">
            <p:pic>
              <p:nvPicPr>
                <p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94684" y="3922004"/>
                  <a:ext cx="285768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03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840EE73-14A7-2ED0-39B9-20D9B14EF2A5}"/>
              </a:ext>
            </a:extLst>
          </p:cNvPr>
          <p:cNvGrpSpPr/>
          <p:nvPr/>
        </p:nvGrpSpPr>
        <p:grpSpPr>
          <a:xfrm>
            <a:off x="1502804" y="1330004"/>
            <a:ext cx="3164760" cy="970200"/>
            <a:chOff x="1502804" y="1330004"/>
            <a:chExt cx="3164760" cy="9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14:cNvPr>
                <p14:cNvContentPartPr/>
                <p14:nvPr/>
              </p14:nvContentPartPr>
              <p14:xfrm>
                <a:off x="2858924" y="1351964"/>
                <a:ext cx="48240" cy="9482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4604" y="1347644"/>
                  <a:ext cx="5688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14:cNvPr>
                <p14:cNvContentPartPr/>
                <p14:nvPr/>
              </p14:nvContentPartPr>
              <p14:xfrm>
                <a:off x="2909324" y="1330004"/>
                <a:ext cx="961560" cy="9345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5004" y="1325684"/>
                  <a:ext cx="97020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14:cNvPr>
                <p14:cNvContentPartPr/>
                <p14:nvPr/>
              </p14:nvContentPartPr>
              <p14:xfrm>
                <a:off x="3113804" y="1715564"/>
                <a:ext cx="137520" cy="25920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9484" y="1711244"/>
                  <a:ext cx="146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14:cNvPr>
                <p14:cNvContentPartPr/>
                <p14:nvPr/>
              </p14:nvContentPartPr>
              <p14:xfrm>
                <a:off x="3161684" y="1845524"/>
                <a:ext cx="160920" cy="82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57364" y="1841204"/>
                  <a:ext cx="169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14:cNvPr>
                <p14:cNvContentPartPr/>
                <p14:nvPr/>
              </p14:nvContentPartPr>
              <p14:xfrm>
                <a:off x="3380204" y="1635644"/>
                <a:ext cx="105120" cy="3909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5884" y="1631324"/>
                  <a:ext cx="113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14:cNvPr>
                <p14:cNvContentPartPr/>
                <p14:nvPr/>
              </p14:nvContentPartPr>
              <p14:xfrm>
                <a:off x="3531764" y="1714844"/>
                <a:ext cx="141840" cy="270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7444" y="1710524"/>
                  <a:ext cx="150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14:cNvPr>
                <p14:cNvContentPartPr/>
                <p14:nvPr/>
              </p14:nvContentPartPr>
              <p14:xfrm>
                <a:off x="1868924" y="1890524"/>
                <a:ext cx="860760" cy="20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4604" y="1886204"/>
                  <a:ext cx="869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14:cNvPr>
                <p14:cNvContentPartPr/>
                <p14:nvPr/>
              </p14:nvContentPartPr>
              <p14:xfrm>
                <a:off x="2714924" y="1827524"/>
                <a:ext cx="143640" cy="140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604" y="1823204"/>
                  <a:ext cx="152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14:cNvPr>
                <p14:cNvContentPartPr/>
                <p14:nvPr/>
              </p14:nvContentPartPr>
              <p14:xfrm>
                <a:off x="1502804" y="1527644"/>
                <a:ext cx="132840" cy="133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8484" y="1523324"/>
                  <a:ext cx="141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14:cNvPr>
                <p14:cNvContentPartPr/>
                <p14:nvPr/>
              </p14:nvContentPartPr>
              <p14:xfrm>
                <a:off x="1792604" y="1563644"/>
                <a:ext cx="148680" cy="133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8284" y="1559324"/>
                  <a:ext cx="157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14:cNvPr>
                <p14:cNvContentPartPr/>
                <p14:nvPr/>
              </p14:nvContentPartPr>
              <p14:xfrm>
                <a:off x="1957844" y="1506044"/>
                <a:ext cx="118440" cy="1681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3524" y="1501724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14:cNvPr>
                <p14:cNvContentPartPr/>
                <p14:nvPr/>
              </p14:nvContentPartPr>
              <p14:xfrm>
                <a:off x="2029484" y="1502804"/>
                <a:ext cx="115200" cy="140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5164" y="1498484"/>
                  <a:ext cx="12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14:cNvPr>
                <p14:cNvContentPartPr/>
                <p14:nvPr/>
              </p14:nvContentPartPr>
              <p14:xfrm>
                <a:off x="2239364" y="1482284"/>
                <a:ext cx="156600" cy="1990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5044" y="1477964"/>
                  <a:ext cx="165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14:cNvPr>
                <p14:cNvContentPartPr/>
                <p14:nvPr/>
              </p14:nvContentPartPr>
              <p14:xfrm>
                <a:off x="3891044" y="1748324"/>
                <a:ext cx="776520" cy="25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6724" y="1744004"/>
                  <a:ext cx="7851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0EF3D4-6532-706F-2D56-FEF1A3996CB1}"/>
              </a:ext>
            </a:extLst>
          </p:cNvPr>
          <p:cNvGrpSpPr/>
          <p:nvPr/>
        </p:nvGrpSpPr>
        <p:grpSpPr>
          <a:xfrm>
            <a:off x="4027484" y="541244"/>
            <a:ext cx="880920" cy="361080"/>
            <a:chOff x="4027484" y="541244"/>
            <a:chExt cx="88092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14:cNvPr>
                <p14:cNvContentPartPr/>
                <p14:nvPr/>
              </p14:nvContentPartPr>
              <p14:xfrm>
                <a:off x="4027484" y="715124"/>
                <a:ext cx="172800" cy="169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3164" y="710804"/>
                  <a:ext cx="181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14:cNvPr>
                <p14:cNvContentPartPr/>
                <p14:nvPr/>
              </p14:nvContentPartPr>
              <p14:xfrm>
                <a:off x="4235924" y="718004"/>
                <a:ext cx="89640" cy="1314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1604" y="713684"/>
                  <a:ext cx="98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14:cNvPr>
                <p14:cNvContentPartPr/>
                <p14:nvPr/>
              </p14:nvContentPartPr>
              <p14:xfrm>
                <a:off x="4413404" y="633404"/>
                <a:ext cx="164160" cy="223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9084" y="629084"/>
                  <a:ext cx="172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14:cNvPr>
                <p14:cNvContentPartPr/>
                <p14:nvPr/>
              </p14:nvContentPartPr>
              <p14:xfrm>
                <a:off x="4641284" y="671204"/>
                <a:ext cx="10800" cy="27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6964" y="666884"/>
                  <a:ext cx="1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14:cNvPr>
                <p14:cNvContentPartPr/>
                <p14:nvPr/>
              </p14:nvContentPartPr>
              <p14:xfrm>
                <a:off x="4647404" y="541244"/>
                <a:ext cx="101160" cy="3610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3084" y="536924"/>
                  <a:ext cx="109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14:cNvPr>
                <p14:cNvContentPartPr/>
                <p14:nvPr/>
              </p14:nvContentPartPr>
              <p14:xfrm>
                <a:off x="4635524" y="711164"/>
                <a:ext cx="183960" cy="349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1204" y="706844"/>
                  <a:ext cx="192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14:cNvPr>
                <p14:cNvContentPartPr/>
                <p14:nvPr/>
              </p14:nvContentPartPr>
              <p14:xfrm>
                <a:off x="4770524" y="709004"/>
                <a:ext cx="137880" cy="1792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6204" y="704684"/>
                  <a:ext cx="146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6767D2-0B1F-028A-24B2-DB231E1F0F07}"/>
              </a:ext>
            </a:extLst>
          </p:cNvPr>
          <p:cNvGrpSpPr/>
          <p:nvPr/>
        </p:nvGrpSpPr>
        <p:grpSpPr>
          <a:xfrm>
            <a:off x="4921004" y="1387964"/>
            <a:ext cx="576720" cy="155520"/>
            <a:chOff x="4921004" y="1387964"/>
            <a:chExt cx="57672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14:cNvPr>
                <p14:cNvContentPartPr/>
                <p14:nvPr/>
              </p14:nvContentPartPr>
              <p14:xfrm>
                <a:off x="4921004" y="1387964"/>
                <a:ext cx="143640" cy="1555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684" y="1383644"/>
                  <a:ext cx="152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14:cNvPr>
                <p14:cNvContentPartPr/>
                <p14:nvPr/>
              </p14:nvContentPartPr>
              <p14:xfrm>
                <a:off x="5260844" y="1454924"/>
                <a:ext cx="236880" cy="10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6524" y="1450604"/>
                  <a:ext cx="2455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E7D4A9C-8783-8BAF-1721-928DFCF58035}"/>
              </a:ext>
            </a:extLst>
          </p:cNvPr>
          <p:cNvGrpSpPr/>
          <p:nvPr/>
        </p:nvGrpSpPr>
        <p:grpSpPr>
          <a:xfrm>
            <a:off x="5792204" y="1324604"/>
            <a:ext cx="840960" cy="205200"/>
            <a:chOff x="5792204" y="1324604"/>
            <a:chExt cx="8409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14:cNvPr>
                <p14:cNvContentPartPr/>
                <p14:nvPr/>
              </p14:nvContentPartPr>
              <p14:xfrm>
                <a:off x="5792204" y="1352684"/>
                <a:ext cx="186120" cy="1771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7884" y="1348364"/>
                  <a:ext cx="194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14:cNvPr>
                <p14:cNvContentPartPr/>
                <p14:nvPr/>
              </p14:nvContentPartPr>
              <p14:xfrm>
                <a:off x="6004964" y="1402364"/>
                <a:ext cx="149400" cy="1195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0644" y="1398044"/>
                  <a:ext cx="158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14:cNvPr>
                <p14:cNvContentPartPr/>
                <p14:nvPr/>
              </p14:nvContentPartPr>
              <p14:xfrm>
                <a:off x="6300164" y="1357004"/>
                <a:ext cx="171360" cy="137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95844" y="1352684"/>
                  <a:ext cx="18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14:cNvPr>
                <p14:cNvContentPartPr/>
                <p14:nvPr/>
              </p14:nvContentPartPr>
              <p14:xfrm>
                <a:off x="6492764" y="1324604"/>
                <a:ext cx="140400" cy="1800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8444" y="1320284"/>
                  <a:ext cx="1490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14:cNvPr>
              <p14:cNvContentPartPr/>
              <p14:nvPr/>
            </p14:nvContentPartPr>
            <p14:xfrm>
              <a:off x="4590524" y="1749764"/>
              <a:ext cx="130320" cy="1188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86204" y="1745444"/>
                <a:ext cx="138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14:cNvPr>
              <p14:cNvContentPartPr/>
              <p14:nvPr/>
            </p14:nvContentPartPr>
            <p14:xfrm>
              <a:off x="5018204" y="1502084"/>
              <a:ext cx="12960" cy="180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3884" y="1497764"/>
                <a:ext cx="2160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E078FB3-63C7-3089-B412-8FC7DB2F28F2}"/>
              </a:ext>
            </a:extLst>
          </p:cNvPr>
          <p:cNvGrpSpPr/>
          <p:nvPr/>
        </p:nvGrpSpPr>
        <p:grpSpPr>
          <a:xfrm>
            <a:off x="2038124" y="2468324"/>
            <a:ext cx="1505160" cy="421200"/>
            <a:chOff x="2038124" y="2468324"/>
            <a:chExt cx="15051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14:cNvPr>
                <p14:cNvContentPartPr/>
                <p14:nvPr/>
              </p14:nvContentPartPr>
              <p14:xfrm>
                <a:off x="2038124" y="2471204"/>
                <a:ext cx="717840" cy="300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3804" y="2466884"/>
                  <a:ext cx="72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14:cNvPr>
                <p14:cNvContentPartPr/>
                <p14:nvPr/>
              </p14:nvContentPartPr>
              <p14:xfrm>
                <a:off x="2798804" y="2468324"/>
                <a:ext cx="285120" cy="289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484" y="2464004"/>
                  <a:ext cx="293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14:cNvPr>
                <p14:cNvContentPartPr/>
                <p14:nvPr/>
              </p14:nvContentPartPr>
              <p14:xfrm>
                <a:off x="2873684" y="2790884"/>
                <a:ext cx="20160" cy="98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9364" y="2786564"/>
                  <a:ext cx="28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14:cNvPr>
                <p14:cNvContentPartPr/>
                <p14:nvPr/>
              </p14:nvContentPartPr>
              <p14:xfrm>
                <a:off x="3298124" y="2500004"/>
                <a:ext cx="245160" cy="2545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3804" y="2495684"/>
                  <a:ext cx="2538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A71DDB3-BEBB-E5F9-2EAF-9CA0056BEC13}"/>
              </a:ext>
            </a:extLst>
          </p:cNvPr>
          <p:cNvGrpSpPr/>
          <p:nvPr/>
        </p:nvGrpSpPr>
        <p:grpSpPr>
          <a:xfrm>
            <a:off x="4052324" y="2467964"/>
            <a:ext cx="916560" cy="497880"/>
            <a:chOff x="4052324" y="2467964"/>
            <a:chExt cx="91656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14:cNvPr>
                <p14:cNvContentPartPr/>
                <p14:nvPr/>
              </p14:nvContentPartPr>
              <p14:xfrm>
                <a:off x="4258244" y="2552204"/>
                <a:ext cx="10800" cy="2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3924" y="2547884"/>
                  <a:ext cx="19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14:cNvPr>
                <p14:cNvContentPartPr/>
                <p14:nvPr/>
              </p14:nvContentPartPr>
              <p14:xfrm>
                <a:off x="4276604" y="2505044"/>
                <a:ext cx="140400" cy="1382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2284" y="2500724"/>
                  <a:ext cx="14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14:cNvPr>
                <p14:cNvContentPartPr/>
                <p14:nvPr/>
              </p14:nvContentPartPr>
              <p14:xfrm>
                <a:off x="4294244" y="2467964"/>
                <a:ext cx="152280" cy="68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89924" y="2463644"/>
                  <a:ext cx="160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14:cNvPr>
                <p14:cNvContentPartPr/>
                <p14:nvPr/>
              </p14:nvContentPartPr>
              <p14:xfrm>
                <a:off x="4052324" y="2678204"/>
                <a:ext cx="673200" cy="1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8004" y="2673884"/>
                  <a:ext cx="681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14:cNvPr>
                <p14:cNvContentPartPr/>
                <p14:nvPr/>
              </p14:nvContentPartPr>
              <p14:xfrm>
                <a:off x="4061684" y="2785124"/>
                <a:ext cx="195480" cy="1623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57364" y="2780804"/>
                  <a:ext cx="204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14:cNvPr>
                <p14:cNvContentPartPr/>
                <p14:nvPr/>
              </p14:nvContentPartPr>
              <p14:xfrm>
                <a:off x="4266524" y="2824004"/>
                <a:ext cx="113040" cy="1245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2204" y="2819684"/>
                  <a:ext cx="12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14:cNvPr>
                <p14:cNvContentPartPr/>
                <p14:nvPr/>
              </p14:nvContentPartPr>
              <p14:xfrm>
                <a:off x="4450484" y="2768204"/>
                <a:ext cx="112320" cy="1483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46164" y="2763884"/>
                  <a:ext cx="12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14:cNvPr>
                <p14:cNvContentPartPr/>
                <p14:nvPr/>
              </p14:nvContentPartPr>
              <p14:xfrm>
                <a:off x="4592684" y="2784404"/>
                <a:ext cx="115560" cy="1814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8364" y="2780084"/>
                  <a:ext cx="124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14:cNvPr>
                <p14:cNvContentPartPr/>
                <p14:nvPr/>
              </p14:nvContentPartPr>
              <p14:xfrm>
                <a:off x="4876724" y="2623844"/>
                <a:ext cx="52560" cy="169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2404" y="2619524"/>
                  <a:ext cx="61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14:cNvPr>
                <p14:cNvContentPartPr/>
                <p14:nvPr/>
              </p14:nvContentPartPr>
              <p14:xfrm>
                <a:off x="4887524" y="2695844"/>
                <a:ext cx="81360" cy="100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83204" y="269152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3CBDD71-09DD-F9E8-38C0-DBA17DBB72F9}"/>
              </a:ext>
            </a:extLst>
          </p:cNvPr>
          <p:cNvGrpSpPr/>
          <p:nvPr/>
        </p:nvGrpSpPr>
        <p:grpSpPr>
          <a:xfrm>
            <a:off x="5278484" y="2460044"/>
            <a:ext cx="1222920" cy="324000"/>
            <a:chOff x="5278484" y="2460044"/>
            <a:chExt cx="12229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14:cNvPr>
                <p14:cNvContentPartPr/>
                <p14:nvPr/>
              </p14:nvContentPartPr>
              <p14:xfrm>
                <a:off x="5278484" y="2574884"/>
                <a:ext cx="108720" cy="1479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4164" y="2570564"/>
                  <a:ext cx="117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14:cNvPr>
                <p14:cNvContentPartPr/>
                <p14:nvPr/>
              </p14:nvContentPartPr>
              <p14:xfrm>
                <a:off x="5461364" y="2680724"/>
                <a:ext cx="28440" cy="1033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57044" y="2676404"/>
                  <a:ext cx="37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14:cNvPr>
                <p14:cNvContentPartPr/>
                <p14:nvPr/>
              </p14:nvContentPartPr>
              <p14:xfrm>
                <a:off x="5592764" y="2541404"/>
                <a:ext cx="93600" cy="1360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88444" y="2537084"/>
                  <a:ext cx="102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14:cNvPr>
                <p14:cNvContentPartPr/>
                <p14:nvPr/>
              </p14:nvContentPartPr>
              <p14:xfrm>
                <a:off x="5800484" y="2528444"/>
                <a:ext cx="109440" cy="1404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6164" y="2524124"/>
                  <a:ext cx="118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14:cNvPr>
                <p14:cNvContentPartPr/>
                <p14:nvPr/>
              </p14:nvContentPartPr>
              <p14:xfrm>
                <a:off x="6030524" y="2460044"/>
                <a:ext cx="145440" cy="228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26204" y="2455724"/>
                  <a:ext cx="154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14:cNvPr>
                <p14:cNvContentPartPr/>
                <p14:nvPr/>
              </p14:nvContentPartPr>
              <p14:xfrm>
                <a:off x="6267764" y="2510084"/>
                <a:ext cx="121320" cy="171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63444" y="2505764"/>
                  <a:ext cx="129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14:cNvPr>
                <p14:cNvContentPartPr/>
                <p14:nvPr/>
              </p14:nvContentPartPr>
              <p14:xfrm>
                <a:off x="6404204" y="2489204"/>
                <a:ext cx="97200" cy="2260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9884" y="2484884"/>
                  <a:ext cx="1058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D3EDFCC-6A0C-4092-D4B5-A1CF5A03391A}"/>
              </a:ext>
            </a:extLst>
          </p:cNvPr>
          <p:cNvGrpSpPr/>
          <p:nvPr/>
        </p:nvGrpSpPr>
        <p:grpSpPr>
          <a:xfrm>
            <a:off x="6576644" y="2479484"/>
            <a:ext cx="855000" cy="227880"/>
            <a:chOff x="6576644" y="2479484"/>
            <a:chExt cx="855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14:cNvPr>
                <p14:cNvContentPartPr/>
                <p14:nvPr/>
              </p14:nvContentPartPr>
              <p14:xfrm>
                <a:off x="6576644" y="2527724"/>
                <a:ext cx="114480" cy="1432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2324" y="2523404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14:cNvPr>
                <p14:cNvContentPartPr/>
                <p14:nvPr/>
              </p14:nvContentPartPr>
              <p14:xfrm>
                <a:off x="6751964" y="2516924"/>
                <a:ext cx="125640" cy="1717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7644" y="2512604"/>
                  <a:ext cx="13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14:cNvPr>
                <p14:cNvContentPartPr/>
                <p14:nvPr/>
              </p14:nvContentPartPr>
              <p14:xfrm>
                <a:off x="6970484" y="2505044"/>
                <a:ext cx="16560" cy="148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6164" y="2500724"/>
                  <a:ext cx="25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14:cNvPr>
                <p14:cNvContentPartPr/>
                <p14:nvPr/>
              </p14:nvContentPartPr>
              <p14:xfrm>
                <a:off x="7114844" y="2514404"/>
                <a:ext cx="97560" cy="1591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0524" y="2510084"/>
                  <a:ext cx="106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14:cNvPr>
                <p14:cNvContentPartPr/>
                <p14:nvPr/>
              </p14:nvContentPartPr>
              <p14:xfrm>
                <a:off x="7299524" y="2501804"/>
                <a:ext cx="69840" cy="205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95204" y="2497484"/>
                  <a:ext cx="78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14:cNvPr>
                <p14:cNvContentPartPr/>
                <p14:nvPr/>
              </p14:nvContentPartPr>
              <p14:xfrm>
                <a:off x="7308164" y="2479484"/>
                <a:ext cx="123480" cy="24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3844" y="247516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77782D8-980D-ADA8-943B-AD76196B8D10}"/>
              </a:ext>
            </a:extLst>
          </p:cNvPr>
          <p:cNvGrpSpPr/>
          <p:nvPr/>
        </p:nvGrpSpPr>
        <p:grpSpPr>
          <a:xfrm>
            <a:off x="2131364" y="3238364"/>
            <a:ext cx="2240280" cy="328680"/>
            <a:chOff x="2131364" y="3238364"/>
            <a:chExt cx="22402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14:cNvPr>
                <p14:cNvContentPartPr/>
                <p14:nvPr/>
              </p14:nvContentPartPr>
              <p14:xfrm>
                <a:off x="2131364" y="3238364"/>
                <a:ext cx="186120" cy="2570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7044" y="3234044"/>
                  <a:ext cx="194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14:cNvPr>
                <p14:cNvContentPartPr/>
                <p14:nvPr/>
              </p14:nvContentPartPr>
              <p14:xfrm>
                <a:off x="2342684" y="3314324"/>
                <a:ext cx="221400" cy="180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38364" y="3310004"/>
                  <a:ext cx="23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14:cNvPr>
                <p14:cNvContentPartPr/>
                <p14:nvPr/>
              </p14:nvContentPartPr>
              <p14:xfrm>
                <a:off x="2591804" y="3397124"/>
                <a:ext cx="100080" cy="1198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87484" y="3392804"/>
                  <a:ext cx="108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14:cNvPr>
                <p14:cNvContentPartPr/>
                <p14:nvPr/>
              </p14:nvContentPartPr>
              <p14:xfrm>
                <a:off x="2703404" y="3301364"/>
                <a:ext cx="42480" cy="35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99084" y="3297044"/>
                  <a:ext cx="5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14:cNvPr>
                <p14:cNvContentPartPr/>
                <p14:nvPr/>
              </p14:nvContentPartPr>
              <p14:xfrm>
                <a:off x="2731124" y="3404324"/>
                <a:ext cx="162720" cy="126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6804" y="3400004"/>
                  <a:ext cx="17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14:cNvPr>
                <p14:cNvContentPartPr/>
                <p14:nvPr/>
              </p14:nvContentPartPr>
              <p14:xfrm>
                <a:off x="2899244" y="3345284"/>
                <a:ext cx="140760" cy="188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4924" y="3340964"/>
                  <a:ext cx="14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14:cNvPr>
                <p14:cNvContentPartPr/>
                <p14:nvPr/>
              </p14:nvContentPartPr>
              <p14:xfrm>
                <a:off x="3223244" y="3341684"/>
                <a:ext cx="286920" cy="2253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8924" y="3337364"/>
                  <a:ext cx="29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14:cNvPr>
                <p14:cNvContentPartPr/>
                <p14:nvPr/>
              </p14:nvContentPartPr>
              <p14:xfrm>
                <a:off x="3669644" y="3371924"/>
                <a:ext cx="259200" cy="1695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5324" y="3367604"/>
                  <a:ext cx="267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14:cNvPr>
                <p14:cNvContentPartPr/>
                <p14:nvPr/>
              </p14:nvContentPartPr>
              <p14:xfrm>
                <a:off x="3965564" y="3278684"/>
                <a:ext cx="158040" cy="2347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1244" y="3274364"/>
                  <a:ext cx="166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14:cNvPr>
                <p14:cNvContentPartPr/>
                <p14:nvPr/>
              </p14:nvContentPartPr>
              <p14:xfrm>
                <a:off x="4162124" y="3247724"/>
                <a:ext cx="60120" cy="282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57804" y="3243404"/>
                  <a:ext cx="6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14:cNvPr>
                <p14:cNvContentPartPr/>
                <p14:nvPr/>
              </p14:nvContentPartPr>
              <p14:xfrm>
                <a:off x="4155644" y="3398924"/>
                <a:ext cx="111600" cy="201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51324" y="3394604"/>
                  <a:ext cx="12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14:cNvPr>
                <p14:cNvContentPartPr/>
                <p14:nvPr/>
              </p14:nvContentPartPr>
              <p14:xfrm>
                <a:off x="4268324" y="3394604"/>
                <a:ext cx="103320" cy="1404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4004" y="3390284"/>
                  <a:ext cx="111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E127B25-A095-B63D-0CFA-BA6B9CE9D4B7}"/>
              </a:ext>
            </a:extLst>
          </p:cNvPr>
          <p:cNvGrpSpPr/>
          <p:nvPr/>
        </p:nvGrpSpPr>
        <p:grpSpPr>
          <a:xfrm>
            <a:off x="4805804" y="3375884"/>
            <a:ext cx="168480" cy="183240"/>
            <a:chOff x="4805804" y="3375884"/>
            <a:chExt cx="16848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14:cNvPr>
                <p14:cNvContentPartPr/>
                <p14:nvPr/>
              </p14:nvContentPartPr>
              <p14:xfrm>
                <a:off x="4805804" y="3410804"/>
                <a:ext cx="152280" cy="1155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01484" y="3406484"/>
                  <a:ext cx="160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14:cNvPr>
                <p14:cNvContentPartPr/>
                <p14:nvPr/>
              </p14:nvContentPartPr>
              <p14:xfrm>
                <a:off x="4824884" y="3375884"/>
                <a:ext cx="149400" cy="1832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20564" y="3371564"/>
                  <a:ext cx="1580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53F06D82-B2BA-02C9-AE44-D4B37FA78655}"/>
              </a:ext>
            </a:extLst>
          </p:cNvPr>
          <p:cNvGrpSpPr/>
          <p:nvPr/>
        </p:nvGrpSpPr>
        <p:grpSpPr>
          <a:xfrm>
            <a:off x="5180924" y="3191204"/>
            <a:ext cx="662040" cy="637920"/>
            <a:chOff x="5180924" y="3191204"/>
            <a:chExt cx="6620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14:cNvPr>
                <p14:cNvContentPartPr/>
                <p14:nvPr/>
              </p14:nvContentPartPr>
              <p14:xfrm>
                <a:off x="5389724" y="3218204"/>
                <a:ext cx="157680" cy="2383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85404" y="3213884"/>
                  <a:ext cx="166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14:cNvPr>
                <p14:cNvContentPartPr/>
                <p14:nvPr/>
              </p14:nvContentPartPr>
              <p14:xfrm>
                <a:off x="5365244" y="3191204"/>
                <a:ext cx="311400" cy="108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60924" y="3186884"/>
                  <a:ext cx="320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14:cNvPr>
                <p14:cNvContentPartPr/>
                <p14:nvPr/>
              </p14:nvContentPartPr>
              <p14:xfrm>
                <a:off x="5180924" y="3477764"/>
                <a:ext cx="516960" cy="53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76604" y="3473444"/>
                  <a:ext cx="525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14:cNvPr>
                <p14:cNvContentPartPr/>
                <p14:nvPr/>
              </p14:nvContentPartPr>
              <p14:xfrm>
                <a:off x="5340404" y="3646604"/>
                <a:ext cx="24840" cy="18252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36084" y="3642284"/>
                  <a:ext cx="3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14:cNvPr>
                <p14:cNvContentPartPr/>
                <p14:nvPr/>
              </p14:nvContentPartPr>
              <p14:xfrm>
                <a:off x="5455604" y="3658844"/>
                <a:ext cx="83520" cy="1206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51284" y="3654524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14:cNvPr>
                <p14:cNvContentPartPr/>
                <p14:nvPr/>
              </p14:nvContentPartPr>
              <p14:xfrm>
                <a:off x="5656124" y="3623204"/>
                <a:ext cx="93600" cy="1292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51804" y="3618884"/>
                  <a:ext cx="102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14:cNvPr>
                <p14:cNvContentPartPr/>
                <p14:nvPr/>
              </p14:nvContentPartPr>
              <p14:xfrm>
                <a:off x="5782844" y="3621764"/>
                <a:ext cx="60120" cy="200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78524" y="3617444"/>
                  <a:ext cx="6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14:cNvPr>
                <p14:cNvContentPartPr/>
                <p14:nvPr/>
              </p14:nvContentPartPr>
              <p14:xfrm>
                <a:off x="5653604" y="3456524"/>
                <a:ext cx="129600" cy="291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9284" y="3452204"/>
                  <a:ext cx="1382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1E526-AEA2-E455-CA42-29A2F4A29932}"/>
              </a:ext>
            </a:extLst>
          </p:cNvPr>
          <p:cNvGrpSpPr/>
          <p:nvPr/>
        </p:nvGrpSpPr>
        <p:grpSpPr>
          <a:xfrm>
            <a:off x="6210164" y="3416564"/>
            <a:ext cx="153360" cy="89640"/>
            <a:chOff x="6210164" y="3416564"/>
            <a:chExt cx="15336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14:cNvPr>
                <p14:cNvContentPartPr/>
                <p14:nvPr/>
              </p14:nvContentPartPr>
              <p14:xfrm>
                <a:off x="6210164" y="3416564"/>
                <a:ext cx="83520" cy="3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05844" y="341224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14:cNvPr>
                <p14:cNvContentPartPr/>
                <p14:nvPr/>
              </p14:nvContentPartPr>
              <p14:xfrm>
                <a:off x="6216284" y="3497204"/>
                <a:ext cx="147240" cy="90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11964" y="3492884"/>
                  <a:ext cx="1558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1C61FF7-CF9A-BA91-7468-29EAFB297F6A}"/>
              </a:ext>
            </a:extLst>
          </p:cNvPr>
          <p:cNvGrpSpPr/>
          <p:nvPr/>
        </p:nvGrpSpPr>
        <p:grpSpPr>
          <a:xfrm>
            <a:off x="6756644" y="3193364"/>
            <a:ext cx="798480" cy="309960"/>
            <a:chOff x="6756644" y="3193364"/>
            <a:chExt cx="7984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14:cNvPr>
                <p14:cNvContentPartPr/>
                <p14:nvPr/>
              </p14:nvContentPartPr>
              <p14:xfrm>
                <a:off x="6756644" y="3344204"/>
                <a:ext cx="267840" cy="154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52324" y="3339884"/>
                  <a:ext cx="27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14:cNvPr>
                <p14:cNvContentPartPr/>
                <p14:nvPr/>
              </p14:nvContentPartPr>
              <p14:xfrm>
                <a:off x="7039604" y="3193364"/>
                <a:ext cx="515520" cy="3099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5284" y="3189044"/>
                  <a:ext cx="5241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14:cNvPr>
              <p14:cNvContentPartPr/>
              <p14:nvPr/>
            </p14:nvContentPartPr>
            <p14:xfrm>
              <a:off x="7808564" y="3360764"/>
              <a:ext cx="355680" cy="1731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04244" y="3356444"/>
                <a:ext cx="36432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76B9F45-D035-7E42-76D4-A0CCEEE0B342}"/>
              </a:ext>
            </a:extLst>
          </p:cNvPr>
          <p:cNvGrpSpPr/>
          <p:nvPr/>
        </p:nvGrpSpPr>
        <p:grpSpPr>
          <a:xfrm>
            <a:off x="8368724" y="3149804"/>
            <a:ext cx="667080" cy="474120"/>
            <a:chOff x="8368724" y="3149804"/>
            <a:chExt cx="66708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14:cNvPr>
                <p14:cNvContentPartPr/>
                <p14:nvPr/>
              </p14:nvContentPartPr>
              <p14:xfrm>
                <a:off x="8368724" y="3149804"/>
                <a:ext cx="434520" cy="40644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4404" y="3145484"/>
                  <a:ext cx="443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14:cNvPr>
                <p14:cNvContentPartPr/>
                <p14:nvPr/>
              </p14:nvContentPartPr>
              <p14:xfrm>
                <a:off x="8889284" y="3184004"/>
                <a:ext cx="55080" cy="3556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84964" y="3179684"/>
                  <a:ext cx="63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14:cNvPr>
                <p14:cNvContentPartPr/>
                <p14:nvPr/>
              </p14:nvContentPartPr>
              <p14:xfrm>
                <a:off x="8828804" y="3334844"/>
                <a:ext cx="157320" cy="219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4484" y="3330524"/>
                  <a:ext cx="165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14:cNvPr>
                <p14:cNvContentPartPr/>
                <p14:nvPr/>
              </p14:nvContentPartPr>
              <p14:xfrm>
                <a:off x="8910164" y="3426284"/>
                <a:ext cx="125640" cy="197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05844" y="3421964"/>
                  <a:ext cx="134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366008D-36BA-E398-EA7C-3A0E3AA44562}"/>
              </a:ext>
            </a:extLst>
          </p:cNvPr>
          <p:cNvGrpSpPr/>
          <p:nvPr/>
        </p:nvGrpSpPr>
        <p:grpSpPr>
          <a:xfrm>
            <a:off x="2688644" y="4201724"/>
            <a:ext cx="406440" cy="250560"/>
            <a:chOff x="2688644" y="4201724"/>
            <a:chExt cx="4064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14:cNvPr>
                <p14:cNvContentPartPr/>
                <p14:nvPr/>
              </p14:nvContentPartPr>
              <p14:xfrm>
                <a:off x="2688644" y="4223684"/>
                <a:ext cx="122040" cy="22824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84324" y="4219364"/>
                  <a:ext cx="130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14:cNvPr>
                <p14:cNvContentPartPr/>
                <p14:nvPr/>
              </p14:nvContentPartPr>
              <p14:xfrm>
                <a:off x="2712764" y="4201724"/>
                <a:ext cx="167760" cy="259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08444" y="4197404"/>
                  <a:ext cx="176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14:cNvPr>
                <p14:cNvContentPartPr/>
                <p14:nvPr/>
              </p14:nvContentPartPr>
              <p14:xfrm>
                <a:off x="2919044" y="4225484"/>
                <a:ext cx="176040" cy="2268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14724" y="4221164"/>
                  <a:ext cx="1846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CCD96B9-CC05-3F00-6E3D-3E5EE1CC170B}"/>
              </a:ext>
            </a:extLst>
          </p:cNvPr>
          <p:cNvGrpSpPr/>
          <p:nvPr/>
        </p:nvGrpSpPr>
        <p:grpSpPr>
          <a:xfrm>
            <a:off x="920684" y="4260044"/>
            <a:ext cx="400680" cy="245880"/>
            <a:chOff x="920684" y="4260044"/>
            <a:chExt cx="40068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14:cNvPr>
                <p14:cNvContentPartPr/>
                <p14:nvPr/>
              </p14:nvContentPartPr>
              <p14:xfrm>
                <a:off x="931844" y="4271204"/>
                <a:ext cx="6120" cy="1666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7524" y="4266884"/>
                  <a:ext cx="14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14:cNvPr>
                <p14:cNvContentPartPr/>
                <p14:nvPr/>
              </p14:nvContentPartPr>
              <p14:xfrm>
                <a:off x="932564" y="4260044"/>
                <a:ext cx="123480" cy="133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8244" y="4255724"/>
                  <a:ext cx="132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14:cNvPr>
                <p14:cNvContentPartPr/>
                <p14:nvPr/>
              </p14:nvContentPartPr>
              <p14:xfrm>
                <a:off x="920684" y="4355084"/>
                <a:ext cx="195120" cy="109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6364" y="4350764"/>
                  <a:ext cx="203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14:cNvPr>
                <p14:cNvContentPartPr/>
                <p14:nvPr/>
              </p14:nvContentPartPr>
              <p14:xfrm>
                <a:off x="1194284" y="4379204"/>
                <a:ext cx="127080" cy="12672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9964" y="4374884"/>
                  <a:ext cx="13572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14:cNvPr>
              <p14:cNvContentPartPr/>
              <p14:nvPr/>
            </p14:nvContentPartPr>
            <p14:xfrm>
              <a:off x="3227924" y="4226924"/>
              <a:ext cx="192240" cy="21960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223604" y="4222604"/>
                <a:ext cx="200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14:cNvPr>
              <p14:cNvContentPartPr/>
              <p14:nvPr/>
            </p14:nvContentPartPr>
            <p14:xfrm>
              <a:off x="4289204" y="4554884"/>
              <a:ext cx="24840" cy="189720"/>
            </p14:xfrm>
          </p:contentPart>
        </mc:Choice>
        <mc:Fallback xmlns=""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84884" y="4550564"/>
                <a:ext cx="33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14:cNvPr>
              <p14:cNvContentPartPr/>
              <p14:nvPr/>
            </p14:nvContentPartPr>
            <p14:xfrm>
              <a:off x="4419524" y="4580444"/>
              <a:ext cx="96840" cy="13140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15204" y="4576124"/>
                <a:ext cx="105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14:cNvPr>
              <p14:cNvContentPartPr/>
              <p14:nvPr/>
            </p14:nvContentPartPr>
            <p14:xfrm>
              <a:off x="4580444" y="4554164"/>
              <a:ext cx="101160" cy="13680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76124" y="4549844"/>
                <a:ext cx="109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14:cNvPr>
              <p14:cNvContentPartPr/>
              <p14:nvPr/>
            </p14:nvContentPartPr>
            <p14:xfrm>
              <a:off x="4732724" y="4569284"/>
              <a:ext cx="64080" cy="187200"/>
            </p14:xfrm>
          </p:contentPart>
        </mc:Choice>
        <mc:Fallback xmlns=""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28404" y="4564964"/>
                <a:ext cx="7272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F898D04B-C8E5-2771-1150-4BC063684DC7}"/>
              </a:ext>
            </a:extLst>
          </p:cNvPr>
          <p:cNvGrpSpPr/>
          <p:nvPr/>
        </p:nvGrpSpPr>
        <p:grpSpPr>
          <a:xfrm>
            <a:off x="5028644" y="4250684"/>
            <a:ext cx="946080" cy="275400"/>
            <a:chOff x="5028644" y="4250684"/>
            <a:chExt cx="9460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14:cNvPr>
                <p14:cNvContentPartPr/>
                <p14:nvPr/>
              </p14:nvContentPartPr>
              <p14:xfrm>
                <a:off x="5028644" y="4344644"/>
                <a:ext cx="77040" cy="90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24324" y="4340324"/>
                  <a:ext cx="85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14:cNvPr>
                <p14:cNvContentPartPr/>
                <p14:nvPr/>
              </p14:nvContentPartPr>
              <p14:xfrm>
                <a:off x="5063924" y="4444724"/>
                <a:ext cx="131760" cy="169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59604" y="4440404"/>
                  <a:ext cx="140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14:cNvPr>
                <p14:cNvContentPartPr/>
                <p14:nvPr/>
              </p14:nvContentPartPr>
              <p14:xfrm>
                <a:off x="5367404" y="4251404"/>
                <a:ext cx="156240" cy="18252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63084" y="4247084"/>
                  <a:ext cx="16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14:cNvPr>
                <p14:cNvContentPartPr/>
                <p14:nvPr/>
              </p14:nvContentPartPr>
              <p14:xfrm>
                <a:off x="5551364" y="4425644"/>
                <a:ext cx="10080" cy="1004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47044" y="4421324"/>
                  <a:ext cx="18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14:cNvPr>
                <p14:cNvContentPartPr/>
                <p14:nvPr/>
              </p14:nvContentPartPr>
              <p14:xfrm>
                <a:off x="5659004" y="4309724"/>
                <a:ext cx="90720" cy="15300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54684" y="4305404"/>
                  <a:ext cx="99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14:cNvPr>
                <p14:cNvContentPartPr/>
                <p14:nvPr/>
              </p14:nvContentPartPr>
              <p14:xfrm>
                <a:off x="5680244" y="4283084"/>
                <a:ext cx="91080" cy="288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75924" y="4278764"/>
                  <a:ext cx="99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14:cNvPr>
                <p14:cNvContentPartPr/>
                <p14:nvPr/>
              </p14:nvContentPartPr>
              <p14:xfrm>
                <a:off x="5870324" y="4250684"/>
                <a:ext cx="104400" cy="1918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66004" y="4246364"/>
                  <a:ext cx="1130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24F433F-A592-982F-56EA-9146AF76B3F5}"/>
              </a:ext>
            </a:extLst>
          </p:cNvPr>
          <p:cNvGrpSpPr/>
          <p:nvPr/>
        </p:nvGrpSpPr>
        <p:grpSpPr>
          <a:xfrm>
            <a:off x="3022004" y="5323484"/>
            <a:ext cx="671760" cy="168480"/>
            <a:chOff x="3022004" y="5323484"/>
            <a:chExt cx="6717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14:cNvPr>
                <p14:cNvContentPartPr/>
                <p14:nvPr/>
              </p14:nvContentPartPr>
              <p14:xfrm>
                <a:off x="3022004" y="5323484"/>
                <a:ext cx="167040" cy="1684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17684" y="5319164"/>
                  <a:ext cx="175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14:cNvPr>
                <p14:cNvContentPartPr/>
                <p14:nvPr/>
              </p14:nvContentPartPr>
              <p14:xfrm>
                <a:off x="3356444" y="5409884"/>
                <a:ext cx="337320" cy="1116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2124" y="5405564"/>
                  <a:ext cx="345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E912DB1E-CC97-CACA-C0D0-05B0FE42A995}"/>
              </a:ext>
            </a:extLst>
          </p:cNvPr>
          <p:cNvGrpSpPr/>
          <p:nvPr/>
        </p:nvGrpSpPr>
        <p:grpSpPr>
          <a:xfrm>
            <a:off x="4020284" y="5303324"/>
            <a:ext cx="899640" cy="211680"/>
            <a:chOff x="4020284" y="5303324"/>
            <a:chExt cx="8996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14:cNvPr>
                <p14:cNvContentPartPr/>
                <p14:nvPr/>
              </p14:nvContentPartPr>
              <p14:xfrm>
                <a:off x="4020284" y="5319524"/>
                <a:ext cx="162360" cy="19548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15964" y="5315204"/>
                  <a:ext cx="171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14:cNvPr>
                <p14:cNvContentPartPr/>
                <p14:nvPr/>
              </p14:nvContentPartPr>
              <p14:xfrm>
                <a:off x="4319444" y="5364884"/>
                <a:ext cx="1080" cy="3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15124" y="536056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14:cNvPr>
                <p14:cNvContentPartPr/>
                <p14:nvPr/>
              </p14:nvContentPartPr>
              <p14:xfrm>
                <a:off x="4314404" y="5328524"/>
                <a:ext cx="90000" cy="1587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10084" y="5324204"/>
                  <a:ext cx="98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14:cNvPr>
                <p14:cNvContentPartPr/>
                <p14:nvPr/>
              </p14:nvContentPartPr>
              <p14:xfrm>
                <a:off x="4500524" y="5305844"/>
                <a:ext cx="143640" cy="2088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96204" y="5301524"/>
                  <a:ext cx="152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14:cNvPr>
                <p14:cNvContentPartPr/>
                <p14:nvPr/>
              </p14:nvContentPartPr>
              <p14:xfrm>
                <a:off x="4785284" y="5303324"/>
                <a:ext cx="134640" cy="1926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80964" y="5299004"/>
                  <a:ext cx="14328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14:cNvPr>
              <p14:cNvContentPartPr/>
              <p14:nvPr/>
            </p14:nvContentPartPr>
            <p14:xfrm>
              <a:off x="2746964" y="5879684"/>
              <a:ext cx="198720" cy="202320"/>
            </p14:xfrm>
          </p:contentPart>
        </mc:Choice>
        <mc:Fallback xmlns=""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742644" y="5875364"/>
                <a:ext cx="207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14:cNvPr>
              <p14:cNvContentPartPr/>
              <p14:nvPr/>
            </p14:nvContentPartPr>
            <p14:xfrm>
              <a:off x="3438524" y="5984804"/>
              <a:ext cx="361080" cy="11520"/>
            </p14:xfrm>
          </p:contentPart>
        </mc:Choice>
        <mc:Fallback xmlns=""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434204" y="5980484"/>
                <a:ext cx="36972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1814D5F5-26E0-7B65-9FB6-A4657DD5D7D8}"/>
              </a:ext>
            </a:extLst>
          </p:cNvPr>
          <p:cNvGrpSpPr/>
          <p:nvPr/>
        </p:nvGrpSpPr>
        <p:grpSpPr>
          <a:xfrm>
            <a:off x="4467764" y="5747564"/>
            <a:ext cx="1953000" cy="498240"/>
            <a:chOff x="4467764" y="5747564"/>
            <a:chExt cx="195300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14:cNvPr>
                <p14:cNvContentPartPr/>
                <p14:nvPr/>
              </p14:nvContentPartPr>
              <p14:xfrm>
                <a:off x="4631564" y="5818124"/>
                <a:ext cx="169560" cy="1566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27244" y="5813804"/>
                  <a:ext cx="17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14:cNvPr>
                <p14:cNvContentPartPr/>
                <p14:nvPr/>
              </p14:nvContentPartPr>
              <p14:xfrm>
                <a:off x="4828844" y="5855564"/>
                <a:ext cx="108000" cy="1162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24524" y="5851244"/>
                  <a:ext cx="11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14:cNvPr>
                <p14:cNvContentPartPr/>
                <p14:nvPr/>
              </p14:nvContentPartPr>
              <p14:xfrm>
                <a:off x="5034764" y="5792564"/>
                <a:ext cx="140040" cy="177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0444" y="5788244"/>
                  <a:ext cx="14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14:cNvPr>
                <p14:cNvContentPartPr/>
                <p14:nvPr/>
              </p14:nvContentPartPr>
              <p14:xfrm>
                <a:off x="5187044" y="5782844"/>
                <a:ext cx="172080" cy="1764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82724" y="5778524"/>
                  <a:ext cx="180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14:cNvPr>
                <p14:cNvContentPartPr/>
                <p14:nvPr/>
              </p14:nvContentPartPr>
              <p14:xfrm>
                <a:off x="4467764" y="5986604"/>
                <a:ext cx="1026360" cy="730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63444" y="5982284"/>
                  <a:ext cx="1035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14:cNvPr>
                <p14:cNvContentPartPr/>
                <p14:nvPr/>
              </p14:nvContentPartPr>
              <p14:xfrm>
                <a:off x="4862684" y="6110444"/>
                <a:ext cx="26280" cy="13140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58364" y="6106124"/>
                  <a:ext cx="34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14:cNvPr>
                <p14:cNvContentPartPr/>
                <p14:nvPr/>
              </p14:nvContentPartPr>
              <p14:xfrm>
                <a:off x="4983284" y="6124124"/>
                <a:ext cx="109800" cy="1069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78964" y="6119804"/>
                  <a:ext cx="118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14:cNvPr>
                <p14:cNvContentPartPr/>
                <p14:nvPr/>
              </p14:nvContentPartPr>
              <p14:xfrm>
                <a:off x="5180924" y="6090284"/>
                <a:ext cx="131760" cy="9216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76604" y="6085964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14:cNvPr>
                <p14:cNvContentPartPr/>
                <p14:nvPr/>
              </p14:nvContentPartPr>
              <p14:xfrm>
                <a:off x="5320604" y="6091724"/>
                <a:ext cx="86400" cy="1540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16284" y="6087404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14:cNvPr>
                <p14:cNvContentPartPr/>
                <p14:nvPr/>
              </p14:nvContentPartPr>
              <p14:xfrm>
                <a:off x="5638124" y="5944484"/>
                <a:ext cx="117360" cy="7668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33804" y="5940164"/>
                  <a:ext cx="12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14:cNvPr>
                <p14:cNvContentPartPr/>
                <p14:nvPr/>
              </p14:nvContentPartPr>
              <p14:xfrm>
                <a:off x="5642444" y="5930084"/>
                <a:ext cx="109440" cy="1144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38124" y="5925764"/>
                  <a:ext cx="118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14:cNvPr>
                <p14:cNvContentPartPr/>
                <p14:nvPr/>
              </p14:nvContentPartPr>
              <p14:xfrm>
                <a:off x="5939084" y="5747564"/>
                <a:ext cx="107640" cy="2185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34764" y="5743244"/>
                  <a:ext cx="116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14:cNvPr>
                <p14:cNvContentPartPr/>
                <p14:nvPr/>
              </p14:nvContentPartPr>
              <p14:xfrm>
                <a:off x="5999564" y="5755844"/>
                <a:ext cx="178920" cy="36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95244" y="5751524"/>
                  <a:ext cx="187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14:cNvPr>
                <p14:cNvContentPartPr/>
                <p14:nvPr/>
              </p14:nvContentPartPr>
              <p14:xfrm>
                <a:off x="6328244" y="5851604"/>
                <a:ext cx="92520" cy="928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23924" y="5847284"/>
                  <a:ext cx="1011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9CC1C225-C460-F174-EB9F-224095C3C77F}"/>
              </a:ext>
            </a:extLst>
          </p:cNvPr>
          <p:cNvGrpSpPr/>
          <p:nvPr/>
        </p:nvGrpSpPr>
        <p:grpSpPr>
          <a:xfrm>
            <a:off x="6621284" y="5701844"/>
            <a:ext cx="797400" cy="342360"/>
            <a:chOff x="6621284" y="5701844"/>
            <a:chExt cx="7974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14:cNvPr>
                <p14:cNvContentPartPr/>
                <p14:nvPr/>
              </p14:nvContentPartPr>
              <p14:xfrm>
                <a:off x="6621284" y="5701844"/>
                <a:ext cx="118800" cy="30528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16964" y="5697524"/>
                  <a:ext cx="127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14:cNvPr>
                <p14:cNvContentPartPr/>
                <p14:nvPr/>
              </p14:nvContentPartPr>
              <p14:xfrm>
                <a:off x="6821444" y="5936204"/>
                <a:ext cx="23040" cy="10800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17124" y="5931884"/>
                  <a:ext cx="3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14:cNvPr>
                <p14:cNvContentPartPr/>
                <p14:nvPr/>
              </p14:nvContentPartPr>
              <p14:xfrm>
                <a:off x="6907124" y="5800484"/>
                <a:ext cx="126000" cy="18108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02804" y="5796164"/>
                  <a:ext cx="13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14:cNvPr>
                <p14:cNvContentPartPr/>
                <p14:nvPr/>
              </p14:nvContentPartPr>
              <p14:xfrm>
                <a:off x="7094324" y="5784284"/>
                <a:ext cx="93960" cy="23364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90004" y="5779964"/>
                  <a:ext cx="10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14:cNvPr>
                <p14:cNvContentPartPr/>
                <p14:nvPr/>
              </p14:nvContentPartPr>
              <p14:xfrm>
                <a:off x="7277204" y="5822804"/>
                <a:ext cx="67320" cy="1558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72884" y="5818484"/>
                  <a:ext cx="75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14:cNvPr>
                <p14:cNvContentPartPr/>
                <p14:nvPr/>
              </p14:nvContentPartPr>
              <p14:xfrm>
                <a:off x="7290164" y="5766284"/>
                <a:ext cx="128520" cy="2772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85844" y="5761964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3BB85A03-6F13-F071-4805-4CE2EF8E3D3B}"/>
              </a:ext>
            </a:extLst>
          </p:cNvPr>
          <p:cNvGrpSpPr/>
          <p:nvPr/>
        </p:nvGrpSpPr>
        <p:grpSpPr>
          <a:xfrm>
            <a:off x="3810404" y="4111724"/>
            <a:ext cx="1015920" cy="344880"/>
            <a:chOff x="3810404" y="4111724"/>
            <a:chExt cx="10159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14:cNvPr>
                <p14:cNvContentPartPr/>
                <p14:nvPr/>
              </p14:nvContentPartPr>
              <p14:xfrm>
                <a:off x="3815804" y="4240964"/>
                <a:ext cx="112320" cy="19044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11484" y="4236644"/>
                  <a:ext cx="120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14:cNvPr>
                <p14:cNvContentPartPr/>
                <p14:nvPr/>
              </p14:nvContentPartPr>
              <p14:xfrm>
                <a:off x="3810404" y="4283084"/>
                <a:ext cx="184680" cy="1418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06084" y="4278764"/>
                  <a:ext cx="19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14:cNvPr>
                <p14:cNvContentPartPr/>
                <p14:nvPr/>
              </p14:nvContentPartPr>
              <p14:xfrm>
                <a:off x="4374524" y="4111724"/>
                <a:ext cx="82440" cy="23688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70204" y="4107404"/>
                  <a:ext cx="91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14:cNvPr>
                <p14:cNvContentPartPr/>
                <p14:nvPr/>
              </p14:nvContentPartPr>
              <p14:xfrm>
                <a:off x="4361924" y="4133684"/>
                <a:ext cx="273240" cy="1728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57604" y="4129364"/>
                  <a:ext cx="281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14:cNvPr>
                <p14:cNvContentPartPr/>
                <p14:nvPr/>
              </p14:nvContentPartPr>
              <p14:xfrm>
                <a:off x="4137284" y="4388924"/>
                <a:ext cx="413280" cy="67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32964" y="4384604"/>
                  <a:ext cx="421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14:cNvPr>
                <p14:cNvContentPartPr/>
                <p14:nvPr/>
              </p14:nvContentPartPr>
              <p14:xfrm>
                <a:off x="4540484" y="4371284"/>
                <a:ext cx="285840" cy="129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6164" y="4366964"/>
                  <a:ext cx="2944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14:cNvPr>
              <p14:cNvContentPartPr/>
              <p14:nvPr/>
            </p14:nvContentPartPr>
            <p14:xfrm>
              <a:off x="7534604" y="5676644"/>
              <a:ext cx="167760" cy="368280"/>
            </p14:xfrm>
          </p:contentPart>
        </mc:Choice>
        <mc:Fallback xmlns=""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530284" y="5672324"/>
                <a:ext cx="1764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85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64261"/>
            <a:ext cx="573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PINAGEM </a:t>
            </a:r>
            <a:r>
              <a:rPr spc="5" dirty="0"/>
              <a:t>DO</a:t>
            </a:r>
            <a:r>
              <a:rPr spc="-6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6967601" cy="525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4B3486-0427-C92B-6BE7-2F2A29F49B8A}"/>
              </a:ext>
            </a:extLst>
          </p:cNvPr>
          <p:cNvGrpSpPr/>
          <p:nvPr/>
        </p:nvGrpSpPr>
        <p:grpSpPr>
          <a:xfrm>
            <a:off x="2127764" y="3653084"/>
            <a:ext cx="354960" cy="155520"/>
            <a:chOff x="2127764" y="3653084"/>
            <a:chExt cx="35496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7635595-76E0-9E6A-1CF1-F600D20AB3B4}"/>
                    </a:ext>
                  </a:extLst>
                </p14:cNvPr>
                <p14:cNvContentPartPr/>
                <p14:nvPr/>
              </p14:nvContentPartPr>
              <p14:xfrm>
                <a:off x="2127764" y="3720044"/>
                <a:ext cx="105120" cy="36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7635595-76E0-9E6A-1CF1-F600D20AB3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3444" y="3715724"/>
                  <a:ext cx="113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6A12C98-D104-2AD9-478C-1F7B71C47C51}"/>
                    </a:ext>
                  </a:extLst>
                </p14:cNvPr>
                <p14:cNvContentPartPr/>
                <p14:nvPr/>
              </p14:nvContentPartPr>
              <p14:xfrm>
                <a:off x="2186084" y="3661724"/>
                <a:ext cx="9000" cy="1155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6A12C98-D104-2AD9-478C-1F7B71C47C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81764" y="3657404"/>
                  <a:ext cx="17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E624505-6445-CC9F-72F6-8100AD34FED2}"/>
                    </a:ext>
                  </a:extLst>
                </p14:cNvPr>
                <p14:cNvContentPartPr/>
                <p14:nvPr/>
              </p14:nvContentPartPr>
              <p14:xfrm>
                <a:off x="2261324" y="3653084"/>
                <a:ext cx="82080" cy="155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E624505-6445-CC9F-72F6-8100AD34FE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7004" y="3648764"/>
                  <a:ext cx="9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1757756-E735-82E5-EDD1-6E0FEC510136}"/>
                    </a:ext>
                  </a:extLst>
                </p14:cNvPr>
                <p14:cNvContentPartPr/>
                <p14:nvPr/>
              </p14:nvContentPartPr>
              <p14:xfrm>
                <a:off x="2248364" y="3674324"/>
                <a:ext cx="91080" cy="43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1757756-E735-82E5-EDD1-6E0FEC5101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44044" y="3670004"/>
                  <a:ext cx="99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A517237-1215-6A89-0A3A-22590EAEA361}"/>
                    </a:ext>
                  </a:extLst>
                </p14:cNvPr>
                <p14:cNvContentPartPr/>
                <p14:nvPr/>
              </p14:nvContentPartPr>
              <p14:xfrm>
                <a:off x="2386964" y="3655964"/>
                <a:ext cx="95760" cy="98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A517237-1215-6A89-0A3A-22590EAEA3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2644" y="3651644"/>
                  <a:ext cx="1044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80B701B-6ADC-5C6B-3BC8-F372BB57FA91}"/>
              </a:ext>
            </a:extLst>
          </p:cNvPr>
          <p:cNvGrpSpPr/>
          <p:nvPr/>
        </p:nvGrpSpPr>
        <p:grpSpPr>
          <a:xfrm>
            <a:off x="2048564" y="3925244"/>
            <a:ext cx="444600" cy="140040"/>
            <a:chOff x="2048564" y="3925244"/>
            <a:chExt cx="44460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E6E857E-0C9A-22DD-65BB-D59AD355E680}"/>
                    </a:ext>
                  </a:extLst>
                </p14:cNvPr>
                <p14:cNvContentPartPr/>
                <p14:nvPr/>
              </p14:nvContentPartPr>
              <p14:xfrm>
                <a:off x="2048564" y="3935684"/>
                <a:ext cx="136800" cy="1296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E6E857E-0C9A-22DD-65BB-D59AD355E6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44244" y="3931364"/>
                  <a:ext cx="145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78242CB-42A8-7414-951A-F18E982D6E02}"/>
                    </a:ext>
                  </a:extLst>
                </p14:cNvPr>
                <p14:cNvContentPartPr/>
                <p14:nvPr/>
              </p14:nvContentPartPr>
              <p14:xfrm>
                <a:off x="2244764" y="3943604"/>
                <a:ext cx="104760" cy="860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78242CB-42A8-7414-951A-F18E982D6E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40444" y="3939284"/>
                  <a:ext cx="113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DAD7EDF-2590-6C17-CF23-57F63836923E}"/>
                    </a:ext>
                  </a:extLst>
                </p14:cNvPr>
                <p14:cNvContentPartPr/>
                <p14:nvPr/>
              </p14:nvContentPartPr>
              <p14:xfrm>
                <a:off x="2395244" y="3925244"/>
                <a:ext cx="97920" cy="1231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DAD7EDF-2590-6C17-CF23-57F6383692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90924" y="3920924"/>
                  <a:ext cx="1065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C0C2BC6-C09D-FE00-D125-F5C815D8AC2C}"/>
              </a:ext>
            </a:extLst>
          </p:cNvPr>
          <p:cNvGrpSpPr/>
          <p:nvPr/>
        </p:nvGrpSpPr>
        <p:grpSpPr>
          <a:xfrm>
            <a:off x="7067324" y="3178244"/>
            <a:ext cx="352440" cy="160200"/>
            <a:chOff x="7067324" y="3178244"/>
            <a:chExt cx="3524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0E278F29-4E66-9003-B103-673B29D24258}"/>
                    </a:ext>
                  </a:extLst>
                </p14:cNvPr>
                <p14:cNvContentPartPr/>
                <p14:nvPr/>
              </p14:nvContentPartPr>
              <p14:xfrm>
                <a:off x="7067324" y="3235124"/>
                <a:ext cx="94320" cy="10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0E278F29-4E66-9003-B103-673B29D242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63004" y="3230804"/>
                  <a:ext cx="102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0809748-8FCB-B2F3-A7F3-5855D716F0EB}"/>
                    </a:ext>
                  </a:extLst>
                </p14:cNvPr>
                <p14:cNvContentPartPr/>
                <p14:nvPr/>
              </p14:nvContentPartPr>
              <p14:xfrm>
                <a:off x="7103684" y="3200924"/>
                <a:ext cx="20520" cy="1036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0809748-8FCB-B2F3-A7F3-5855D716F0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99364" y="3196604"/>
                  <a:ext cx="29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F4CA542-757A-919B-E4B3-EF23C24116C5}"/>
                    </a:ext>
                  </a:extLst>
                </p14:cNvPr>
                <p14:cNvContentPartPr/>
                <p14:nvPr/>
              </p14:nvContentPartPr>
              <p14:xfrm>
                <a:off x="7195124" y="3195884"/>
                <a:ext cx="70560" cy="1166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F4CA542-757A-919B-E4B3-EF23C24116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0804" y="3191564"/>
                  <a:ext cx="7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990057A-FDBB-E14B-07A4-2B68639E1E7E}"/>
                    </a:ext>
                  </a:extLst>
                </p14:cNvPr>
                <p14:cNvContentPartPr/>
                <p14:nvPr/>
              </p14:nvContentPartPr>
              <p14:xfrm>
                <a:off x="7208444" y="3178244"/>
                <a:ext cx="74160" cy="36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990057A-FDBB-E14B-07A4-2B68639E1E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4124" y="3173924"/>
                  <a:ext cx="82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E39717C-92DA-0F9A-FDB8-ABBAE3E5711E}"/>
                    </a:ext>
                  </a:extLst>
                </p14:cNvPr>
                <p14:cNvContentPartPr/>
                <p14:nvPr/>
              </p14:nvContentPartPr>
              <p14:xfrm>
                <a:off x="7333004" y="3184724"/>
                <a:ext cx="86760" cy="153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E39717C-92DA-0F9A-FDB8-ABBAE3E571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8684" y="3180404"/>
                  <a:ext cx="954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0DC4794-5EE7-239E-E3B6-5C5F49FD21AB}"/>
              </a:ext>
            </a:extLst>
          </p:cNvPr>
          <p:cNvGrpSpPr/>
          <p:nvPr/>
        </p:nvGrpSpPr>
        <p:grpSpPr>
          <a:xfrm>
            <a:off x="7077764" y="3449324"/>
            <a:ext cx="361800" cy="116640"/>
            <a:chOff x="7077764" y="3449324"/>
            <a:chExt cx="3618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FEEAA14-7624-20B7-8C1E-B7949FBE173A}"/>
                    </a:ext>
                  </a:extLst>
                </p14:cNvPr>
                <p14:cNvContentPartPr/>
                <p14:nvPr/>
              </p14:nvContentPartPr>
              <p14:xfrm>
                <a:off x="7077764" y="3450764"/>
                <a:ext cx="104400" cy="1105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FEEAA14-7624-20B7-8C1E-B7949FBE17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73444" y="3446444"/>
                  <a:ext cx="113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5FB8220-0D91-9777-5348-4ECAB50325D3}"/>
                    </a:ext>
                  </a:extLst>
                </p14:cNvPr>
                <p14:cNvContentPartPr/>
                <p14:nvPr/>
              </p14:nvContentPartPr>
              <p14:xfrm>
                <a:off x="7219244" y="3449324"/>
                <a:ext cx="114840" cy="1054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5FB8220-0D91-9777-5348-4ECAB50325D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14924" y="3445004"/>
                  <a:ext cx="12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0196B7C-A1E9-9DA8-BC46-BFFFEDED839F}"/>
                    </a:ext>
                  </a:extLst>
                </p14:cNvPr>
                <p14:cNvContentPartPr/>
                <p14:nvPr/>
              </p14:nvContentPartPr>
              <p14:xfrm>
                <a:off x="7363964" y="3449324"/>
                <a:ext cx="75600" cy="1166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0196B7C-A1E9-9DA8-BC46-BFFFEDED83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59644" y="3445004"/>
                  <a:ext cx="842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0B0097D-93C9-60BF-1B98-C91BACA18FDB}"/>
                  </a:ext>
                </a:extLst>
              </p14:cNvPr>
              <p14:cNvContentPartPr/>
              <p14:nvPr/>
            </p14:nvContentPartPr>
            <p14:xfrm>
              <a:off x="7683284" y="1152524"/>
              <a:ext cx="99720" cy="67248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0B0097D-93C9-60BF-1B98-C91BACA18F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78964" y="1148204"/>
                <a:ext cx="108360" cy="6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FEB15BE-BA04-951C-6280-DBD1502B1E3D}"/>
              </a:ext>
            </a:extLst>
          </p:cNvPr>
          <p:cNvGrpSpPr/>
          <p:nvPr/>
        </p:nvGrpSpPr>
        <p:grpSpPr>
          <a:xfrm>
            <a:off x="7928084" y="1394444"/>
            <a:ext cx="682920" cy="215280"/>
            <a:chOff x="7928084" y="1394444"/>
            <a:chExt cx="682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E4DC0EA-F6A1-1086-367D-1E3AD0A96063}"/>
                    </a:ext>
                  </a:extLst>
                </p14:cNvPr>
                <p14:cNvContentPartPr/>
                <p14:nvPr/>
              </p14:nvContentPartPr>
              <p14:xfrm>
                <a:off x="8013404" y="1420724"/>
                <a:ext cx="13680" cy="1674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E4DC0EA-F6A1-1086-367D-1E3AD0A960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09084" y="1416404"/>
                  <a:ext cx="2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B5C260F-4ED4-4629-F281-D0F9A988FAF2}"/>
                    </a:ext>
                  </a:extLst>
                </p14:cNvPr>
                <p14:cNvContentPartPr/>
                <p14:nvPr/>
              </p14:nvContentPartPr>
              <p14:xfrm>
                <a:off x="7954004" y="1422524"/>
                <a:ext cx="157320" cy="205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B5C260F-4ED4-4629-F281-D0F9A988FA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49684" y="1418204"/>
                  <a:ext cx="165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B9CF8F9-1673-01A9-0A7C-E9DB3A474B5C}"/>
                    </a:ext>
                  </a:extLst>
                </p14:cNvPr>
                <p14:cNvContentPartPr/>
                <p14:nvPr/>
              </p14:nvContentPartPr>
              <p14:xfrm>
                <a:off x="7928084" y="1567604"/>
                <a:ext cx="169200" cy="219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B9CF8F9-1673-01A9-0A7C-E9DB3A474B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23764" y="1563284"/>
                  <a:ext cx="177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41947B98-5110-F68A-CB5D-33ECF37AA5C0}"/>
                    </a:ext>
                  </a:extLst>
                </p14:cNvPr>
                <p14:cNvContentPartPr/>
                <p14:nvPr/>
              </p14:nvContentPartPr>
              <p14:xfrm>
                <a:off x="8137964" y="1449884"/>
                <a:ext cx="162000" cy="1321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41947B98-5110-F68A-CB5D-33ECF37AA5C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33644" y="1445564"/>
                  <a:ext cx="170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50DB6E8-15C1-4E80-7F71-0CCC709CAA64}"/>
                    </a:ext>
                  </a:extLst>
                </p14:cNvPr>
                <p14:cNvContentPartPr/>
                <p14:nvPr/>
              </p14:nvContentPartPr>
              <p14:xfrm>
                <a:off x="8324084" y="1421444"/>
                <a:ext cx="96840" cy="169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50DB6E8-15C1-4E80-7F71-0CCC709CAA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19764" y="1417124"/>
                  <a:ext cx="105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DDBB93E-02CA-4F47-C86F-165AB63515BD}"/>
                    </a:ext>
                  </a:extLst>
                </p14:cNvPr>
                <p14:cNvContentPartPr/>
                <p14:nvPr/>
              </p14:nvContentPartPr>
              <p14:xfrm>
                <a:off x="8467364" y="1394444"/>
                <a:ext cx="134280" cy="178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DDBB93E-02CA-4F47-C86F-165AB63515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63044" y="1390124"/>
                  <a:ext cx="142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D8E2968-A937-CB49-F470-0384EFA9D312}"/>
                    </a:ext>
                  </a:extLst>
                </p14:cNvPr>
                <p14:cNvContentPartPr/>
                <p14:nvPr/>
              </p14:nvContentPartPr>
              <p14:xfrm>
                <a:off x="8106284" y="1609364"/>
                <a:ext cx="684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D8E2968-A937-CB49-F470-0384EFA9D3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01964" y="1605044"/>
                  <a:ext cx="15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9433853-4796-D640-F4CD-EE95DAB3D21C}"/>
                    </a:ext>
                  </a:extLst>
                </p14:cNvPr>
                <p14:cNvContentPartPr/>
                <p14:nvPr/>
              </p14:nvContentPartPr>
              <p14:xfrm>
                <a:off x="8246684" y="1578044"/>
                <a:ext cx="17280" cy="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9433853-4796-D640-F4CD-EE95DAB3D2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42364" y="1573724"/>
                  <a:ext cx="25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36F28FD4-3E2E-3683-A5DA-0FB9D00BA593}"/>
                    </a:ext>
                  </a:extLst>
                </p14:cNvPr>
                <p14:cNvContentPartPr/>
                <p14:nvPr/>
              </p14:nvContentPartPr>
              <p14:xfrm>
                <a:off x="8433164" y="1547804"/>
                <a:ext cx="22320" cy="36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36F28FD4-3E2E-3683-A5DA-0FB9D00BA59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28844" y="1543484"/>
                  <a:ext cx="309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89F26CB-A842-49BD-E79A-9792C0F157A4}"/>
                    </a:ext>
                  </a:extLst>
                </p14:cNvPr>
                <p14:cNvContentPartPr/>
                <p14:nvPr/>
              </p14:nvContentPartPr>
              <p14:xfrm>
                <a:off x="8604884" y="1525484"/>
                <a:ext cx="6120" cy="61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89F26CB-A842-49BD-E79A-9792C0F157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00564" y="1521164"/>
                  <a:ext cx="14760" cy="1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CBFA427C-0DD1-2C66-6B05-FD006191AF16}"/>
                  </a:ext>
                </a:extLst>
              </p14:cNvPr>
              <p14:cNvContentPartPr/>
              <p14:nvPr/>
            </p14:nvContentPartPr>
            <p14:xfrm>
              <a:off x="8645204" y="2501804"/>
              <a:ext cx="360" cy="3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CBFA427C-0DD1-2C66-6B05-FD006191AF1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40884" y="24974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6E818270-ECB5-463D-71A8-EC13B5B170AF}"/>
                  </a:ext>
                </a:extLst>
              </p14:cNvPr>
              <p14:cNvContentPartPr/>
              <p14:nvPr/>
            </p14:nvContentPartPr>
            <p14:xfrm>
              <a:off x="4476260" y="1507954"/>
              <a:ext cx="42480" cy="5364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6E818270-ECB5-463D-71A8-EC13B5B170A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471940" y="1503634"/>
                <a:ext cx="511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378B1282-7D0B-CEBF-001B-CE6E0C138C7B}"/>
              </a:ext>
            </a:extLst>
          </p:cNvPr>
          <p:cNvGrpSpPr/>
          <p:nvPr/>
        </p:nvGrpSpPr>
        <p:grpSpPr>
          <a:xfrm>
            <a:off x="4304900" y="1452874"/>
            <a:ext cx="1560960" cy="383760"/>
            <a:chOff x="4304900" y="1452874"/>
            <a:chExt cx="156096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46A0143A-A804-E5BF-5042-7F57EB67387B}"/>
                    </a:ext>
                  </a:extLst>
                </p14:cNvPr>
                <p14:cNvContentPartPr/>
                <p14:nvPr/>
              </p14:nvContentPartPr>
              <p14:xfrm>
                <a:off x="4304900" y="1539994"/>
                <a:ext cx="358920" cy="262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46A0143A-A804-E5BF-5042-7F57EB6738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00580" y="1535674"/>
                  <a:ext cx="367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35FA3FC-D01D-70C8-42B7-9A475A598427}"/>
                    </a:ext>
                  </a:extLst>
                </p14:cNvPr>
                <p14:cNvContentPartPr/>
                <p14:nvPr/>
              </p14:nvContentPartPr>
              <p14:xfrm>
                <a:off x="4660580" y="1452874"/>
                <a:ext cx="7920" cy="2271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35FA3FC-D01D-70C8-42B7-9A475A5984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56260" y="1448554"/>
                  <a:ext cx="16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5D650DE-D4D1-0298-4EFF-2CF28C78265C}"/>
                    </a:ext>
                  </a:extLst>
                </p14:cNvPr>
                <p14:cNvContentPartPr/>
                <p14:nvPr/>
              </p14:nvContentPartPr>
              <p14:xfrm>
                <a:off x="4631060" y="1460794"/>
                <a:ext cx="230400" cy="2034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5D650DE-D4D1-0298-4EFF-2CF28C78265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26740" y="1456474"/>
                  <a:ext cx="239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67BBEAA-EE9C-9D28-4BF3-1BDACD46CD96}"/>
                    </a:ext>
                  </a:extLst>
                </p14:cNvPr>
                <p14:cNvContentPartPr/>
                <p14:nvPr/>
              </p14:nvContentPartPr>
              <p14:xfrm>
                <a:off x="4830140" y="1518034"/>
                <a:ext cx="104400" cy="727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67BBEAA-EE9C-9D28-4BF3-1BDACD46CD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25820" y="1513714"/>
                  <a:ext cx="113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2ECB824B-AEA0-3293-8CD4-FAC006561CD2}"/>
                    </a:ext>
                  </a:extLst>
                </p14:cNvPr>
                <p14:cNvContentPartPr/>
                <p14:nvPr/>
              </p14:nvContentPartPr>
              <p14:xfrm>
                <a:off x="4935620" y="1536754"/>
                <a:ext cx="153720" cy="13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2ECB824B-AEA0-3293-8CD4-FAC006561CD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31300" y="1532434"/>
                  <a:ext cx="162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69198359-F253-0E43-0F4E-58FD2B0C4F14}"/>
                    </a:ext>
                  </a:extLst>
                </p14:cNvPr>
                <p14:cNvContentPartPr/>
                <p14:nvPr/>
              </p14:nvContentPartPr>
              <p14:xfrm>
                <a:off x="4473380" y="1539994"/>
                <a:ext cx="642960" cy="2966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69198359-F253-0E43-0F4E-58FD2B0C4F1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69060" y="1535674"/>
                  <a:ext cx="651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16FBD473-A4E5-6700-3258-F079E08D11FC}"/>
                    </a:ext>
                  </a:extLst>
                </p14:cNvPr>
                <p14:cNvContentPartPr/>
                <p14:nvPr/>
              </p14:nvContentPartPr>
              <p14:xfrm>
                <a:off x="5049380" y="1523434"/>
                <a:ext cx="48960" cy="586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16FBD473-A4E5-6700-3258-F079E08D11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45060" y="1519114"/>
                  <a:ext cx="57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C9C7062-DB8D-8799-4B37-1F750D34C293}"/>
                    </a:ext>
                  </a:extLst>
                </p14:cNvPr>
                <p14:cNvContentPartPr/>
                <p14:nvPr/>
              </p14:nvContentPartPr>
              <p14:xfrm>
                <a:off x="5152340" y="1611274"/>
                <a:ext cx="135360" cy="896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C9C7062-DB8D-8799-4B37-1F750D34C2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48020" y="1606954"/>
                  <a:ext cx="144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3DDCEBB-896C-4E5B-8873-39E61A1FEC51}"/>
                    </a:ext>
                  </a:extLst>
                </p14:cNvPr>
                <p14:cNvContentPartPr/>
                <p14:nvPr/>
              </p14:nvContentPartPr>
              <p14:xfrm>
                <a:off x="5133260" y="1600114"/>
                <a:ext cx="84600" cy="9108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3DDCEBB-896C-4E5B-8873-39E61A1FEC5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28940" y="1595794"/>
                  <a:ext cx="93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6F1E1230-6210-E0D3-10D4-CAFE6D61EBD5}"/>
                    </a:ext>
                  </a:extLst>
                </p14:cNvPr>
                <p14:cNvContentPartPr/>
                <p14:nvPr/>
              </p14:nvContentPartPr>
              <p14:xfrm>
                <a:off x="5287700" y="1685074"/>
                <a:ext cx="360" cy="3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6F1E1230-6210-E0D3-10D4-CAFE6D61EB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83380" y="168075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FBEC2E34-F9BB-C1D9-F4D4-64B256F680C7}"/>
                    </a:ext>
                  </a:extLst>
                </p14:cNvPr>
                <p14:cNvContentPartPr/>
                <p14:nvPr/>
              </p14:nvContentPartPr>
              <p14:xfrm>
                <a:off x="5287700" y="1685074"/>
                <a:ext cx="10080" cy="10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FBEC2E34-F9BB-C1D9-F4D4-64B256F680C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283380" y="1680754"/>
                  <a:ext cx="18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022EB7FA-F4EE-17FA-7873-1A57148FF8D9}"/>
                    </a:ext>
                  </a:extLst>
                </p14:cNvPr>
                <p14:cNvContentPartPr/>
                <p14:nvPr/>
              </p14:nvContentPartPr>
              <p14:xfrm>
                <a:off x="5269700" y="1689394"/>
                <a:ext cx="596160" cy="108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022EB7FA-F4EE-17FA-7873-1A57148FF8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65380" y="1685074"/>
                  <a:ext cx="6048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AF69738-82DC-BD47-5550-6E6A55BA9474}"/>
              </a:ext>
            </a:extLst>
          </p:cNvPr>
          <p:cNvGrpSpPr/>
          <p:nvPr/>
        </p:nvGrpSpPr>
        <p:grpSpPr>
          <a:xfrm>
            <a:off x="3839060" y="1158394"/>
            <a:ext cx="624240" cy="187560"/>
            <a:chOff x="3839060" y="1158394"/>
            <a:chExt cx="62424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20CE70B-1B73-2495-44AF-B669B63973DF}"/>
                    </a:ext>
                  </a:extLst>
                </p14:cNvPr>
                <p14:cNvContentPartPr/>
                <p14:nvPr/>
              </p14:nvContentPartPr>
              <p14:xfrm>
                <a:off x="3902420" y="1239394"/>
                <a:ext cx="93240" cy="115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20CE70B-1B73-2495-44AF-B669B63973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98100" y="1235074"/>
                  <a:ext cx="101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6A901038-1C9D-43C9-01E0-BD87CFC81DDF}"/>
                    </a:ext>
                  </a:extLst>
                </p14:cNvPr>
                <p14:cNvContentPartPr/>
                <p14:nvPr/>
              </p14:nvContentPartPr>
              <p14:xfrm>
                <a:off x="3839060" y="1260634"/>
                <a:ext cx="230400" cy="248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6A901038-1C9D-43C9-01E0-BD87CFC81DD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34740" y="1256314"/>
                  <a:ext cx="239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5D4C7CBE-8C83-0883-A47A-ABD5188761C1}"/>
                    </a:ext>
                  </a:extLst>
                </p14:cNvPr>
                <p14:cNvContentPartPr/>
                <p14:nvPr/>
              </p14:nvContentPartPr>
              <p14:xfrm>
                <a:off x="4065140" y="1161994"/>
                <a:ext cx="14400" cy="1839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5D4C7CBE-8C83-0883-A47A-ABD5188761C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60820" y="1157674"/>
                  <a:ext cx="23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52E5CDA1-0866-A886-7CBB-AEF2FE9C5CB1}"/>
                    </a:ext>
                  </a:extLst>
                </p14:cNvPr>
                <p14:cNvContentPartPr/>
                <p14:nvPr/>
              </p14:nvContentPartPr>
              <p14:xfrm>
                <a:off x="4046060" y="1158394"/>
                <a:ext cx="163440" cy="1638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52E5CDA1-0866-A886-7CBB-AEF2FE9C5C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41740" y="1154074"/>
                  <a:ext cx="172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A0BFDACA-69B0-6428-97A2-7F47B062636D}"/>
                    </a:ext>
                  </a:extLst>
                </p14:cNvPr>
                <p14:cNvContentPartPr/>
                <p14:nvPr/>
              </p14:nvContentPartPr>
              <p14:xfrm>
                <a:off x="4182500" y="1213474"/>
                <a:ext cx="74160" cy="622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A0BFDACA-69B0-6428-97A2-7F47B062636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78180" y="1209154"/>
                  <a:ext cx="82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66D75AF4-4C0D-28BF-6618-8A2B6A3FFE16}"/>
                    </a:ext>
                  </a:extLst>
                </p14:cNvPr>
                <p14:cNvContentPartPr/>
                <p14:nvPr/>
              </p14:nvContentPartPr>
              <p14:xfrm>
                <a:off x="4265300" y="1230754"/>
                <a:ext cx="198000" cy="104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66D75AF4-4C0D-28BF-6618-8A2B6A3FFE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60980" y="1226434"/>
                  <a:ext cx="206640" cy="19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464261"/>
            <a:ext cx="4862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</a:t>
            </a:r>
            <a:r>
              <a:rPr spc="-105" dirty="0"/>
              <a:t> </a:t>
            </a:r>
            <a:r>
              <a:rPr spc="-15" dirty="0"/>
              <a:t>MULTIPLEXADO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9302"/>
            <a:ext cx="80073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Um </a:t>
            </a:r>
            <a:r>
              <a:rPr sz="1600" spc="-5" dirty="0">
                <a:latin typeface="Arial"/>
                <a:cs typeface="Arial"/>
              </a:rPr>
              <a:t>pino está multiplexado quando ele é capaz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desempenhar mais de uma função.  É necessário, no entanto, que o pino </a:t>
            </a:r>
            <a:r>
              <a:rPr sz="1600" spc="-10" dirty="0">
                <a:latin typeface="Arial"/>
                <a:cs typeface="Arial"/>
              </a:rPr>
              <a:t>seja </a:t>
            </a:r>
            <a:r>
              <a:rPr sz="1600" spc="-5" dirty="0">
                <a:latin typeface="Arial"/>
                <a:cs typeface="Arial"/>
              </a:rPr>
              <a:t>configurado </a:t>
            </a:r>
            <a:r>
              <a:rPr sz="1600" dirty="0">
                <a:latin typeface="Arial"/>
                <a:cs typeface="Arial"/>
              </a:rPr>
              <a:t>para </a:t>
            </a:r>
            <a:r>
              <a:rPr sz="1600" spc="-5" dirty="0">
                <a:latin typeface="Arial"/>
                <a:cs typeface="Arial"/>
              </a:rPr>
              <a:t>executar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</a:t>
            </a:r>
            <a:r>
              <a:rPr sz="1600" dirty="0">
                <a:latin typeface="Arial"/>
                <a:cs typeface="Arial"/>
              </a:rPr>
              <a:t>funções  </a:t>
            </a:r>
            <a:r>
              <a:rPr sz="1600" spc="-5" dirty="0">
                <a:latin typeface="Arial"/>
                <a:cs typeface="Arial"/>
              </a:rPr>
              <a:t>para as quais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está </a:t>
            </a:r>
            <a:r>
              <a:rPr sz="1600" dirty="0">
                <a:latin typeface="Arial"/>
                <a:cs typeface="Arial"/>
              </a:rPr>
              <a:t>apto. </a:t>
            </a:r>
            <a:r>
              <a:rPr sz="1600" spc="-5" dirty="0">
                <a:latin typeface="Arial"/>
                <a:cs typeface="Arial"/>
              </a:rPr>
              <a:t>A configuração que define como o pino irá funcionar é  normalmente feita </a:t>
            </a:r>
            <a:r>
              <a:rPr sz="1600" dirty="0">
                <a:latin typeface="Arial"/>
                <a:cs typeface="Arial"/>
              </a:rPr>
              <a:t>por </a:t>
            </a:r>
            <a:r>
              <a:rPr sz="1600" spc="-5" dirty="0">
                <a:latin typeface="Arial"/>
                <a:cs typeface="Arial"/>
              </a:rPr>
              <a:t>meio do </a:t>
            </a:r>
            <a:r>
              <a:rPr sz="1600" dirty="0">
                <a:latin typeface="Arial"/>
                <a:cs typeface="Arial"/>
              </a:rPr>
              <a:t>programa. </a:t>
            </a:r>
            <a:r>
              <a:rPr sz="1600" spc="-5" dirty="0">
                <a:latin typeface="Arial"/>
                <a:cs typeface="Arial"/>
              </a:rPr>
              <a:t>Algumas funções, </a:t>
            </a:r>
            <a:r>
              <a:rPr sz="1600" dirty="0">
                <a:latin typeface="Arial"/>
                <a:cs typeface="Arial"/>
              </a:rPr>
              <a:t>entretanto, </a:t>
            </a:r>
            <a:r>
              <a:rPr sz="1600" spc="-5" dirty="0">
                <a:latin typeface="Arial"/>
                <a:cs typeface="Arial"/>
              </a:rPr>
              <a:t>podem </a:t>
            </a:r>
            <a:r>
              <a:rPr sz="1600" dirty="0">
                <a:latin typeface="Arial"/>
                <a:cs typeface="Arial"/>
              </a:rPr>
              <a:t>ser  </a:t>
            </a:r>
            <a:r>
              <a:rPr sz="1600" spc="-5" dirty="0">
                <a:latin typeface="Arial"/>
                <a:cs typeface="Arial"/>
              </a:rPr>
              <a:t>ativadas por meio dos bits de configuração na hora da </a:t>
            </a:r>
            <a:r>
              <a:rPr sz="1600" dirty="0">
                <a:latin typeface="Arial"/>
                <a:cs typeface="Arial"/>
              </a:rPr>
              <a:t>gravação. </a:t>
            </a:r>
            <a:r>
              <a:rPr sz="1600" spc="-15" dirty="0">
                <a:latin typeface="Arial"/>
                <a:cs typeface="Arial"/>
              </a:rPr>
              <a:t>Vejamos </a:t>
            </a:r>
            <a:r>
              <a:rPr sz="1600" spc="-5" dirty="0">
                <a:latin typeface="Arial"/>
                <a:cs typeface="Arial"/>
              </a:rPr>
              <a:t>o caso a  </a:t>
            </a:r>
            <a:r>
              <a:rPr sz="1600" spc="-15" dirty="0">
                <a:latin typeface="Arial"/>
                <a:cs typeface="Arial"/>
              </a:rPr>
              <a:t>seguir.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3450" y="2660650"/>
          <a:ext cx="4869179" cy="16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87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/MCLR/VPP/RE3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/MCLR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Função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Reset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VPP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Tensão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digital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01336"/>
            <a:ext cx="8074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25" dirty="0">
                <a:latin typeface="Arial"/>
                <a:cs typeface="Arial"/>
              </a:rPr>
              <a:t>Veja </a:t>
            </a:r>
            <a:r>
              <a:rPr sz="1600" spc="-5" dirty="0">
                <a:latin typeface="Arial"/>
                <a:cs typeface="Arial"/>
              </a:rPr>
              <a:t>que o pino 1 do PIC18F4520 é multiplexado com </a:t>
            </a:r>
            <a:r>
              <a:rPr sz="1600" spc="90" dirty="0">
                <a:latin typeface="Arial"/>
                <a:cs typeface="Arial"/>
              </a:rPr>
              <a:t>tr</a:t>
            </a:r>
            <a:r>
              <a:rPr lang="pt-BR" sz="1600" spc="90" dirty="0">
                <a:latin typeface="Arial"/>
                <a:cs typeface="Arial"/>
              </a:rPr>
              <a:t>ê</a:t>
            </a:r>
            <a:r>
              <a:rPr sz="1600" spc="9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funções </a:t>
            </a:r>
            <a:r>
              <a:rPr sz="1600" spc="-5" dirty="0">
                <a:latin typeface="Arial"/>
                <a:cs typeface="Arial"/>
              </a:rPr>
              <a:t>diferentes. É  importante </a:t>
            </a:r>
            <a:r>
              <a:rPr sz="1600" dirty="0">
                <a:latin typeface="Arial"/>
                <a:cs typeface="Arial"/>
              </a:rPr>
              <a:t>observar </a:t>
            </a:r>
            <a:r>
              <a:rPr sz="1600" spc="-5" dirty="0">
                <a:latin typeface="Arial"/>
                <a:cs typeface="Arial"/>
              </a:rPr>
              <a:t>que somente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funções pode esta </a:t>
            </a:r>
            <a:r>
              <a:rPr sz="1600" dirty="0">
                <a:latin typeface="Arial"/>
                <a:cs typeface="Arial"/>
              </a:rPr>
              <a:t>ativa </a:t>
            </a:r>
            <a:r>
              <a:rPr sz="1600" spc="-5" dirty="0">
                <a:latin typeface="Arial"/>
                <a:cs typeface="Arial"/>
              </a:rPr>
              <a:t>de cada </a:t>
            </a:r>
            <a:r>
              <a:rPr sz="1600" dirty="0">
                <a:latin typeface="Arial"/>
                <a:cs typeface="Arial"/>
              </a:rPr>
              <a:t>vez. 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função é ativada, automaticamente são desativadas as outras </a:t>
            </a:r>
            <a:r>
              <a:rPr sz="1600" dirty="0">
                <a:latin typeface="Arial"/>
                <a:cs typeface="Arial"/>
              </a:rPr>
              <a:t>funções.  </a:t>
            </a:r>
            <a:r>
              <a:rPr sz="1600" spc="-5" dirty="0">
                <a:latin typeface="Arial"/>
                <a:cs typeface="Arial"/>
              </a:rPr>
              <a:t>Neste caso a função reset é ativada na hora da programação por meio dos bits de  configuração. Estando a função /MCLR desativada a função digital do pino será ativada  (RE3).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02A73C7-E46B-F77C-4E27-2230A48C8C71}"/>
              </a:ext>
            </a:extLst>
          </p:cNvPr>
          <p:cNvGrpSpPr/>
          <p:nvPr/>
        </p:nvGrpSpPr>
        <p:grpSpPr>
          <a:xfrm>
            <a:off x="4370060" y="3875674"/>
            <a:ext cx="1460160" cy="403200"/>
            <a:chOff x="4370060" y="3875674"/>
            <a:chExt cx="14601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EC76C4D-7477-E1DC-EB9C-F0F7A6CBB9D2}"/>
                    </a:ext>
                  </a:extLst>
                </p14:cNvPr>
                <p14:cNvContentPartPr/>
                <p14:nvPr/>
              </p14:nvContentPartPr>
              <p14:xfrm>
                <a:off x="4370060" y="3897994"/>
                <a:ext cx="104400" cy="3808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EC76C4D-7477-E1DC-EB9C-F0F7A6CBB9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5740" y="3893674"/>
                  <a:ext cx="1130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99C5F22-CDAF-F176-FEBF-4C1647765802}"/>
                    </a:ext>
                  </a:extLst>
                </p14:cNvPr>
                <p14:cNvContentPartPr/>
                <p14:nvPr/>
              </p14:nvContentPartPr>
              <p14:xfrm>
                <a:off x="4581740" y="4048834"/>
                <a:ext cx="288720" cy="1537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99C5F22-CDAF-F176-FEBF-4C16477658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77420" y="4044514"/>
                  <a:ext cx="297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AB933C2-3BD7-BBE3-BD25-E9F6FBA34C5D}"/>
                    </a:ext>
                  </a:extLst>
                </p14:cNvPr>
                <p14:cNvContentPartPr/>
                <p14:nvPr/>
              </p14:nvContentPartPr>
              <p14:xfrm>
                <a:off x="4934900" y="3890434"/>
                <a:ext cx="16920" cy="2887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AB933C2-3BD7-BBE3-BD25-E9F6FBA34C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0580" y="3886114"/>
                  <a:ext cx="25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21A8188-271F-F44F-CA73-511E0E1D165E}"/>
                    </a:ext>
                  </a:extLst>
                </p14:cNvPr>
                <p14:cNvContentPartPr/>
                <p14:nvPr/>
              </p14:nvContentPartPr>
              <p14:xfrm>
                <a:off x="4876940" y="4000594"/>
                <a:ext cx="138600" cy="63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21A8188-271F-F44F-CA73-511E0E1D16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2620" y="3996274"/>
                  <a:ext cx="147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3E48763-8634-FB54-F17D-E9E33620F758}"/>
                    </a:ext>
                  </a:extLst>
                </p14:cNvPr>
                <p14:cNvContentPartPr/>
                <p14:nvPr/>
              </p14:nvContentPartPr>
              <p14:xfrm>
                <a:off x="4996820" y="4076914"/>
                <a:ext cx="153000" cy="1216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3E48763-8634-FB54-F17D-E9E33620F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92500" y="4072594"/>
                  <a:ext cx="161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7AF2B53-0692-2C9B-9477-7E95BA6B9B6E}"/>
                    </a:ext>
                  </a:extLst>
                </p14:cNvPr>
                <p14:cNvContentPartPr/>
                <p14:nvPr/>
              </p14:nvContentPartPr>
              <p14:xfrm>
                <a:off x="5168540" y="4072234"/>
                <a:ext cx="107640" cy="133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7AF2B53-0692-2C9B-9477-7E95BA6B9B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64220" y="4067914"/>
                  <a:ext cx="11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7C8F3B5-EB75-CEA5-E1B1-15747B800F26}"/>
                    </a:ext>
                  </a:extLst>
                </p14:cNvPr>
                <p14:cNvContentPartPr/>
                <p14:nvPr/>
              </p14:nvContentPartPr>
              <p14:xfrm>
                <a:off x="5312900" y="3902314"/>
                <a:ext cx="172080" cy="315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7C8F3B5-EB75-CEA5-E1B1-15747B800F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8580" y="3897994"/>
                  <a:ext cx="18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C60EBA2-E335-790C-9F5B-340002D0962D}"/>
                    </a:ext>
                  </a:extLst>
                </p14:cNvPr>
                <p14:cNvContentPartPr/>
                <p14:nvPr/>
              </p14:nvContentPartPr>
              <p14:xfrm>
                <a:off x="5515220" y="4081954"/>
                <a:ext cx="178920" cy="1051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C60EBA2-E335-790C-9F5B-340002D09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0900" y="4077634"/>
                  <a:ext cx="18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B57AD8B-E32D-C1DB-D9B4-8B04BEE90794}"/>
                    </a:ext>
                  </a:extLst>
                </p14:cNvPr>
                <p14:cNvContentPartPr/>
                <p14:nvPr/>
              </p14:nvContentPartPr>
              <p14:xfrm>
                <a:off x="5738420" y="3875674"/>
                <a:ext cx="91800" cy="348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B57AD8B-E32D-C1DB-D9B4-8B04BEE907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4100" y="3871354"/>
                  <a:ext cx="1004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A79A70-4355-C670-EF6D-23CC1290BA6C}"/>
              </a:ext>
            </a:extLst>
          </p:cNvPr>
          <p:cNvGrpSpPr/>
          <p:nvPr/>
        </p:nvGrpSpPr>
        <p:grpSpPr>
          <a:xfrm>
            <a:off x="6618620" y="2504794"/>
            <a:ext cx="2314800" cy="2193840"/>
            <a:chOff x="6618620" y="2504794"/>
            <a:chExt cx="2314800" cy="21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DB3DFF7-BC93-80B0-A920-B9246EDBB5D9}"/>
                    </a:ext>
                  </a:extLst>
                </p14:cNvPr>
                <p14:cNvContentPartPr/>
                <p14:nvPr/>
              </p14:nvContentPartPr>
              <p14:xfrm>
                <a:off x="7653620" y="3929314"/>
                <a:ext cx="26280" cy="6998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DB3DFF7-BC93-80B0-A920-B9246EDBB5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49300" y="3924994"/>
                  <a:ext cx="3492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4380B15-C877-AE57-73E8-419BAAC6A73D}"/>
                    </a:ext>
                  </a:extLst>
                </p14:cNvPr>
                <p14:cNvContentPartPr/>
                <p14:nvPr/>
              </p14:nvContentPartPr>
              <p14:xfrm>
                <a:off x="7482980" y="4497394"/>
                <a:ext cx="804960" cy="316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4380B15-C877-AE57-73E8-419BAAC6A7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78660" y="4493074"/>
                  <a:ext cx="813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3C46EE3-670F-3D3C-EF44-E6B38093B968}"/>
                    </a:ext>
                  </a:extLst>
                </p14:cNvPr>
                <p14:cNvContentPartPr/>
                <p14:nvPr/>
              </p14:nvContentPartPr>
              <p14:xfrm>
                <a:off x="8248700" y="4491634"/>
                <a:ext cx="253440" cy="259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3C46EE3-670F-3D3C-EF44-E6B38093B9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44380" y="4487314"/>
                  <a:ext cx="26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4806F2F-D4B9-41E7-8E02-68653EC84BD3}"/>
                    </a:ext>
                  </a:extLst>
                </p14:cNvPr>
                <p14:cNvContentPartPr/>
                <p14:nvPr/>
              </p14:nvContentPartPr>
              <p14:xfrm>
                <a:off x="8495660" y="4448434"/>
                <a:ext cx="96480" cy="1310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4806F2F-D4B9-41E7-8E02-68653EC84B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91340" y="4444114"/>
                  <a:ext cx="105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0648B30-EAFF-0CB6-79B3-228DA852C412}"/>
                    </a:ext>
                  </a:extLst>
                </p14:cNvPr>
                <p14:cNvContentPartPr/>
                <p14:nvPr/>
              </p14:nvContentPartPr>
              <p14:xfrm>
                <a:off x="8654780" y="4459234"/>
                <a:ext cx="113400" cy="180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0648B30-EAFF-0CB6-79B3-228DA852C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0460" y="4454914"/>
                  <a:ext cx="12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DBC8CB06-8C25-1D19-39CB-EC64E7A809DC}"/>
                    </a:ext>
                  </a:extLst>
                </p14:cNvPr>
                <p14:cNvContentPartPr/>
                <p14:nvPr/>
              </p14:nvContentPartPr>
              <p14:xfrm>
                <a:off x="8774660" y="4559314"/>
                <a:ext cx="28800" cy="7236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DBC8CB06-8C25-1D19-39CB-EC64E7A809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0340" y="4554994"/>
                  <a:ext cx="3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5B072F-671C-8A4C-A4D5-B28F61A7E613}"/>
                    </a:ext>
                  </a:extLst>
                </p14:cNvPr>
                <p14:cNvContentPartPr/>
                <p14:nvPr/>
              </p14:nvContentPartPr>
              <p14:xfrm>
                <a:off x="8830460" y="4494514"/>
                <a:ext cx="2520" cy="547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5B072F-671C-8A4C-A4D5-B28F61A7E6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26140" y="4490194"/>
                  <a:ext cx="11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782249C-4AEB-F8B7-6F15-6BB5441D1962}"/>
                    </a:ext>
                  </a:extLst>
                </p14:cNvPr>
                <p14:cNvContentPartPr/>
                <p14:nvPr/>
              </p14:nvContentPartPr>
              <p14:xfrm>
                <a:off x="8829740" y="4580914"/>
                <a:ext cx="103680" cy="676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782249C-4AEB-F8B7-6F15-6BB5441D19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25420" y="4576594"/>
                  <a:ext cx="112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934572A-1EAF-9106-2AB1-31AD4641C1E1}"/>
                    </a:ext>
                  </a:extLst>
                </p14:cNvPr>
                <p14:cNvContentPartPr/>
                <p14:nvPr/>
              </p14:nvContentPartPr>
              <p14:xfrm>
                <a:off x="6618620" y="2649154"/>
                <a:ext cx="847080" cy="524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934572A-1EAF-9106-2AB1-31AD4641C1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4300" y="2644834"/>
                  <a:ext cx="8557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8F4DF0A-BAFA-19C2-4425-5179B3C5F852}"/>
                    </a:ext>
                  </a:extLst>
                </p14:cNvPr>
                <p14:cNvContentPartPr/>
                <p14:nvPr/>
              </p14:nvContentPartPr>
              <p14:xfrm>
                <a:off x="7622300" y="2568874"/>
                <a:ext cx="157320" cy="2055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8F4DF0A-BAFA-19C2-4425-5179B3C5F8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17980" y="2564554"/>
                  <a:ext cx="165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859A429-C699-F0FF-AEC8-09ECF906CD55}"/>
                    </a:ext>
                  </a:extLst>
                </p14:cNvPr>
                <p14:cNvContentPartPr/>
                <p14:nvPr/>
              </p14:nvContentPartPr>
              <p14:xfrm>
                <a:off x="7747580" y="2687314"/>
                <a:ext cx="139680" cy="651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859A429-C699-F0FF-AEC8-09ECF906CD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43260" y="2682994"/>
                  <a:ext cx="148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2BE7270-CEE6-81E0-E008-2EA91A06BB9B}"/>
                    </a:ext>
                  </a:extLst>
                </p14:cNvPr>
                <p14:cNvContentPartPr/>
                <p14:nvPr/>
              </p14:nvContentPartPr>
              <p14:xfrm>
                <a:off x="7886540" y="2504794"/>
                <a:ext cx="195120" cy="3171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2BE7270-CEE6-81E0-E008-2EA91A06BB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2220" y="2500474"/>
                  <a:ext cx="203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D10AB21-42D8-BF1F-D8A5-E70B0F49D4E2}"/>
                    </a:ext>
                  </a:extLst>
                </p14:cNvPr>
                <p14:cNvContentPartPr/>
                <p14:nvPr/>
              </p14:nvContentPartPr>
              <p14:xfrm>
                <a:off x="8066540" y="2598034"/>
                <a:ext cx="7920" cy="306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D10AB21-42D8-BF1F-D8A5-E70B0F49D4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2220" y="2593714"/>
                  <a:ext cx="16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73C11C3-1942-518D-8FC9-2CB4E6EF5059}"/>
                    </a:ext>
                  </a:extLst>
                </p14:cNvPr>
                <p14:cNvContentPartPr/>
                <p14:nvPr/>
              </p14:nvContentPartPr>
              <p14:xfrm>
                <a:off x="8079140" y="2706394"/>
                <a:ext cx="371520" cy="1242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73C11C3-1942-518D-8FC9-2CB4E6EF50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4820" y="2702074"/>
                  <a:ext cx="380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C0E970F-91BC-B3DD-62A2-231DAC75FD6F}"/>
                    </a:ext>
                  </a:extLst>
                </p14:cNvPr>
                <p14:cNvContentPartPr/>
                <p14:nvPr/>
              </p14:nvContentPartPr>
              <p14:xfrm>
                <a:off x="8466140" y="2671474"/>
                <a:ext cx="2520" cy="29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C0E970F-91BC-B3DD-62A2-231DAC75FD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1820" y="2667154"/>
                  <a:ext cx="11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92B93A5-1F92-195E-D7E6-137420E8B065}"/>
                    </a:ext>
                  </a:extLst>
                </p14:cNvPr>
                <p14:cNvContentPartPr/>
                <p14:nvPr/>
              </p14:nvContentPartPr>
              <p14:xfrm>
                <a:off x="8493860" y="2629354"/>
                <a:ext cx="143640" cy="2224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92B93A5-1F92-195E-D7E6-137420E8B0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9540" y="2625034"/>
                  <a:ext cx="152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F3FFF1D-6F70-2BB5-621A-7BC89BAAA020}"/>
                    </a:ext>
                  </a:extLst>
                </p14:cNvPr>
                <p14:cNvContentPartPr/>
                <p14:nvPr/>
              </p14:nvContentPartPr>
              <p14:xfrm>
                <a:off x="8697620" y="2612074"/>
                <a:ext cx="56880" cy="246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F3FFF1D-6F70-2BB5-621A-7BC89BAAA0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93300" y="2607754"/>
                  <a:ext cx="65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FB12604-53F7-A607-643F-72094DC7CBB3}"/>
                    </a:ext>
                  </a:extLst>
                </p14:cNvPr>
                <p14:cNvContentPartPr/>
                <p14:nvPr/>
              </p14:nvContentPartPr>
              <p14:xfrm>
                <a:off x="8663060" y="2646274"/>
                <a:ext cx="216000" cy="72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FB12604-53F7-A607-643F-72094DC7CB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58740" y="2641954"/>
                  <a:ext cx="224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5E8FBB2-22EB-19EB-3B75-AD282F57F180}"/>
                    </a:ext>
                  </a:extLst>
                </p14:cNvPr>
                <p14:cNvContentPartPr/>
                <p14:nvPr/>
              </p14:nvContentPartPr>
              <p14:xfrm>
                <a:off x="7840100" y="2914834"/>
                <a:ext cx="15120" cy="185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5E8FBB2-22EB-19EB-3B75-AD282F57F1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5780" y="2910514"/>
                  <a:ext cx="23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A1D1C3F-3637-C381-3995-26735C1592DD}"/>
                    </a:ext>
                  </a:extLst>
                </p14:cNvPr>
                <p14:cNvContentPartPr/>
                <p14:nvPr/>
              </p14:nvContentPartPr>
              <p14:xfrm>
                <a:off x="7763060" y="2894314"/>
                <a:ext cx="227880" cy="280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A1D1C3F-3637-C381-3995-26735C1592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58740" y="2889994"/>
                  <a:ext cx="236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466AC31-C66A-D8F1-E62B-6C1F18E6B7E5}"/>
                    </a:ext>
                  </a:extLst>
                </p14:cNvPr>
                <p14:cNvContentPartPr/>
                <p14:nvPr/>
              </p14:nvContentPartPr>
              <p14:xfrm>
                <a:off x="7957820" y="3008794"/>
                <a:ext cx="167760" cy="1173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466AC31-C66A-D8F1-E62B-6C1F18E6B7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3500" y="3004474"/>
                  <a:ext cx="176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34B7AD8-42CA-5C12-28B7-F95E686C9AB4}"/>
                    </a:ext>
                  </a:extLst>
                </p14:cNvPr>
                <p14:cNvContentPartPr/>
                <p14:nvPr/>
              </p14:nvContentPartPr>
              <p14:xfrm>
                <a:off x="8146100" y="2950114"/>
                <a:ext cx="22680" cy="37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34B7AD8-42CA-5C12-28B7-F95E686C9A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1780" y="2945794"/>
                  <a:ext cx="31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089CB9D-596E-625A-4EF5-B439030489A4}"/>
                    </a:ext>
                  </a:extLst>
                </p14:cNvPr>
                <p14:cNvContentPartPr/>
                <p14:nvPr/>
              </p14:nvContentPartPr>
              <p14:xfrm>
                <a:off x="8202620" y="3003394"/>
                <a:ext cx="113400" cy="3974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089CB9D-596E-625A-4EF5-B439030489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98300" y="2999074"/>
                  <a:ext cx="1220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23AF038-8B79-D4EA-6D88-F1F51DCACC19}"/>
                    </a:ext>
                  </a:extLst>
                </p14:cNvPr>
                <p14:cNvContentPartPr/>
                <p14:nvPr/>
              </p14:nvContentPartPr>
              <p14:xfrm>
                <a:off x="8352740" y="2978554"/>
                <a:ext cx="337320" cy="3596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23AF038-8B79-D4EA-6D88-F1F51DCACC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8420" y="2974234"/>
                  <a:ext cx="345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2CBEDD9-6016-35FA-BE91-E92720CE6B67}"/>
                    </a:ext>
                  </a:extLst>
                </p14:cNvPr>
                <p14:cNvContentPartPr/>
                <p14:nvPr/>
              </p14:nvContentPartPr>
              <p14:xfrm>
                <a:off x="7506020" y="3582634"/>
                <a:ext cx="570240" cy="18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2CBEDD9-6016-35FA-BE91-E92720CE6B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1700" y="3578314"/>
                  <a:ext cx="578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EF08538-F923-FC92-C36D-ADD79E56746D}"/>
                    </a:ext>
                  </a:extLst>
                </p14:cNvPr>
                <p14:cNvContentPartPr/>
                <p14:nvPr/>
              </p14:nvContentPartPr>
              <p14:xfrm>
                <a:off x="8091020" y="3396154"/>
                <a:ext cx="22320" cy="4672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EF08538-F923-FC92-C36D-ADD79E5674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86700" y="3391834"/>
                  <a:ext cx="309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F4637EC-A3A1-D399-0511-1F1FBDE2A067}"/>
                    </a:ext>
                  </a:extLst>
                </p14:cNvPr>
                <p14:cNvContentPartPr/>
                <p14:nvPr/>
              </p14:nvContentPartPr>
              <p14:xfrm>
                <a:off x="8079860" y="3402274"/>
                <a:ext cx="522720" cy="4388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F4637EC-A3A1-D399-0511-1F1FBDE2A0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75540" y="3397954"/>
                  <a:ext cx="531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208C9BF-F9FB-E516-FD62-83B5011CD6A2}"/>
                    </a:ext>
                  </a:extLst>
                </p14:cNvPr>
                <p14:cNvContentPartPr/>
                <p14:nvPr/>
              </p14:nvContentPartPr>
              <p14:xfrm>
                <a:off x="8156540" y="3500914"/>
                <a:ext cx="262080" cy="1605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208C9BF-F9FB-E516-FD62-83B5011CD6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52220" y="3496594"/>
                  <a:ext cx="270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CBA95B6-9B90-DEBD-E5A1-6BB695087C03}"/>
                    </a:ext>
                  </a:extLst>
                </p14:cNvPr>
                <p14:cNvContentPartPr/>
                <p14:nvPr/>
              </p14:nvContentPartPr>
              <p14:xfrm>
                <a:off x="8216660" y="3502354"/>
                <a:ext cx="234720" cy="1364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CBA95B6-9B90-DEBD-E5A1-6BB695087C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12340" y="3498034"/>
                  <a:ext cx="243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606300A-B580-81C3-0B0B-6B86129DE019}"/>
                    </a:ext>
                  </a:extLst>
                </p14:cNvPr>
                <p14:cNvContentPartPr/>
                <p14:nvPr/>
              </p14:nvContentPartPr>
              <p14:xfrm>
                <a:off x="8588540" y="3580834"/>
                <a:ext cx="263160" cy="169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606300A-B580-81C3-0B0B-6B86129DE0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84220" y="3576514"/>
                  <a:ext cx="271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11AFC89-4524-5B15-084E-F0A1E6DA336C}"/>
                    </a:ext>
                  </a:extLst>
                </p14:cNvPr>
                <p14:cNvContentPartPr/>
                <p14:nvPr/>
              </p14:nvContentPartPr>
              <p14:xfrm>
                <a:off x="7599980" y="3908074"/>
                <a:ext cx="91800" cy="1220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11AFC89-4524-5B15-084E-F0A1E6DA336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95660" y="3903754"/>
                  <a:ext cx="100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6FBB570-A961-B18C-85DA-E84CC8591E74}"/>
                    </a:ext>
                  </a:extLst>
                </p14:cNvPr>
                <p14:cNvContentPartPr/>
                <p14:nvPr/>
              </p14:nvContentPartPr>
              <p14:xfrm>
                <a:off x="7766660" y="3885034"/>
                <a:ext cx="65160" cy="1746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6FBB570-A961-B18C-85DA-E84CC8591E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62340" y="3880714"/>
                  <a:ext cx="73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F4F3C2A-6043-FE33-A361-2B9EDBB23984}"/>
                    </a:ext>
                  </a:extLst>
                </p14:cNvPr>
                <p14:cNvContentPartPr/>
                <p14:nvPr/>
              </p14:nvContentPartPr>
              <p14:xfrm>
                <a:off x="7834340" y="3964234"/>
                <a:ext cx="170640" cy="1000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F4F3C2A-6043-FE33-A361-2B9EDBB239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0020" y="3959914"/>
                  <a:ext cx="179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12DDA69-D4D0-68D0-317E-04149B3147A0}"/>
                    </a:ext>
                  </a:extLst>
                </p14:cNvPr>
                <p14:cNvContentPartPr/>
                <p14:nvPr/>
              </p14:nvContentPartPr>
              <p14:xfrm>
                <a:off x="8035220" y="3850114"/>
                <a:ext cx="38880" cy="2242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12DDA69-D4D0-68D0-317E-04149B3147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30900" y="3845794"/>
                  <a:ext cx="47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7BC95F9-188D-8403-3E26-DD34C13F095B}"/>
                    </a:ext>
                  </a:extLst>
                </p14:cNvPr>
                <p14:cNvContentPartPr/>
                <p14:nvPr/>
              </p14:nvContentPartPr>
              <p14:xfrm>
                <a:off x="7998860" y="3937954"/>
                <a:ext cx="143280" cy="115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7BC95F9-188D-8403-3E26-DD34C13F09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94540" y="3933634"/>
                  <a:ext cx="151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3B7F9A-1A63-221C-C7B7-D3B997B9592B}"/>
                    </a:ext>
                  </a:extLst>
                </p14:cNvPr>
                <p14:cNvContentPartPr/>
                <p14:nvPr/>
              </p14:nvContentPartPr>
              <p14:xfrm>
                <a:off x="7657220" y="4490194"/>
                <a:ext cx="8640" cy="97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3B7F9A-1A63-221C-C7B7-D3B997B959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52900" y="4485874"/>
                  <a:ext cx="17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70C44F7F-0D91-6AC4-3AA7-FD0F8360476A}"/>
                    </a:ext>
                  </a:extLst>
                </p14:cNvPr>
                <p14:cNvContentPartPr/>
                <p14:nvPr/>
              </p14:nvContentPartPr>
              <p14:xfrm>
                <a:off x="7925780" y="4459594"/>
                <a:ext cx="5400" cy="10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70C44F7F-0D91-6AC4-3AA7-FD0F836047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21460" y="4455274"/>
                  <a:ext cx="14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7B978C7-65BB-7AEB-FF9E-29876652FE56}"/>
                    </a:ext>
                  </a:extLst>
                </p14:cNvPr>
                <p14:cNvContentPartPr/>
                <p14:nvPr/>
              </p14:nvContentPartPr>
              <p14:xfrm>
                <a:off x="7931180" y="4460314"/>
                <a:ext cx="11520" cy="817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7B978C7-65BB-7AEB-FF9E-29876652FE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26860" y="4455994"/>
                  <a:ext cx="2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EEA53197-D7DD-633D-54DE-E9D178E1D6F4}"/>
                    </a:ext>
                  </a:extLst>
                </p14:cNvPr>
                <p14:cNvContentPartPr/>
                <p14:nvPr/>
              </p14:nvContentPartPr>
              <p14:xfrm>
                <a:off x="7860980" y="4578394"/>
                <a:ext cx="63000" cy="885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EEA53197-D7DD-633D-54DE-E9D178E1D6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56660" y="4574074"/>
                  <a:ext cx="71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B9DBCBE-93BD-F555-BB9C-8CF302A6382D}"/>
                    </a:ext>
                  </a:extLst>
                </p14:cNvPr>
                <p14:cNvContentPartPr/>
                <p14:nvPr/>
              </p14:nvContentPartPr>
              <p14:xfrm>
                <a:off x="7934060" y="4626994"/>
                <a:ext cx="1080" cy="676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B9DBCBE-93BD-F555-BB9C-8CF302A638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9740" y="4622674"/>
                  <a:ext cx="9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3C06CAD-D2A6-2766-81C8-C79C96A77910}"/>
                    </a:ext>
                  </a:extLst>
                </p14:cNvPr>
                <p14:cNvContentPartPr/>
                <p14:nvPr/>
              </p14:nvContentPartPr>
              <p14:xfrm>
                <a:off x="7963940" y="4576594"/>
                <a:ext cx="29520" cy="99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3C06CAD-D2A6-2766-81C8-C79C96A77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59620" y="4572274"/>
                  <a:ext cx="38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B77EEF4-F07E-0B79-EE6C-37378B75BC73}"/>
                    </a:ext>
                  </a:extLst>
                </p14:cNvPr>
                <p14:cNvContentPartPr/>
                <p14:nvPr/>
              </p14:nvContentPartPr>
              <p14:xfrm>
                <a:off x="7952780" y="4576594"/>
                <a:ext cx="57600" cy="28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B77EEF4-F07E-0B79-EE6C-37378B75BC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60" y="4572274"/>
                  <a:ext cx="66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B560D4D2-98C2-A70A-7131-58BC3192B900}"/>
                    </a:ext>
                  </a:extLst>
                </p14:cNvPr>
                <p14:cNvContentPartPr/>
                <p14:nvPr/>
              </p14:nvContentPartPr>
              <p14:xfrm>
                <a:off x="8048540" y="4593874"/>
                <a:ext cx="56880" cy="968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B560D4D2-98C2-A70A-7131-58BC3192B9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44220" y="4589554"/>
                  <a:ext cx="65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B0AFEB1-EC61-6859-FA55-601EFFB0F59A}"/>
                    </a:ext>
                  </a:extLst>
                </p14:cNvPr>
                <p14:cNvContentPartPr/>
                <p14:nvPr/>
              </p14:nvContentPartPr>
              <p14:xfrm>
                <a:off x="8166980" y="4484794"/>
                <a:ext cx="2520" cy="752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B0AFEB1-EC61-6859-FA55-601EFFB0F5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62660" y="4480474"/>
                  <a:ext cx="1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EFA9F09-63BA-AD8C-14AC-04F3DCFAF759}"/>
                    </a:ext>
                  </a:extLst>
                </p14:cNvPr>
                <p14:cNvContentPartPr/>
                <p14:nvPr/>
              </p14:nvContentPartPr>
              <p14:xfrm>
                <a:off x="8183900" y="4614034"/>
                <a:ext cx="39960" cy="846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EFA9F09-63BA-AD8C-14AC-04F3DCFAF7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79580" y="4609714"/>
                  <a:ext cx="4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8999CF0-B58C-DDA3-D836-A1964E861D49}"/>
                    </a:ext>
                  </a:extLst>
                </p14:cNvPr>
                <p14:cNvContentPartPr/>
                <p14:nvPr/>
              </p14:nvContentPartPr>
              <p14:xfrm>
                <a:off x="8186060" y="4599994"/>
                <a:ext cx="69480" cy="432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8999CF0-B58C-DDA3-D836-A1964E861D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81740" y="4595674"/>
                  <a:ext cx="781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5C0EB59-F5D7-B8A9-FA5C-206F7E60F8FD}"/>
                    </a:ext>
                  </a:extLst>
                </p14:cNvPr>
                <p14:cNvContentPartPr/>
                <p14:nvPr/>
              </p14:nvContentPartPr>
              <p14:xfrm>
                <a:off x="8280380" y="4614394"/>
                <a:ext cx="42480" cy="8352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5C0EB59-F5D7-B8A9-FA5C-206F7E60F8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76060" y="4610074"/>
                  <a:ext cx="51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95EF57E-8522-15F5-F8AD-5EDDB9F05A1C}"/>
                    </a:ext>
                  </a:extLst>
                </p14:cNvPr>
                <p14:cNvContentPartPr/>
                <p14:nvPr/>
              </p14:nvContentPartPr>
              <p14:xfrm>
                <a:off x="7647500" y="4477594"/>
                <a:ext cx="360" cy="20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95EF57E-8522-15F5-F8AD-5EDDB9F05A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43180" y="4473274"/>
                  <a:ext cx="9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F2449B2E-AA13-318B-D097-D1AF6474D244}"/>
                    </a:ext>
                  </a:extLst>
                </p14:cNvPr>
                <p14:cNvContentPartPr/>
                <p14:nvPr/>
              </p14:nvContentPartPr>
              <p14:xfrm>
                <a:off x="7647500" y="4469674"/>
                <a:ext cx="198000" cy="288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F2449B2E-AA13-318B-D097-D1AF6474D2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43180" y="4465354"/>
                  <a:ext cx="206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D7F4C3E4-D91E-DF84-21EC-63319FCC69B4}"/>
                    </a:ext>
                  </a:extLst>
                </p14:cNvPr>
                <p14:cNvContentPartPr/>
                <p14:nvPr/>
              </p14:nvContentPartPr>
              <p14:xfrm>
                <a:off x="7698260" y="4460314"/>
                <a:ext cx="360000" cy="3348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D7F4C3E4-D91E-DF84-21EC-63319FCC69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93940" y="4455994"/>
                  <a:ext cx="368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C34FEE8-A4D4-A038-5CD4-53CE45568F6E}"/>
                    </a:ext>
                  </a:extLst>
                </p14:cNvPr>
                <p14:cNvContentPartPr/>
                <p14:nvPr/>
              </p14:nvContentPartPr>
              <p14:xfrm>
                <a:off x="8012900" y="4191034"/>
                <a:ext cx="38160" cy="3085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C34FEE8-A4D4-A038-5CD4-53CE45568F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8580" y="4186714"/>
                  <a:ext cx="46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5926E73-A75E-B4D1-CC33-23C0744F23E4}"/>
                    </a:ext>
                  </a:extLst>
                </p14:cNvPr>
                <p14:cNvContentPartPr/>
                <p14:nvPr/>
              </p14:nvContentPartPr>
              <p14:xfrm>
                <a:off x="8015780" y="4198594"/>
                <a:ext cx="136440" cy="68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5926E73-A75E-B4D1-CC33-23C0744F23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1460" y="4194274"/>
                  <a:ext cx="145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262F5CA-9253-708B-7B03-2061A5F49B59}"/>
                    </a:ext>
                  </a:extLst>
                </p14:cNvPr>
                <p14:cNvContentPartPr/>
                <p14:nvPr/>
              </p14:nvContentPartPr>
              <p14:xfrm>
                <a:off x="7638500" y="4182394"/>
                <a:ext cx="75240" cy="68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262F5CA-9253-708B-7B03-2061A5F49B5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34180" y="4178074"/>
                  <a:ext cx="83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9918A6AB-91B9-8A5B-DFCD-8AE3F2345CB6}"/>
                    </a:ext>
                  </a:extLst>
                </p14:cNvPr>
                <p14:cNvContentPartPr/>
                <p14:nvPr/>
              </p14:nvContentPartPr>
              <p14:xfrm>
                <a:off x="7438700" y="4136314"/>
                <a:ext cx="74520" cy="11304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9918A6AB-91B9-8A5B-DFCD-8AE3F2345C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34380" y="4131994"/>
                  <a:ext cx="83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ED66519-0E14-EF2A-BD68-B247B55D1FB7}"/>
                    </a:ext>
                  </a:extLst>
                </p14:cNvPr>
                <p14:cNvContentPartPr/>
                <p14:nvPr/>
              </p14:nvContentPartPr>
              <p14:xfrm>
                <a:off x="7448780" y="4131634"/>
                <a:ext cx="88920" cy="25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ED66519-0E14-EF2A-BD68-B247B55D1F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44460" y="4127314"/>
                  <a:ext cx="975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FA14CB1B-0864-10BE-F5C2-90C311C9CCFE}"/>
                    </a:ext>
                  </a:extLst>
                </p14:cNvPr>
                <p14:cNvContentPartPr/>
                <p14:nvPr/>
              </p14:nvContentPartPr>
              <p14:xfrm>
                <a:off x="7557140" y="4130194"/>
                <a:ext cx="62640" cy="954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FA14CB1B-0864-10BE-F5C2-90C311C9CC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52820" y="4125874"/>
                  <a:ext cx="71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DB8570E-C2AC-A2D0-C165-8526294B2858}"/>
                    </a:ext>
                  </a:extLst>
                </p14:cNvPr>
                <p14:cNvContentPartPr/>
                <p14:nvPr/>
              </p14:nvContentPartPr>
              <p14:xfrm>
                <a:off x="7982300" y="4211554"/>
                <a:ext cx="27000" cy="1944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DB8570E-C2AC-A2D0-C165-8526294B28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77980" y="4207234"/>
                  <a:ext cx="35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2244421E-6481-02F9-CC50-C1CCE8BAF22E}"/>
                    </a:ext>
                  </a:extLst>
                </p14:cNvPr>
                <p14:cNvContentPartPr/>
                <p14:nvPr/>
              </p14:nvContentPartPr>
              <p14:xfrm>
                <a:off x="7845140" y="4204714"/>
                <a:ext cx="187920" cy="2584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2244421E-6481-02F9-CC50-C1CCE8BAF2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40820" y="4200394"/>
                  <a:ext cx="196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C1B0A03-114D-EE1D-DE32-46B714237B36}"/>
                    </a:ext>
                  </a:extLst>
                </p14:cNvPr>
                <p14:cNvContentPartPr/>
                <p14:nvPr/>
              </p14:nvContentPartPr>
              <p14:xfrm>
                <a:off x="8099300" y="4316314"/>
                <a:ext cx="56880" cy="860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C1B0A03-114D-EE1D-DE32-46B714237B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94980" y="4311994"/>
                  <a:ext cx="65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7B657BAA-EB2A-165C-090C-433A0BB7E61D}"/>
                    </a:ext>
                  </a:extLst>
                </p14:cNvPr>
                <p14:cNvContentPartPr/>
                <p14:nvPr/>
              </p14:nvContentPartPr>
              <p14:xfrm>
                <a:off x="8077700" y="4347994"/>
                <a:ext cx="53280" cy="622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7B657BAA-EB2A-165C-090C-433A0BB7E6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3380" y="4343674"/>
                  <a:ext cx="61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92CF266C-9806-F89C-3246-3A300657230E}"/>
                    </a:ext>
                  </a:extLst>
                </p14:cNvPr>
                <p14:cNvContentPartPr/>
                <p14:nvPr/>
              </p14:nvContentPartPr>
              <p14:xfrm>
                <a:off x="8207660" y="4271314"/>
                <a:ext cx="31680" cy="817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92CF266C-9806-F89C-3246-3A30065723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03340" y="4266994"/>
                  <a:ext cx="40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2495EF2-E897-B28A-AB07-2CE0D0F70061}"/>
                    </a:ext>
                  </a:extLst>
                </p14:cNvPr>
                <p14:cNvContentPartPr/>
                <p14:nvPr/>
              </p14:nvContentPartPr>
              <p14:xfrm>
                <a:off x="8256980" y="4308034"/>
                <a:ext cx="7920" cy="500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2495EF2-E897-B28A-AB07-2CE0D0F700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2660" y="4303714"/>
                  <a:ext cx="16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6E63D5C5-9448-E72E-2402-B483F4C2E564}"/>
                    </a:ext>
                  </a:extLst>
                </p14:cNvPr>
                <p14:cNvContentPartPr/>
                <p14:nvPr/>
              </p14:nvContentPartPr>
              <p14:xfrm>
                <a:off x="8264180" y="4277434"/>
                <a:ext cx="78120" cy="5868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6E63D5C5-9448-E72E-2402-B483F4C2E5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59860" y="4273114"/>
                  <a:ext cx="86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0501FFD-348E-7B70-92FF-EF6327B3AEF5}"/>
                    </a:ext>
                  </a:extLst>
                </p14:cNvPr>
                <p14:cNvContentPartPr/>
                <p14:nvPr/>
              </p14:nvContentPartPr>
              <p14:xfrm>
                <a:off x="7703300" y="4368874"/>
                <a:ext cx="47880" cy="540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0501FFD-348E-7B70-92FF-EF6327B3AE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8980" y="4364554"/>
                  <a:ext cx="56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68DAB8B-2374-AD1C-6FAA-E3DB45927CDC}"/>
                    </a:ext>
                  </a:extLst>
                </p14:cNvPr>
                <p14:cNvContentPartPr/>
                <p14:nvPr/>
              </p14:nvContentPartPr>
              <p14:xfrm>
                <a:off x="7761260" y="4405234"/>
                <a:ext cx="2520" cy="288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68DAB8B-2374-AD1C-6FAA-E3DB45927C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56940" y="4400914"/>
                  <a:ext cx="11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3C6C472A-B829-E868-8F20-0E59A27E516F}"/>
                    </a:ext>
                  </a:extLst>
                </p14:cNvPr>
                <p14:cNvContentPartPr/>
                <p14:nvPr/>
              </p14:nvContentPartPr>
              <p14:xfrm>
                <a:off x="7779260" y="4344394"/>
                <a:ext cx="32400" cy="554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3C6C472A-B829-E868-8F20-0E59A27E51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74940" y="4340074"/>
                  <a:ext cx="410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E86FAC18-4EBC-D0B1-3726-302E60D9343A}"/>
              </a:ext>
            </a:extLst>
          </p:cNvPr>
          <p:cNvGrpSpPr/>
          <p:nvPr/>
        </p:nvGrpSpPr>
        <p:grpSpPr>
          <a:xfrm>
            <a:off x="470180" y="2589394"/>
            <a:ext cx="1584000" cy="1616040"/>
            <a:chOff x="470180" y="2589394"/>
            <a:chExt cx="1584000" cy="16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EE3AFC4-4DC9-2049-3BA3-9B73E4F36FEF}"/>
                    </a:ext>
                  </a:extLst>
                </p14:cNvPr>
                <p14:cNvContentPartPr/>
                <p14:nvPr/>
              </p14:nvContentPartPr>
              <p14:xfrm>
                <a:off x="806420" y="2953354"/>
                <a:ext cx="42480" cy="10522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EE3AFC4-4DC9-2049-3BA3-9B73E4F36FE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100" y="2949034"/>
                  <a:ext cx="5112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1451E3C-DBB2-2F36-9FC7-11862ADE6F59}"/>
                    </a:ext>
                  </a:extLst>
                </p14:cNvPr>
                <p14:cNvContentPartPr/>
                <p14:nvPr/>
              </p14:nvContentPartPr>
              <p14:xfrm>
                <a:off x="475580" y="3674794"/>
                <a:ext cx="1389240" cy="201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1451E3C-DBB2-2F36-9FC7-11862ADE6F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1260" y="3670474"/>
                  <a:ext cx="1397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A5A7876-39EB-8F48-B424-C85B5C04FAAC}"/>
                    </a:ext>
                  </a:extLst>
                </p14:cNvPr>
                <p14:cNvContentPartPr/>
                <p14:nvPr/>
              </p14:nvContentPartPr>
              <p14:xfrm>
                <a:off x="819740" y="3114634"/>
                <a:ext cx="998640" cy="57168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A5A7876-39EB-8F48-B424-C85B5C04FA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5420" y="3110314"/>
                  <a:ext cx="10072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FA59DB35-1EC9-F579-859A-6193907A4C91}"/>
                    </a:ext>
                  </a:extLst>
                </p14:cNvPr>
                <p14:cNvContentPartPr/>
                <p14:nvPr/>
              </p14:nvContentPartPr>
              <p14:xfrm>
                <a:off x="1186580" y="3784594"/>
                <a:ext cx="83520" cy="1393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FA59DB35-1EC9-F579-859A-6193907A4C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82260" y="3780274"/>
                  <a:ext cx="92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6C934CAB-B32A-DFD3-91C6-19291E37FFBD}"/>
                    </a:ext>
                  </a:extLst>
                </p14:cNvPr>
                <p14:cNvContentPartPr/>
                <p14:nvPr/>
              </p14:nvContentPartPr>
              <p14:xfrm>
                <a:off x="1284140" y="3886474"/>
                <a:ext cx="11520" cy="651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6C934CAB-B32A-DFD3-91C6-19291E37FF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79820" y="3882154"/>
                  <a:ext cx="20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A657D53-5B9B-7F80-863D-621B251991C6}"/>
                    </a:ext>
                  </a:extLst>
                </p14:cNvPr>
                <p14:cNvContentPartPr/>
                <p14:nvPr/>
              </p14:nvContentPartPr>
              <p14:xfrm>
                <a:off x="1300340" y="3794314"/>
                <a:ext cx="48600" cy="13248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A657D53-5B9B-7F80-863D-621B251991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96020" y="3789994"/>
                  <a:ext cx="57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12FB7C2-41F4-5EF2-049E-94BEC44C704C}"/>
                    </a:ext>
                  </a:extLst>
                </p14:cNvPr>
                <p14:cNvContentPartPr/>
                <p14:nvPr/>
              </p14:nvContentPartPr>
              <p14:xfrm>
                <a:off x="1293140" y="3797194"/>
                <a:ext cx="48600" cy="504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12FB7C2-41F4-5EF2-049E-94BEC44C70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88820" y="3792874"/>
                  <a:ext cx="572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6CA7AE1-D90D-B727-0142-3A90C78A84FD}"/>
                    </a:ext>
                  </a:extLst>
                </p14:cNvPr>
                <p14:cNvContentPartPr/>
                <p14:nvPr/>
              </p14:nvContentPartPr>
              <p14:xfrm>
                <a:off x="1384580" y="3775234"/>
                <a:ext cx="67320" cy="1155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6CA7AE1-D90D-B727-0142-3A90C78A84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80260" y="3770914"/>
                  <a:ext cx="75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DD05EEC-5984-ECAC-38F2-B2C056961F8F}"/>
                    </a:ext>
                  </a:extLst>
                </p14:cNvPr>
                <p14:cNvContentPartPr/>
                <p14:nvPr/>
              </p14:nvContentPartPr>
              <p14:xfrm>
                <a:off x="1759700" y="3119314"/>
                <a:ext cx="6480" cy="446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DD05EEC-5984-ECAC-38F2-B2C056961F8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55380" y="3114994"/>
                  <a:ext cx="15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F49DBC62-010D-C07A-EA96-C2B12CF4AEF3}"/>
                    </a:ext>
                  </a:extLst>
                </p14:cNvPr>
                <p14:cNvContentPartPr/>
                <p14:nvPr/>
              </p14:nvContentPartPr>
              <p14:xfrm>
                <a:off x="1764740" y="3269434"/>
                <a:ext cx="3240" cy="802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F49DBC62-010D-C07A-EA96-C2B12CF4AE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60420" y="3265114"/>
                  <a:ext cx="11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2C092355-287E-D4FA-B330-319C5CA87D15}"/>
                    </a:ext>
                  </a:extLst>
                </p14:cNvPr>
                <p14:cNvContentPartPr/>
                <p14:nvPr/>
              </p14:nvContentPartPr>
              <p14:xfrm>
                <a:off x="770780" y="3112114"/>
                <a:ext cx="70920" cy="5796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2C092355-287E-D4FA-B330-319C5CA87D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6460" y="3107794"/>
                  <a:ext cx="79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25D3A622-DC27-068B-8CC9-0F63DF884E10}"/>
                    </a:ext>
                  </a:extLst>
                </p14:cNvPr>
                <p14:cNvContentPartPr/>
                <p14:nvPr/>
              </p14:nvContentPartPr>
              <p14:xfrm>
                <a:off x="589700" y="3173314"/>
                <a:ext cx="79560" cy="1044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25D3A622-DC27-068B-8CC9-0F63DF884E1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380" y="3168994"/>
                  <a:ext cx="88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52469153-5989-8E48-6BED-AFB6597409E6}"/>
                    </a:ext>
                  </a:extLst>
                </p14:cNvPr>
                <p14:cNvContentPartPr/>
                <p14:nvPr/>
              </p14:nvContentPartPr>
              <p14:xfrm>
                <a:off x="591500" y="3158914"/>
                <a:ext cx="107640" cy="169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52469153-5989-8E48-6BED-AFB6597409E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7180" y="3154594"/>
                  <a:ext cx="11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177CD851-4750-6D62-D7F0-B6801C5CFD19}"/>
                    </a:ext>
                  </a:extLst>
                </p14:cNvPr>
                <p14:cNvContentPartPr/>
                <p14:nvPr/>
              </p14:nvContentPartPr>
              <p14:xfrm>
                <a:off x="827300" y="3651394"/>
                <a:ext cx="51120" cy="424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177CD851-4750-6D62-D7F0-B6801C5CFD1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2980" y="3647074"/>
                  <a:ext cx="59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8E8F38C8-EAA7-808F-F0E9-0BFE396948B9}"/>
                    </a:ext>
                  </a:extLst>
                </p14:cNvPr>
                <p14:cNvContentPartPr/>
                <p14:nvPr/>
              </p14:nvContentPartPr>
              <p14:xfrm>
                <a:off x="1752140" y="3489034"/>
                <a:ext cx="23400" cy="21600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8E8F38C8-EAA7-808F-F0E9-0BFE396948B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47820" y="3484714"/>
                  <a:ext cx="32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8EDCF26D-14DF-CAAE-62D4-55A541673C0A}"/>
                    </a:ext>
                  </a:extLst>
                </p14:cNvPr>
                <p14:cNvContentPartPr/>
                <p14:nvPr/>
              </p14:nvContentPartPr>
              <p14:xfrm>
                <a:off x="1761140" y="3785674"/>
                <a:ext cx="60120" cy="1296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8EDCF26D-14DF-CAAE-62D4-55A541673C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56820" y="3781354"/>
                  <a:ext cx="68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EF35893-C200-2640-AB41-0ECBC76F09C2}"/>
                    </a:ext>
                  </a:extLst>
                </p14:cNvPr>
                <p14:cNvContentPartPr/>
                <p14:nvPr/>
              </p14:nvContentPartPr>
              <p14:xfrm>
                <a:off x="1761860" y="3777754"/>
                <a:ext cx="68040" cy="28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EF35893-C200-2640-AB41-0ECBC76F09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57540" y="3773434"/>
                  <a:ext cx="76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5E9587E-E1B3-8D58-34F4-ACD103FB189F}"/>
                    </a:ext>
                  </a:extLst>
                </p14:cNvPr>
                <p14:cNvContentPartPr/>
                <p14:nvPr/>
              </p14:nvContentPartPr>
              <p14:xfrm>
                <a:off x="1881740" y="3766594"/>
                <a:ext cx="39960" cy="1314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5E9587E-E1B3-8D58-34F4-ACD103FB189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77420" y="3762274"/>
                  <a:ext cx="48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273336A-EB60-8775-0919-00177A0A86C8}"/>
                    </a:ext>
                  </a:extLst>
                </p14:cNvPr>
                <p14:cNvContentPartPr/>
                <p14:nvPr/>
              </p14:nvContentPartPr>
              <p14:xfrm>
                <a:off x="1767620" y="3655354"/>
                <a:ext cx="7200" cy="4248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273336A-EB60-8775-0919-00177A0A86C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63300" y="3651034"/>
                  <a:ext cx="15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5688BD40-A080-3B03-1DC3-77F852DE53A1}"/>
                    </a:ext>
                  </a:extLst>
                </p14:cNvPr>
                <p14:cNvContentPartPr/>
                <p14:nvPr/>
              </p14:nvContentPartPr>
              <p14:xfrm>
                <a:off x="1832420" y="3659314"/>
                <a:ext cx="92520" cy="144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5688BD40-A080-3B03-1DC3-77F852DE53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28100" y="3654994"/>
                  <a:ext cx="101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0A72808-59B2-EADC-6DD3-A8262986E4DF}"/>
                    </a:ext>
                  </a:extLst>
                </p14:cNvPr>
                <p14:cNvContentPartPr/>
                <p14:nvPr/>
              </p14:nvContentPartPr>
              <p14:xfrm>
                <a:off x="1927460" y="3630874"/>
                <a:ext cx="61920" cy="662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0A72808-59B2-EADC-6DD3-A8262986E4D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23140" y="3626554"/>
                  <a:ext cx="70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1445AC32-868B-7268-8AB4-FA54DACFE409}"/>
                    </a:ext>
                  </a:extLst>
                </p14:cNvPr>
                <p14:cNvContentPartPr/>
                <p14:nvPr/>
              </p14:nvContentPartPr>
              <p14:xfrm>
                <a:off x="1848260" y="4078714"/>
                <a:ext cx="68760" cy="1267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1445AC32-868B-7268-8AB4-FA54DACFE40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43940" y="4074394"/>
                  <a:ext cx="77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26BC078-58B1-8144-9359-B573525885E9}"/>
                    </a:ext>
                  </a:extLst>
                </p14:cNvPr>
                <p14:cNvContentPartPr/>
                <p14:nvPr/>
              </p14:nvContentPartPr>
              <p14:xfrm>
                <a:off x="1934300" y="4138834"/>
                <a:ext cx="34560" cy="6660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26BC078-58B1-8144-9359-B573525885E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29980" y="4134514"/>
                  <a:ext cx="43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AAB6B60-CAE7-76D1-ECEB-A647964ED9A4}"/>
                    </a:ext>
                  </a:extLst>
                </p14:cNvPr>
                <p14:cNvContentPartPr/>
                <p14:nvPr/>
              </p14:nvContentPartPr>
              <p14:xfrm>
                <a:off x="1978220" y="4066834"/>
                <a:ext cx="360" cy="5868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AAB6B60-CAE7-76D1-ECEB-A647964ED9A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73900" y="4062514"/>
                  <a:ext cx="9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5BE358A-7787-6692-663B-90BF8795A0B9}"/>
                    </a:ext>
                  </a:extLst>
                </p14:cNvPr>
                <p14:cNvContentPartPr/>
                <p14:nvPr/>
              </p14:nvContentPartPr>
              <p14:xfrm>
                <a:off x="1980380" y="4093834"/>
                <a:ext cx="73800" cy="1054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5BE358A-7787-6692-663B-90BF8795A0B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76060" y="4089514"/>
                  <a:ext cx="82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AF2FAB8D-EDB7-279A-D906-32F71A0292A1}"/>
                    </a:ext>
                  </a:extLst>
                </p14:cNvPr>
                <p14:cNvContentPartPr/>
                <p14:nvPr/>
              </p14:nvContentPartPr>
              <p14:xfrm>
                <a:off x="760340" y="2911954"/>
                <a:ext cx="118440" cy="13824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AF2FAB8D-EDB7-279A-D906-32F71A0292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6020" y="2907634"/>
                  <a:ext cx="127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94B4A7F-9F76-18FF-D8C8-93D6AD54D453}"/>
                    </a:ext>
                  </a:extLst>
                </p14:cNvPr>
                <p14:cNvContentPartPr/>
                <p14:nvPr/>
              </p14:nvContentPartPr>
              <p14:xfrm>
                <a:off x="470180" y="2650594"/>
                <a:ext cx="121320" cy="19044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94B4A7F-9F76-18FF-D8C8-93D6AD54D4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5860" y="2646274"/>
                  <a:ext cx="129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851DC39-8982-17DA-3B5E-C8E0C329A59A}"/>
                    </a:ext>
                  </a:extLst>
                </p14:cNvPr>
                <p14:cNvContentPartPr/>
                <p14:nvPr/>
              </p14:nvContentPartPr>
              <p14:xfrm>
                <a:off x="621020" y="2735554"/>
                <a:ext cx="190080" cy="885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851DC39-8982-17DA-3B5E-C8E0C329A5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6700" y="2731234"/>
                  <a:ext cx="198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4014B095-CDD4-71F9-8C95-9D0D5F139B0B}"/>
                    </a:ext>
                  </a:extLst>
                </p14:cNvPr>
                <p14:cNvContentPartPr/>
                <p14:nvPr/>
              </p14:nvContentPartPr>
              <p14:xfrm>
                <a:off x="841340" y="2589394"/>
                <a:ext cx="30600" cy="19152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4014B095-CDD4-71F9-8C95-9D0D5F139B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020" y="2585074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EA456A9E-599A-6A5C-52F6-DC6BAC1D88B9}"/>
                    </a:ext>
                  </a:extLst>
                </p14:cNvPr>
                <p14:cNvContentPartPr/>
                <p14:nvPr/>
              </p14:nvContentPartPr>
              <p14:xfrm>
                <a:off x="813260" y="2666794"/>
                <a:ext cx="156600" cy="223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EA456A9E-599A-6A5C-52F6-DC6BAC1D88B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8940" y="2662474"/>
                  <a:ext cx="16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1339F75-6461-3E05-869A-3A81A7916407}"/>
                    </a:ext>
                  </a:extLst>
                </p14:cNvPr>
                <p14:cNvContentPartPr/>
                <p14:nvPr/>
              </p14:nvContentPartPr>
              <p14:xfrm>
                <a:off x="1224020" y="2732314"/>
                <a:ext cx="269280" cy="2880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1339F75-6461-3E05-869A-3A81A79164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19700" y="2727994"/>
                  <a:ext cx="27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8A9AA663-417B-C8F7-BBA8-CC5F2C4A3788}"/>
                    </a:ext>
                  </a:extLst>
                </p14:cNvPr>
                <p14:cNvContentPartPr/>
                <p14:nvPr/>
              </p14:nvContentPartPr>
              <p14:xfrm>
                <a:off x="1487900" y="2639074"/>
                <a:ext cx="17640" cy="23940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8A9AA663-417B-C8F7-BBA8-CC5F2C4A37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83580" y="2634754"/>
                  <a:ext cx="26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D69352C4-0FC5-1660-FD00-5B69DBC4A1DA}"/>
                    </a:ext>
                  </a:extLst>
                </p14:cNvPr>
                <p14:cNvContentPartPr/>
                <p14:nvPr/>
              </p14:nvContentPartPr>
              <p14:xfrm>
                <a:off x="1472420" y="2615314"/>
                <a:ext cx="256320" cy="2696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D69352C4-0FC5-1660-FD00-5B69DBC4A1D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68100" y="2610994"/>
                  <a:ext cx="264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4D061FC2-C53A-AEBC-677E-CA4ACB993901}"/>
                    </a:ext>
                  </a:extLst>
                </p14:cNvPr>
                <p14:cNvContentPartPr/>
                <p14:nvPr/>
              </p14:nvContentPartPr>
              <p14:xfrm>
                <a:off x="1694900" y="2716474"/>
                <a:ext cx="236160" cy="248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4D061FC2-C53A-AEBC-677E-CA4ACB9939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90580" y="2712154"/>
                  <a:ext cx="244800" cy="3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464261"/>
            <a:ext cx="637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 </a:t>
            </a:r>
            <a:r>
              <a:rPr spc="-25" dirty="0"/>
              <a:t>DIGITAIS </a:t>
            </a:r>
            <a:r>
              <a:rPr spc="-5" dirty="0"/>
              <a:t>(pinos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I/O)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228" y="1171702"/>
            <a:ext cx="3649979" cy="476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O PIC18F4520 possui 40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A, Port B, Port C, Port D e Port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Char char="•"/>
              <a:tabLst>
                <a:tab pos="137795" algn="l"/>
              </a:tabLst>
            </a:pPr>
            <a:r>
              <a:rPr sz="1600" spc="-40" dirty="0">
                <a:latin typeface="Arial"/>
                <a:cs typeface="Arial"/>
              </a:rPr>
              <a:t>Todos </a:t>
            </a:r>
            <a:r>
              <a:rPr sz="1600" spc="-5" dirty="0">
                <a:latin typeface="Arial"/>
                <a:cs typeface="Arial"/>
              </a:rPr>
              <a:t>os pinos são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(RA7:RA0)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B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(RB7:RB0)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(RC7:RC0)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(RD7:RD0)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(RE3:RE0).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36 pinos de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I/O.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pino RE3 </a:t>
            </a:r>
            <a:r>
              <a:rPr sz="1600" dirty="0">
                <a:latin typeface="Arial"/>
                <a:cs typeface="Arial"/>
              </a:rPr>
              <a:t>só </a:t>
            </a:r>
            <a:r>
              <a:rPr sz="1600" spc="-5" dirty="0">
                <a:latin typeface="Arial"/>
                <a:cs typeface="Arial"/>
              </a:rPr>
              <a:t>pode ser configurado  como entrada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4572000" cy="5305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464261"/>
            <a:ext cx="73253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CONFIGURAÇÃO </a:t>
            </a:r>
            <a:r>
              <a:rPr spc="5" dirty="0"/>
              <a:t>DO</a:t>
            </a:r>
            <a:r>
              <a:rPr spc="-114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17778"/>
            <a:ext cx="8303259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dez </a:t>
            </a:r>
            <a:r>
              <a:rPr sz="1800" dirty="0">
                <a:latin typeface="Arial"/>
                <a:cs typeface="Arial"/>
              </a:rPr>
              <a:t>formas </a:t>
            </a:r>
            <a:r>
              <a:rPr sz="1800" spc="-5" dirty="0">
                <a:latin typeface="Arial"/>
                <a:cs typeface="Arial"/>
              </a:rPr>
              <a:t>diferentes de funcionamento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Os  </a:t>
            </a:r>
            <a:r>
              <a:rPr sz="1800" spc="-5" dirty="0">
                <a:latin typeface="Arial"/>
                <a:cs typeface="Arial"/>
              </a:rPr>
              <a:t>bits de configuração </a:t>
            </a:r>
            <a:r>
              <a:rPr sz="1800" dirty="0">
                <a:latin typeface="Arial"/>
                <a:cs typeface="Arial"/>
              </a:rPr>
              <a:t>FOSC2:FOSC0 </a:t>
            </a:r>
            <a:r>
              <a:rPr sz="1800" spc="-5" dirty="0">
                <a:latin typeface="Arial"/>
                <a:cs typeface="Arial"/>
              </a:rPr>
              <a:t>(CONFIG1H&lt;2:0&gt;) são os responsáveis  pela configuração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spc="-5" dirty="0">
                <a:latin typeface="Arial"/>
                <a:cs typeface="Arial"/>
              </a:rPr>
              <a:t>As opções disponíveis para o oscilador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são: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LP</a:t>
            </a:r>
            <a:r>
              <a:rPr sz="1600" spc="-5" dirty="0">
                <a:latin typeface="Arial"/>
                <a:cs typeface="Arial"/>
              </a:rPr>
              <a:t>: cristal de </a:t>
            </a:r>
            <a:r>
              <a:rPr sz="1600" spc="-5" dirty="0" err="1">
                <a:latin typeface="Arial"/>
                <a:cs typeface="Arial"/>
              </a:rPr>
              <a:t>baixa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pot</a:t>
            </a:r>
            <a:r>
              <a:rPr lang="pt-BR" sz="1600" spc="40" dirty="0">
                <a:latin typeface="Arial"/>
                <a:cs typeface="Arial"/>
              </a:rPr>
              <a:t>ê</a:t>
            </a:r>
            <a:r>
              <a:rPr sz="1600" spc="40" dirty="0" err="1">
                <a:latin typeface="Arial"/>
                <a:cs typeface="Arial"/>
              </a:rPr>
              <a:t>ncia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(até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200KHz).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XT</a:t>
            </a:r>
            <a:r>
              <a:rPr sz="1600" spc="-5" dirty="0">
                <a:latin typeface="Arial"/>
                <a:cs typeface="Arial"/>
              </a:rPr>
              <a:t>: cristal/ressonador (até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latin typeface="Arial"/>
                <a:cs typeface="Arial"/>
              </a:rPr>
              <a:t>HS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(acima 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HSPLL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com o PLL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habilitado.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RC</a:t>
            </a:r>
            <a:r>
              <a:rPr sz="1600" spc="-5" dirty="0">
                <a:latin typeface="Arial"/>
                <a:cs typeface="Arial"/>
              </a:rPr>
              <a:t>: RC externo com saída de </a:t>
            </a:r>
            <a:r>
              <a:rPr sz="1600" i="1" dirty="0">
                <a:latin typeface="Arial"/>
                <a:cs typeface="Arial"/>
              </a:rPr>
              <a:t>clock</a:t>
            </a:r>
            <a:r>
              <a:rPr sz="160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Essa opção fornece ao pino OSC2/CLKO/RA6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sinal digital com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 err="1">
                <a:latin typeface="Arial"/>
                <a:cs typeface="Arial"/>
              </a:rPr>
              <a:t>quatro</a:t>
            </a:r>
            <a:r>
              <a:rPr sz="1600" spc="-5" dirty="0">
                <a:latin typeface="Arial"/>
                <a:cs typeface="Arial"/>
              </a:rPr>
              <a:t> vezes menor que a do oscilador principal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(Fosc/4).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Arial"/>
                <a:cs typeface="Arial"/>
              </a:rPr>
              <a:t>RCIO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RC externo. Nessa opção o RA6 funciona como pino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INTIO1</a:t>
            </a:r>
            <a:r>
              <a:rPr sz="1600" spc="-5" dirty="0">
                <a:latin typeface="Arial"/>
                <a:cs typeface="Arial"/>
              </a:rPr>
              <a:t>: oscilador interno com Fosc/4 no pino RA6 e pino RA7 configurado como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Arial"/>
                <a:cs typeface="Arial"/>
              </a:rPr>
              <a:t>INTIO2</a:t>
            </a:r>
            <a:r>
              <a:rPr sz="1600" spc="-5" dirty="0">
                <a:latin typeface="Arial"/>
                <a:cs typeface="Arial"/>
              </a:rPr>
              <a:t>: oscilador interno com RA6 e RA7 configurados como pinos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digitais.</a:t>
            </a:r>
            <a:endParaRPr sz="1600" dirty="0">
              <a:latin typeface="Arial"/>
              <a:cs typeface="Arial"/>
            </a:endParaRPr>
          </a:p>
          <a:p>
            <a:pPr marL="12700" marR="24384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latin typeface="Arial"/>
                <a:cs typeface="Arial"/>
              </a:rPr>
              <a:t>EC</a:t>
            </a:r>
            <a:r>
              <a:rPr sz="1600" spc="-5" dirty="0">
                <a:latin typeface="Arial"/>
                <a:cs typeface="Arial"/>
              </a:rPr>
              <a:t>: oscilador externo com saída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Essa opção fornece no pino OSC2/CLKO/RA6  um sinal digital com </a:t>
            </a:r>
            <a:r>
              <a:rPr sz="1600" spc="30" dirty="0" err="1">
                <a:latin typeface="Arial"/>
                <a:cs typeface="Arial"/>
              </a:rPr>
              <a:t>frequ</a:t>
            </a:r>
            <a:r>
              <a:rPr lang="pt-BR" sz="1600" spc="30" dirty="0">
                <a:latin typeface="Arial"/>
                <a:cs typeface="Arial"/>
              </a:rPr>
              <a:t>ê</a:t>
            </a:r>
            <a:r>
              <a:rPr sz="1600" spc="30" dirty="0" err="1">
                <a:latin typeface="Arial"/>
                <a:cs typeface="Arial"/>
              </a:rPr>
              <a:t>ncia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quatro vezes menor que a do oscilador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ECIO</a:t>
            </a:r>
            <a:r>
              <a:rPr sz="1600" spc="-5" dirty="0">
                <a:latin typeface="Arial"/>
                <a:cs typeface="Arial"/>
              </a:rPr>
              <a:t>: oscilador externo. Nessa opção o pino RA6 funciona como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8531E6C5-2194-A055-7F22-E6A2C35061CC}"/>
              </a:ext>
            </a:extLst>
          </p:cNvPr>
          <p:cNvGrpSpPr/>
          <p:nvPr/>
        </p:nvGrpSpPr>
        <p:grpSpPr>
          <a:xfrm>
            <a:off x="4900700" y="1786954"/>
            <a:ext cx="3659040" cy="1361520"/>
            <a:chOff x="4900700" y="1786954"/>
            <a:chExt cx="3659040" cy="13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EEEC9F7-0E94-E366-102A-EEE51CC801A0}"/>
                    </a:ext>
                  </a:extLst>
                </p14:cNvPr>
                <p14:cNvContentPartPr/>
                <p14:nvPr/>
              </p14:nvContentPartPr>
              <p14:xfrm>
                <a:off x="5516660" y="2025994"/>
                <a:ext cx="330120" cy="241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EEEC9F7-0E94-E366-102A-EEE51CC801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12340" y="2021674"/>
                  <a:ext cx="338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9481FD5-4510-D85A-AD98-FCD0F78297F7}"/>
                    </a:ext>
                  </a:extLst>
                </p14:cNvPr>
                <p14:cNvContentPartPr/>
                <p14:nvPr/>
              </p14:nvContentPartPr>
              <p14:xfrm>
                <a:off x="5852900" y="1899274"/>
                <a:ext cx="38160" cy="3110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9481FD5-4510-D85A-AD98-FCD0F78297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8580" y="1894954"/>
                  <a:ext cx="46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5BB89C8-3536-1596-4DE9-AF6B51FC2CED}"/>
                    </a:ext>
                  </a:extLst>
                </p14:cNvPr>
                <p14:cNvContentPartPr/>
                <p14:nvPr/>
              </p14:nvContentPartPr>
              <p14:xfrm>
                <a:off x="5944340" y="1924834"/>
                <a:ext cx="18000" cy="2491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5BB89C8-3536-1596-4DE9-AF6B51FC2C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40020" y="1920514"/>
                  <a:ext cx="26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CDA20E6-AE45-D289-1CC7-E45E8250D550}"/>
                    </a:ext>
                  </a:extLst>
                </p14:cNvPr>
                <p14:cNvContentPartPr/>
                <p14:nvPr/>
              </p14:nvContentPartPr>
              <p14:xfrm>
                <a:off x="5947220" y="1928434"/>
                <a:ext cx="113040" cy="2646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CDA20E6-AE45-D289-1CC7-E45E8250D5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2900" y="1924114"/>
                  <a:ext cx="121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3908BF-F148-673F-1284-EEACC5727141}"/>
                    </a:ext>
                  </a:extLst>
                </p14:cNvPr>
                <p14:cNvContentPartPr/>
                <p14:nvPr/>
              </p14:nvContentPartPr>
              <p14:xfrm>
                <a:off x="6103100" y="1914394"/>
                <a:ext cx="41760" cy="2887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3908BF-F148-673F-1284-EEACC57271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8780" y="1910074"/>
                  <a:ext cx="50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C811689-A982-DD62-42B5-D523DF7C8474}"/>
                    </a:ext>
                  </a:extLst>
                </p14:cNvPr>
                <p14:cNvContentPartPr/>
                <p14:nvPr/>
              </p14:nvContentPartPr>
              <p14:xfrm>
                <a:off x="6129020" y="2029594"/>
                <a:ext cx="268200" cy="16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C811689-A982-DD62-42B5-D523DF7C84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24700" y="2025274"/>
                  <a:ext cx="276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9477921-B67A-ECB9-DE66-9FA3D04B3265}"/>
                    </a:ext>
                  </a:extLst>
                </p14:cNvPr>
                <p14:cNvContentPartPr/>
                <p14:nvPr/>
              </p14:nvContentPartPr>
              <p14:xfrm>
                <a:off x="6377420" y="1981354"/>
                <a:ext cx="637200" cy="583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9477921-B67A-ECB9-DE66-9FA3D04B32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3100" y="1977034"/>
                  <a:ext cx="645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9641BF9-8657-ECDE-C54A-5B93CFFFCBD2}"/>
                    </a:ext>
                  </a:extLst>
                </p14:cNvPr>
                <p14:cNvContentPartPr/>
                <p14:nvPr/>
              </p14:nvContentPartPr>
              <p14:xfrm>
                <a:off x="5522780" y="2078914"/>
                <a:ext cx="1819440" cy="365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9641BF9-8657-ECDE-C54A-5B93CFFFCB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8460" y="2074594"/>
                  <a:ext cx="1828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359CB42-2ADB-8A26-609E-ABA0CCCC46AC}"/>
                    </a:ext>
                  </a:extLst>
                </p14:cNvPr>
                <p14:cNvContentPartPr/>
                <p14:nvPr/>
              </p14:nvContentPartPr>
              <p14:xfrm>
                <a:off x="6982580" y="1964794"/>
                <a:ext cx="393840" cy="12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359CB42-2ADB-8A26-609E-ABA0CCCC46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8260" y="1960474"/>
                  <a:ext cx="402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F2FD6FC-9946-44ED-E2E3-4F38E6B1AC81}"/>
                    </a:ext>
                  </a:extLst>
                </p14:cNvPr>
                <p14:cNvContentPartPr/>
                <p14:nvPr/>
              </p14:nvContentPartPr>
              <p14:xfrm>
                <a:off x="7445900" y="1903234"/>
                <a:ext cx="35280" cy="3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F2FD6FC-9946-44ED-E2E3-4F38E6B1AC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1580" y="1898914"/>
                  <a:ext cx="439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9A096125-BE22-1BDF-5F4C-99ACBFBCAFBE}"/>
                    </a:ext>
                  </a:extLst>
                </p14:cNvPr>
                <p14:cNvContentPartPr/>
                <p14:nvPr/>
              </p14:nvContentPartPr>
              <p14:xfrm>
                <a:off x="7398740" y="1899274"/>
                <a:ext cx="145080" cy="1404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9A096125-BE22-1BDF-5F4C-99ACBFBCAF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4420" y="1894954"/>
                  <a:ext cx="153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8281AD2-3280-5921-AE40-F0B0DC567B52}"/>
                    </a:ext>
                  </a:extLst>
                </p14:cNvPr>
                <p14:cNvContentPartPr/>
                <p14:nvPr/>
              </p14:nvContentPartPr>
              <p14:xfrm>
                <a:off x="7426820" y="1894234"/>
                <a:ext cx="162720" cy="11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8281AD2-3280-5921-AE40-F0B0DC567B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22500" y="1889914"/>
                  <a:ext cx="171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7F42698-1AC4-C416-8360-AD2C8673B83E}"/>
                    </a:ext>
                  </a:extLst>
                </p14:cNvPr>
                <p14:cNvContentPartPr/>
                <p14:nvPr/>
              </p14:nvContentPartPr>
              <p14:xfrm>
                <a:off x="7379660" y="2239834"/>
                <a:ext cx="12960" cy="1645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7F42698-1AC4-C416-8360-AD2C8673B8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75340" y="2235514"/>
                  <a:ext cx="21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1FB1111-805B-681A-24E2-DF9F13AABBF5}"/>
                    </a:ext>
                  </a:extLst>
                </p14:cNvPr>
                <p14:cNvContentPartPr/>
                <p14:nvPr/>
              </p14:nvContentPartPr>
              <p14:xfrm>
                <a:off x="7387220" y="2257474"/>
                <a:ext cx="174240" cy="169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1FB1111-805B-681A-24E2-DF9F13AABB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2900" y="2253154"/>
                  <a:ext cx="182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CB76A8B-4DD9-6794-DEFC-0842A1341DC7}"/>
                    </a:ext>
                  </a:extLst>
                </p14:cNvPr>
                <p14:cNvContentPartPr/>
                <p14:nvPr/>
              </p14:nvContentPartPr>
              <p14:xfrm>
                <a:off x="7369220" y="2372674"/>
                <a:ext cx="214560" cy="30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CB76A8B-4DD9-6794-DEFC-0842A1341D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4900" y="2368354"/>
                  <a:ext cx="22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9DDF855-AD63-E748-FB4A-EC59F411005D}"/>
                    </a:ext>
                  </a:extLst>
                </p14:cNvPr>
                <p14:cNvContentPartPr/>
                <p14:nvPr/>
              </p14:nvContentPartPr>
              <p14:xfrm>
                <a:off x="7510700" y="1786954"/>
                <a:ext cx="108360" cy="10940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9DDF855-AD63-E748-FB4A-EC59F41100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06380" y="1782634"/>
                  <a:ext cx="1170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8776D91-FADF-CDE4-656D-019C54F1642A}"/>
                    </a:ext>
                  </a:extLst>
                </p14:cNvPr>
                <p14:cNvContentPartPr/>
                <p14:nvPr/>
              </p14:nvContentPartPr>
              <p14:xfrm>
                <a:off x="5549060" y="2423794"/>
                <a:ext cx="48240" cy="195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8776D91-FADF-CDE4-656D-019C54F164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44740" y="2419474"/>
                  <a:ext cx="56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38272A0-D1C6-B354-9C88-0667E0E3A174}"/>
                    </a:ext>
                  </a:extLst>
                </p14:cNvPr>
                <p14:cNvContentPartPr/>
                <p14:nvPr/>
              </p14:nvContentPartPr>
              <p14:xfrm>
                <a:off x="5428820" y="2605594"/>
                <a:ext cx="298800" cy="223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38272A0-D1C6-B354-9C88-0667E0E3A1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24500" y="2601274"/>
                  <a:ext cx="30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07605798-D8ED-9A18-B129-53210682D5D5}"/>
                    </a:ext>
                  </a:extLst>
                </p14:cNvPr>
                <p14:cNvContentPartPr/>
                <p14:nvPr/>
              </p14:nvContentPartPr>
              <p14:xfrm>
                <a:off x="5477420" y="2670394"/>
                <a:ext cx="213120" cy="252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07605798-D8ED-9A18-B129-53210682D5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3100" y="2666074"/>
                  <a:ext cx="221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6F2CF97F-64AD-3205-AB9F-CC2B8C999472}"/>
                    </a:ext>
                  </a:extLst>
                </p14:cNvPr>
                <p14:cNvContentPartPr/>
                <p14:nvPr/>
              </p14:nvContentPartPr>
              <p14:xfrm>
                <a:off x="5453660" y="2650594"/>
                <a:ext cx="236880" cy="39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6F2CF97F-64AD-3205-AB9F-CC2B8C999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49340" y="2646274"/>
                  <a:ext cx="245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A973EB5-5908-F9A4-DE30-04D45EB9836E}"/>
                    </a:ext>
                  </a:extLst>
                </p14:cNvPr>
                <p14:cNvContentPartPr/>
                <p14:nvPr/>
              </p14:nvContentPartPr>
              <p14:xfrm>
                <a:off x="5600900" y="2665714"/>
                <a:ext cx="3960" cy="1720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A973EB5-5908-F9A4-DE30-04D45EB983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96580" y="2661394"/>
                  <a:ext cx="12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58F2B55-B7D2-E627-7B84-0F39BDF69690}"/>
                    </a:ext>
                  </a:extLst>
                </p14:cNvPr>
                <p14:cNvContentPartPr/>
                <p14:nvPr/>
              </p14:nvContentPartPr>
              <p14:xfrm>
                <a:off x="5540420" y="2795314"/>
                <a:ext cx="109080" cy="14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58F2B55-B7D2-E627-7B84-0F39BDF696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6100" y="2790994"/>
                  <a:ext cx="117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CD474BD-3886-4944-6F86-791334F4D499}"/>
                    </a:ext>
                  </a:extLst>
                </p14:cNvPr>
                <p14:cNvContentPartPr/>
                <p14:nvPr/>
              </p14:nvContentPartPr>
              <p14:xfrm>
                <a:off x="5561300" y="2827714"/>
                <a:ext cx="91080" cy="208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CD474BD-3886-4944-6F86-791334F4D4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6980" y="2823394"/>
                  <a:ext cx="99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BCBE8C9-879F-1A4A-AA9A-EA2AD7CE3966}"/>
                    </a:ext>
                  </a:extLst>
                </p14:cNvPr>
                <p14:cNvContentPartPr/>
                <p14:nvPr/>
              </p14:nvContentPartPr>
              <p14:xfrm>
                <a:off x="5603060" y="2833474"/>
                <a:ext cx="61200" cy="223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BCBE8C9-879F-1A4A-AA9A-EA2AD7CE39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8740" y="2829154"/>
                  <a:ext cx="69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56CB553-701D-E689-3D93-54A104469821}"/>
                    </a:ext>
                  </a:extLst>
                </p14:cNvPr>
                <p14:cNvContentPartPr/>
                <p14:nvPr/>
              </p14:nvContentPartPr>
              <p14:xfrm>
                <a:off x="6470300" y="2000794"/>
                <a:ext cx="55080" cy="55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56CB553-701D-E689-3D93-54A1044698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5980" y="1996474"/>
                  <a:ext cx="6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27B1D2C-1FD6-A564-D12D-F128F7C9A426}"/>
                    </a:ext>
                  </a:extLst>
                </p14:cNvPr>
                <p14:cNvContentPartPr/>
                <p14:nvPr/>
              </p14:nvContentPartPr>
              <p14:xfrm>
                <a:off x="6495860" y="2005474"/>
                <a:ext cx="38160" cy="5072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27B1D2C-1FD6-A564-D12D-F128F7C9A4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1540" y="2001154"/>
                  <a:ext cx="468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A152CCF-4829-B728-BC5B-279FDC0D0A03}"/>
                    </a:ext>
                  </a:extLst>
                </p14:cNvPr>
                <p14:cNvContentPartPr/>
                <p14:nvPr/>
              </p14:nvContentPartPr>
              <p14:xfrm>
                <a:off x="6402260" y="2484994"/>
                <a:ext cx="267480" cy="100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A152CCF-4829-B728-BC5B-279FDC0D0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7940" y="2480674"/>
                  <a:ext cx="276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2B030EDB-2EC3-6075-D690-849AD5AC81C2}"/>
                    </a:ext>
                  </a:extLst>
                </p14:cNvPr>
                <p14:cNvContentPartPr/>
                <p14:nvPr/>
              </p14:nvContentPartPr>
              <p14:xfrm>
                <a:off x="6411980" y="2572474"/>
                <a:ext cx="213120" cy="219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2B030EDB-2EC3-6075-D690-849AD5AC81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07660" y="2568154"/>
                  <a:ext cx="221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96EF54FA-3B9C-F0A0-B2FC-2E5A6B579404}"/>
                    </a:ext>
                  </a:extLst>
                </p14:cNvPr>
                <p14:cNvContentPartPr/>
                <p14:nvPr/>
              </p14:nvContentPartPr>
              <p14:xfrm>
                <a:off x="6536180" y="2577154"/>
                <a:ext cx="17640" cy="250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96EF54FA-3B9C-F0A0-B2FC-2E5A6B5794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31860" y="2572834"/>
                  <a:ext cx="26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D42EA63-4589-0C0C-26EC-A009F4FD5648}"/>
                    </a:ext>
                  </a:extLst>
                </p14:cNvPr>
                <p14:cNvContentPartPr/>
                <p14:nvPr/>
              </p14:nvContentPartPr>
              <p14:xfrm>
                <a:off x="6463100" y="2779114"/>
                <a:ext cx="162720" cy="406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D42EA63-4589-0C0C-26EC-A009F4FD56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58780" y="2774794"/>
                  <a:ext cx="171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C1FC9C5-0C2B-95AE-63E5-EE34DBB54C2D}"/>
                    </a:ext>
                  </a:extLst>
                </p14:cNvPr>
                <p14:cNvContentPartPr/>
                <p14:nvPr/>
              </p14:nvContentPartPr>
              <p14:xfrm>
                <a:off x="6532940" y="2844634"/>
                <a:ext cx="62280" cy="234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C1FC9C5-0C2B-95AE-63E5-EE34DBB54C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8620" y="2840314"/>
                  <a:ext cx="70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A073B4F5-4876-91B3-ED5F-A0240BB98E9B}"/>
                    </a:ext>
                  </a:extLst>
                </p14:cNvPr>
                <p14:cNvContentPartPr/>
                <p14:nvPr/>
              </p14:nvContentPartPr>
              <p14:xfrm>
                <a:off x="6532940" y="2868034"/>
                <a:ext cx="94680" cy="45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A073B4F5-4876-91B3-ED5F-A0240BB98E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8620" y="2863714"/>
                  <a:ext cx="103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B3539187-4692-A3A7-1DA7-33A55BB742A6}"/>
                    </a:ext>
                  </a:extLst>
                </p14:cNvPr>
                <p14:cNvContentPartPr/>
                <p14:nvPr/>
              </p14:nvContentPartPr>
              <p14:xfrm>
                <a:off x="4937780" y="2575714"/>
                <a:ext cx="3960" cy="82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B3539187-4692-A3A7-1DA7-33A55BB742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33460" y="2571394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270E34D4-0285-5F19-7B81-DC2C35F82381}"/>
                    </a:ext>
                  </a:extLst>
                </p14:cNvPr>
                <p14:cNvContentPartPr/>
                <p14:nvPr/>
              </p14:nvContentPartPr>
              <p14:xfrm>
                <a:off x="4900700" y="2514154"/>
                <a:ext cx="3960" cy="1490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270E34D4-0285-5F19-7B81-DC2C35F823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96380" y="2509834"/>
                  <a:ext cx="12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CA185B4-DD0C-D2A2-11EB-C08B16EC05B0}"/>
                    </a:ext>
                  </a:extLst>
                </p14:cNvPr>
                <p14:cNvContentPartPr/>
                <p14:nvPr/>
              </p14:nvContentPartPr>
              <p14:xfrm>
                <a:off x="4966220" y="2518834"/>
                <a:ext cx="74160" cy="143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CA185B4-DD0C-D2A2-11EB-C08B16EC05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61900" y="2514514"/>
                  <a:ext cx="82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792B2CD-609B-B37E-4CE1-61450482FA32}"/>
                    </a:ext>
                  </a:extLst>
                </p14:cNvPr>
                <p14:cNvContentPartPr/>
                <p14:nvPr/>
              </p14:nvContentPartPr>
              <p14:xfrm>
                <a:off x="5049380" y="2512714"/>
                <a:ext cx="96120" cy="2498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792B2CD-609B-B37E-4CE1-61450482FA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45060" y="2508394"/>
                  <a:ext cx="104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960C4B8-F951-262B-6A04-B03980FCA782}"/>
                    </a:ext>
                  </a:extLst>
                </p14:cNvPr>
                <p14:cNvContentPartPr/>
                <p14:nvPr/>
              </p14:nvContentPartPr>
              <p14:xfrm>
                <a:off x="5187980" y="2478874"/>
                <a:ext cx="21960" cy="2286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960C4B8-F951-262B-6A04-B03980FCA7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3660" y="2474554"/>
                  <a:ext cx="30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2776A48-6E7A-6CA6-8394-606FE5B41FC1}"/>
                    </a:ext>
                  </a:extLst>
                </p14:cNvPr>
                <p14:cNvContentPartPr/>
                <p14:nvPr/>
              </p14:nvContentPartPr>
              <p14:xfrm>
                <a:off x="5193020" y="2469874"/>
                <a:ext cx="79920" cy="8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2776A48-6E7A-6CA6-8394-606FE5B41F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88700" y="2465554"/>
                  <a:ext cx="88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6EDA207-DF08-DD81-EA88-AD45E463F1FD}"/>
                    </a:ext>
                  </a:extLst>
                </p14:cNvPr>
                <p14:cNvContentPartPr/>
                <p14:nvPr/>
              </p14:nvContentPartPr>
              <p14:xfrm>
                <a:off x="5185100" y="2544754"/>
                <a:ext cx="137880" cy="349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6EDA207-DF08-DD81-EA88-AD45E463F1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80780" y="2540434"/>
                  <a:ext cx="146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C68F494-C22B-4A8A-4078-0BFEC10667DF}"/>
                    </a:ext>
                  </a:extLst>
                </p14:cNvPr>
                <p14:cNvContentPartPr/>
                <p14:nvPr/>
              </p14:nvContentPartPr>
              <p14:xfrm>
                <a:off x="6764420" y="2508034"/>
                <a:ext cx="11520" cy="1609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C68F494-C22B-4A8A-4078-0BFEC10667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0100" y="2503714"/>
                  <a:ext cx="20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B2DAE1DD-0F26-6020-5966-62926A9E94E9}"/>
                    </a:ext>
                  </a:extLst>
                </p14:cNvPr>
                <p14:cNvContentPartPr/>
                <p14:nvPr/>
              </p14:nvContentPartPr>
              <p14:xfrm>
                <a:off x="6838580" y="2533234"/>
                <a:ext cx="99720" cy="1180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B2DAE1DD-0F26-6020-5966-62926A9E94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34260" y="2528914"/>
                  <a:ext cx="108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BE3EB4C-B3CE-F8BD-C11E-C998F4D7F704}"/>
                    </a:ext>
                  </a:extLst>
                </p14:cNvPr>
                <p14:cNvContentPartPr/>
                <p14:nvPr/>
              </p14:nvContentPartPr>
              <p14:xfrm>
                <a:off x="6998060" y="2483194"/>
                <a:ext cx="28800" cy="1962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BE3EB4C-B3CE-F8BD-C11E-C998F4D7F7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3740" y="2478874"/>
                  <a:ext cx="37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57CC887-2512-5F45-7CD7-3A3E4651ECE0}"/>
                    </a:ext>
                  </a:extLst>
                </p14:cNvPr>
                <p14:cNvContentPartPr/>
                <p14:nvPr/>
              </p14:nvContentPartPr>
              <p14:xfrm>
                <a:off x="7011380" y="2463394"/>
                <a:ext cx="76320" cy="136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57CC887-2512-5F45-7CD7-3A3E4651EC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07060" y="2459074"/>
                  <a:ext cx="84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68F309F-8B24-CC85-3798-F3E9862DBD31}"/>
                    </a:ext>
                  </a:extLst>
                </p14:cNvPr>
                <p14:cNvContentPartPr/>
                <p14:nvPr/>
              </p14:nvContentPartPr>
              <p14:xfrm>
                <a:off x="7007060" y="2551234"/>
                <a:ext cx="82080" cy="3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68F309F-8B24-CC85-3798-F3E9862DBD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2740" y="2546914"/>
                  <a:ext cx="90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C6F4A4A-9314-94D8-D484-4B4A2FA93EF6}"/>
                    </a:ext>
                  </a:extLst>
                </p14:cNvPr>
                <p14:cNvContentPartPr/>
                <p14:nvPr/>
              </p14:nvContentPartPr>
              <p14:xfrm>
                <a:off x="6947300" y="2567794"/>
                <a:ext cx="51840" cy="167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C6F4A4A-9314-94D8-D484-4B4A2FA93E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42980" y="2563474"/>
                  <a:ext cx="6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393648-9569-64FC-95EB-F7308877E250}"/>
                    </a:ext>
                  </a:extLst>
                </p14:cNvPr>
                <p14:cNvContentPartPr/>
                <p14:nvPr/>
              </p14:nvContentPartPr>
              <p14:xfrm>
                <a:off x="8276420" y="2705314"/>
                <a:ext cx="5400" cy="241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393648-9569-64FC-95EB-F7308877E2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72100" y="2700994"/>
                  <a:ext cx="14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3F727066-1DFF-AD64-ABA4-1024A081F52B}"/>
                    </a:ext>
                  </a:extLst>
                </p14:cNvPr>
                <p14:cNvContentPartPr/>
                <p14:nvPr/>
              </p14:nvContentPartPr>
              <p14:xfrm>
                <a:off x="8098580" y="2670394"/>
                <a:ext cx="1800" cy="3027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3F727066-1DFF-AD64-ABA4-1024A081F5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94260" y="2666074"/>
                  <a:ext cx="10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6CC7639-7132-F695-21C3-1B3088E4AD0F}"/>
                    </a:ext>
                  </a:extLst>
                </p14:cNvPr>
                <p14:cNvContentPartPr/>
                <p14:nvPr/>
              </p14:nvContentPartPr>
              <p14:xfrm>
                <a:off x="8099300" y="2599474"/>
                <a:ext cx="409680" cy="3744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6CC7639-7132-F695-21C3-1B3088E4AD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94980" y="2595154"/>
                  <a:ext cx="4183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F6946C1-F1EA-9987-A203-09F68875E26C}"/>
                    </a:ext>
                  </a:extLst>
                </p14:cNvPr>
                <p14:cNvContentPartPr/>
                <p14:nvPr/>
              </p14:nvContentPartPr>
              <p14:xfrm>
                <a:off x="8079140" y="2921674"/>
                <a:ext cx="480600" cy="44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F6946C1-F1EA-9987-A203-09F68875E2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74820" y="2917354"/>
                  <a:ext cx="489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59BB2DCE-7FB6-65D7-8BCC-73A3A7CF803A}"/>
                    </a:ext>
                  </a:extLst>
                </p14:cNvPr>
                <p14:cNvContentPartPr/>
                <p14:nvPr/>
              </p14:nvContentPartPr>
              <p14:xfrm>
                <a:off x="8282900" y="2935354"/>
                <a:ext cx="13680" cy="213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59BB2DCE-7FB6-65D7-8BCC-73A3A7CF80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78580" y="2931034"/>
                  <a:ext cx="22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8D23241-C379-219B-B581-4531BD18002B}"/>
                    </a:ext>
                  </a:extLst>
                </p14:cNvPr>
                <p14:cNvContentPartPr/>
                <p14:nvPr/>
              </p14:nvContentPartPr>
              <p14:xfrm>
                <a:off x="8137100" y="2925994"/>
                <a:ext cx="7920" cy="217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8D23241-C379-219B-B581-4531BD1800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32780" y="2921674"/>
                  <a:ext cx="16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B6BED4C0-EABA-F5D6-EC02-94E3D9E91AA7}"/>
                    </a:ext>
                  </a:extLst>
                </p14:cNvPr>
                <p14:cNvContentPartPr/>
                <p14:nvPr/>
              </p14:nvContentPartPr>
              <p14:xfrm>
                <a:off x="8424380" y="2932834"/>
                <a:ext cx="6480" cy="1940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B6BED4C0-EABA-F5D6-EC02-94E3D9E91A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20060" y="2928514"/>
                  <a:ext cx="15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E9E8A72-9468-69C6-B36E-61C1BB0D00DC}"/>
                    </a:ext>
                  </a:extLst>
                </p14:cNvPr>
                <p14:cNvContentPartPr/>
                <p14:nvPr/>
              </p14:nvContentPartPr>
              <p14:xfrm>
                <a:off x="8137100" y="2706754"/>
                <a:ext cx="82080" cy="2487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E9E8A72-9468-69C6-B36E-61C1BB0D00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32780" y="2702434"/>
                  <a:ext cx="90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77E88C58-CDD7-ACB1-FAB7-41C649A74213}"/>
                    </a:ext>
                  </a:extLst>
                </p14:cNvPr>
                <p14:cNvContentPartPr/>
                <p14:nvPr/>
              </p14:nvContentPartPr>
              <p14:xfrm>
                <a:off x="8219540" y="2617834"/>
                <a:ext cx="12600" cy="1814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77E88C58-CDD7-ACB1-FAB7-41C649A742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15220" y="2613514"/>
                  <a:ext cx="2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60097FA-F6B0-F630-9C4D-3B1C3F584434}"/>
                    </a:ext>
                  </a:extLst>
                </p14:cNvPr>
                <p14:cNvContentPartPr/>
                <p14:nvPr/>
              </p14:nvContentPartPr>
              <p14:xfrm>
                <a:off x="8266700" y="2596954"/>
                <a:ext cx="98640" cy="1969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60097FA-F6B0-F630-9C4D-3B1C3F584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62380" y="2592634"/>
                  <a:ext cx="107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4DBFF7BE-2330-2412-01AB-6C7F1800FB0F}"/>
                    </a:ext>
                  </a:extLst>
                </p14:cNvPr>
                <p14:cNvContentPartPr/>
                <p14:nvPr/>
              </p14:nvContentPartPr>
              <p14:xfrm>
                <a:off x="8402780" y="2605954"/>
                <a:ext cx="6480" cy="186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4DBFF7BE-2330-2412-01AB-6C7F1800FB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98460" y="2601634"/>
                  <a:ext cx="15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83A3581-6519-F62D-F8FA-2F4F237ECFCC}"/>
                    </a:ext>
                  </a:extLst>
                </p14:cNvPr>
                <p14:cNvContentPartPr/>
                <p14:nvPr/>
              </p14:nvContentPartPr>
              <p14:xfrm>
                <a:off x="8410340" y="2691994"/>
                <a:ext cx="70200" cy="3157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83A3581-6519-F62D-F8FA-2F4F237ECF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06020" y="2687674"/>
                  <a:ext cx="78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C13EDB72-8565-8661-3379-411893E86A9B}"/>
                    </a:ext>
                  </a:extLst>
                </p14:cNvPr>
                <p14:cNvContentPartPr/>
                <p14:nvPr/>
              </p14:nvContentPartPr>
              <p14:xfrm>
                <a:off x="8143940" y="2855434"/>
                <a:ext cx="61920" cy="68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C13EDB72-8565-8661-3379-411893E86A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39620" y="2851114"/>
                  <a:ext cx="70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B95F477-F1BF-DABC-1960-D4C1260D620E}"/>
                    </a:ext>
                  </a:extLst>
                </p14:cNvPr>
                <p14:cNvContentPartPr/>
                <p14:nvPr/>
              </p14:nvContentPartPr>
              <p14:xfrm>
                <a:off x="8208380" y="2813674"/>
                <a:ext cx="4680" cy="86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B95F477-F1BF-DABC-1960-D4C1260D62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04060" y="2809354"/>
                  <a:ext cx="13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51E640C-9886-6818-FAFC-3B5A043605AC}"/>
                    </a:ext>
                  </a:extLst>
                </p14:cNvPr>
                <p14:cNvContentPartPr/>
                <p14:nvPr/>
              </p14:nvContentPartPr>
              <p14:xfrm>
                <a:off x="8253020" y="2808994"/>
                <a:ext cx="10800" cy="86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51E640C-9886-6818-FAFC-3B5A043605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48700" y="2804674"/>
                  <a:ext cx="19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1F17A92-35F6-ADC7-A0AE-772AEEDC612D}"/>
                    </a:ext>
                  </a:extLst>
                </p14:cNvPr>
                <p14:cNvContentPartPr/>
                <p14:nvPr/>
              </p14:nvContentPartPr>
              <p14:xfrm>
                <a:off x="8262740" y="2844634"/>
                <a:ext cx="41040" cy="1198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1F17A92-35F6-ADC7-A0AE-772AEEDC61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58420" y="2840314"/>
                  <a:ext cx="4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ED9FB94A-47FB-2805-A8BC-B23D49BF9BDB}"/>
                    </a:ext>
                  </a:extLst>
                </p14:cNvPr>
                <p14:cNvContentPartPr/>
                <p14:nvPr/>
              </p14:nvContentPartPr>
              <p14:xfrm>
                <a:off x="8293340" y="2851474"/>
                <a:ext cx="66600" cy="151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ED9FB94A-47FB-2805-A8BC-B23D49BF9B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9020" y="2847154"/>
                  <a:ext cx="75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084B0F17-DDB8-4962-C164-B42C6185F102}"/>
                    </a:ext>
                  </a:extLst>
                </p14:cNvPr>
                <p14:cNvContentPartPr/>
                <p14:nvPr/>
              </p14:nvContentPartPr>
              <p14:xfrm>
                <a:off x="8352740" y="2807194"/>
                <a:ext cx="5400" cy="882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084B0F17-DDB8-4962-C164-B42C6185F1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48420" y="2802874"/>
                  <a:ext cx="14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88342DA2-ED1A-90CF-7160-A2F2B4F17F50}"/>
                    </a:ext>
                  </a:extLst>
                </p14:cNvPr>
                <p14:cNvContentPartPr/>
                <p14:nvPr/>
              </p14:nvContentPartPr>
              <p14:xfrm>
                <a:off x="8392340" y="2801074"/>
                <a:ext cx="360" cy="910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88342DA2-ED1A-90CF-7160-A2F2B4F17F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88020" y="2796754"/>
                  <a:ext cx="9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2990B8A-653B-E272-422F-562C0FC54581}"/>
                    </a:ext>
                  </a:extLst>
                </p14:cNvPr>
                <p14:cNvContentPartPr/>
                <p14:nvPr/>
              </p14:nvContentPartPr>
              <p14:xfrm>
                <a:off x="8397380" y="2837434"/>
                <a:ext cx="72360" cy="104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2990B8A-653B-E272-422F-562C0FC545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93060" y="2833114"/>
                  <a:ext cx="81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53B99B05-AFD6-D63D-6D48-9A3833AA6BC8}"/>
                    </a:ext>
                  </a:extLst>
                </p14:cNvPr>
                <p14:cNvContentPartPr/>
                <p14:nvPr/>
              </p14:nvContentPartPr>
              <p14:xfrm>
                <a:off x="8463620" y="2823034"/>
                <a:ext cx="23400" cy="295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53B99B05-AFD6-D63D-6D48-9A3833AA6B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59300" y="2818714"/>
                  <a:ext cx="32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A2ED33D3-0783-958E-830C-E063FD72F39C}"/>
                    </a:ext>
                  </a:extLst>
                </p14:cNvPr>
                <p14:cNvContentPartPr/>
                <p14:nvPr/>
              </p14:nvContentPartPr>
              <p14:xfrm>
                <a:off x="8424740" y="2899714"/>
                <a:ext cx="42120" cy="648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A2ED33D3-0783-958E-830C-E063FD72F3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20420" y="2895394"/>
                  <a:ext cx="50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CFD80782-3862-E332-E9DD-5A72A764A066}"/>
                    </a:ext>
                  </a:extLst>
                </p14:cNvPr>
                <p14:cNvContentPartPr/>
                <p14:nvPr/>
              </p14:nvContentPartPr>
              <p14:xfrm>
                <a:off x="8435540" y="2899714"/>
                <a:ext cx="31680" cy="2098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CFD80782-3862-E332-E9DD-5A72A764A0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31220" y="2895394"/>
                  <a:ext cx="40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EA66CA8A-9EA3-3B9E-3F34-BBBC5A634787}"/>
                    </a:ext>
                  </a:extLst>
                </p14:cNvPr>
                <p14:cNvContentPartPr/>
                <p14:nvPr/>
              </p14:nvContentPartPr>
              <p14:xfrm>
                <a:off x="7665860" y="1847434"/>
                <a:ext cx="103320" cy="1958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EA66CA8A-9EA3-3B9E-3F34-BBBC5A6347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61540" y="1843114"/>
                  <a:ext cx="111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3B3F7BEA-8CAC-98A1-185E-B185760481BE}"/>
                    </a:ext>
                  </a:extLst>
                </p14:cNvPr>
                <p14:cNvContentPartPr/>
                <p14:nvPr/>
              </p14:nvContentPartPr>
              <p14:xfrm>
                <a:off x="7812020" y="1863634"/>
                <a:ext cx="121680" cy="2019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3B3F7BEA-8CAC-98A1-185E-B185760481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07700" y="1859314"/>
                  <a:ext cx="130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7E59F56C-B588-8AF8-84AF-712600267D61}"/>
                    </a:ext>
                  </a:extLst>
                </p14:cNvPr>
                <p14:cNvContentPartPr/>
                <p14:nvPr/>
              </p14:nvContentPartPr>
              <p14:xfrm>
                <a:off x="7860980" y="1941394"/>
                <a:ext cx="88920" cy="342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7E59F56C-B588-8AF8-84AF-712600267D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56660" y="1937074"/>
                  <a:ext cx="97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AC445E67-C41E-0C25-26A9-FF1F5913E4E9}"/>
                    </a:ext>
                  </a:extLst>
                </p14:cNvPr>
                <p14:cNvContentPartPr/>
                <p14:nvPr/>
              </p14:nvContentPartPr>
              <p14:xfrm>
                <a:off x="7969700" y="1831954"/>
                <a:ext cx="140400" cy="2250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AC445E67-C41E-0C25-26A9-FF1F5913E4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65380" y="1827634"/>
                  <a:ext cx="149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3505311E-4903-5D88-E7DC-2947F2A30347}"/>
                    </a:ext>
                  </a:extLst>
                </p14:cNvPr>
                <p14:cNvContentPartPr/>
                <p14:nvPr/>
              </p14:nvContentPartPr>
              <p14:xfrm>
                <a:off x="7695380" y="2187994"/>
                <a:ext cx="149040" cy="1256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3505311E-4903-5D88-E7DC-2947F2A303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1060" y="2183674"/>
                  <a:ext cx="157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0BE2BEF-BDA1-49C0-8634-D6F5A3D630BC}"/>
                    </a:ext>
                  </a:extLst>
                </p14:cNvPr>
                <p14:cNvContentPartPr/>
                <p14:nvPr/>
              </p14:nvContentPartPr>
              <p14:xfrm>
                <a:off x="7869620" y="2201674"/>
                <a:ext cx="84960" cy="1238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0BE2BEF-BDA1-49C0-8634-D6F5A3D630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65300" y="2197354"/>
                  <a:ext cx="93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7F05D48-A2E5-7C12-DBF1-53C43BBF11FF}"/>
                    </a:ext>
                  </a:extLst>
                </p14:cNvPr>
                <p14:cNvContentPartPr/>
                <p14:nvPr/>
              </p14:nvContentPartPr>
              <p14:xfrm>
                <a:off x="7906340" y="2252434"/>
                <a:ext cx="54720" cy="2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7F05D48-A2E5-7C12-DBF1-53C43BBF11F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02020" y="2248114"/>
                  <a:ext cx="633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7CF3DD2-7380-845C-F0F0-16648CA4B92F}"/>
                    </a:ext>
                  </a:extLst>
                </p14:cNvPr>
                <p14:cNvContentPartPr/>
                <p14:nvPr/>
              </p14:nvContentPartPr>
              <p14:xfrm>
                <a:off x="8021180" y="2181514"/>
                <a:ext cx="97200" cy="15840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7CF3DD2-7380-845C-F0F0-16648CA4B9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16860" y="2177194"/>
                  <a:ext cx="105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62922C78-9EA6-86F9-91C5-F00536CCAF6B}"/>
                    </a:ext>
                  </a:extLst>
                </p14:cNvPr>
                <p14:cNvContentPartPr/>
                <p14:nvPr/>
              </p14:nvContentPartPr>
              <p14:xfrm>
                <a:off x="8061140" y="2274754"/>
                <a:ext cx="91800" cy="504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62922C78-9EA6-86F9-91C5-F00536CCAF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56820" y="2270434"/>
                  <a:ext cx="10044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2757A544-66FF-2440-4625-BC2C5D62F7F8}"/>
              </a:ext>
            </a:extLst>
          </p:cNvPr>
          <p:cNvGrpSpPr/>
          <p:nvPr/>
        </p:nvGrpSpPr>
        <p:grpSpPr>
          <a:xfrm>
            <a:off x="779060" y="4441234"/>
            <a:ext cx="385920" cy="275400"/>
            <a:chOff x="779060" y="4441234"/>
            <a:chExt cx="3859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79D34D1-98CD-ED1A-F33F-5932AB0047C9}"/>
                    </a:ext>
                  </a:extLst>
                </p14:cNvPr>
                <p14:cNvContentPartPr/>
                <p14:nvPr/>
              </p14:nvContentPartPr>
              <p14:xfrm>
                <a:off x="779060" y="4443034"/>
                <a:ext cx="321120" cy="27360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79D34D1-98CD-ED1A-F33F-5932AB0047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4740" y="4438714"/>
                  <a:ext cx="329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44039F59-F51B-00E8-36A1-556CEF5402A9}"/>
                    </a:ext>
                  </a:extLst>
                </p14:cNvPr>
                <p14:cNvContentPartPr/>
                <p14:nvPr/>
              </p14:nvContentPartPr>
              <p14:xfrm>
                <a:off x="812540" y="4441234"/>
                <a:ext cx="352440" cy="2746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44039F59-F51B-00E8-36A1-556CEF5402A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8220" y="4436914"/>
                  <a:ext cx="36108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EEEEFFCC-0C07-FA9F-CF82-1A910E651E6D}"/>
                  </a:ext>
                </a:extLst>
              </p14:cNvPr>
              <p14:cNvContentPartPr/>
              <p14:nvPr/>
            </p14:nvContentPartPr>
            <p14:xfrm>
              <a:off x="4598300" y="4712314"/>
              <a:ext cx="330480" cy="900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EEEEFFCC-0C07-FA9F-CF82-1A910E651E6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593980" y="4707994"/>
                <a:ext cx="3391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C616254F-B8D4-B8E3-1E1C-DB28336DBCA0}"/>
                  </a:ext>
                </a:extLst>
              </p14:cNvPr>
              <p14:cNvContentPartPr/>
              <p14:nvPr/>
            </p14:nvContentPartPr>
            <p14:xfrm>
              <a:off x="5756420" y="4682434"/>
              <a:ext cx="222840" cy="1296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C616254F-B8D4-B8E3-1E1C-DB28336DBCA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52100" y="4678114"/>
                <a:ext cx="231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72306273-BB33-9F6C-84E7-C90722CF958D}"/>
                  </a:ext>
                </a:extLst>
              </p14:cNvPr>
              <p14:cNvContentPartPr/>
              <p14:nvPr/>
            </p14:nvContentPartPr>
            <p14:xfrm>
              <a:off x="4359260" y="4582714"/>
              <a:ext cx="147600" cy="2880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72306273-BB33-9F6C-84E7-C90722CF958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54940" y="4578394"/>
                <a:ext cx="156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4824D252-AA22-4A79-71F0-AF1ADE58002D}"/>
                  </a:ext>
                </a:extLst>
              </p14:cNvPr>
              <p14:cNvContentPartPr/>
              <p14:nvPr/>
            </p14:nvContentPartPr>
            <p14:xfrm>
              <a:off x="3220940" y="4480834"/>
              <a:ext cx="1818720" cy="22320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4824D252-AA22-4A79-71F0-AF1ADE58002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16620" y="4476514"/>
                <a:ext cx="1827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E3961230-F508-09AD-A3E3-1C7475E08599}"/>
                  </a:ext>
                </a:extLst>
              </p14:cNvPr>
              <p14:cNvContentPartPr/>
              <p14:nvPr/>
            </p14:nvContentPartPr>
            <p14:xfrm>
              <a:off x="5756420" y="4669834"/>
              <a:ext cx="79200" cy="720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E3961230-F508-09AD-A3E3-1C7475E0859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52100" y="4665514"/>
                <a:ext cx="87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76DA9356-7D21-79B2-E0A7-60B6CFB6E9AE}"/>
                  </a:ext>
                </a:extLst>
              </p14:cNvPr>
              <p14:cNvContentPartPr/>
              <p14:nvPr/>
            </p14:nvContentPartPr>
            <p14:xfrm>
              <a:off x="8287580" y="4751194"/>
              <a:ext cx="7920" cy="108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76DA9356-7D21-79B2-E0A7-60B6CFB6E9A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83260" y="4746874"/>
                <a:ext cx="16560" cy="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75E32B5-B639-FC9E-DC18-A857412296A0}"/>
              </a:ext>
            </a:extLst>
          </p:cNvPr>
          <p:cNvGrpSpPr/>
          <p:nvPr/>
        </p:nvGrpSpPr>
        <p:grpSpPr>
          <a:xfrm>
            <a:off x="4352420" y="39514"/>
            <a:ext cx="1205640" cy="261720"/>
            <a:chOff x="4352420" y="39514"/>
            <a:chExt cx="120564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9EC6C902-5714-E345-DBE4-42299704DC41}"/>
                    </a:ext>
                  </a:extLst>
                </p14:cNvPr>
                <p14:cNvContentPartPr/>
                <p14:nvPr/>
              </p14:nvContentPartPr>
              <p14:xfrm>
                <a:off x="4802420" y="56794"/>
                <a:ext cx="88560" cy="1148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9EC6C902-5714-E345-DBE4-42299704DC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98100" y="52474"/>
                  <a:ext cx="97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5C48ACAC-7AE5-6811-3591-D6D4743DE0BC}"/>
                    </a:ext>
                  </a:extLst>
                </p14:cNvPr>
                <p14:cNvContentPartPr/>
                <p14:nvPr/>
              </p14:nvContentPartPr>
              <p14:xfrm>
                <a:off x="4928420" y="133474"/>
                <a:ext cx="1080" cy="586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5C48ACAC-7AE5-6811-3591-D6D4743DE0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24100" y="129154"/>
                  <a:ext cx="9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18A6BE5-244D-41ED-07C9-09B78670AA36}"/>
                    </a:ext>
                  </a:extLst>
                </p14:cNvPr>
                <p14:cNvContentPartPr/>
                <p14:nvPr/>
              </p14:nvContentPartPr>
              <p14:xfrm>
                <a:off x="4996100" y="89914"/>
                <a:ext cx="49680" cy="80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18A6BE5-244D-41ED-07C9-09B78670AA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91780" y="85594"/>
                  <a:ext cx="58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0A3BB4CE-EFE2-78E6-6FC9-DC87639A2F1D}"/>
                    </a:ext>
                  </a:extLst>
                </p14:cNvPr>
                <p14:cNvContentPartPr/>
                <p14:nvPr/>
              </p14:nvContentPartPr>
              <p14:xfrm>
                <a:off x="4992860" y="50314"/>
                <a:ext cx="64800" cy="75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0A3BB4CE-EFE2-78E6-6FC9-DC87639A2F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88540" y="45994"/>
                  <a:ext cx="73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36DF6705-FA36-0606-F5C8-C3C2A844A6DB}"/>
                    </a:ext>
                  </a:extLst>
                </p14:cNvPr>
                <p14:cNvContentPartPr/>
                <p14:nvPr/>
              </p14:nvContentPartPr>
              <p14:xfrm>
                <a:off x="4987100" y="39514"/>
                <a:ext cx="13680" cy="579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36DF6705-FA36-0606-F5C8-C3C2A844A6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2780" y="35194"/>
                  <a:ext cx="22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D0A117E-58A9-10FE-E7FE-2967291AA054}"/>
                    </a:ext>
                  </a:extLst>
                </p14:cNvPr>
                <p14:cNvContentPartPr/>
                <p14:nvPr/>
              </p14:nvContentPartPr>
              <p14:xfrm>
                <a:off x="4352420" y="169114"/>
                <a:ext cx="994320" cy="176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D0A117E-58A9-10FE-E7FE-2967291AA05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48100" y="164794"/>
                  <a:ext cx="1002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427E5282-844A-4C6B-560B-DC27B5C57AA1}"/>
                    </a:ext>
                  </a:extLst>
                </p14:cNvPr>
                <p14:cNvContentPartPr/>
                <p14:nvPr/>
              </p14:nvContentPartPr>
              <p14:xfrm>
                <a:off x="4833020" y="228154"/>
                <a:ext cx="360" cy="2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427E5282-844A-4C6B-560B-DC27B5C57AA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28700" y="223834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FFD5C93-C28E-799D-4882-1E48DAC91914}"/>
                    </a:ext>
                  </a:extLst>
                </p14:cNvPr>
                <p14:cNvContentPartPr/>
                <p14:nvPr/>
              </p14:nvContentPartPr>
              <p14:xfrm>
                <a:off x="4504340" y="188914"/>
                <a:ext cx="21240" cy="900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FFD5C93-C28E-799D-4882-1E48DAC9191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00020" y="184594"/>
                  <a:ext cx="2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A1E6E11-879F-1FEC-35C9-20249BA973DE}"/>
                    </a:ext>
                  </a:extLst>
                </p14:cNvPr>
                <p14:cNvContentPartPr/>
                <p14:nvPr/>
              </p14:nvContentPartPr>
              <p14:xfrm>
                <a:off x="4611980" y="213394"/>
                <a:ext cx="81000" cy="5868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A1E6E11-879F-1FEC-35C9-20249BA973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07660" y="209074"/>
                  <a:ext cx="89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9E52A11A-B0A9-C598-CF9C-9B5B3BB01FAA}"/>
                    </a:ext>
                  </a:extLst>
                </p14:cNvPr>
                <p14:cNvContentPartPr/>
                <p14:nvPr/>
              </p14:nvContentPartPr>
              <p14:xfrm>
                <a:off x="4754540" y="216634"/>
                <a:ext cx="63000" cy="558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9E52A11A-B0A9-C598-CF9C-9B5B3BB01F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50220" y="212314"/>
                  <a:ext cx="71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3F1EEA4B-3950-DDA3-6197-DAADB9C88651}"/>
                    </a:ext>
                  </a:extLst>
                </p14:cNvPr>
                <p14:cNvContentPartPr/>
                <p14:nvPr/>
              </p14:nvContentPartPr>
              <p14:xfrm>
                <a:off x="4859300" y="220954"/>
                <a:ext cx="84960" cy="6804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3F1EEA4B-3950-DDA3-6197-DAADB9C8865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54980" y="216634"/>
                  <a:ext cx="93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FBB02499-0E56-CE0D-95E0-E136308157F6}"/>
                    </a:ext>
                  </a:extLst>
                </p14:cNvPr>
                <p14:cNvContentPartPr/>
                <p14:nvPr/>
              </p14:nvContentPartPr>
              <p14:xfrm>
                <a:off x="4998620" y="208354"/>
                <a:ext cx="73080" cy="6912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FBB02499-0E56-CE0D-95E0-E136308157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94300" y="204034"/>
                  <a:ext cx="81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18DD5E1-D403-65B2-11A6-2F726EA5058A}"/>
                    </a:ext>
                  </a:extLst>
                </p14:cNvPr>
                <p14:cNvContentPartPr/>
                <p14:nvPr/>
              </p14:nvContentPartPr>
              <p14:xfrm>
                <a:off x="5140100" y="218074"/>
                <a:ext cx="59040" cy="6048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18DD5E1-D403-65B2-11A6-2F726EA505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35780" y="213754"/>
                  <a:ext cx="67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5F815040-6B75-9A17-E8B3-D01281913841}"/>
                    </a:ext>
                  </a:extLst>
                </p14:cNvPr>
                <p14:cNvContentPartPr/>
                <p14:nvPr/>
              </p14:nvContentPartPr>
              <p14:xfrm>
                <a:off x="5275100" y="232114"/>
                <a:ext cx="79920" cy="691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5F815040-6B75-9A17-E8B3-D012819138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0780" y="227794"/>
                  <a:ext cx="88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4D03D73B-BB18-A8CB-92FF-3F0F9B1B4893}"/>
                    </a:ext>
                  </a:extLst>
                </p14:cNvPr>
                <p14:cNvContentPartPr/>
                <p14:nvPr/>
              </p14:nvContentPartPr>
              <p14:xfrm>
                <a:off x="5482460" y="157234"/>
                <a:ext cx="43560" cy="108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4D03D73B-BB18-A8CB-92FF-3F0F9B1B48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78140" y="152914"/>
                  <a:ext cx="522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A89CC74C-A3E9-E8BC-FCE4-D50DA2AFF670}"/>
                    </a:ext>
                  </a:extLst>
                </p14:cNvPr>
                <p14:cNvContentPartPr/>
                <p14:nvPr/>
              </p14:nvContentPartPr>
              <p14:xfrm>
                <a:off x="5456540" y="157954"/>
                <a:ext cx="101520" cy="478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A89CC74C-A3E9-E8BC-FCE4-D50DA2AFF67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2220" y="153634"/>
                  <a:ext cx="1101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1F848271-B458-5339-34A7-0FDF3C6D033A}"/>
              </a:ext>
            </a:extLst>
          </p:cNvPr>
          <p:cNvGrpSpPr/>
          <p:nvPr/>
        </p:nvGrpSpPr>
        <p:grpSpPr>
          <a:xfrm>
            <a:off x="5762900" y="41674"/>
            <a:ext cx="1208520" cy="191880"/>
            <a:chOff x="5762900" y="41674"/>
            <a:chExt cx="120852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F4E9AB3B-36A0-E5CE-7499-8D9C3D6B0D3F}"/>
                    </a:ext>
                  </a:extLst>
                </p14:cNvPr>
                <p14:cNvContentPartPr/>
                <p14:nvPr/>
              </p14:nvContentPartPr>
              <p14:xfrm>
                <a:off x="5762900" y="87754"/>
                <a:ext cx="57240" cy="856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F4E9AB3B-36A0-E5CE-7499-8D9C3D6B0D3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58580" y="83434"/>
                  <a:ext cx="65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80795742-C0DA-CD6A-4B71-626B03595037}"/>
                    </a:ext>
                  </a:extLst>
                </p14:cNvPr>
                <p14:cNvContentPartPr/>
                <p14:nvPr/>
              </p14:nvContentPartPr>
              <p14:xfrm>
                <a:off x="5860460" y="186394"/>
                <a:ext cx="3240" cy="4716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80795742-C0DA-CD6A-4B71-626B035950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6140" y="182074"/>
                  <a:ext cx="11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F54BA114-3180-B3E6-63DC-BC090978A63D}"/>
                    </a:ext>
                  </a:extLst>
                </p14:cNvPr>
                <p14:cNvContentPartPr/>
                <p14:nvPr/>
              </p14:nvContentPartPr>
              <p14:xfrm>
                <a:off x="5960900" y="78754"/>
                <a:ext cx="63720" cy="792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F54BA114-3180-B3E6-63DC-BC090978A6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56580" y="74434"/>
                  <a:ext cx="72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2DEC09A-287A-A963-61F9-25F43E722137}"/>
                    </a:ext>
                  </a:extLst>
                </p14:cNvPr>
                <p14:cNvContentPartPr/>
                <p14:nvPr/>
              </p14:nvContentPartPr>
              <p14:xfrm>
                <a:off x="6080780" y="74074"/>
                <a:ext cx="87120" cy="727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2DEC09A-287A-A963-61F9-25F43E7221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76460" y="69754"/>
                  <a:ext cx="95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C0C9B0A-D75A-A6E6-B07E-AE3CBA17043D}"/>
                    </a:ext>
                  </a:extLst>
                </p14:cNvPr>
                <p14:cNvContentPartPr/>
                <p14:nvPr/>
              </p14:nvContentPartPr>
              <p14:xfrm>
                <a:off x="6251060" y="61114"/>
                <a:ext cx="59040" cy="8928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C0C9B0A-D75A-A6E6-B07E-AE3CBA1704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46740" y="56794"/>
                  <a:ext cx="67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37FADB42-CD14-8571-09FA-50BB4FE77958}"/>
                    </a:ext>
                  </a:extLst>
                </p14:cNvPr>
                <p14:cNvContentPartPr/>
                <p14:nvPr/>
              </p14:nvContentPartPr>
              <p14:xfrm>
                <a:off x="6407300" y="63994"/>
                <a:ext cx="71280" cy="669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37FADB42-CD14-8571-09FA-50BB4FE779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02980" y="59674"/>
                  <a:ext cx="79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B0598657-0311-8AD2-17BB-EFCB649D7A56}"/>
                    </a:ext>
                  </a:extLst>
                </p14:cNvPr>
                <p14:cNvContentPartPr/>
                <p14:nvPr/>
              </p14:nvContentPartPr>
              <p14:xfrm>
                <a:off x="6576140" y="49594"/>
                <a:ext cx="360" cy="360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B0598657-0311-8AD2-17BB-EFCB649D7A5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71820" y="45274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8183E0ED-4D1F-99F9-AA17-8708917479C4}"/>
                    </a:ext>
                  </a:extLst>
                </p14:cNvPr>
                <p14:cNvContentPartPr/>
                <p14:nvPr/>
              </p14:nvContentPartPr>
              <p14:xfrm>
                <a:off x="6359780" y="123754"/>
                <a:ext cx="360" cy="3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8183E0ED-4D1F-99F9-AA17-8708917479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55460" y="11943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F49456D-7EF1-28F6-E74E-D46E71912FAE}"/>
                    </a:ext>
                  </a:extLst>
                </p14:cNvPr>
                <p14:cNvContentPartPr/>
                <p14:nvPr/>
              </p14:nvContentPartPr>
              <p14:xfrm>
                <a:off x="6563180" y="64354"/>
                <a:ext cx="81360" cy="77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F49456D-7EF1-28F6-E74E-D46E71912FA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58860" y="60034"/>
                  <a:ext cx="90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8C46C1A1-CB58-42EF-FD69-AC1C0DC3100E}"/>
                    </a:ext>
                  </a:extLst>
                </p14:cNvPr>
                <p14:cNvContentPartPr/>
                <p14:nvPr/>
              </p14:nvContentPartPr>
              <p14:xfrm>
                <a:off x="6708620" y="70474"/>
                <a:ext cx="84600" cy="867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8C46C1A1-CB58-42EF-FD69-AC1C0DC310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04300" y="66154"/>
                  <a:ext cx="93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AB7B2614-B270-61C3-768D-50A15033C752}"/>
                    </a:ext>
                  </a:extLst>
                </p14:cNvPr>
                <p14:cNvContentPartPr/>
                <p14:nvPr/>
              </p14:nvContentPartPr>
              <p14:xfrm>
                <a:off x="6856940" y="86674"/>
                <a:ext cx="80640" cy="831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AB7B2614-B270-61C3-768D-50A15033C75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52620" y="82354"/>
                  <a:ext cx="89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57E18DEE-AEE7-B3F9-2BAD-F49B6BE2E0FF}"/>
                    </a:ext>
                  </a:extLst>
                </p14:cNvPr>
                <p14:cNvContentPartPr/>
                <p14:nvPr/>
              </p14:nvContentPartPr>
              <p14:xfrm>
                <a:off x="6880340" y="50314"/>
                <a:ext cx="91080" cy="18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57E18DEE-AEE7-B3F9-2BAD-F49B6BE2E0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76020" y="45994"/>
                  <a:ext cx="99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3587161C-A126-81C5-4A47-8187B9E480DE}"/>
                    </a:ext>
                  </a:extLst>
                </p14:cNvPr>
                <p14:cNvContentPartPr/>
                <p14:nvPr/>
              </p14:nvContentPartPr>
              <p14:xfrm>
                <a:off x="6884300" y="41674"/>
                <a:ext cx="22680" cy="518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3587161C-A126-81C5-4A47-8187B9E480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79980" y="37354"/>
                  <a:ext cx="313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F8719F6-5188-DFB9-D864-9B3922955B3E}"/>
              </a:ext>
            </a:extLst>
          </p:cNvPr>
          <p:cNvGrpSpPr/>
          <p:nvPr/>
        </p:nvGrpSpPr>
        <p:grpSpPr>
          <a:xfrm>
            <a:off x="7245740" y="54274"/>
            <a:ext cx="182520" cy="141840"/>
            <a:chOff x="7245740" y="54274"/>
            <a:chExt cx="18252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AD4E4D6D-90C0-F566-002E-2D590B2D0D2D}"/>
                    </a:ext>
                  </a:extLst>
                </p14:cNvPr>
                <p14:cNvContentPartPr/>
                <p14:nvPr/>
              </p14:nvContentPartPr>
              <p14:xfrm>
                <a:off x="7245740" y="118354"/>
                <a:ext cx="105120" cy="147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AD4E4D6D-90C0-F566-002E-2D590B2D0D2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41420" y="114034"/>
                  <a:ext cx="113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0C2B79E7-5E80-EBFC-18F7-10E7B8B5C22B}"/>
                    </a:ext>
                  </a:extLst>
                </p14:cNvPr>
                <p14:cNvContentPartPr/>
                <p14:nvPr/>
              </p14:nvContentPartPr>
              <p14:xfrm>
                <a:off x="7257620" y="161914"/>
                <a:ext cx="103680" cy="1152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0C2B79E7-5E80-EBFC-18F7-10E7B8B5C2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53300" y="157594"/>
                  <a:ext cx="11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4C6A415-7647-AC91-99C3-9FABEBFDA485}"/>
                    </a:ext>
                  </a:extLst>
                </p14:cNvPr>
                <p14:cNvContentPartPr/>
                <p14:nvPr/>
              </p14:nvContentPartPr>
              <p14:xfrm>
                <a:off x="7324580" y="54274"/>
                <a:ext cx="103680" cy="14184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4C6A415-7647-AC91-99C3-9FABEBFDA4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20260" y="49954"/>
                  <a:ext cx="112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7734C5D2-D426-54A2-0FC8-4771DD1E01EF}"/>
              </a:ext>
            </a:extLst>
          </p:cNvPr>
          <p:cNvGrpSpPr/>
          <p:nvPr/>
        </p:nvGrpSpPr>
        <p:grpSpPr>
          <a:xfrm>
            <a:off x="7734620" y="16474"/>
            <a:ext cx="1027800" cy="215640"/>
            <a:chOff x="7734620" y="16474"/>
            <a:chExt cx="10278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9EB0C17-CE00-696E-415B-C1EC405CFE82}"/>
                    </a:ext>
                  </a:extLst>
                </p14:cNvPr>
                <p14:cNvContentPartPr/>
                <p14:nvPr/>
              </p14:nvContentPartPr>
              <p14:xfrm>
                <a:off x="7734620" y="70114"/>
                <a:ext cx="75960" cy="10188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9EB0C17-CE00-696E-415B-C1EC405CFE8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30300" y="65794"/>
                  <a:ext cx="84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25AB27E2-65D1-751D-3CB2-5484BB755626}"/>
                    </a:ext>
                  </a:extLst>
                </p14:cNvPr>
                <p14:cNvContentPartPr/>
                <p14:nvPr/>
              </p14:nvContentPartPr>
              <p14:xfrm>
                <a:off x="7850540" y="168754"/>
                <a:ext cx="3240" cy="6336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25AB27E2-65D1-751D-3CB2-5484BB75562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46220" y="164434"/>
                  <a:ext cx="1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63B47537-8B70-B6A7-058D-5D4E150D00F3}"/>
                    </a:ext>
                  </a:extLst>
                </p14:cNvPr>
                <p14:cNvContentPartPr/>
                <p14:nvPr/>
              </p14:nvContentPartPr>
              <p14:xfrm>
                <a:off x="7926860" y="67954"/>
                <a:ext cx="83520" cy="9864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63B47537-8B70-B6A7-058D-5D4E150D00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22540" y="63634"/>
                  <a:ext cx="92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A3843DD5-AA1A-3A16-E0A7-42125FC90243}"/>
                    </a:ext>
                  </a:extLst>
                </p14:cNvPr>
                <p14:cNvContentPartPr/>
                <p14:nvPr/>
              </p14:nvContentPartPr>
              <p14:xfrm>
                <a:off x="8036660" y="69394"/>
                <a:ext cx="80280" cy="9036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A3843DD5-AA1A-3A16-E0A7-42125FC9024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32340" y="65074"/>
                  <a:ext cx="88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018B2A64-B536-EAB9-8FF4-21F8B42C4431}"/>
                    </a:ext>
                  </a:extLst>
                </p14:cNvPr>
                <p14:cNvContentPartPr/>
                <p14:nvPr/>
              </p14:nvContentPartPr>
              <p14:xfrm>
                <a:off x="8198300" y="59314"/>
                <a:ext cx="88200" cy="9432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018B2A64-B536-EAB9-8FF4-21F8B42C44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93980" y="54994"/>
                  <a:ext cx="96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5612DD3-ECBB-2CFB-E268-E28D5A454898}"/>
                    </a:ext>
                  </a:extLst>
                </p14:cNvPr>
                <p14:cNvContentPartPr/>
                <p14:nvPr/>
              </p14:nvContentPartPr>
              <p14:xfrm>
                <a:off x="8353820" y="60754"/>
                <a:ext cx="84960" cy="9720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5612DD3-ECBB-2CFB-E268-E28D5A45489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49500" y="56434"/>
                  <a:ext cx="93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2E0AC194-2747-CE94-BF24-4C1223483259}"/>
                    </a:ext>
                  </a:extLst>
                </p14:cNvPr>
                <p14:cNvContentPartPr/>
                <p14:nvPr/>
              </p14:nvContentPartPr>
              <p14:xfrm>
                <a:off x="8474060" y="59314"/>
                <a:ext cx="64800" cy="1098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2E0AC194-2747-CE94-BF24-4C122348325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69740" y="54994"/>
                  <a:ext cx="7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39C5C6FC-690C-4357-B978-086D50E75034}"/>
                    </a:ext>
                  </a:extLst>
                </p14:cNvPr>
                <p14:cNvContentPartPr/>
                <p14:nvPr/>
              </p14:nvContentPartPr>
              <p14:xfrm>
                <a:off x="8493500" y="60034"/>
                <a:ext cx="71640" cy="82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39C5C6FC-690C-4357-B978-086D50E750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89180" y="55714"/>
                  <a:ext cx="80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2DF57E42-3C45-3796-623D-E9F06293213B}"/>
                    </a:ext>
                  </a:extLst>
                </p14:cNvPr>
                <p14:cNvContentPartPr/>
                <p14:nvPr/>
              </p14:nvContentPartPr>
              <p14:xfrm>
                <a:off x="8633540" y="18634"/>
                <a:ext cx="39600" cy="6156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2DF57E42-3C45-3796-623D-E9F06293213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29220" y="14314"/>
                  <a:ext cx="48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C9C1B792-6024-64CA-AB85-044BA16C2B83}"/>
                    </a:ext>
                  </a:extLst>
                </p14:cNvPr>
                <p14:cNvContentPartPr/>
                <p14:nvPr/>
              </p14:nvContentPartPr>
              <p14:xfrm>
                <a:off x="8631020" y="16474"/>
                <a:ext cx="131400" cy="1972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C9C1B792-6024-64CA-AB85-044BA16C2B8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26700" y="12154"/>
                  <a:ext cx="140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7073808-8CF4-DE08-9CEB-84823B63632B}"/>
                    </a:ext>
                  </a:extLst>
                </p14:cNvPr>
                <p14:cNvContentPartPr/>
                <p14:nvPr/>
              </p14:nvContentPartPr>
              <p14:xfrm>
                <a:off x="8691860" y="140314"/>
                <a:ext cx="48240" cy="658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7073808-8CF4-DE08-9CEB-84823B63632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87540" y="135994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257AA016-A3E2-935F-3E62-5B81F626249A}"/>
              </a:ext>
            </a:extLst>
          </p:cNvPr>
          <p:cNvGrpSpPr/>
          <p:nvPr/>
        </p:nvGrpSpPr>
        <p:grpSpPr>
          <a:xfrm>
            <a:off x="7560380" y="38434"/>
            <a:ext cx="87840" cy="148320"/>
            <a:chOff x="7560380" y="38434"/>
            <a:chExt cx="878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3B44E431-D811-6FDA-9488-A9BC98E5AA59}"/>
                    </a:ext>
                  </a:extLst>
                </p14:cNvPr>
                <p14:cNvContentPartPr/>
                <p14:nvPr/>
              </p14:nvContentPartPr>
              <p14:xfrm>
                <a:off x="7585220" y="58954"/>
                <a:ext cx="63000" cy="720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3B44E431-D811-6FDA-9488-A9BC98E5AA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80900" y="54634"/>
                  <a:ext cx="71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476B639D-B504-416F-6921-9790F516A439}"/>
                    </a:ext>
                  </a:extLst>
                </p14:cNvPr>
                <p14:cNvContentPartPr/>
                <p14:nvPr/>
              </p14:nvContentPartPr>
              <p14:xfrm>
                <a:off x="7606820" y="38434"/>
                <a:ext cx="7920" cy="810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476B639D-B504-416F-6921-9790F516A43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02500" y="34114"/>
                  <a:ext cx="16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FAC10041-C06C-7D29-DA82-AEEA834CBAE3}"/>
                    </a:ext>
                  </a:extLst>
                </p14:cNvPr>
                <p14:cNvContentPartPr/>
                <p14:nvPr/>
              </p14:nvContentPartPr>
              <p14:xfrm>
                <a:off x="7560380" y="186394"/>
                <a:ext cx="72360" cy="3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FAC10041-C06C-7D29-DA82-AEEA834CBAE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56060" y="182074"/>
                  <a:ext cx="81000" cy="9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746" y="554812"/>
            <a:ext cx="2694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74978"/>
            <a:ext cx="7843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Qualquer instrução executada pela CPU </a:t>
            </a:r>
            <a:r>
              <a:rPr sz="1800" dirty="0">
                <a:latin typeface="Arial"/>
                <a:cs typeface="Arial"/>
              </a:rPr>
              <a:t>utiliza </a:t>
            </a:r>
            <a:r>
              <a:rPr sz="1800" spc="-5" dirty="0" err="1">
                <a:latin typeface="Arial"/>
                <a:cs typeface="Arial"/>
              </a:rPr>
              <a:t>como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referência </a:t>
            </a:r>
            <a:r>
              <a:rPr sz="1800" spc="-5" dirty="0">
                <a:latin typeface="Arial"/>
                <a:cs typeface="Arial"/>
              </a:rPr>
              <a:t>um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que é gerado por um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pode ser externo </a:t>
            </a:r>
            <a:r>
              <a:rPr sz="1800" spc="-10" dirty="0">
                <a:latin typeface="Arial"/>
                <a:cs typeface="Arial"/>
              </a:rPr>
              <a:t>ou 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14751"/>
            <a:ext cx="6096000" cy="2195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A5D017F-D834-5776-E195-3F31807BEA91}"/>
                  </a:ext>
                </a:extLst>
              </p14:cNvPr>
              <p14:cNvContentPartPr/>
              <p14:nvPr/>
            </p14:nvContentPartPr>
            <p14:xfrm>
              <a:off x="1857620" y="3925714"/>
              <a:ext cx="730800" cy="1605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A5D017F-D834-5776-E195-3F31807BE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3300" y="3921394"/>
                <a:ext cx="73944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8ED9D9-B3BA-93F8-48AB-2AF41C978195}"/>
              </a:ext>
            </a:extLst>
          </p:cNvPr>
          <p:cNvGrpSpPr/>
          <p:nvPr/>
        </p:nvGrpSpPr>
        <p:grpSpPr>
          <a:xfrm>
            <a:off x="6534380" y="3899794"/>
            <a:ext cx="774000" cy="425880"/>
            <a:chOff x="6534380" y="3899794"/>
            <a:chExt cx="77400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2014C477-1A10-1A99-C2A6-F232CE296D50}"/>
                    </a:ext>
                  </a:extLst>
                </p14:cNvPr>
                <p14:cNvContentPartPr/>
                <p14:nvPr/>
              </p14:nvContentPartPr>
              <p14:xfrm>
                <a:off x="6534380" y="4239994"/>
                <a:ext cx="172080" cy="216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2014C477-1A10-1A99-C2A6-F232CE296D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0060" y="4235674"/>
                  <a:ext cx="180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0AFEC15-BDD9-B249-C03F-A7BDA491D837}"/>
                    </a:ext>
                  </a:extLst>
                </p14:cNvPr>
                <p14:cNvContentPartPr/>
                <p14:nvPr/>
              </p14:nvContentPartPr>
              <p14:xfrm>
                <a:off x="6748220" y="4145674"/>
                <a:ext cx="3960" cy="176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0AFEC15-BDD9-B249-C03F-A7BDA491D8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43900" y="4141354"/>
                  <a:ext cx="12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E78E706-6317-C6B6-FD14-E5E116B26874}"/>
                    </a:ext>
                  </a:extLst>
                </p14:cNvPr>
                <p14:cNvContentPartPr/>
                <p14:nvPr/>
              </p14:nvContentPartPr>
              <p14:xfrm>
                <a:off x="6729140" y="4149994"/>
                <a:ext cx="136080" cy="139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E78E706-6317-C6B6-FD14-E5E116B268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24820" y="4145674"/>
                  <a:ext cx="144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51EA530-7CCF-4A75-B3C8-4598BBACE0B5}"/>
                    </a:ext>
                  </a:extLst>
                </p14:cNvPr>
                <p14:cNvContentPartPr/>
                <p14:nvPr/>
              </p14:nvContentPartPr>
              <p14:xfrm>
                <a:off x="6878900" y="4189234"/>
                <a:ext cx="53640" cy="540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51EA530-7CCF-4A75-B3C8-4598BBACE0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4580" y="4184914"/>
                  <a:ext cx="62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BEC4EEF-B9C0-6C93-6ADB-229472787964}"/>
                    </a:ext>
                  </a:extLst>
                </p14:cNvPr>
                <p14:cNvContentPartPr/>
                <p14:nvPr/>
              </p14:nvContentPartPr>
              <p14:xfrm>
                <a:off x="6893300" y="4201834"/>
                <a:ext cx="195120" cy="20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BEC4EEF-B9C0-6C93-6ADB-2294727879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8980" y="4197514"/>
                  <a:ext cx="203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C2EDA11-C481-7745-5BD2-C2347D5C6731}"/>
                    </a:ext>
                  </a:extLst>
                </p14:cNvPr>
                <p14:cNvContentPartPr/>
                <p14:nvPr/>
              </p14:nvContentPartPr>
              <p14:xfrm>
                <a:off x="7092380" y="4111834"/>
                <a:ext cx="7920" cy="2138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C2EDA11-C481-7745-5BD2-C2347D5C67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88060" y="4107514"/>
                  <a:ext cx="16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E55BE49-AE02-80DD-50D1-1EDAE658C86D}"/>
                    </a:ext>
                  </a:extLst>
                </p14:cNvPr>
                <p14:cNvContentPartPr/>
                <p14:nvPr/>
              </p14:nvContentPartPr>
              <p14:xfrm>
                <a:off x="7096340" y="4089514"/>
                <a:ext cx="147600" cy="2080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E55BE49-AE02-80DD-50D1-1EDAE658C8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92020" y="4085194"/>
                  <a:ext cx="156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0CF0783-F2F9-8ADB-19F1-33EFEDDB897F}"/>
                    </a:ext>
                  </a:extLst>
                </p14:cNvPr>
                <p14:cNvContentPartPr/>
                <p14:nvPr/>
              </p14:nvContentPartPr>
              <p14:xfrm>
                <a:off x="7230980" y="4150354"/>
                <a:ext cx="77400" cy="579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0CF0783-F2F9-8ADB-19F1-33EFEDDB89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26660" y="4146034"/>
                  <a:ext cx="86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CDE2CB0-773B-B8A5-00A2-ACD8E57806C5}"/>
                    </a:ext>
                  </a:extLst>
                </p14:cNvPr>
                <p14:cNvContentPartPr/>
                <p14:nvPr/>
              </p14:nvContentPartPr>
              <p14:xfrm>
                <a:off x="6696740" y="4239994"/>
                <a:ext cx="4140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CDE2CB0-773B-B8A5-00A2-ACD8E57806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2420" y="4235674"/>
                  <a:ext cx="50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A387E82-4B4B-722E-D2A1-0AC382F64766}"/>
                    </a:ext>
                  </a:extLst>
                </p14:cNvPr>
                <p14:cNvContentPartPr/>
                <p14:nvPr/>
              </p14:nvContentPartPr>
              <p14:xfrm>
                <a:off x="6625820" y="3899794"/>
                <a:ext cx="118800" cy="331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A387E82-4B4B-722E-D2A1-0AC382F647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21500" y="3895474"/>
                  <a:ext cx="12744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0ECDEDD-3648-0FE5-085A-4D12A0634432}"/>
              </a:ext>
            </a:extLst>
          </p:cNvPr>
          <p:cNvGrpSpPr/>
          <p:nvPr/>
        </p:nvGrpSpPr>
        <p:grpSpPr>
          <a:xfrm>
            <a:off x="5817980" y="4599274"/>
            <a:ext cx="381600" cy="293040"/>
            <a:chOff x="5817980" y="4599274"/>
            <a:chExt cx="38160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C1D1A95-5975-50AB-077D-182B4DFC3622}"/>
                    </a:ext>
                  </a:extLst>
                </p14:cNvPr>
                <p14:cNvContentPartPr/>
                <p14:nvPr/>
              </p14:nvContentPartPr>
              <p14:xfrm>
                <a:off x="5899700" y="4599274"/>
                <a:ext cx="255600" cy="208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C1D1A95-5975-50AB-077D-182B4DFC36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95380" y="4594954"/>
                  <a:ext cx="264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1ECD082-6F15-48BD-145B-C3E1F8402031}"/>
                    </a:ext>
                  </a:extLst>
                </p14:cNvPr>
                <p14:cNvContentPartPr/>
                <p14:nvPr/>
              </p14:nvContentPartPr>
              <p14:xfrm>
                <a:off x="5916260" y="4600354"/>
                <a:ext cx="9360" cy="784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1ECD082-6F15-48BD-145B-C3E1F84020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11940" y="4596034"/>
                  <a:ext cx="18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D41D620-005E-9E6E-4A2A-BAC24010EFF4}"/>
                    </a:ext>
                  </a:extLst>
                </p14:cNvPr>
                <p14:cNvContentPartPr/>
                <p14:nvPr/>
              </p14:nvContentPartPr>
              <p14:xfrm>
                <a:off x="5817980" y="4684594"/>
                <a:ext cx="158040" cy="43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D41D620-005E-9E6E-4A2A-BAC24010EF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13660" y="4680274"/>
                  <a:ext cx="166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02B79CA-9433-47A6-DCE4-64FDB4F3E39A}"/>
                    </a:ext>
                  </a:extLst>
                </p14:cNvPr>
                <p14:cNvContentPartPr/>
                <p14:nvPr/>
              </p14:nvContentPartPr>
              <p14:xfrm>
                <a:off x="5833820" y="4722034"/>
                <a:ext cx="121680" cy="97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02B79CA-9433-47A6-DCE4-64FDB4F3E3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29500" y="4717714"/>
                  <a:ext cx="130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60FABF1F-74DD-06F5-8FE1-DBEA8140CC49}"/>
                    </a:ext>
                  </a:extLst>
                </p14:cNvPr>
                <p14:cNvContentPartPr/>
                <p14:nvPr/>
              </p14:nvContentPartPr>
              <p14:xfrm>
                <a:off x="5839940" y="4702954"/>
                <a:ext cx="162000" cy="907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60FABF1F-74DD-06F5-8FE1-DBEA8140CC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35620" y="4698634"/>
                  <a:ext cx="170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21FBCB1-E1ED-BA74-8C54-00EB123C041F}"/>
                    </a:ext>
                  </a:extLst>
                </p14:cNvPr>
                <p14:cNvContentPartPr/>
                <p14:nvPr/>
              </p14:nvContentPartPr>
              <p14:xfrm>
                <a:off x="5866580" y="4816714"/>
                <a:ext cx="102240" cy="75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21FBCB1-E1ED-BA74-8C54-00EB123C04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62260" y="4812394"/>
                  <a:ext cx="1108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09C877A-7929-D23E-29A8-CF3D960B801E}"/>
                    </a:ext>
                  </a:extLst>
                </p14:cNvPr>
                <p14:cNvContentPartPr/>
                <p14:nvPr/>
              </p14:nvContentPartPr>
              <p14:xfrm>
                <a:off x="5924540" y="4810594"/>
                <a:ext cx="275040" cy="817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09C877A-7929-D23E-29A8-CF3D960B80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20220" y="4806274"/>
                  <a:ext cx="283680" cy="90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301" y="489965"/>
            <a:ext cx="3855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SINAL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CLOCK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750" y="1676273"/>
            <a:ext cx="6157849" cy="195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1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uma onda quadrada que sincroniza a execução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instruções executadas pela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61613"/>
            <a:ext cx="8147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Microcontroladores </a:t>
            </a:r>
            <a:r>
              <a:rPr sz="1800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gastam quatro ciclos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(ciclo de instrução)  para executar uma instrução, salvo algumas exceções.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ciclo de instrução  também é chamado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076" y="4648200"/>
            <a:ext cx="3609975" cy="1552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020BE0C-4072-D6EC-0F0A-E8C83BA842E1}"/>
              </a:ext>
            </a:extLst>
          </p:cNvPr>
          <p:cNvGrpSpPr/>
          <p:nvPr/>
        </p:nvGrpSpPr>
        <p:grpSpPr>
          <a:xfrm>
            <a:off x="1225460" y="1661674"/>
            <a:ext cx="645120" cy="265320"/>
            <a:chOff x="1225460" y="1661674"/>
            <a:chExt cx="6451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AA8CC58-9770-96C7-E2E7-5242855192D3}"/>
                    </a:ext>
                  </a:extLst>
                </p14:cNvPr>
                <p14:cNvContentPartPr/>
                <p14:nvPr/>
              </p14:nvContentPartPr>
              <p14:xfrm>
                <a:off x="1225460" y="1661674"/>
                <a:ext cx="77400" cy="239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AA8CC58-9770-96C7-E2E7-5242855192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1140" y="1657354"/>
                  <a:ext cx="86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CF8DC50B-FFB7-3EFE-CF53-570501636128}"/>
                    </a:ext>
                  </a:extLst>
                </p14:cNvPr>
                <p14:cNvContentPartPr/>
                <p14:nvPr/>
              </p14:nvContentPartPr>
              <p14:xfrm>
                <a:off x="1376300" y="1700554"/>
                <a:ext cx="129240" cy="197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CF8DC50B-FFB7-3EFE-CF53-5705016361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1980" y="1696234"/>
                  <a:ext cx="137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49B58E5-E359-8E8D-6158-220A5B4FBADE}"/>
                    </a:ext>
                  </a:extLst>
                </p14:cNvPr>
                <p14:cNvContentPartPr/>
                <p14:nvPr/>
              </p14:nvContentPartPr>
              <p14:xfrm>
                <a:off x="1589060" y="1665634"/>
                <a:ext cx="54000" cy="225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49B58E5-E359-8E8D-6158-220A5B4FBA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4740" y="1661314"/>
                  <a:ext cx="62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F337DCD-B590-586E-76E9-625F62188251}"/>
                    </a:ext>
                  </a:extLst>
                </p14:cNvPr>
                <p14:cNvContentPartPr/>
                <p14:nvPr/>
              </p14:nvContentPartPr>
              <p14:xfrm>
                <a:off x="1627220" y="1685434"/>
                <a:ext cx="95760" cy="2415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F337DCD-B590-586E-76E9-625F621882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2900" y="1681114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56D18BBD-3DC3-7602-246A-4C90C8450193}"/>
                    </a:ext>
                  </a:extLst>
                </p14:cNvPr>
                <p14:cNvContentPartPr/>
                <p14:nvPr/>
              </p14:nvContentPartPr>
              <p14:xfrm>
                <a:off x="1776980" y="1768954"/>
                <a:ext cx="92880" cy="152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56D18BBD-3DC3-7602-246A-4C90C84501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2660" y="1764634"/>
                  <a:ext cx="101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25CA1FC-029C-CF8D-FDE3-BC4A8662C4E4}"/>
                    </a:ext>
                  </a:extLst>
                </p14:cNvPr>
                <p14:cNvContentPartPr/>
                <p14:nvPr/>
              </p14:nvContentPartPr>
              <p14:xfrm>
                <a:off x="1788500" y="1864714"/>
                <a:ext cx="82080" cy="11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25CA1FC-029C-CF8D-FDE3-BC4A8662C4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4180" y="1860394"/>
                  <a:ext cx="907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D06FFC6-F0A9-541D-DAA5-006B42A9C0A0}"/>
              </a:ext>
            </a:extLst>
          </p:cNvPr>
          <p:cNvGrpSpPr/>
          <p:nvPr/>
        </p:nvGrpSpPr>
        <p:grpSpPr>
          <a:xfrm>
            <a:off x="2346500" y="2288074"/>
            <a:ext cx="330480" cy="149040"/>
            <a:chOff x="2346500" y="2288074"/>
            <a:chExt cx="33048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B99D58C-C98C-DC8D-C14A-5FEB9B83B574}"/>
                    </a:ext>
                  </a:extLst>
                </p14:cNvPr>
                <p14:cNvContentPartPr/>
                <p14:nvPr/>
              </p14:nvContentPartPr>
              <p14:xfrm>
                <a:off x="2346500" y="2309314"/>
                <a:ext cx="123840" cy="120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B99D58C-C98C-DC8D-C14A-5FEB9B83B5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180" y="2304994"/>
                  <a:ext cx="132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1B888FF-80EB-E49D-AD67-50CD4C8500DE}"/>
                    </a:ext>
                  </a:extLst>
                </p14:cNvPr>
                <p14:cNvContentPartPr/>
                <p14:nvPr/>
              </p14:nvContentPartPr>
              <p14:xfrm>
                <a:off x="2460980" y="2312554"/>
                <a:ext cx="91080" cy="1234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1B888FF-80EB-E49D-AD67-50CD4C8500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6660" y="2308234"/>
                  <a:ext cx="99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653321C-4A2E-8F08-1D50-F6ED4588AF61}"/>
                    </a:ext>
                  </a:extLst>
                </p14:cNvPr>
                <p14:cNvContentPartPr/>
                <p14:nvPr/>
              </p14:nvContentPartPr>
              <p14:xfrm>
                <a:off x="2511020" y="2326234"/>
                <a:ext cx="91080" cy="1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653321C-4A2E-8F08-1D50-F6ED4588AF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6700" y="2321914"/>
                  <a:ext cx="9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1B016E23-8AAB-96E7-59F2-FD913DEE8A29}"/>
                    </a:ext>
                  </a:extLst>
                </p14:cNvPr>
                <p14:cNvContentPartPr/>
                <p14:nvPr/>
              </p14:nvContentPartPr>
              <p14:xfrm>
                <a:off x="2583020" y="2288074"/>
                <a:ext cx="93960" cy="149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1B016E23-8AAB-96E7-59F2-FD913DEE8A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8700" y="2283754"/>
                  <a:ext cx="1026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F306609-3AD6-94A2-99EC-F036E17A4384}"/>
              </a:ext>
            </a:extLst>
          </p:cNvPr>
          <p:cNvGrpSpPr/>
          <p:nvPr/>
        </p:nvGrpSpPr>
        <p:grpSpPr>
          <a:xfrm>
            <a:off x="2742500" y="2307874"/>
            <a:ext cx="208800" cy="110160"/>
            <a:chOff x="2742500" y="2307874"/>
            <a:chExt cx="20880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7C58F39-CE8C-CB8E-49F6-3EEB1A555927}"/>
                    </a:ext>
                  </a:extLst>
                </p14:cNvPr>
                <p14:cNvContentPartPr/>
                <p14:nvPr/>
              </p14:nvContentPartPr>
              <p14:xfrm>
                <a:off x="2742500" y="2331274"/>
                <a:ext cx="79200" cy="867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7C58F39-CE8C-CB8E-49F6-3EEB1A5559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8180" y="2326954"/>
                  <a:ext cx="87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5BB692D-9F69-EB22-0210-BFB3AF9EBBCF}"/>
                    </a:ext>
                  </a:extLst>
                </p14:cNvPr>
                <p14:cNvContentPartPr/>
                <p14:nvPr/>
              </p14:nvContentPartPr>
              <p14:xfrm>
                <a:off x="2869580" y="2307874"/>
                <a:ext cx="81720" cy="946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5BB692D-9F69-EB22-0210-BFB3AF9EBB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5260" y="2303554"/>
                  <a:ext cx="90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D07E471-1F51-C35A-A9C6-F83F37F5A9D5}"/>
              </a:ext>
            </a:extLst>
          </p:cNvPr>
          <p:cNvGrpSpPr/>
          <p:nvPr/>
        </p:nvGrpSpPr>
        <p:grpSpPr>
          <a:xfrm>
            <a:off x="7754780" y="1411114"/>
            <a:ext cx="868320" cy="661320"/>
            <a:chOff x="7754780" y="1411114"/>
            <a:chExt cx="86832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C8FB42D-A3AB-5ECA-8ACA-A5AC5B3CC9D1}"/>
                    </a:ext>
                  </a:extLst>
                </p14:cNvPr>
                <p14:cNvContentPartPr/>
                <p14:nvPr/>
              </p14:nvContentPartPr>
              <p14:xfrm>
                <a:off x="7819580" y="1432714"/>
                <a:ext cx="65160" cy="2408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C8FB42D-A3AB-5ECA-8ACA-A5AC5B3CC9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15260" y="1428394"/>
                  <a:ext cx="7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E0E5D7E-7934-4DE7-66FF-7BD813661452}"/>
                    </a:ext>
                  </a:extLst>
                </p14:cNvPr>
                <p14:cNvContentPartPr/>
                <p14:nvPr/>
              </p14:nvContentPartPr>
              <p14:xfrm>
                <a:off x="7754780" y="1411114"/>
                <a:ext cx="238320" cy="334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E0E5D7E-7934-4DE7-66FF-7BD8136614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0460" y="1406794"/>
                  <a:ext cx="246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E82AE26-7085-1F45-970A-D702A1B08355}"/>
                    </a:ext>
                  </a:extLst>
                </p14:cNvPr>
                <p14:cNvContentPartPr/>
                <p14:nvPr/>
              </p14:nvContentPartPr>
              <p14:xfrm>
                <a:off x="8034500" y="1528834"/>
                <a:ext cx="77040" cy="226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E82AE26-7085-1F45-970A-D702A1B083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30180" y="1524514"/>
                  <a:ext cx="85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D6B2A11-24D3-9493-B945-0FCAE5CDF323}"/>
                    </a:ext>
                  </a:extLst>
                </p14:cNvPr>
                <p14:cNvContentPartPr/>
                <p14:nvPr/>
              </p14:nvContentPartPr>
              <p14:xfrm>
                <a:off x="8024060" y="1614874"/>
                <a:ext cx="78480" cy="136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D6B2A11-24D3-9493-B945-0FCAE5CDF3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19740" y="1610554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7008099-4449-B841-DEDB-31F9242808AD}"/>
                    </a:ext>
                  </a:extLst>
                </p14:cNvPr>
                <p14:cNvContentPartPr/>
                <p14:nvPr/>
              </p14:nvContentPartPr>
              <p14:xfrm>
                <a:off x="8437700" y="1413274"/>
                <a:ext cx="19800" cy="2026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7008099-4449-B841-DEDB-31F9242808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33380" y="1408954"/>
                  <a:ext cx="28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C779DE5-62B6-AF41-91C8-7719F8FAEC4A}"/>
                    </a:ext>
                  </a:extLst>
                </p14:cNvPr>
                <p14:cNvContentPartPr/>
                <p14:nvPr/>
              </p14:nvContentPartPr>
              <p14:xfrm>
                <a:off x="8255540" y="1604794"/>
                <a:ext cx="367560" cy="226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C779DE5-62B6-AF41-91C8-7719F8FAEC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1220" y="1600474"/>
                  <a:ext cx="376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BF8BFEF-867A-1E3A-9854-A8BBFD13604F}"/>
                    </a:ext>
                  </a:extLst>
                </p14:cNvPr>
                <p14:cNvContentPartPr/>
                <p14:nvPr/>
              </p14:nvContentPartPr>
              <p14:xfrm>
                <a:off x="8350940" y="1685434"/>
                <a:ext cx="140760" cy="3870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BF8BFEF-867A-1E3A-9854-A8BBFD1360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6620" y="1681114"/>
                  <a:ext cx="14940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E0DFB89-1A76-6CAA-0633-18567553E807}"/>
              </a:ext>
            </a:extLst>
          </p:cNvPr>
          <p:cNvGrpSpPr/>
          <p:nvPr/>
        </p:nvGrpSpPr>
        <p:grpSpPr>
          <a:xfrm>
            <a:off x="7692860" y="2168194"/>
            <a:ext cx="1465560" cy="1333800"/>
            <a:chOff x="7692860" y="2168194"/>
            <a:chExt cx="1465560" cy="13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9F46C7F-D151-2F73-4FB7-587AD3C40A30}"/>
                    </a:ext>
                  </a:extLst>
                </p14:cNvPr>
                <p14:cNvContentPartPr/>
                <p14:nvPr/>
              </p14:nvContentPartPr>
              <p14:xfrm>
                <a:off x="7805180" y="2168194"/>
                <a:ext cx="66600" cy="2746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9F46C7F-D151-2F73-4FB7-587AD3C40A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00860" y="2163874"/>
                  <a:ext cx="75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5D711D4-731E-467E-ACFE-1CE6082C435C}"/>
                    </a:ext>
                  </a:extLst>
                </p14:cNvPr>
                <p14:cNvContentPartPr/>
                <p14:nvPr/>
              </p14:nvContentPartPr>
              <p14:xfrm>
                <a:off x="7736780" y="2175754"/>
                <a:ext cx="260640" cy="194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5D711D4-731E-467E-ACFE-1CE6082C43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32460" y="2171434"/>
                  <a:ext cx="269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E749D86-EED0-E016-F34A-E1F8701D1509}"/>
                    </a:ext>
                  </a:extLst>
                </p14:cNvPr>
                <p14:cNvContentPartPr/>
                <p14:nvPr/>
              </p14:nvContentPartPr>
              <p14:xfrm>
                <a:off x="8049980" y="2335594"/>
                <a:ext cx="69480" cy="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E749D86-EED0-E016-F34A-E1F8701D15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45660" y="2331274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1AF54D3-8C06-45AE-CC72-8C1ECC0238AF}"/>
                    </a:ext>
                  </a:extLst>
                </p14:cNvPr>
                <p14:cNvContentPartPr/>
                <p14:nvPr/>
              </p14:nvContentPartPr>
              <p14:xfrm>
                <a:off x="8001740" y="2444674"/>
                <a:ext cx="70200" cy="104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1AF54D3-8C06-45AE-CC72-8C1ECC0238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7420" y="2440354"/>
                  <a:ext cx="78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A625FD1-A5F5-1182-7B79-60B55DCD636A}"/>
                    </a:ext>
                  </a:extLst>
                </p14:cNvPr>
                <p14:cNvContentPartPr/>
                <p14:nvPr/>
              </p14:nvContentPartPr>
              <p14:xfrm>
                <a:off x="8457860" y="2199514"/>
                <a:ext cx="31680" cy="164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A625FD1-A5F5-1182-7B79-60B55DCD63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53540" y="2195194"/>
                  <a:ext cx="4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295038F-2795-9935-D30C-D7A346ED6A73}"/>
                    </a:ext>
                  </a:extLst>
                </p14:cNvPr>
                <p14:cNvContentPartPr/>
                <p14:nvPr/>
              </p14:nvContentPartPr>
              <p14:xfrm>
                <a:off x="8282900" y="2470234"/>
                <a:ext cx="304920" cy="12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295038F-2795-9935-D30C-D7A346ED6A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78580" y="2465914"/>
                  <a:ext cx="313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E6BE854-98A3-A58D-BDDD-ED9C0813C77B}"/>
                    </a:ext>
                  </a:extLst>
                </p14:cNvPr>
                <p14:cNvContentPartPr/>
                <p14:nvPr/>
              </p14:nvContentPartPr>
              <p14:xfrm>
                <a:off x="8271740" y="2593714"/>
                <a:ext cx="108360" cy="204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E6BE854-98A3-A58D-BDDD-ED9C0813C7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7420" y="2589394"/>
                  <a:ext cx="117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2A810A7-5E35-C1D2-325B-C9F4A9616627}"/>
                    </a:ext>
                  </a:extLst>
                </p14:cNvPr>
                <p14:cNvContentPartPr/>
                <p14:nvPr/>
              </p14:nvContentPartPr>
              <p14:xfrm>
                <a:off x="8431580" y="2662834"/>
                <a:ext cx="65160" cy="1119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2A810A7-5E35-C1D2-325B-C9F4A96166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27260" y="2658514"/>
                  <a:ext cx="73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68CF5C02-B4B6-0B9E-E88F-08C05412C452}"/>
                    </a:ext>
                  </a:extLst>
                </p14:cNvPr>
                <p14:cNvContentPartPr/>
                <p14:nvPr/>
              </p14:nvContentPartPr>
              <p14:xfrm>
                <a:off x="8421500" y="2654914"/>
                <a:ext cx="88920" cy="1173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68CF5C02-B4B6-0B9E-E88F-08C05412C4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17180" y="2650594"/>
                  <a:ext cx="97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0A042E8-CFF8-EFC7-92DF-D02E89073CC8}"/>
                    </a:ext>
                  </a:extLst>
                </p14:cNvPr>
                <p14:cNvContentPartPr/>
                <p14:nvPr/>
              </p14:nvContentPartPr>
              <p14:xfrm>
                <a:off x="8571620" y="2609554"/>
                <a:ext cx="36000" cy="154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0A042E8-CFF8-EFC7-92DF-D02E89073C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67300" y="2605234"/>
                  <a:ext cx="4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21A30E2-AD6D-F6EA-66BD-057EED24266F}"/>
                    </a:ext>
                  </a:extLst>
                </p14:cNvPr>
                <p14:cNvContentPartPr/>
                <p14:nvPr/>
              </p14:nvContentPartPr>
              <p14:xfrm>
                <a:off x="8596820" y="2621434"/>
                <a:ext cx="95760" cy="1436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21A30E2-AD6D-F6EA-66BD-057EED2426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92500" y="2617114"/>
                  <a:ext cx="104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439EEE38-9566-F4EE-4054-A1315364816C}"/>
                    </a:ext>
                  </a:extLst>
                </p14:cNvPr>
                <p14:cNvContentPartPr/>
                <p14:nvPr/>
              </p14:nvContentPartPr>
              <p14:xfrm>
                <a:off x="8715260" y="2495794"/>
                <a:ext cx="97200" cy="1166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439EEE38-9566-F4EE-4054-A131536481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10940" y="2491474"/>
                  <a:ext cx="105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695A523-F65F-9C0B-DB94-E67CF7BA53A1}"/>
                    </a:ext>
                  </a:extLst>
                </p14:cNvPr>
                <p14:cNvContentPartPr/>
                <p14:nvPr/>
              </p14:nvContentPartPr>
              <p14:xfrm>
                <a:off x="8567660" y="2459794"/>
                <a:ext cx="102600" cy="68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695A523-F65F-9C0B-DB94-E67CF7BA53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63340" y="2455474"/>
                  <a:ext cx="111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9A7AD24-4F0C-6414-C6D8-0078FF920835}"/>
                    </a:ext>
                  </a:extLst>
                </p14:cNvPr>
                <p14:cNvContentPartPr/>
                <p14:nvPr/>
              </p14:nvContentPartPr>
              <p14:xfrm>
                <a:off x="7742900" y="2902954"/>
                <a:ext cx="43560" cy="2451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9A7AD24-4F0C-6414-C6D8-0078FF9208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38580" y="2898634"/>
                  <a:ext cx="52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8EFB1FF7-9BDC-9A3F-20A3-0AEC66F3B577}"/>
                    </a:ext>
                  </a:extLst>
                </p14:cNvPr>
                <p14:cNvContentPartPr/>
                <p14:nvPr/>
              </p14:nvContentPartPr>
              <p14:xfrm>
                <a:off x="7692860" y="2914114"/>
                <a:ext cx="219240" cy="208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8EFB1FF7-9BDC-9A3F-20A3-0AEC66F3B5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88540" y="2909794"/>
                  <a:ext cx="22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10E2ECE-1836-4E45-DD70-32AEBDEF30C0}"/>
                    </a:ext>
                  </a:extLst>
                </p14:cNvPr>
                <p14:cNvContentPartPr/>
                <p14:nvPr/>
              </p14:nvContentPartPr>
              <p14:xfrm>
                <a:off x="8043500" y="2986474"/>
                <a:ext cx="71640" cy="103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10E2ECE-1836-4E45-DD70-32AEBDEF30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39180" y="2982154"/>
                  <a:ext cx="80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E6A865C2-5FC6-BCEE-E698-0B6AECF7CAB3}"/>
                    </a:ext>
                  </a:extLst>
                </p14:cNvPr>
                <p14:cNvContentPartPr/>
                <p14:nvPr/>
              </p14:nvContentPartPr>
              <p14:xfrm>
                <a:off x="8262020" y="2978194"/>
                <a:ext cx="82800" cy="957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E6A865C2-5FC6-BCEE-E698-0B6AECF7CA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57700" y="2973874"/>
                  <a:ext cx="91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7150339-D081-2148-691E-E3D7A3ADDF55}"/>
                    </a:ext>
                  </a:extLst>
                </p14:cNvPr>
                <p14:cNvContentPartPr/>
                <p14:nvPr/>
              </p14:nvContentPartPr>
              <p14:xfrm>
                <a:off x="8355260" y="3084754"/>
                <a:ext cx="22680" cy="112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7150339-D081-2148-691E-E3D7A3ADDF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50940" y="3080434"/>
                  <a:ext cx="31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527E6B4-5E67-B81A-6C2E-CE48EB137A31}"/>
                    </a:ext>
                  </a:extLst>
                </p14:cNvPr>
                <p14:cNvContentPartPr/>
                <p14:nvPr/>
              </p14:nvContentPartPr>
              <p14:xfrm>
                <a:off x="8448860" y="2976034"/>
                <a:ext cx="77040" cy="12708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527E6B4-5E67-B81A-6C2E-CE48EB137A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44540" y="2971714"/>
                  <a:ext cx="85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B32ED03-6834-F43D-6501-72B1E8063498}"/>
                    </a:ext>
                  </a:extLst>
                </p14:cNvPr>
                <p14:cNvContentPartPr/>
                <p14:nvPr/>
              </p14:nvContentPartPr>
              <p14:xfrm>
                <a:off x="8544980" y="3003394"/>
                <a:ext cx="57600" cy="110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B32ED03-6834-F43D-6501-72B1E80634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40660" y="2999074"/>
                  <a:ext cx="66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2E2FF9E-A9D7-0395-D701-8612D76EAA2D}"/>
                    </a:ext>
                  </a:extLst>
                </p14:cNvPr>
                <p14:cNvContentPartPr/>
                <p14:nvPr/>
              </p14:nvContentPartPr>
              <p14:xfrm>
                <a:off x="8569460" y="2990794"/>
                <a:ext cx="74160" cy="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2E2FF9E-A9D7-0395-D701-8612D76EAA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65140" y="2986474"/>
                  <a:ext cx="82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148C4F15-4FB4-7676-7C58-1B2D72D56552}"/>
                    </a:ext>
                  </a:extLst>
                </p14:cNvPr>
                <p14:cNvContentPartPr/>
                <p14:nvPr/>
              </p14:nvContentPartPr>
              <p14:xfrm>
                <a:off x="8678180" y="3035794"/>
                <a:ext cx="60480" cy="612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148C4F15-4FB4-7676-7C58-1B2D72D565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73860" y="3031474"/>
                  <a:ext cx="69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9979405-FB6D-5CA5-43D7-ABF11A1EE5CF}"/>
                    </a:ext>
                  </a:extLst>
                </p14:cNvPr>
                <p14:cNvContentPartPr/>
                <p14:nvPr/>
              </p14:nvContentPartPr>
              <p14:xfrm>
                <a:off x="8674220" y="3028594"/>
                <a:ext cx="75600" cy="1036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9979405-FB6D-5CA5-43D7-ABF11A1EE5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9900" y="3024274"/>
                  <a:ext cx="8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B89E2440-05A8-611B-1DD8-8B7F9EF2A175}"/>
                    </a:ext>
                  </a:extLst>
                </p14:cNvPr>
                <p14:cNvContentPartPr/>
                <p14:nvPr/>
              </p14:nvContentPartPr>
              <p14:xfrm>
                <a:off x="8818580" y="3002674"/>
                <a:ext cx="11520" cy="1324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B89E2440-05A8-611B-1DD8-8B7F9EF2A1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14260" y="2998354"/>
                  <a:ext cx="20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3A6E384-BA33-7AF6-C46B-BCFF8C9CE1B3}"/>
                    </a:ext>
                  </a:extLst>
                </p14:cNvPr>
                <p14:cNvContentPartPr/>
                <p14:nvPr/>
              </p14:nvContentPartPr>
              <p14:xfrm>
                <a:off x="8862500" y="3008434"/>
                <a:ext cx="100080" cy="1126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3A6E384-BA33-7AF6-C46B-BCFF8C9CE1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58180" y="3004114"/>
                  <a:ext cx="108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766453B-BCB0-7312-D6F7-C8FE94C0BA19}"/>
                    </a:ext>
                  </a:extLst>
                </p14:cNvPr>
                <p14:cNvContentPartPr/>
                <p14:nvPr/>
              </p14:nvContentPartPr>
              <p14:xfrm>
                <a:off x="8953940" y="2894314"/>
                <a:ext cx="82080" cy="97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766453B-BCB0-7312-D6F7-C8FE94C0BA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49620" y="2889994"/>
                  <a:ext cx="90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5DCB8AF3-368C-D14C-8BEC-DCC70B7B2CAB}"/>
                    </a:ext>
                  </a:extLst>
                </p14:cNvPr>
                <p14:cNvContentPartPr/>
                <p14:nvPr/>
              </p14:nvContentPartPr>
              <p14:xfrm>
                <a:off x="8977700" y="2798554"/>
                <a:ext cx="174600" cy="1450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5DCB8AF3-368C-D14C-8BEC-DCC70B7B2C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73380" y="2794234"/>
                  <a:ext cx="183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F3B6853-AC8A-3813-E9C1-F15D6BE26ABD}"/>
                    </a:ext>
                  </a:extLst>
                </p14:cNvPr>
                <p14:cNvContentPartPr/>
                <p14:nvPr/>
              </p14:nvContentPartPr>
              <p14:xfrm>
                <a:off x="7816700" y="3288514"/>
                <a:ext cx="38880" cy="21348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F3B6853-AC8A-3813-E9C1-F15D6BE26A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12380" y="32841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06F1D02E-BF9F-DE31-3459-A6D4EABE48D8}"/>
                    </a:ext>
                  </a:extLst>
                </p14:cNvPr>
                <p14:cNvContentPartPr/>
                <p14:nvPr/>
              </p14:nvContentPartPr>
              <p14:xfrm>
                <a:off x="7793300" y="3296434"/>
                <a:ext cx="172080" cy="136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06F1D02E-BF9F-DE31-3459-A6D4EABE48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8980" y="3292114"/>
                  <a:ext cx="180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BF29309-3D78-61AB-4EEC-13027B7776EB}"/>
                    </a:ext>
                  </a:extLst>
                </p14:cNvPr>
                <p14:cNvContentPartPr/>
                <p14:nvPr/>
              </p14:nvContentPartPr>
              <p14:xfrm>
                <a:off x="8020460" y="3362674"/>
                <a:ext cx="74160" cy="95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BF29309-3D78-61AB-4EEC-13027B7776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16140" y="3358354"/>
                  <a:ext cx="82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0C13731-EFC0-46CA-F4BA-EAECA47119F5}"/>
                    </a:ext>
                  </a:extLst>
                </p14:cNvPr>
                <p14:cNvContentPartPr/>
                <p14:nvPr/>
              </p14:nvContentPartPr>
              <p14:xfrm>
                <a:off x="8163740" y="3354034"/>
                <a:ext cx="74880" cy="1202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0C13731-EFC0-46CA-F4BA-EAECA47119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59420" y="3349714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4CC19BF-9137-FE21-8457-C2A59FAE5103}"/>
                    </a:ext>
                  </a:extLst>
                </p14:cNvPr>
                <p14:cNvContentPartPr/>
                <p14:nvPr/>
              </p14:nvContentPartPr>
              <p14:xfrm>
                <a:off x="8253740" y="3386434"/>
                <a:ext cx="60840" cy="932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4CC19BF-9137-FE21-8457-C2A59FAE51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49420" y="3382114"/>
                  <a:ext cx="69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1A879E4-15ED-C3F9-5706-BAE297123570}"/>
                    </a:ext>
                  </a:extLst>
                </p14:cNvPr>
                <p14:cNvContentPartPr/>
                <p14:nvPr/>
              </p14:nvContentPartPr>
              <p14:xfrm>
                <a:off x="8297660" y="3352594"/>
                <a:ext cx="87480" cy="3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1A879E4-15ED-C3F9-5706-BAE2971235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93340" y="3348274"/>
                  <a:ext cx="96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5197817-9F14-4CD5-EC31-21F67C4F69D8}"/>
                    </a:ext>
                  </a:extLst>
                </p14:cNvPr>
                <p14:cNvContentPartPr/>
                <p14:nvPr/>
              </p14:nvContentPartPr>
              <p14:xfrm>
                <a:off x="8359580" y="3334594"/>
                <a:ext cx="90360" cy="127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5197817-9F14-4CD5-EC31-21F67C4F69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55260" y="3330274"/>
                  <a:ext cx="99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04784D7-0BDB-2DE8-BCCE-08DF44B289C5}"/>
                    </a:ext>
                  </a:extLst>
                </p14:cNvPr>
                <p14:cNvContentPartPr/>
                <p14:nvPr/>
              </p14:nvContentPartPr>
              <p14:xfrm>
                <a:off x="8518700" y="3369154"/>
                <a:ext cx="91080" cy="752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04784D7-0BDB-2DE8-BCCE-08DF44B289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14380" y="3364834"/>
                  <a:ext cx="99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43FB928-82FC-1BF9-3C7E-F077DEC2F952}"/>
                    </a:ext>
                  </a:extLst>
                </p14:cNvPr>
                <p14:cNvContentPartPr/>
                <p14:nvPr/>
              </p14:nvContentPartPr>
              <p14:xfrm>
                <a:off x="8539580" y="3347194"/>
                <a:ext cx="140400" cy="1213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43FB928-82FC-1BF9-3C7E-F077DEC2F95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5260" y="3342874"/>
                  <a:ext cx="149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88831055-CABD-7E67-A070-A15DE25C079A}"/>
                    </a:ext>
                  </a:extLst>
                </p14:cNvPr>
                <p14:cNvContentPartPr/>
                <p14:nvPr/>
              </p14:nvContentPartPr>
              <p14:xfrm>
                <a:off x="8723900" y="3333154"/>
                <a:ext cx="57240" cy="132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88831055-CABD-7E67-A070-A15DE25C07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19580" y="3328834"/>
                  <a:ext cx="65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A01EAF6-7D02-BEBE-4F3D-CC45278260FE}"/>
                    </a:ext>
                  </a:extLst>
                </p14:cNvPr>
                <p14:cNvContentPartPr/>
                <p14:nvPr/>
              </p14:nvContentPartPr>
              <p14:xfrm>
                <a:off x="8817860" y="3256114"/>
                <a:ext cx="77760" cy="5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A01EAF6-7D02-BEBE-4F3D-CC45278260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13540" y="3251794"/>
                  <a:ext cx="86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30F0A75E-B4FF-9092-5412-02CC3F5B22E0}"/>
                    </a:ext>
                  </a:extLst>
                </p14:cNvPr>
                <p14:cNvContentPartPr/>
                <p14:nvPr/>
              </p14:nvContentPartPr>
              <p14:xfrm>
                <a:off x="8945300" y="3192394"/>
                <a:ext cx="59760" cy="2577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30F0A75E-B4FF-9092-5412-02CC3F5B22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40980" y="3188074"/>
                  <a:ext cx="6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37A617C-678E-F0E2-6A01-C8CC156D92D5}"/>
                    </a:ext>
                  </a:extLst>
                </p14:cNvPr>
                <p14:cNvContentPartPr/>
                <p14:nvPr/>
              </p14:nvContentPartPr>
              <p14:xfrm>
                <a:off x="9038900" y="2899714"/>
                <a:ext cx="63720" cy="241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37A617C-678E-F0E2-6A01-C8CC156D92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34580" y="2895394"/>
                  <a:ext cx="72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76564134-FED6-068D-4570-5FB466C278DD}"/>
                    </a:ext>
                  </a:extLst>
                </p14:cNvPr>
                <p14:cNvContentPartPr/>
                <p14:nvPr/>
              </p14:nvContentPartPr>
              <p14:xfrm>
                <a:off x="9027740" y="2856874"/>
                <a:ext cx="130680" cy="10980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76564134-FED6-068D-4570-5FB466C278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23420" y="2852554"/>
                  <a:ext cx="13932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011EF6E-C9D9-1D2B-8FAE-2049AE54AF96}"/>
              </a:ext>
            </a:extLst>
          </p:cNvPr>
          <p:cNvGrpSpPr/>
          <p:nvPr/>
        </p:nvGrpSpPr>
        <p:grpSpPr>
          <a:xfrm>
            <a:off x="3931580" y="3354754"/>
            <a:ext cx="468000" cy="178560"/>
            <a:chOff x="3931580" y="3354754"/>
            <a:chExt cx="46800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721F3E0-2901-B4AF-E3C7-BCE93B55FDA0}"/>
                    </a:ext>
                  </a:extLst>
                </p14:cNvPr>
                <p14:cNvContentPartPr/>
                <p14:nvPr/>
              </p14:nvContentPartPr>
              <p14:xfrm>
                <a:off x="3931580" y="3354754"/>
                <a:ext cx="111600" cy="1497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721F3E0-2901-B4AF-E3C7-BCE93B55FD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27260" y="3350434"/>
                  <a:ext cx="120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9DECCD9-6771-236C-6895-6485D9BD392F}"/>
                    </a:ext>
                  </a:extLst>
                </p14:cNvPr>
                <p14:cNvContentPartPr/>
                <p14:nvPr/>
              </p14:nvContentPartPr>
              <p14:xfrm>
                <a:off x="4096460" y="3405514"/>
                <a:ext cx="124560" cy="1148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9DECCD9-6771-236C-6895-6485D9BD39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92140" y="3401194"/>
                  <a:ext cx="133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DC9AA137-606B-B0B0-1A4D-AE4508A2FA1B}"/>
                    </a:ext>
                  </a:extLst>
                </p14:cNvPr>
                <p14:cNvContentPartPr/>
                <p14:nvPr/>
              </p14:nvContentPartPr>
              <p14:xfrm>
                <a:off x="4068740" y="3477154"/>
                <a:ext cx="38520" cy="561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DC9AA137-606B-B0B0-1A4D-AE4508A2FA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64420" y="3472834"/>
                  <a:ext cx="4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D6AC7C9-9C18-9F13-B091-2305010405D0}"/>
                    </a:ext>
                  </a:extLst>
                </p14:cNvPr>
                <p14:cNvContentPartPr/>
                <p14:nvPr/>
              </p14:nvContentPartPr>
              <p14:xfrm>
                <a:off x="4308500" y="3381754"/>
                <a:ext cx="91080" cy="98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D6AC7C9-9C18-9F13-B091-2305010405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04180" y="3377434"/>
                  <a:ext cx="9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A8CD4934-3B85-89B6-FF19-536322F0F089}"/>
                    </a:ext>
                  </a:extLst>
                </p14:cNvPr>
                <p14:cNvContentPartPr/>
                <p14:nvPr/>
              </p14:nvContentPartPr>
              <p14:xfrm>
                <a:off x="4073420" y="3468514"/>
                <a:ext cx="58320" cy="550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A8CD4934-3B85-89B6-FF19-536322F0F0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69100" y="3464194"/>
                  <a:ext cx="6696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10AD2765-8630-744F-44C1-A8FEE270BB49}"/>
                  </a:ext>
                </a:extLst>
              </p14:cNvPr>
              <p14:cNvContentPartPr/>
              <p14:nvPr/>
            </p14:nvContentPartPr>
            <p14:xfrm>
              <a:off x="6926060" y="5127394"/>
              <a:ext cx="67680" cy="2664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10AD2765-8630-744F-44C1-A8FEE270BB4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21740" y="5123074"/>
                <a:ext cx="76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77A6FB08-F418-D360-3251-D2063431EE31}"/>
                  </a:ext>
                </a:extLst>
              </p14:cNvPr>
              <p14:cNvContentPartPr/>
              <p14:nvPr/>
            </p14:nvContentPartPr>
            <p14:xfrm>
              <a:off x="6924260" y="5251954"/>
              <a:ext cx="79200" cy="1080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77A6FB08-F418-D360-3251-D2063431EE3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19940" y="5247634"/>
                <a:ext cx="87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841F5CA9-C210-9FCB-F1B9-999469D472F6}"/>
                  </a:ext>
                </a:extLst>
              </p14:cNvPr>
              <p14:cNvContentPartPr/>
              <p14:nvPr/>
            </p14:nvContentPartPr>
            <p14:xfrm>
              <a:off x="7678100" y="4863514"/>
              <a:ext cx="83520" cy="19944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841F5CA9-C210-9FCB-F1B9-999469D472F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673780" y="4859194"/>
                <a:ext cx="92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20D8852D-BF4E-B74E-81C2-51419141ECA4}"/>
                  </a:ext>
                </a:extLst>
              </p14:cNvPr>
              <p14:cNvContentPartPr/>
              <p14:nvPr/>
            </p14:nvContentPartPr>
            <p14:xfrm>
              <a:off x="7328540" y="5146834"/>
              <a:ext cx="797040" cy="7128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20D8852D-BF4E-B74E-81C2-51419141ECA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24220" y="5142514"/>
                <a:ext cx="8056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EB52315-651C-714F-D5A1-3AF3B539A782}"/>
                  </a:ext>
                </a:extLst>
              </p14:cNvPr>
              <p14:cNvContentPartPr/>
              <p14:nvPr/>
            </p14:nvContentPartPr>
            <p14:xfrm>
              <a:off x="7463540" y="5274274"/>
              <a:ext cx="137880" cy="23796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EB52315-651C-714F-D5A1-3AF3B539A78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59220" y="5269954"/>
                <a:ext cx="146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8A418A05-8B35-0748-0B1B-C742AB7508FD}"/>
                  </a:ext>
                </a:extLst>
              </p14:cNvPr>
              <p14:cNvContentPartPr/>
              <p14:nvPr/>
            </p14:nvContentPartPr>
            <p14:xfrm>
              <a:off x="7671620" y="5402074"/>
              <a:ext cx="56520" cy="892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8A418A05-8B35-0748-0B1B-C742AB7508F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67300" y="5397754"/>
                <a:ext cx="651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DBE83DC3-CEB8-F7D9-B0E3-7A22C5519FEC}"/>
                  </a:ext>
                </a:extLst>
              </p14:cNvPr>
              <p14:cNvContentPartPr/>
              <p14:nvPr/>
            </p14:nvContentPartPr>
            <p14:xfrm>
              <a:off x="7648220" y="5415754"/>
              <a:ext cx="79920" cy="792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DBE83DC3-CEB8-F7D9-B0E3-7A22C5519FE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43900" y="5411434"/>
                <a:ext cx="88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643E2BCE-E85F-D274-F2B6-D36C7B9B0077}"/>
                  </a:ext>
                </a:extLst>
              </p14:cNvPr>
              <p14:cNvContentPartPr/>
              <p14:nvPr/>
            </p14:nvContentPartPr>
            <p14:xfrm>
              <a:off x="7798700" y="5380114"/>
              <a:ext cx="27720" cy="13788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643E2BCE-E85F-D274-F2B6-D36C7B9B007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94380" y="5375794"/>
                <a:ext cx="36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92C0F8F2-BFC5-47A5-08E3-FDB5D2EE33D8}"/>
                  </a:ext>
                </a:extLst>
              </p14:cNvPr>
              <p14:cNvContentPartPr/>
              <p14:nvPr/>
            </p14:nvContentPartPr>
            <p14:xfrm>
              <a:off x="7868540" y="5398474"/>
              <a:ext cx="77760" cy="10260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92C0F8F2-BFC5-47A5-08E3-FDB5D2EE33D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64220" y="5394154"/>
                <a:ext cx="86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845BFA69-3367-EB1A-6848-FB3EECAF349A}"/>
                  </a:ext>
                </a:extLst>
              </p14:cNvPr>
              <p14:cNvContentPartPr/>
              <p14:nvPr/>
            </p14:nvContentPartPr>
            <p14:xfrm>
              <a:off x="7919300" y="5276074"/>
              <a:ext cx="100800" cy="12240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845BFA69-3367-EB1A-6848-FB3EECAF349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14980" y="5271754"/>
                <a:ext cx="1094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AD1830E8-6144-8283-8479-2FA80D77C85B}"/>
                  </a:ext>
                </a:extLst>
              </p14:cNvPr>
              <p14:cNvContentPartPr/>
              <p14:nvPr/>
            </p14:nvContentPartPr>
            <p14:xfrm>
              <a:off x="7368500" y="5541394"/>
              <a:ext cx="555480" cy="1728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AD1830E8-6144-8283-8479-2FA80D77C85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64180" y="5537074"/>
                <a:ext cx="564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D0C7FFFE-FECB-BC62-5AFA-CAE292DAC4A9}"/>
                  </a:ext>
                </a:extLst>
              </p14:cNvPr>
              <p14:cNvContentPartPr/>
              <p14:nvPr/>
            </p14:nvContentPartPr>
            <p14:xfrm>
              <a:off x="7701500" y="5616994"/>
              <a:ext cx="83520" cy="17640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D0C7FFFE-FECB-BC62-5AFA-CAE292DAC4A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97180" y="5612674"/>
                <a:ext cx="9216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64F2645-2B18-9AE9-6605-058A07F72D3A}"/>
              </a:ext>
            </a:extLst>
          </p:cNvPr>
          <p:cNvGrpSpPr/>
          <p:nvPr/>
        </p:nvGrpSpPr>
        <p:grpSpPr>
          <a:xfrm>
            <a:off x="8201900" y="4812034"/>
            <a:ext cx="968040" cy="580320"/>
            <a:chOff x="8201900" y="4812034"/>
            <a:chExt cx="9680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133A25F-6EFD-C233-5492-8B980E268E76}"/>
                    </a:ext>
                  </a:extLst>
                </p14:cNvPr>
                <p14:cNvContentPartPr/>
                <p14:nvPr/>
              </p14:nvContentPartPr>
              <p14:xfrm>
                <a:off x="8208380" y="5168434"/>
                <a:ext cx="57600" cy="25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133A25F-6EFD-C233-5492-8B980E268E7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04060" y="5164114"/>
                  <a:ext cx="662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DF3B1CD1-F8A6-C42F-A7F8-2E0AA2443585}"/>
                    </a:ext>
                  </a:extLst>
                </p14:cNvPr>
                <p14:cNvContentPartPr/>
                <p14:nvPr/>
              </p14:nvContentPartPr>
              <p14:xfrm>
                <a:off x="8201900" y="5215594"/>
                <a:ext cx="141840" cy="223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DF3B1CD1-F8A6-C42F-A7F8-2E0AA24435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97580" y="5211274"/>
                  <a:ext cx="150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45855D06-AABB-82A7-9846-E5DCECE1EB01}"/>
                    </a:ext>
                  </a:extLst>
                </p14:cNvPr>
                <p14:cNvContentPartPr/>
                <p14:nvPr/>
              </p14:nvContentPartPr>
              <p14:xfrm>
                <a:off x="8611940" y="4937674"/>
                <a:ext cx="30960" cy="1666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45855D06-AABB-82A7-9846-E5DCECE1EB0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07620" y="4933354"/>
                  <a:ext cx="39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E66ADD59-2080-3429-ED63-9CCBB36FDC32}"/>
                    </a:ext>
                  </a:extLst>
                </p14:cNvPr>
                <p14:cNvContentPartPr/>
                <p14:nvPr/>
              </p14:nvContentPartPr>
              <p14:xfrm>
                <a:off x="8422220" y="5102914"/>
                <a:ext cx="342720" cy="2556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E66ADD59-2080-3429-ED63-9CCBB36FDC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17900" y="5098594"/>
                  <a:ext cx="351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DC70820B-BF11-0D20-2C82-20936CA88223}"/>
                    </a:ext>
                  </a:extLst>
                </p14:cNvPr>
                <p14:cNvContentPartPr/>
                <p14:nvPr/>
              </p14:nvContentPartPr>
              <p14:xfrm>
                <a:off x="8523380" y="5247994"/>
                <a:ext cx="13680" cy="1195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DC70820B-BF11-0D20-2C82-20936CA88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19060" y="5243674"/>
                  <a:ext cx="22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E4C0A262-DD82-561E-F351-0F466768C815}"/>
                    </a:ext>
                  </a:extLst>
                </p14:cNvPr>
                <p14:cNvContentPartPr/>
                <p14:nvPr/>
              </p14:nvContentPartPr>
              <p14:xfrm>
                <a:off x="8586380" y="5274274"/>
                <a:ext cx="65520" cy="1180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E4C0A262-DD82-561E-F351-0F466768C8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82060" y="5269954"/>
                  <a:ext cx="7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AA80477-C20A-F53E-F761-403FBF4F9988}"/>
                    </a:ext>
                  </a:extLst>
                </p14:cNvPr>
                <p14:cNvContentPartPr/>
                <p14:nvPr/>
              </p14:nvContentPartPr>
              <p14:xfrm>
                <a:off x="8660180" y="5156554"/>
                <a:ext cx="88200" cy="14220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AA80477-C20A-F53E-F761-403FBF4F998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55860" y="5152234"/>
                  <a:ext cx="96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47A27FA0-D1EA-F073-7CA5-4A1E07A59667}"/>
                    </a:ext>
                  </a:extLst>
                </p14:cNvPr>
                <p14:cNvContentPartPr/>
                <p14:nvPr/>
              </p14:nvContentPartPr>
              <p14:xfrm>
                <a:off x="8842340" y="5083114"/>
                <a:ext cx="39960" cy="64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47A27FA0-D1EA-F073-7CA5-4A1E07A596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38020" y="5078794"/>
                  <a:ext cx="48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E789327-6922-F17F-0675-38F0C5BA87DC}"/>
                    </a:ext>
                  </a:extLst>
                </p14:cNvPr>
                <p14:cNvContentPartPr/>
                <p14:nvPr/>
              </p14:nvContentPartPr>
              <p14:xfrm>
                <a:off x="8830460" y="5142154"/>
                <a:ext cx="55440" cy="756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E789327-6922-F17F-0675-38F0C5BA87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26140" y="5137834"/>
                  <a:ext cx="64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3FFE437-6760-9FB2-CE51-6E28CB334891}"/>
                    </a:ext>
                  </a:extLst>
                </p14:cNvPr>
                <p14:cNvContentPartPr/>
                <p14:nvPr/>
              </p14:nvContentPartPr>
              <p14:xfrm>
                <a:off x="8937740" y="5033794"/>
                <a:ext cx="36720" cy="1638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3FFE437-6760-9FB2-CE51-6E28CB33489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33420" y="5029474"/>
                  <a:ext cx="45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EF6D261-D3BB-6F3B-070E-4EF3072BCE72}"/>
                    </a:ext>
                  </a:extLst>
                </p14:cNvPr>
                <p14:cNvContentPartPr/>
                <p14:nvPr/>
              </p14:nvContentPartPr>
              <p14:xfrm>
                <a:off x="9005060" y="5060074"/>
                <a:ext cx="86400" cy="11664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EF6D261-D3BB-6F3B-070E-4EF3072BCE7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00740" y="5055754"/>
                  <a:ext cx="9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EF93D83C-CA3C-4ABA-1117-C70E1FCD5B07}"/>
                    </a:ext>
                  </a:extLst>
                </p14:cNvPr>
                <p14:cNvContentPartPr/>
                <p14:nvPr/>
              </p14:nvContentPartPr>
              <p14:xfrm>
                <a:off x="9036740" y="4899874"/>
                <a:ext cx="81360" cy="10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EF93D83C-CA3C-4ABA-1117-C70E1FCD5B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32420" y="4895554"/>
                  <a:ext cx="90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9C4F028D-92C6-A4D7-6D40-F5C101957F8D}"/>
                    </a:ext>
                  </a:extLst>
                </p14:cNvPr>
                <p14:cNvContentPartPr/>
                <p14:nvPr/>
              </p14:nvContentPartPr>
              <p14:xfrm>
                <a:off x="9098300" y="4812034"/>
                <a:ext cx="71640" cy="1342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9C4F028D-92C6-A4D7-6D40-F5C101957F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93980" y="4807714"/>
                  <a:ext cx="802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3E7A7C29-34DF-8DB5-647D-9DFF67297910}"/>
              </a:ext>
            </a:extLst>
          </p:cNvPr>
          <p:cNvGrpSpPr/>
          <p:nvPr/>
        </p:nvGrpSpPr>
        <p:grpSpPr>
          <a:xfrm>
            <a:off x="7159340" y="5862874"/>
            <a:ext cx="761040" cy="234720"/>
            <a:chOff x="7159340" y="5862874"/>
            <a:chExt cx="7610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5403103-92C3-F11F-3BFD-90EC2D3D420F}"/>
                    </a:ext>
                  </a:extLst>
                </p14:cNvPr>
                <p14:cNvContentPartPr/>
                <p14:nvPr/>
              </p14:nvContentPartPr>
              <p14:xfrm>
                <a:off x="7159340" y="5933434"/>
                <a:ext cx="59040" cy="122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5403103-92C3-F11F-3BFD-90EC2D3D42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5020" y="5929114"/>
                  <a:ext cx="67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E8847D6-7BEC-2794-16FD-B7B6145C104D}"/>
                    </a:ext>
                  </a:extLst>
                </p14:cNvPr>
                <p14:cNvContentPartPr/>
                <p14:nvPr/>
              </p14:nvContentPartPr>
              <p14:xfrm>
                <a:off x="7166900" y="6006874"/>
                <a:ext cx="111240" cy="68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E8847D6-7BEC-2794-16FD-B7B6145C10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62580" y="6002554"/>
                  <a:ext cx="119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4B0E2BA1-7278-8D19-F113-9732CD40B674}"/>
                    </a:ext>
                  </a:extLst>
                </p14:cNvPr>
                <p14:cNvContentPartPr/>
                <p14:nvPr/>
              </p14:nvContentPartPr>
              <p14:xfrm>
                <a:off x="7367060" y="5862874"/>
                <a:ext cx="160200" cy="17964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4B0E2BA1-7278-8D19-F113-9732CD40B6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62740" y="5858554"/>
                  <a:ext cx="168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3B053DCF-FB57-F776-746A-E8A26AC1264B}"/>
                    </a:ext>
                  </a:extLst>
                </p14:cNvPr>
                <p14:cNvContentPartPr/>
                <p14:nvPr/>
              </p14:nvContentPartPr>
              <p14:xfrm>
                <a:off x="7584860" y="5926594"/>
                <a:ext cx="159840" cy="1710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3B053DCF-FB57-F776-746A-E8A26AC126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80540" y="5922274"/>
                  <a:ext cx="168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E8BF9D26-1C57-461B-FD1A-F84B321D7315}"/>
                    </a:ext>
                  </a:extLst>
                </p14:cNvPr>
                <p14:cNvContentPartPr/>
                <p14:nvPr/>
              </p14:nvContentPartPr>
              <p14:xfrm>
                <a:off x="7816340" y="5880874"/>
                <a:ext cx="104040" cy="1047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E8BF9D26-1C57-461B-FD1A-F84B321D73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12020" y="5876554"/>
                  <a:ext cx="112680" cy="11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37" y="464261"/>
            <a:ext cx="804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30" dirty="0"/>
              <a:t> </a:t>
            </a:r>
            <a:r>
              <a:rPr spc="-15" dirty="0"/>
              <a:t>CRISTAL/RESSONADOR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1066800"/>
            <a:ext cx="7589774" cy="21336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88848"/>
              </p:ext>
            </p:extLst>
          </p:nvPr>
        </p:nvGraphicFramePr>
        <p:xfrm>
          <a:off x="4946650" y="3422650"/>
          <a:ext cx="3963033" cy="2511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6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2560" marR="155575" indent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ipo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 os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42875" marR="69215" indent="-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Frequência  do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cristal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típicos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capacitores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testados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32</a:t>
                      </a:r>
                      <a:r>
                        <a:rPr lang="pt-BR" sz="1400" spc="75" dirty="0">
                          <a:latin typeface="Arial"/>
                          <a:cs typeface="Arial"/>
                        </a:rPr>
                        <a:t>kHz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3756786"/>
            <a:ext cx="441579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Boa precisão </a:t>
            </a:r>
            <a:r>
              <a:rPr sz="1600" spc="-10" dirty="0">
                <a:latin typeface="Arial"/>
                <a:cs typeface="Arial"/>
              </a:rPr>
              <a:t>do </a:t>
            </a:r>
            <a:r>
              <a:rPr sz="1600" spc="-15" dirty="0">
                <a:latin typeface="Arial"/>
                <a:cs typeface="Arial"/>
              </a:rPr>
              <a:t>oscilador, </a:t>
            </a:r>
            <a:r>
              <a:rPr sz="1600" spc="-5" dirty="0">
                <a:latin typeface="Arial"/>
                <a:cs typeface="Arial"/>
              </a:rPr>
              <a:t>como aquelas que  envolvem o </a:t>
            </a:r>
            <a:r>
              <a:rPr sz="1600" dirty="0">
                <a:latin typeface="Arial"/>
                <a:cs typeface="Arial"/>
              </a:rPr>
              <a:t>uso </a:t>
            </a:r>
            <a:r>
              <a:rPr sz="1600" spc="-5" dirty="0">
                <a:latin typeface="Arial"/>
                <a:cs typeface="Arial"/>
              </a:rPr>
              <a:t>de temporizadores, </a:t>
            </a:r>
            <a:r>
              <a:rPr sz="1600" dirty="0">
                <a:latin typeface="Arial"/>
                <a:cs typeface="Arial"/>
              </a:rPr>
              <a:t>por  </a:t>
            </a:r>
            <a:r>
              <a:rPr sz="1600" spc="-5" dirty="0">
                <a:latin typeface="Arial"/>
                <a:cs typeface="Arial"/>
              </a:rPr>
              <a:t>exemplo.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1.4: Oscilador 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cristal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1.5: Ressonador de </a:t>
            </a:r>
            <a:r>
              <a:rPr lang="pt-BR" sz="1600" spc="85" dirty="0">
                <a:latin typeface="Arial"/>
                <a:cs typeface="Arial"/>
              </a:rPr>
              <a:t>três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30175" algn="l"/>
              </a:tabLst>
            </a:pPr>
            <a:r>
              <a:rPr sz="1600" spc="-5" dirty="0">
                <a:latin typeface="Arial"/>
                <a:cs typeface="Arial"/>
              </a:rPr>
              <a:t>A opção para os bits de configuração deve ser  </a:t>
            </a:r>
            <a:r>
              <a:rPr sz="1600" spc="-70" dirty="0">
                <a:latin typeface="Arial"/>
                <a:cs typeface="Arial"/>
              </a:rPr>
              <a:t>LP,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XT, </a:t>
            </a:r>
            <a:r>
              <a:rPr sz="1600" spc="-10" dirty="0">
                <a:latin typeface="Arial"/>
                <a:cs typeface="Arial"/>
              </a:rPr>
              <a:t>HS </a:t>
            </a:r>
            <a:r>
              <a:rPr sz="1600" spc="-5" dirty="0">
                <a:latin typeface="Arial"/>
                <a:cs typeface="Arial"/>
              </a:rPr>
              <a:t>ou HSPLL e 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 oscilador será definida pelo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cristal/ressonador.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616661"/>
            <a:ext cx="263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4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77698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Objetivo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geral: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Desenvolver </a:t>
            </a:r>
            <a:r>
              <a:rPr sz="2000" spc="-5" dirty="0">
                <a:latin typeface="Arial"/>
                <a:cs typeface="Arial"/>
              </a:rPr>
              <a:t>projetos </a:t>
            </a:r>
            <a:r>
              <a:rPr sz="2000" dirty="0">
                <a:latin typeface="Arial"/>
                <a:cs typeface="Arial"/>
              </a:rPr>
              <a:t>de circuitos </a:t>
            </a:r>
            <a:r>
              <a:rPr sz="2000" spc="-5" dirty="0">
                <a:latin typeface="Arial"/>
                <a:cs typeface="Arial"/>
              </a:rPr>
              <a:t>eletrônicos microcontrolados para  </a:t>
            </a:r>
            <a:r>
              <a:rPr sz="2000" dirty="0">
                <a:latin typeface="Arial"/>
                <a:cs typeface="Arial"/>
              </a:rPr>
              <a:t>fins profissionais, incluindo </a:t>
            </a:r>
            <a:r>
              <a:rPr sz="2000" spc="-5" dirty="0">
                <a:latin typeface="Arial"/>
                <a:cs typeface="Arial"/>
              </a:rPr>
              <a:t>interface homem-máquina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comuni-  </a:t>
            </a:r>
            <a:r>
              <a:rPr sz="2000" dirty="0">
                <a:latin typeface="Arial"/>
                <a:cs typeface="Arial"/>
              </a:rPr>
              <a:t>cação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Objetivos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específicos: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lain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Empregar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técnicas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para interfacear microcontrola-  </a:t>
            </a:r>
            <a:r>
              <a:rPr sz="2000" dirty="0">
                <a:latin typeface="Arial"/>
                <a:cs typeface="Arial"/>
              </a:rPr>
              <a:t>dores com dispositivos periféricos utilizados na </a:t>
            </a:r>
            <a:r>
              <a:rPr sz="2000" spc="-5" dirty="0">
                <a:latin typeface="Arial"/>
                <a:cs typeface="Arial"/>
              </a:rPr>
              <a:t>construção </a:t>
            </a:r>
            <a:r>
              <a:rPr sz="2000" dirty="0">
                <a:latin typeface="Arial"/>
                <a:cs typeface="Arial"/>
              </a:rPr>
              <a:t>de  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homem-máquina.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Compreender </a:t>
            </a:r>
            <a:r>
              <a:rPr sz="2000" spc="-1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protocolos </a:t>
            </a:r>
            <a:r>
              <a:rPr sz="2000" dirty="0">
                <a:latin typeface="Arial"/>
                <a:cs typeface="Arial"/>
              </a:rPr>
              <a:t>de comunicação </a:t>
            </a:r>
            <a:r>
              <a:rPr sz="2000" spc="-5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utilizados </a:t>
            </a:r>
            <a:r>
              <a:rPr sz="2000" spc="-15" dirty="0">
                <a:latin typeface="Arial"/>
                <a:cs typeface="Arial"/>
              </a:rPr>
              <a:t>na  </a:t>
            </a:r>
            <a:r>
              <a:rPr sz="2000" dirty="0">
                <a:latin typeface="Arial"/>
                <a:cs typeface="Arial"/>
              </a:rPr>
              <a:t>troca de informações entre microcontroladores e outros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dispositivos.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AutoNum type="arabicPlain"/>
              <a:tabLst>
                <a:tab pos="257175" algn="l"/>
              </a:tabLst>
            </a:pPr>
            <a:r>
              <a:rPr sz="2000" dirty="0">
                <a:latin typeface="Arial"/>
                <a:cs typeface="Arial"/>
              </a:rPr>
              <a:t>- Aplicar a Linguagem C no </a:t>
            </a:r>
            <a:r>
              <a:rPr sz="2000" spc="-5" dirty="0">
                <a:latin typeface="Arial"/>
                <a:cs typeface="Arial"/>
              </a:rPr>
              <a:t>desenvolvimento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aplicações </a:t>
            </a:r>
            <a:r>
              <a:rPr sz="2000" spc="-5" dirty="0">
                <a:latin typeface="Arial"/>
                <a:cs typeface="Arial"/>
              </a:rPr>
              <a:t>pro-  </a:t>
            </a:r>
            <a:r>
              <a:rPr sz="2000" dirty="0">
                <a:latin typeface="Arial"/>
                <a:cs typeface="Arial"/>
              </a:rPr>
              <a:t>fissionais para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microcontroladores.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694" y="464261"/>
            <a:ext cx="3450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110" dirty="0"/>
              <a:t> </a:t>
            </a:r>
            <a:r>
              <a:rPr spc="-25" dirty="0"/>
              <a:t>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3978"/>
            <a:ext cx="7996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a precisão do </a:t>
            </a:r>
            <a:r>
              <a:rPr sz="1800" i="1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não é essencial para uma determinada  aplicação, o oscilador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RC externo pode ser uma boa opção.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lang="pt-BR" sz="1800" spc="35" dirty="0">
                <a:latin typeface="Arial"/>
                <a:cs typeface="Arial"/>
              </a:rPr>
              <a:t>frequência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determinada pela tensão de alimentação, pelos valores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RC e pela variação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temperatura.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85994"/>
            <a:ext cx="7844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RC do </a:t>
            </a:r>
            <a:r>
              <a:rPr sz="1800" spc="-15" dirty="0">
                <a:latin typeface="Arial"/>
                <a:cs typeface="Arial"/>
              </a:rPr>
              <a:t>oscilador, </a:t>
            </a:r>
            <a:r>
              <a:rPr sz="1800" spc="-5" dirty="0">
                <a:latin typeface="Arial"/>
                <a:cs typeface="Arial"/>
              </a:rPr>
              <a:t>um sinal 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 no pino OSC2/CLK0/RA6. </a:t>
            </a:r>
            <a:r>
              <a:rPr sz="1800" dirty="0">
                <a:latin typeface="Arial"/>
                <a:cs typeface="Arial"/>
              </a:rPr>
              <a:t>Na </a:t>
            </a:r>
            <a:r>
              <a:rPr sz="1800" spc="-5" dirty="0">
                <a:latin typeface="Arial"/>
                <a:cs typeface="Arial"/>
              </a:rPr>
              <a:t>configuração RCIO é ativada a função </a:t>
            </a:r>
            <a:r>
              <a:rPr sz="1800" dirty="0">
                <a:latin typeface="Arial"/>
                <a:cs typeface="Arial"/>
              </a:rPr>
              <a:t>RA6 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2400300"/>
            <a:ext cx="3105150" cy="2628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85D00C6-F461-5D9A-7EB1-3C1FDDFFD9BD}"/>
              </a:ext>
            </a:extLst>
          </p:cNvPr>
          <p:cNvGrpSpPr/>
          <p:nvPr/>
        </p:nvGrpSpPr>
        <p:grpSpPr>
          <a:xfrm>
            <a:off x="4757780" y="3585514"/>
            <a:ext cx="1332000" cy="930960"/>
            <a:chOff x="4757780" y="3585514"/>
            <a:chExt cx="1332000" cy="9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7643758-F642-A41A-B2F2-8634F16C8C90}"/>
                    </a:ext>
                  </a:extLst>
                </p14:cNvPr>
                <p14:cNvContentPartPr/>
                <p14:nvPr/>
              </p14:nvContentPartPr>
              <p14:xfrm>
                <a:off x="4778660" y="3708274"/>
                <a:ext cx="36720" cy="10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7643758-F642-A41A-B2F2-8634F16C8C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74340" y="3703954"/>
                  <a:ext cx="45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E5EC3D2-D547-1235-8490-F9580A2C4FC3}"/>
                    </a:ext>
                  </a:extLst>
                </p14:cNvPr>
                <p14:cNvContentPartPr/>
                <p14:nvPr/>
              </p14:nvContentPartPr>
              <p14:xfrm>
                <a:off x="4778660" y="3725554"/>
                <a:ext cx="2520" cy="2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E5EC3D2-D547-1235-8490-F9580A2C4F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4340" y="3721234"/>
                  <a:ext cx="11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EA0BDD1-F1D9-FF1A-85FE-C9E0737AC219}"/>
                    </a:ext>
                  </a:extLst>
                </p14:cNvPr>
                <p14:cNvContentPartPr/>
                <p14:nvPr/>
              </p14:nvContentPartPr>
              <p14:xfrm>
                <a:off x="4775780" y="3725554"/>
                <a:ext cx="543600" cy="414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EA0BDD1-F1D9-FF1A-85FE-C9E0737AC2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71460" y="3721234"/>
                  <a:ext cx="552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B1CF574-DB75-FAF3-959C-A630A914F053}"/>
                    </a:ext>
                  </a:extLst>
                </p14:cNvPr>
                <p14:cNvContentPartPr/>
                <p14:nvPr/>
              </p14:nvContentPartPr>
              <p14:xfrm>
                <a:off x="5289860" y="3640954"/>
                <a:ext cx="4680" cy="2584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B1CF574-DB75-FAF3-959C-A630A914F0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85540" y="3636634"/>
                  <a:ext cx="13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8C05C96-4B61-DFFD-38E1-9BA64FF88F1B}"/>
                    </a:ext>
                  </a:extLst>
                </p14:cNvPr>
                <p14:cNvContentPartPr/>
                <p14:nvPr/>
              </p14:nvContentPartPr>
              <p14:xfrm>
                <a:off x="5279420" y="3629794"/>
                <a:ext cx="5400" cy="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8C05C96-4B61-DFFD-38E1-9BA64FF88F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5100" y="3625474"/>
                  <a:ext cx="14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4BC823A-CDB3-C756-1C3A-B1F9E62AA2E9}"/>
                    </a:ext>
                  </a:extLst>
                </p14:cNvPr>
                <p14:cNvContentPartPr/>
                <p14:nvPr/>
              </p14:nvContentPartPr>
              <p14:xfrm>
                <a:off x="5281580" y="3617914"/>
                <a:ext cx="226080" cy="2282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4BC823A-CDB3-C756-1C3A-B1F9E62AA2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77260" y="3613594"/>
                  <a:ext cx="234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1D46E51-92A8-061B-1D8E-AC30EA73EB5A}"/>
                    </a:ext>
                  </a:extLst>
                </p14:cNvPr>
                <p14:cNvContentPartPr/>
                <p14:nvPr/>
              </p14:nvContentPartPr>
              <p14:xfrm>
                <a:off x="5499020" y="3709714"/>
                <a:ext cx="142200" cy="36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1D46E51-92A8-061B-1D8E-AC30EA73EB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4700" y="3705394"/>
                  <a:ext cx="150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B4D1B10-649F-60CC-661D-4E18D93EEE26}"/>
                    </a:ext>
                  </a:extLst>
                </p14:cNvPr>
                <p14:cNvContentPartPr/>
                <p14:nvPr/>
              </p14:nvContentPartPr>
              <p14:xfrm>
                <a:off x="5728700" y="3585514"/>
                <a:ext cx="361080" cy="1029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B4D1B10-649F-60CC-661D-4E18D93EEE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24380" y="3581194"/>
                  <a:ext cx="369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796BDD3-8F2D-E8D2-FAA9-7D9853A79649}"/>
                    </a:ext>
                  </a:extLst>
                </p14:cNvPr>
                <p14:cNvContentPartPr/>
                <p14:nvPr/>
              </p14:nvContentPartPr>
              <p14:xfrm>
                <a:off x="5522780" y="3724114"/>
                <a:ext cx="161640" cy="3243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796BDD3-8F2D-E8D2-FAA9-7D9853A796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8460" y="3719794"/>
                  <a:ext cx="170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607D5EE-AA8C-3BD4-CBE2-A35D09EB4628}"/>
                    </a:ext>
                  </a:extLst>
                </p14:cNvPr>
                <p14:cNvContentPartPr/>
                <p14:nvPr/>
              </p14:nvContentPartPr>
              <p14:xfrm>
                <a:off x="5665700" y="3906274"/>
                <a:ext cx="10800" cy="2696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607D5EE-AA8C-3BD4-CBE2-A35D09EB46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1380" y="3901954"/>
                  <a:ext cx="19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BC53B28-09D1-1D42-BA97-E97F77908295}"/>
                    </a:ext>
                  </a:extLst>
                </p14:cNvPr>
                <p14:cNvContentPartPr/>
                <p14:nvPr/>
              </p14:nvContentPartPr>
              <p14:xfrm>
                <a:off x="5663180" y="3929314"/>
                <a:ext cx="298440" cy="50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BC53B28-09D1-1D42-BA97-E97F779082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58860" y="3924994"/>
                  <a:ext cx="307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41D5529-638A-CFE8-3459-A46735F65E6A}"/>
                    </a:ext>
                  </a:extLst>
                </p14:cNvPr>
                <p14:cNvContentPartPr/>
                <p14:nvPr/>
              </p14:nvContentPartPr>
              <p14:xfrm>
                <a:off x="5636900" y="4109314"/>
                <a:ext cx="301320" cy="280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41D5529-638A-CFE8-3459-A46735F65E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32580" y="4104994"/>
                  <a:ext cx="30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7F8764C-CBEF-1ACD-BEC8-129176C4DDFF}"/>
                    </a:ext>
                  </a:extLst>
                </p14:cNvPr>
                <p14:cNvContentPartPr/>
                <p14:nvPr/>
              </p14:nvContentPartPr>
              <p14:xfrm>
                <a:off x="5902940" y="3930034"/>
                <a:ext cx="3240" cy="1735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7F8764C-CBEF-1ACD-BEC8-129176C4DD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8620" y="3925714"/>
                  <a:ext cx="11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1016306-E97D-439E-5E78-BD40525680C8}"/>
                    </a:ext>
                  </a:extLst>
                </p14:cNvPr>
                <p14:cNvContentPartPr/>
                <p14:nvPr/>
              </p14:nvContentPartPr>
              <p14:xfrm>
                <a:off x="5726540" y="4016434"/>
                <a:ext cx="45720" cy="36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1016306-E97D-439E-5E78-BD40525680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2220" y="4012114"/>
                  <a:ext cx="54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E525C2A-204E-4C7A-B6FA-214C3445400A}"/>
                    </a:ext>
                  </a:extLst>
                </p14:cNvPr>
                <p14:cNvContentPartPr/>
                <p14:nvPr/>
              </p14:nvContentPartPr>
              <p14:xfrm>
                <a:off x="5742020" y="3975034"/>
                <a:ext cx="6480" cy="18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E525C2A-204E-4C7A-B6FA-214C344540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37700" y="3970714"/>
                  <a:ext cx="15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86717EE-66E0-F172-406F-E080BD4E0DB9}"/>
                    </a:ext>
                  </a:extLst>
                </p14:cNvPr>
                <p14:cNvContentPartPr/>
                <p14:nvPr/>
              </p14:nvContentPartPr>
              <p14:xfrm>
                <a:off x="5725100" y="4076194"/>
                <a:ext cx="1080" cy="90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86717EE-66E0-F172-406F-E080BD4E0D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20780" y="4071874"/>
                  <a:ext cx="9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01CA2859-F3A4-AE78-818C-7E2B42D6909A}"/>
                    </a:ext>
                  </a:extLst>
                </p14:cNvPr>
                <p14:cNvContentPartPr/>
                <p14:nvPr/>
              </p14:nvContentPartPr>
              <p14:xfrm>
                <a:off x="5775500" y="3973594"/>
                <a:ext cx="47520" cy="1238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01CA2859-F3A4-AE78-818C-7E2B42D690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71180" y="3969274"/>
                  <a:ext cx="56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C30C684-5F14-273C-1D43-21D0F064C201}"/>
                    </a:ext>
                  </a:extLst>
                </p14:cNvPr>
                <p14:cNvContentPartPr/>
                <p14:nvPr/>
              </p14:nvContentPartPr>
              <p14:xfrm>
                <a:off x="4757780" y="4029034"/>
                <a:ext cx="1232280" cy="4874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C30C684-5F14-273C-1D43-21D0F064C2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53460" y="4024714"/>
                  <a:ext cx="12409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478AF69-F814-A5C6-0F87-B63CE5E273BE}"/>
                    </a:ext>
                  </a:extLst>
                </p14:cNvPr>
                <p14:cNvContentPartPr/>
                <p14:nvPr/>
              </p14:nvContentPartPr>
              <p14:xfrm>
                <a:off x="5522780" y="3652834"/>
                <a:ext cx="34560" cy="550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478AF69-F814-A5C6-0F87-B63CE5E273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18460" y="3648514"/>
                  <a:ext cx="43200" cy="63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64261"/>
            <a:ext cx="490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85" dirty="0"/>
              <a:t> </a:t>
            </a:r>
            <a:r>
              <a:rPr spc="-5" dirty="0"/>
              <a:t>INTERNO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536"/>
            <a:ext cx="2286000" cy="2230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943102"/>
            <a:ext cx="8149590" cy="5421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PIC18F4520 possui dois osciladores internos que,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ativados, dispensam a utilização  de componentes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externos.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10" dirty="0">
                <a:latin typeface="Arial"/>
                <a:cs typeface="Arial"/>
              </a:rPr>
              <a:t>INTOSC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8MHz e pode </a:t>
            </a:r>
            <a:r>
              <a:rPr sz="1600" dirty="0">
                <a:latin typeface="Arial"/>
                <a:cs typeface="Arial"/>
              </a:rPr>
              <a:t>ser </a:t>
            </a:r>
            <a:r>
              <a:rPr sz="1600" spc="-5" dirty="0">
                <a:latin typeface="Arial"/>
                <a:cs typeface="Arial"/>
              </a:rPr>
              <a:t>utilizado como oscilador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65" dirty="0">
                <a:latin typeface="Arial"/>
                <a:cs typeface="Arial"/>
              </a:rPr>
              <a:t>Tem  </a:t>
            </a:r>
            <a:r>
              <a:rPr sz="1600" spc="-5" dirty="0">
                <a:latin typeface="Arial"/>
                <a:cs typeface="Arial"/>
              </a:rPr>
              <a:t>associado um recurso chamado </a:t>
            </a:r>
            <a:r>
              <a:rPr sz="1600" i="1" spc="-5" dirty="0">
                <a:latin typeface="Arial"/>
                <a:cs typeface="Arial"/>
              </a:rPr>
              <a:t>postscaler </a:t>
            </a:r>
            <a:r>
              <a:rPr sz="1600" spc="-5" dirty="0">
                <a:latin typeface="Arial"/>
                <a:cs typeface="Arial"/>
              </a:rPr>
              <a:t>que permite prover </a:t>
            </a:r>
            <a:r>
              <a:rPr lang="pt-BR" sz="1600" spc="30" dirty="0">
                <a:latin typeface="Arial"/>
                <a:cs typeface="Arial"/>
              </a:rPr>
              <a:t>frequências </a:t>
            </a:r>
            <a:r>
              <a:rPr sz="1600" spc="-5" dirty="0" err="1">
                <a:latin typeface="Arial"/>
                <a:cs typeface="Arial"/>
              </a:rPr>
              <a:t>na</a:t>
            </a:r>
            <a:r>
              <a:rPr sz="1600" spc="-5" dirty="0">
                <a:latin typeface="Arial"/>
                <a:cs typeface="Arial"/>
              </a:rPr>
              <a:t> faixa  de </a:t>
            </a:r>
            <a:r>
              <a:rPr sz="1600" spc="85" dirty="0">
                <a:latin typeface="Arial"/>
                <a:cs typeface="Arial"/>
              </a:rPr>
              <a:t>31</a:t>
            </a:r>
            <a:r>
              <a:rPr lang="pt-BR" sz="1600" spc="85" dirty="0">
                <a:latin typeface="Arial"/>
                <a:cs typeface="Arial"/>
              </a:rPr>
              <a:t>kHz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dirty="0">
                <a:latin typeface="Arial"/>
                <a:cs typeface="Arial"/>
              </a:rPr>
              <a:t>4MHz.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é selecionada </a:t>
            </a:r>
            <a:r>
              <a:rPr sz="1600" spc="-5" dirty="0" err="1">
                <a:latin typeface="Arial"/>
                <a:cs typeface="Arial"/>
              </a:rPr>
              <a:t>uma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5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clock  </a:t>
            </a:r>
            <a:r>
              <a:rPr sz="1600" spc="-5" dirty="0">
                <a:latin typeface="Arial"/>
                <a:cs typeface="Arial"/>
              </a:rPr>
              <a:t>dentro da faixa de </a:t>
            </a:r>
            <a:r>
              <a:rPr sz="1600" spc="70" dirty="0">
                <a:latin typeface="Arial"/>
                <a:cs typeface="Arial"/>
              </a:rPr>
              <a:t>125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8MHz.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5" dirty="0">
                <a:latin typeface="Arial"/>
                <a:cs typeface="Arial"/>
              </a:rPr>
              <a:t>INTRC, </a:t>
            </a:r>
            <a:r>
              <a:rPr sz="1600" spc="65" dirty="0">
                <a:latin typeface="Arial"/>
                <a:cs typeface="Arial"/>
              </a:rPr>
              <a:t>prov</a:t>
            </a:r>
            <a:r>
              <a:rPr lang="pt-BR" sz="1600" spc="65" dirty="0">
                <a:latin typeface="Arial"/>
                <a:cs typeface="Arial"/>
              </a:rPr>
              <a:t>ê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uma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spc="70" dirty="0">
                <a:latin typeface="Arial"/>
                <a:cs typeface="Arial"/>
              </a:rPr>
              <a:t>31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selecionado como  origem do sinal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também é habilitado automaticamente quando um dos  seguintes recursos é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selecionado: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Power-up 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Fail-Safe Clock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Watchdog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20" dirty="0">
                <a:latin typeface="Arial"/>
                <a:cs typeface="Arial"/>
              </a:rPr>
              <a:t>Two-Speed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Start-up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650" dirty="0">
              <a:latin typeface="Arial"/>
              <a:cs typeface="Arial"/>
            </a:endParaRPr>
          </a:p>
          <a:p>
            <a:pPr marL="12700" marR="2597785" algn="just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oscilador interno descarta a utilização de componentes  externos. O pino 13 pode ser utilizado como digital e o pino  14 pode ser configurado como pino digital ou fornecer um  sinal digital com a Fosc/4.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611684-69B7-0103-A29F-1FDE75201734}"/>
              </a:ext>
            </a:extLst>
          </p:cNvPr>
          <p:cNvGrpSpPr/>
          <p:nvPr/>
        </p:nvGrpSpPr>
        <p:grpSpPr>
          <a:xfrm>
            <a:off x="7296500" y="4401994"/>
            <a:ext cx="1268280" cy="838800"/>
            <a:chOff x="7296500" y="4401994"/>
            <a:chExt cx="126828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FDFEC90-8E92-34ED-FC1B-FD42B8D052D1}"/>
                    </a:ext>
                  </a:extLst>
                </p14:cNvPr>
                <p14:cNvContentPartPr/>
                <p14:nvPr/>
              </p14:nvContentPartPr>
              <p14:xfrm>
                <a:off x="7421420" y="4624114"/>
                <a:ext cx="127080" cy="14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FDFEC90-8E92-34ED-FC1B-FD42B8D052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17100" y="4619794"/>
                  <a:ext cx="135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CDDF10E-A3EB-A74F-4490-F70882DC61F7}"/>
                    </a:ext>
                  </a:extLst>
                </p14:cNvPr>
                <p14:cNvContentPartPr/>
                <p14:nvPr/>
              </p14:nvContentPartPr>
              <p14:xfrm>
                <a:off x="7565420" y="4536274"/>
                <a:ext cx="5040" cy="149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CDDF10E-A3EB-A74F-4490-F70882DC61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61100" y="4531954"/>
                  <a:ext cx="13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BF694EB-A3EB-279C-AA2D-F4AD89E9BC33}"/>
                    </a:ext>
                  </a:extLst>
                </p14:cNvPr>
                <p14:cNvContentPartPr/>
                <p14:nvPr/>
              </p14:nvContentPartPr>
              <p14:xfrm>
                <a:off x="7563980" y="4534474"/>
                <a:ext cx="122400" cy="1407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BF694EB-A3EB-279C-AA2D-F4AD89E9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9660" y="4530154"/>
                  <a:ext cx="13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71DBB21-C2D9-2854-E80E-CC8DCEC8A6D4}"/>
                    </a:ext>
                  </a:extLst>
                </p14:cNvPr>
                <p14:cNvContentPartPr/>
                <p14:nvPr/>
              </p14:nvContentPartPr>
              <p14:xfrm>
                <a:off x="7670540" y="4560394"/>
                <a:ext cx="69120" cy="651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71DBB21-C2D9-2854-E80E-CC8DCEC8A6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66220" y="4556074"/>
                  <a:ext cx="77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61BC70C-BF14-CC73-8B39-8391553E1CA4}"/>
                    </a:ext>
                  </a:extLst>
                </p14:cNvPr>
                <p14:cNvContentPartPr/>
                <p14:nvPr/>
              </p14:nvContentPartPr>
              <p14:xfrm>
                <a:off x="7713020" y="4568674"/>
                <a:ext cx="137520" cy="18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61BC70C-BF14-CC73-8B39-8391553E1C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08700" y="4564354"/>
                  <a:ext cx="146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80A5450-0FC9-4EFA-5CEB-6521C951D7FC}"/>
                    </a:ext>
                  </a:extLst>
                </p14:cNvPr>
                <p14:cNvContentPartPr/>
                <p14:nvPr/>
              </p14:nvContentPartPr>
              <p14:xfrm>
                <a:off x="7567940" y="4570834"/>
                <a:ext cx="77760" cy="536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80A5450-0FC9-4EFA-5CEB-6521C951D7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3620" y="4566514"/>
                  <a:ext cx="86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69D6B42-8E8E-6EE6-50F6-D49FC7733B0A}"/>
                    </a:ext>
                  </a:extLst>
                </p14:cNvPr>
                <p14:cNvContentPartPr/>
                <p14:nvPr/>
              </p14:nvContentPartPr>
              <p14:xfrm>
                <a:off x="7601420" y="4593154"/>
                <a:ext cx="47880" cy="313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69D6B42-8E8E-6EE6-50F6-D49FC7733B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97100" y="4588834"/>
                  <a:ext cx="5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A128E21-916D-7538-9CBD-C4A532B7321E}"/>
                    </a:ext>
                  </a:extLst>
                </p14:cNvPr>
                <p14:cNvContentPartPr/>
                <p14:nvPr/>
              </p14:nvContentPartPr>
              <p14:xfrm>
                <a:off x="7422140" y="4401994"/>
                <a:ext cx="437760" cy="2253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A128E21-916D-7538-9CBD-C4A532B732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17820" y="4397674"/>
                  <a:ext cx="446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803EB8C-DBD9-B057-6298-7B353D082CB4}"/>
                    </a:ext>
                  </a:extLst>
                </p14:cNvPr>
                <p14:cNvContentPartPr/>
                <p14:nvPr/>
              </p14:nvContentPartPr>
              <p14:xfrm>
                <a:off x="7408820" y="4611874"/>
                <a:ext cx="16560" cy="1238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803EB8C-DBD9-B057-6298-7B353D082C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4500" y="4607554"/>
                  <a:ext cx="25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16F143D-D928-A98A-0963-2A1417BCFE43}"/>
                    </a:ext>
                  </a:extLst>
                </p14:cNvPr>
                <p14:cNvContentPartPr/>
                <p14:nvPr/>
              </p14:nvContentPartPr>
              <p14:xfrm>
                <a:off x="7296500" y="4720954"/>
                <a:ext cx="225000" cy="24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16F143D-D928-A98A-0963-2A1417BCFE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92180" y="4716634"/>
                  <a:ext cx="233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01419E1-909F-0A44-E870-50DB0D1D0C20}"/>
                    </a:ext>
                  </a:extLst>
                </p14:cNvPr>
                <p14:cNvContentPartPr/>
                <p14:nvPr/>
              </p14:nvContentPartPr>
              <p14:xfrm>
                <a:off x="7332140" y="4768474"/>
                <a:ext cx="137880" cy="208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01419E1-909F-0A44-E870-50DB0D1D0C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7820" y="4764154"/>
                  <a:ext cx="146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8BD72C4-85DF-F9A7-3D28-506CE6671EFA}"/>
                    </a:ext>
                  </a:extLst>
                </p14:cNvPr>
                <p14:cNvContentPartPr/>
                <p14:nvPr/>
              </p14:nvContentPartPr>
              <p14:xfrm>
                <a:off x="7421420" y="4778914"/>
                <a:ext cx="19080" cy="1188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8BD72C4-85DF-F9A7-3D28-506CE6671E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17100" y="4774594"/>
                  <a:ext cx="27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A22A8F9-21D9-5208-A833-3BFEA3B00AD7}"/>
                    </a:ext>
                  </a:extLst>
                </p14:cNvPr>
                <p14:cNvContentPartPr/>
                <p14:nvPr/>
              </p14:nvContentPartPr>
              <p14:xfrm>
                <a:off x="7462460" y="4762354"/>
                <a:ext cx="1044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A22A8F9-21D9-5208-A833-3BFEA3B00A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58140" y="4758034"/>
                  <a:ext cx="19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4357DA7-61BE-F95D-2F5B-5523F565F86F}"/>
                    </a:ext>
                  </a:extLst>
                </p14:cNvPr>
                <p14:cNvContentPartPr/>
                <p14:nvPr/>
              </p14:nvContentPartPr>
              <p14:xfrm>
                <a:off x="7459940" y="4762354"/>
                <a:ext cx="24120" cy="3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4357DA7-61BE-F95D-2F5B-5523F565F8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55620" y="4758034"/>
                  <a:ext cx="327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0F36EFE-21C0-C9A8-EBCB-563C8E0720B6}"/>
                    </a:ext>
                  </a:extLst>
                </p14:cNvPr>
                <p14:cNvContentPartPr/>
                <p14:nvPr/>
              </p14:nvContentPartPr>
              <p14:xfrm>
                <a:off x="7470380" y="4756594"/>
                <a:ext cx="5544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0F36EFE-21C0-C9A8-EBCB-563C8E0720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66060" y="4752274"/>
                  <a:ext cx="64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FD28DF1-CA0A-306E-C437-B2D558976651}"/>
                    </a:ext>
                  </a:extLst>
                </p14:cNvPr>
                <p14:cNvContentPartPr/>
                <p14:nvPr/>
              </p14:nvContentPartPr>
              <p14:xfrm>
                <a:off x="7366340" y="4867474"/>
                <a:ext cx="92520" cy="28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FD28DF1-CA0A-306E-C437-B2D5589766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62020" y="4863154"/>
                  <a:ext cx="101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74FA73E-98E5-5542-880C-4E2CAC7E2776}"/>
                    </a:ext>
                  </a:extLst>
                </p14:cNvPr>
                <p14:cNvContentPartPr/>
                <p14:nvPr/>
              </p14:nvContentPartPr>
              <p14:xfrm>
                <a:off x="7410980" y="4900594"/>
                <a:ext cx="65880" cy="10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74FA73E-98E5-5542-880C-4E2CAC7E27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06660" y="4896274"/>
                  <a:ext cx="74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1A7383A-5BA7-351A-430E-D95B532118A4}"/>
                    </a:ext>
                  </a:extLst>
                </p14:cNvPr>
                <p14:cNvContentPartPr/>
                <p14:nvPr/>
              </p14:nvContentPartPr>
              <p14:xfrm>
                <a:off x="7407380" y="4605034"/>
                <a:ext cx="57600" cy="262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1A7383A-5BA7-351A-430E-D95B532118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03060" y="4600714"/>
                  <a:ext cx="66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992D7F81-1DC7-A945-B5FE-428AF41EAD0E}"/>
                    </a:ext>
                  </a:extLst>
                </p14:cNvPr>
                <p14:cNvContentPartPr/>
                <p14:nvPr/>
              </p14:nvContentPartPr>
              <p14:xfrm>
                <a:off x="7853420" y="4552114"/>
                <a:ext cx="174960" cy="57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992D7F81-1DC7-A945-B5FE-428AF41EAD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49100" y="4547794"/>
                  <a:ext cx="183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7FA36FB-B7E7-D4B1-853A-E5B415BFDADF}"/>
                    </a:ext>
                  </a:extLst>
                </p14:cNvPr>
                <p14:cNvContentPartPr/>
                <p14:nvPr/>
              </p14:nvContentPartPr>
              <p14:xfrm>
                <a:off x="8047100" y="4441954"/>
                <a:ext cx="20520" cy="269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7FA36FB-B7E7-D4B1-853A-E5B415BFDA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42780" y="4437634"/>
                  <a:ext cx="29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31B3BC5-13A2-0EB0-74CF-D27B2FCFC73F}"/>
                    </a:ext>
                  </a:extLst>
                </p14:cNvPr>
                <p14:cNvContentPartPr/>
                <p14:nvPr/>
              </p14:nvContentPartPr>
              <p14:xfrm>
                <a:off x="8040620" y="4469674"/>
                <a:ext cx="412200" cy="2602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31B3BC5-13A2-0EB0-74CF-D27B2FCFC7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36300" y="4465354"/>
                  <a:ext cx="420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2AD461A-8F12-A675-AE98-2A0BC19F7CD5}"/>
                    </a:ext>
                  </a:extLst>
                </p14:cNvPr>
                <p14:cNvContentPartPr/>
                <p14:nvPr/>
              </p14:nvContentPartPr>
              <p14:xfrm>
                <a:off x="8130260" y="4598914"/>
                <a:ext cx="86400" cy="129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2AD461A-8F12-A675-AE98-2A0BC19F7C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25940" y="4594594"/>
                  <a:ext cx="95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13BD2F4-E8E5-7523-BB13-5C52AC635E54}"/>
                    </a:ext>
                  </a:extLst>
                </p14:cNvPr>
                <p14:cNvContentPartPr/>
                <p14:nvPr/>
              </p14:nvContentPartPr>
              <p14:xfrm>
                <a:off x="8172740" y="4522954"/>
                <a:ext cx="5400" cy="20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13BD2F4-E8E5-7523-BB13-5C52AC635E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68420" y="4518634"/>
                  <a:ext cx="14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A7E01E3-E673-4F9B-7E04-1F44AF15A608}"/>
                    </a:ext>
                  </a:extLst>
                </p14:cNvPr>
                <p14:cNvContentPartPr/>
                <p14:nvPr/>
              </p14:nvContentPartPr>
              <p14:xfrm>
                <a:off x="8170580" y="4680634"/>
                <a:ext cx="7200" cy="136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A7E01E3-E673-4F9B-7E04-1F44AF15A6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66260" y="4676314"/>
                  <a:ext cx="15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6CED77F-F2E8-2654-AA01-27A60A0822EA}"/>
                    </a:ext>
                  </a:extLst>
                </p14:cNvPr>
                <p14:cNvContentPartPr/>
                <p14:nvPr/>
              </p14:nvContentPartPr>
              <p14:xfrm>
                <a:off x="8227820" y="4522954"/>
                <a:ext cx="75600" cy="2113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6CED77F-F2E8-2654-AA01-27A60A0822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23500" y="4518634"/>
                  <a:ext cx="84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6ACBDD65-3F85-4401-1E11-F664A23691CF}"/>
                    </a:ext>
                  </a:extLst>
                </p14:cNvPr>
                <p14:cNvContentPartPr/>
                <p14:nvPr/>
              </p14:nvContentPartPr>
              <p14:xfrm>
                <a:off x="8143940" y="4579834"/>
                <a:ext cx="420840" cy="660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6ACBDD65-3F85-4401-1E11-F664A23691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39620" y="4575514"/>
                  <a:ext cx="429480" cy="66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C528685-7A63-8C30-1BCB-17DC9CEB64A1}"/>
              </a:ext>
            </a:extLst>
          </p:cNvPr>
          <p:cNvGrpSpPr/>
          <p:nvPr/>
        </p:nvGrpSpPr>
        <p:grpSpPr>
          <a:xfrm>
            <a:off x="7044860" y="4965394"/>
            <a:ext cx="1260720" cy="306000"/>
            <a:chOff x="7044860" y="4965394"/>
            <a:chExt cx="126072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101598E-6164-390E-A41A-00D5783515F9}"/>
                    </a:ext>
                  </a:extLst>
                </p14:cNvPr>
                <p14:cNvContentPartPr/>
                <p14:nvPr/>
              </p14:nvContentPartPr>
              <p14:xfrm>
                <a:off x="7846220" y="5249074"/>
                <a:ext cx="360" cy="2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101598E-6164-390E-A41A-00D5783515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41900" y="5244754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B4A7189-3B9F-4E19-458B-240E8EDE865F}"/>
                    </a:ext>
                  </a:extLst>
                </p14:cNvPr>
                <p14:cNvContentPartPr/>
                <p14:nvPr/>
              </p14:nvContentPartPr>
              <p14:xfrm>
                <a:off x="7846220" y="5233954"/>
                <a:ext cx="15840" cy="176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B4A7189-3B9F-4E19-458B-240E8EDE865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41900" y="5229634"/>
                  <a:ext cx="24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2DEDA50-99CC-17EC-3C4A-36EBBFC71FBF}"/>
                    </a:ext>
                  </a:extLst>
                </p14:cNvPr>
                <p14:cNvContentPartPr/>
                <p14:nvPr/>
              </p14:nvContentPartPr>
              <p14:xfrm>
                <a:off x="7044860" y="5060074"/>
                <a:ext cx="1022760" cy="21132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2DEDA50-99CC-17EC-3C4A-36EBBFC71FB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40540" y="5055754"/>
                  <a:ext cx="1031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D03121B-7981-CDD9-3C41-0FCFCB5F5305}"/>
                    </a:ext>
                  </a:extLst>
                </p14:cNvPr>
                <p14:cNvContentPartPr/>
                <p14:nvPr/>
              </p14:nvContentPartPr>
              <p14:xfrm>
                <a:off x="8040260" y="5139994"/>
                <a:ext cx="52200" cy="99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D03121B-7981-CDD9-3C41-0FCFCB5F53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5940" y="5135674"/>
                  <a:ext cx="60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027B48A-BC97-9869-8C0E-F57285FBC1CF}"/>
                    </a:ext>
                  </a:extLst>
                </p14:cNvPr>
                <p14:cNvContentPartPr/>
                <p14:nvPr/>
              </p14:nvContentPartPr>
              <p14:xfrm>
                <a:off x="8111180" y="5187874"/>
                <a:ext cx="47880" cy="76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027B48A-BC97-9869-8C0E-F57285FBC1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06860" y="5183554"/>
                  <a:ext cx="56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913C63B-9FA6-F4F6-BCAB-D0DF9A55081E}"/>
                    </a:ext>
                  </a:extLst>
                </p14:cNvPr>
                <p14:cNvContentPartPr/>
                <p14:nvPr/>
              </p14:nvContentPartPr>
              <p14:xfrm>
                <a:off x="8096060" y="4965394"/>
                <a:ext cx="48240" cy="594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913C63B-9FA6-F4F6-BCAB-D0DF9A5508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91740" y="4961074"/>
                  <a:ext cx="56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95E872E-B61C-8EB7-BD1D-FD1846F49486}"/>
                    </a:ext>
                  </a:extLst>
                </p14:cNvPr>
                <p14:cNvContentPartPr/>
                <p14:nvPr/>
              </p14:nvContentPartPr>
              <p14:xfrm>
                <a:off x="8127380" y="4981234"/>
                <a:ext cx="178200" cy="122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95E872E-B61C-8EB7-BD1D-FD1846F494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23060" y="4976914"/>
                  <a:ext cx="186840" cy="20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527050"/>
          <a:ext cx="7086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815975">
                        <a:lnSpc>
                          <a:spcPts val="163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OSCTUNE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36650">
                        <a:lnSpc>
                          <a:spcPts val="163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F98h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INTSRC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PLLEN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TUN3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33701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904857"/>
            <a:ext cx="6761480" cy="9845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INTSCR</a:t>
            </a:r>
            <a:r>
              <a:rPr sz="1600" spc="-5" dirty="0">
                <a:latin typeface="Arial"/>
                <a:cs typeface="Arial"/>
              </a:rPr>
              <a:t>: bit de seleção da origem da </a:t>
            </a:r>
            <a:r>
              <a:rPr sz="1600" spc="-5" dirty="0" err="1">
                <a:latin typeface="Arial"/>
                <a:cs typeface="Arial"/>
              </a:rPr>
              <a:t>baixa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12700" marR="389890">
              <a:lnSpc>
                <a:spcPct val="102099"/>
              </a:lnSpc>
              <a:spcBef>
                <a:spcPts val="17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45" dirty="0">
                <a:latin typeface="Arial"/>
                <a:cs typeface="Arial"/>
              </a:rPr>
              <a:t>31,25</a:t>
            </a:r>
            <a:r>
              <a:rPr lang="pt-BR" sz="1400" spc="45" dirty="0">
                <a:latin typeface="Arial"/>
                <a:cs typeface="Arial"/>
              </a:rPr>
              <a:t>kHz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</a:t>
            </a:r>
            <a:r>
              <a:rPr sz="1400" dirty="0">
                <a:latin typeface="Arial"/>
                <a:cs typeface="Arial"/>
              </a:rPr>
              <a:t>do oscilador principal </a:t>
            </a:r>
            <a:r>
              <a:rPr sz="1400" spc="-5" dirty="0">
                <a:latin typeface="Arial"/>
                <a:cs typeface="Arial"/>
              </a:rPr>
              <a:t>INTOSC (divisor </a:t>
            </a:r>
            <a:r>
              <a:rPr sz="1400" dirty="0">
                <a:latin typeface="Arial"/>
                <a:cs typeface="Arial"/>
              </a:rPr>
              <a:t>por 256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habilitado)  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diretamente </a:t>
            </a:r>
            <a:r>
              <a:rPr sz="1400" dirty="0">
                <a:latin typeface="Arial"/>
                <a:cs typeface="Arial"/>
              </a:rPr>
              <a:t>do oscilador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INTRC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84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820071"/>
            <a:ext cx="620268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PLLEN</a:t>
            </a:r>
            <a:r>
              <a:rPr sz="1600" spc="-5" dirty="0">
                <a:latin typeface="Arial"/>
                <a:cs typeface="Arial"/>
              </a:rPr>
              <a:t>: bit de seleção PLL para o oscilador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PLL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 para o oscilador principal </a:t>
            </a:r>
            <a:r>
              <a:rPr sz="1400" spc="-5" dirty="0">
                <a:latin typeface="Arial"/>
                <a:cs typeface="Arial"/>
              </a:rPr>
              <a:t>INTOSC (4MHz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8MHz </a:t>
            </a:r>
            <a:r>
              <a:rPr sz="1400" dirty="0">
                <a:latin typeface="Arial"/>
                <a:cs typeface="Arial"/>
              </a:rPr>
              <a:t>somente)  0 = desabilita o PLL para o oscilador principal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93616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793616"/>
            <a:ext cx="2880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Não implementado: lido como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812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252885"/>
            <a:ext cx="4711700" cy="536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TUN4:TUN0</a:t>
            </a:r>
            <a:r>
              <a:rPr sz="1600" spc="-5" dirty="0">
                <a:latin typeface="Arial"/>
                <a:cs typeface="Arial"/>
              </a:rPr>
              <a:t>: bits de seleção de </a:t>
            </a:r>
            <a:r>
              <a:rPr lang="pt-BR" sz="1600" spc="30" dirty="0">
                <a:latin typeface="Arial"/>
                <a:cs typeface="Arial"/>
              </a:rPr>
              <a:t>frequência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5" dirty="0">
                <a:latin typeface="Arial"/>
                <a:cs typeface="Arial"/>
              </a:rPr>
              <a:t>01111: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máxima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9775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5194553"/>
            <a:ext cx="6312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00000: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central.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funciona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 err="1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 err="1">
                <a:latin typeface="Arial"/>
                <a:cs typeface="Arial"/>
              </a:rPr>
              <a:t>calibrada</a:t>
            </a:r>
            <a:r>
              <a:rPr sz="1400" dirty="0">
                <a:latin typeface="Arial"/>
                <a:cs typeface="Arial"/>
              </a:rPr>
              <a:t>.  </a:t>
            </a:r>
            <a:r>
              <a:rPr sz="1400" spc="-75" dirty="0">
                <a:latin typeface="Arial"/>
                <a:cs typeface="Arial"/>
              </a:rPr>
              <a:t>11111: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047943"/>
            <a:ext cx="2075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10000: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mínima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4261"/>
            <a:ext cx="5020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95" dirty="0"/>
              <a:t> </a:t>
            </a:r>
            <a:r>
              <a:rPr dirty="0"/>
              <a:t>EXTERNO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733800"/>
            <a:ext cx="3733800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20355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Seja para obter um </a:t>
            </a:r>
            <a:r>
              <a:rPr sz="1800" dirty="0">
                <a:latin typeface="Arial"/>
                <a:cs typeface="Arial"/>
              </a:rPr>
              <a:t>alto nível </a:t>
            </a:r>
            <a:r>
              <a:rPr sz="1800" spc="-5" dirty="0">
                <a:latin typeface="Arial"/>
                <a:cs typeface="Arial"/>
              </a:rPr>
              <a:t>de precisão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ou </a:t>
            </a:r>
            <a:r>
              <a:rPr sz="1800" spc="-10" dirty="0">
                <a:latin typeface="Arial"/>
                <a:cs typeface="Arial"/>
              </a:rPr>
              <a:t>para </a:t>
            </a:r>
            <a:r>
              <a:rPr sz="1800" spc="-5" dirty="0">
                <a:latin typeface="Arial"/>
                <a:cs typeface="Arial"/>
              </a:rPr>
              <a:t>sincronizar o  microcontrolador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outros dispositivos presentes no </a:t>
            </a:r>
            <a:r>
              <a:rPr sz="1800" dirty="0">
                <a:latin typeface="Arial"/>
                <a:cs typeface="Arial"/>
              </a:rPr>
              <a:t>sistema, </a:t>
            </a:r>
            <a:r>
              <a:rPr sz="1800" spc="-5" dirty="0">
                <a:latin typeface="Arial"/>
                <a:cs typeface="Arial"/>
              </a:rPr>
              <a:t>o  PIC18F4520 permite que um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externo seja aplicado </a:t>
            </a: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pino  OSC1, como </a:t>
            </a:r>
            <a:r>
              <a:rPr sz="1800" dirty="0">
                <a:latin typeface="Arial"/>
                <a:cs typeface="Arial"/>
              </a:rPr>
              <a:t>mostra </a:t>
            </a:r>
            <a:r>
              <a:rPr sz="1800" spc="-5" dirty="0">
                <a:latin typeface="Arial"/>
                <a:cs typeface="Arial"/>
              </a:rPr>
              <a:t>a figura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abaixo.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EC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oscilador um </a:t>
            </a:r>
            <a:r>
              <a:rPr sz="1800" dirty="0">
                <a:latin typeface="Arial"/>
                <a:cs typeface="Arial"/>
              </a:rPr>
              <a:t>sinal </a:t>
            </a:r>
            <a:r>
              <a:rPr sz="1800" spc="-5" dirty="0">
                <a:latin typeface="Arial"/>
                <a:cs typeface="Arial"/>
              </a:rPr>
              <a:t>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 </a:t>
            </a:r>
            <a:r>
              <a:rPr sz="1800" dirty="0">
                <a:latin typeface="Arial"/>
                <a:cs typeface="Arial"/>
              </a:rPr>
              <a:t>OSC2/CLKO/RA6. </a:t>
            </a:r>
            <a:r>
              <a:rPr sz="1800" spc="-5" dirty="0">
                <a:latin typeface="Arial"/>
                <a:cs typeface="Arial"/>
              </a:rPr>
              <a:t>Na configuração </a:t>
            </a:r>
            <a:r>
              <a:rPr sz="1800" dirty="0">
                <a:latin typeface="Arial"/>
                <a:cs typeface="Arial"/>
              </a:rPr>
              <a:t>ECIO </a:t>
            </a:r>
            <a:r>
              <a:rPr sz="1800" spc="-5" dirty="0">
                <a:latin typeface="Arial"/>
                <a:cs typeface="Arial"/>
              </a:rPr>
              <a:t>é ativada a função </a:t>
            </a:r>
            <a:r>
              <a:rPr sz="1800" dirty="0">
                <a:latin typeface="Arial"/>
                <a:cs typeface="Arial"/>
              </a:rPr>
              <a:t>RA6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Um oscilador externo pode ser conectado ao pino OSC1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seguintes opções: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EC, ECIO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 HS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habilitada.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42B6789-6B85-9F25-B5B6-208D9E0607D3}"/>
              </a:ext>
            </a:extLst>
          </p:cNvPr>
          <p:cNvGrpSpPr/>
          <p:nvPr/>
        </p:nvGrpSpPr>
        <p:grpSpPr>
          <a:xfrm>
            <a:off x="4251260" y="3523954"/>
            <a:ext cx="4362840" cy="2681280"/>
            <a:chOff x="4251260" y="3523954"/>
            <a:chExt cx="4362840" cy="26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2E8CF70-546D-3385-3951-45D1CEBF7875}"/>
                    </a:ext>
                  </a:extLst>
                </p14:cNvPr>
                <p14:cNvContentPartPr/>
                <p14:nvPr/>
              </p14:nvContentPartPr>
              <p14:xfrm>
                <a:off x="5292020" y="4758394"/>
                <a:ext cx="236160" cy="2358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2E8CF70-546D-3385-3951-45D1CEBF7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87700" y="4754074"/>
                  <a:ext cx="244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06E4D72-E238-8A79-EE77-3EE0B754E052}"/>
                    </a:ext>
                  </a:extLst>
                </p14:cNvPr>
                <p14:cNvContentPartPr/>
                <p14:nvPr/>
              </p14:nvContentPartPr>
              <p14:xfrm>
                <a:off x="5576780" y="4710154"/>
                <a:ext cx="153000" cy="2509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06E4D72-E238-8A79-EE77-3EE0B754E0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2460" y="4705834"/>
                  <a:ext cx="16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33A8282-946C-1845-74BD-0E77F49C84B5}"/>
                    </a:ext>
                  </a:extLst>
                </p14:cNvPr>
                <p14:cNvContentPartPr/>
                <p14:nvPr/>
              </p14:nvContentPartPr>
              <p14:xfrm>
                <a:off x="5768300" y="4894474"/>
                <a:ext cx="227880" cy="138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33A8282-946C-1845-74BD-0E77F49C84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3980" y="4890154"/>
                  <a:ext cx="236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7928551-A285-AB12-6794-104318F4CE37}"/>
                    </a:ext>
                  </a:extLst>
                </p14:cNvPr>
                <p14:cNvContentPartPr/>
                <p14:nvPr/>
              </p14:nvContentPartPr>
              <p14:xfrm>
                <a:off x="7361300" y="3801154"/>
                <a:ext cx="71640" cy="18975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7928551-A285-AB12-6794-104318F4CE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56980" y="3796834"/>
                  <a:ext cx="80280" cy="19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9DEDC3A-2CC6-ABCA-4E78-9C29F7B1C442}"/>
                    </a:ext>
                  </a:extLst>
                </p14:cNvPr>
                <p14:cNvContentPartPr/>
                <p14:nvPr/>
              </p14:nvContentPartPr>
              <p14:xfrm>
                <a:off x="7477580" y="3741034"/>
                <a:ext cx="1126800" cy="21074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9DEDC3A-2CC6-ABCA-4E78-9C29F7B1C4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3260" y="3736714"/>
                  <a:ext cx="1135440" cy="21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A5A3C16-4DDD-FE33-7C2E-FBC9DEDEEA1A}"/>
                    </a:ext>
                  </a:extLst>
                </p14:cNvPr>
                <p14:cNvContentPartPr/>
                <p14:nvPr/>
              </p14:nvContentPartPr>
              <p14:xfrm>
                <a:off x="7325300" y="5491714"/>
                <a:ext cx="1288800" cy="7135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A5A3C16-4DDD-FE33-7C2E-FBC9DEDEEA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0980" y="5487394"/>
                  <a:ext cx="12974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C992BBB-8466-7DC8-AF4B-CC3E454A4BDA}"/>
                    </a:ext>
                  </a:extLst>
                </p14:cNvPr>
                <p14:cNvContentPartPr/>
                <p14:nvPr/>
              </p14:nvContentPartPr>
              <p14:xfrm>
                <a:off x="7828220" y="4972234"/>
                <a:ext cx="245160" cy="330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C992BBB-8466-7DC8-AF4B-CC3E454A4B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23900" y="4967914"/>
                  <a:ext cx="253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C7647AA-84F7-C029-1A6F-F5C3DFA50766}"/>
                    </a:ext>
                  </a:extLst>
                </p14:cNvPr>
                <p14:cNvContentPartPr/>
                <p14:nvPr/>
              </p14:nvContentPartPr>
              <p14:xfrm>
                <a:off x="8106860" y="4923994"/>
                <a:ext cx="122760" cy="2127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C7647AA-84F7-C029-1A6F-F5C3DFA507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02540" y="4919674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64B5D26-F25D-DEF8-EB38-7D51FF3C29C9}"/>
                    </a:ext>
                  </a:extLst>
                </p14:cNvPr>
                <p14:cNvContentPartPr/>
                <p14:nvPr/>
              </p14:nvContentPartPr>
              <p14:xfrm>
                <a:off x="8274620" y="5118394"/>
                <a:ext cx="111960" cy="1940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64B5D26-F25D-DEF8-EB38-7D51FF3C29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70300" y="5114074"/>
                  <a:ext cx="120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7E74335-F465-0FE1-C52D-4ED318628B33}"/>
                    </a:ext>
                  </a:extLst>
                </p14:cNvPr>
                <p14:cNvContentPartPr/>
                <p14:nvPr/>
              </p14:nvContentPartPr>
              <p14:xfrm>
                <a:off x="4251260" y="3523954"/>
                <a:ext cx="3044880" cy="979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7E74335-F465-0FE1-C52D-4ED318628B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6940" y="3519634"/>
                  <a:ext cx="305352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B53612E-F473-37F0-E232-A7BF2C385BC5}"/>
                    </a:ext>
                  </a:extLst>
                </p14:cNvPr>
                <p14:cNvContentPartPr/>
                <p14:nvPr/>
              </p14:nvContentPartPr>
              <p14:xfrm>
                <a:off x="7525460" y="4368874"/>
                <a:ext cx="23400" cy="167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B53612E-F473-37F0-E232-A7BF2C385B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21140" y="4364554"/>
                  <a:ext cx="32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8745E411-A0F1-809D-85A6-19709F199A57}"/>
                    </a:ext>
                  </a:extLst>
                </p14:cNvPr>
                <p14:cNvContentPartPr/>
                <p14:nvPr/>
              </p14:nvContentPartPr>
              <p14:xfrm>
                <a:off x="7599260" y="4363114"/>
                <a:ext cx="86760" cy="1605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8745E411-A0F1-809D-85A6-19709F199A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94940" y="4358794"/>
                  <a:ext cx="95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BCC64DC7-2109-41F1-D329-C89A2ABDB812}"/>
                    </a:ext>
                  </a:extLst>
                </p14:cNvPr>
                <p14:cNvContentPartPr/>
                <p14:nvPr/>
              </p14:nvContentPartPr>
              <p14:xfrm>
                <a:off x="7260860" y="4495954"/>
                <a:ext cx="113400" cy="10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BCC64DC7-2109-41F1-D329-C89A2ABDB8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56540" y="4491634"/>
                  <a:ext cx="122040" cy="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3D8A2F8D-90FB-E1C1-58D6-7697759038B7}"/>
                  </a:ext>
                </a:extLst>
              </p14:cNvPr>
              <p14:cNvContentPartPr/>
              <p14:nvPr/>
            </p14:nvContentPartPr>
            <p14:xfrm>
              <a:off x="4210940" y="4434394"/>
              <a:ext cx="31680" cy="1000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3D8A2F8D-90FB-E1C1-58D6-7697759038B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6620" y="4430074"/>
                <a:ext cx="40320" cy="10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4261"/>
            <a:ext cx="6645275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79"/>
              </a:lnSpc>
              <a:spcBef>
                <a:spcPts val="105"/>
              </a:spcBef>
            </a:pPr>
            <a:r>
              <a:rPr dirty="0"/>
              <a:t>HSPLL</a:t>
            </a:r>
          </a:p>
          <a:p>
            <a:pPr algn="ctr">
              <a:lnSpc>
                <a:spcPts val="3479"/>
              </a:lnSpc>
            </a:pPr>
            <a:r>
              <a:rPr sz="2800" spc="-80" dirty="0"/>
              <a:t>(</a:t>
            </a:r>
            <a:r>
              <a:rPr sz="2950" i="1" spc="-80" dirty="0">
                <a:latin typeface="Arial Black"/>
                <a:cs typeface="Arial Black"/>
              </a:rPr>
              <a:t>High </a:t>
            </a:r>
            <a:r>
              <a:rPr sz="2950" i="1" spc="-110" dirty="0">
                <a:latin typeface="Arial Black"/>
                <a:cs typeface="Arial Black"/>
              </a:rPr>
              <a:t>Speed Phased </a:t>
            </a:r>
            <a:r>
              <a:rPr sz="2950" i="1" spc="-125" dirty="0">
                <a:latin typeface="Arial Black"/>
                <a:cs typeface="Arial Black"/>
              </a:rPr>
              <a:t>Looked</a:t>
            </a:r>
            <a:r>
              <a:rPr sz="2950" i="1" spc="120" dirty="0">
                <a:latin typeface="Arial Black"/>
                <a:cs typeface="Arial Black"/>
              </a:rPr>
              <a:t> </a:t>
            </a:r>
            <a:r>
              <a:rPr sz="2950" i="1" spc="-90" dirty="0">
                <a:latin typeface="Arial Black"/>
                <a:cs typeface="Arial Black"/>
              </a:rPr>
              <a:t>Loop</a:t>
            </a:r>
            <a:r>
              <a:rPr sz="2800" spc="-90" dirty="0"/>
              <a:t>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161159"/>
            <a:ext cx="814895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(</a:t>
            </a:r>
            <a:r>
              <a:rPr sz="1800" i="1" spc="-5" dirty="0">
                <a:latin typeface="Arial"/>
                <a:cs typeface="Arial"/>
              </a:rPr>
              <a:t>Phase Looked Loop</a:t>
            </a:r>
            <a:r>
              <a:rPr sz="1800" spc="-5" dirty="0">
                <a:latin typeface="Arial"/>
                <a:cs typeface="Arial"/>
              </a:rPr>
              <a:t>) é um recurso utilizado em </a:t>
            </a:r>
            <a:r>
              <a:rPr sz="1800" spc="-5" dirty="0" err="1">
                <a:latin typeface="Arial"/>
                <a:cs typeface="Arial"/>
              </a:rPr>
              <a:t>associação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opção</a:t>
            </a:r>
            <a:r>
              <a:rPr sz="1800" spc="-5" dirty="0">
                <a:latin typeface="Arial"/>
                <a:cs typeface="Arial"/>
              </a:rPr>
              <a:t> HS e pode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utilizado para 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quatro vezes  maior do que aquela fornecida pelo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cristal.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Com um cristal de 10MHz pode-se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de 40MHz  com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habilitação do PLL.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</a:t>
            </a:r>
            <a:r>
              <a:rPr sz="1800" dirty="0">
                <a:latin typeface="Arial"/>
                <a:cs typeface="Arial"/>
              </a:rPr>
              <a:t>será </a:t>
            </a:r>
            <a:r>
              <a:rPr sz="1800" spc="-5" dirty="0">
                <a:latin typeface="Arial"/>
                <a:cs typeface="Arial"/>
              </a:rPr>
              <a:t>útil quando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projetista desejar reduzir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emissão de </a:t>
            </a:r>
            <a:r>
              <a:rPr sz="1800" dirty="0">
                <a:latin typeface="Arial"/>
                <a:cs typeface="Arial"/>
              </a:rPr>
              <a:t>EMI </a:t>
            </a:r>
            <a:r>
              <a:rPr sz="1800" spc="-5" dirty="0">
                <a:latin typeface="Arial"/>
                <a:cs typeface="Arial"/>
              </a:rPr>
              <a:t>que é maior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utilização de cristais de </a:t>
            </a:r>
            <a:r>
              <a:rPr sz="1800" spc="-5" dirty="0" err="1">
                <a:latin typeface="Arial"/>
                <a:cs typeface="Arial"/>
              </a:rPr>
              <a:t>alta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lang="pt-BR" sz="1800" spc="30" dirty="0">
                <a:latin typeface="Arial"/>
                <a:cs typeface="Arial"/>
              </a:rPr>
              <a:t>frequência</a:t>
            </a:r>
            <a:r>
              <a:rPr sz="1800" spc="3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só pode ser habilitado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opção HS e é ativado quando é  selecionada a opção HSPLL do</a:t>
            </a:r>
            <a:r>
              <a:rPr sz="1800" spc="-15" dirty="0">
                <a:latin typeface="Arial"/>
                <a:cs typeface="Arial"/>
              </a:rPr>
              <a:t> oscilador.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1192728-4097-CB8B-B5C8-A20A0504EC38}"/>
              </a:ext>
            </a:extLst>
          </p:cNvPr>
          <p:cNvGrpSpPr/>
          <p:nvPr/>
        </p:nvGrpSpPr>
        <p:grpSpPr>
          <a:xfrm>
            <a:off x="5851820" y="4679194"/>
            <a:ext cx="3144240" cy="1144080"/>
            <a:chOff x="5851820" y="4679194"/>
            <a:chExt cx="3144240" cy="11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3BFC6EB5-C511-5F55-8C32-C8FBB63B3CF1}"/>
                    </a:ext>
                  </a:extLst>
                </p14:cNvPr>
                <p14:cNvContentPartPr/>
                <p14:nvPr/>
              </p14:nvContentPartPr>
              <p14:xfrm>
                <a:off x="5851820" y="4679194"/>
                <a:ext cx="514080" cy="5742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3BFC6EB5-C511-5F55-8C32-C8FBB63B3C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47500" y="4674874"/>
                  <a:ext cx="5227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3F1CF70-517A-6578-51A9-34F436AAB880}"/>
                    </a:ext>
                  </a:extLst>
                </p14:cNvPr>
                <p14:cNvContentPartPr/>
                <p14:nvPr/>
              </p14:nvContentPartPr>
              <p14:xfrm>
                <a:off x="6513500" y="5051074"/>
                <a:ext cx="286920" cy="1850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3F1CF70-517A-6578-51A9-34F436AAB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09180" y="5046754"/>
                  <a:ext cx="295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3E78B49-EFB9-008D-D02C-A36C4AC3B770}"/>
                    </a:ext>
                  </a:extLst>
                </p14:cNvPr>
                <p14:cNvContentPartPr/>
                <p14:nvPr/>
              </p14:nvContentPartPr>
              <p14:xfrm>
                <a:off x="6816620" y="5025514"/>
                <a:ext cx="48600" cy="130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3E78B49-EFB9-008D-D02C-A36C4AC3B7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2300" y="5021194"/>
                  <a:ext cx="57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BAEEF40-F0AE-5806-E8FE-FBF616851FFE}"/>
                    </a:ext>
                  </a:extLst>
                </p14:cNvPr>
                <p14:cNvContentPartPr/>
                <p14:nvPr/>
              </p14:nvContentPartPr>
              <p14:xfrm>
                <a:off x="6809060" y="4902034"/>
                <a:ext cx="270360" cy="3272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BAEEF40-F0AE-5806-E8FE-FBF616851F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04740" y="4897714"/>
                  <a:ext cx="279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F3F1D0C-419A-5C59-1A7F-F06123DDF463}"/>
                    </a:ext>
                  </a:extLst>
                </p14:cNvPr>
                <p14:cNvContentPartPr/>
                <p14:nvPr/>
              </p14:nvContentPartPr>
              <p14:xfrm>
                <a:off x="7018940" y="5055394"/>
                <a:ext cx="91080" cy="30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F3F1D0C-419A-5C59-1A7F-F06123DDF4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4620" y="5051074"/>
                  <a:ext cx="99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C25D951-804F-ADD5-DA3F-A7F92A40FE04}"/>
                    </a:ext>
                  </a:extLst>
                </p14:cNvPr>
                <p14:cNvContentPartPr/>
                <p14:nvPr/>
              </p14:nvContentPartPr>
              <p14:xfrm>
                <a:off x="7109660" y="5100754"/>
                <a:ext cx="138600" cy="128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C25D951-804F-ADD5-DA3F-A7F92A40FE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5340" y="5096434"/>
                  <a:ext cx="147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F1E54D7-03EC-E626-E6E5-7D940ABFA5F8}"/>
                    </a:ext>
                  </a:extLst>
                </p14:cNvPr>
                <p14:cNvContentPartPr/>
                <p14:nvPr/>
              </p14:nvContentPartPr>
              <p14:xfrm>
                <a:off x="7288940" y="4973314"/>
                <a:ext cx="15840" cy="84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F1E54D7-03EC-E626-E6E5-7D940ABFA5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4620" y="4968994"/>
                  <a:ext cx="24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482B65A4-29AF-DEFC-A6B3-6FE8F3AF83A1}"/>
                    </a:ext>
                  </a:extLst>
                </p14:cNvPr>
                <p14:cNvContentPartPr/>
                <p14:nvPr/>
              </p14:nvContentPartPr>
              <p14:xfrm>
                <a:off x="7249700" y="5069434"/>
                <a:ext cx="128160" cy="1584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482B65A4-29AF-DEFC-A6B3-6FE8F3AF83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5380" y="5065114"/>
                  <a:ext cx="136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0326A8BC-FB7A-27CF-B78B-5EDC8859F26E}"/>
                    </a:ext>
                  </a:extLst>
                </p14:cNvPr>
                <p14:cNvContentPartPr/>
                <p14:nvPr/>
              </p14:nvContentPartPr>
              <p14:xfrm>
                <a:off x="7584500" y="5028754"/>
                <a:ext cx="97920" cy="2174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0326A8BC-FB7A-27CF-B78B-5EDC8859F2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0180" y="5024434"/>
                  <a:ext cx="106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F484B37-3E1B-35CB-D6FA-DFE7A3DE4803}"/>
                    </a:ext>
                  </a:extLst>
                </p14:cNvPr>
                <p14:cNvContentPartPr/>
                <p14:nvPr/>
              </p14:nvContentPartPr>
              <p14:xfrm>
                <a:off x="7826780" y="5076994"/>
                <a:ext cx="579960" cy="1602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F484B37-3E1B-35CB-D6FA-DFE7A3DE48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2460" y="5072674"/>
                  <a:ext cx="588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9C1048A-6607-FB7D-3308-DE8432BAEBEB}"/>
                    </a:ext>
                  </a:extLst>
                </p14:cNvPr>
                <p14:cNvContentPartPr/>
                <p14:nvPr/>
              </p14:nvContentPartPr>
              <p14:xfrm>
                <a:off x="8431940" y="5059714"/>
                <a:ext cx="73080" cy="153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9C1048A-6607-FB7D-3308-DE8432BAEB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27620" y="5055394"/>
                  <a:ext cx="81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B0D303E-E446-AEC7-C404-7456E3FC605A}"/>
                    </a:ext>
                  </a:extLst>
                </p14:cNvPr>
                <p14:cNvContentPartPr/>
                <p14:nvPr/>
              </p14:nvContentPartPr>
              <p14:xfrm>
                <a:off x="8622380" y="5121634"/>
                <a:ext cx="13680" cy="223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B0D303E-E446-AEC7-C404-7456E3FC60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8060" y="5117314"/>
                  <a:ext cx="22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655264F-104A-FF76-D4A8-52F05AE191D6}"/>
                    </a:ext>
                  </a:extLst>
                </p14:cNvPr>
                <p14:cNvContentPartPr/>
                <p14:nvPr/>
              </p14:nvContentPartPr>
              <p14:xfrm>
                <a:off x="8575940" y="4989154"/>
                <a:ext cx="420120" cy="343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655264F-104A-FF76-D4A8-52F05AE191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71620" y="4984834"/>
                  <a:ext cx="4287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554B5A1-3E7A-7C59-FA86-55A7470A61E1}"/>
                    </a:ext>
                  </a:extLst>
                </p14:cNvPr>
                <p14:cNvContentPartPr/>
                <p14:nvPr/>
              </p14:nvContentPartPr>
              <p14:xfrm>
                <a:off x="6968900" y="5489194"/>
                <a:ext cx="190080" cy="2354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554B5A1-3E7A-7C59-FA86-55A7470A61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64580" y="5484874"/>
                  <a:ext cx="198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5BAD99A-9179-6FC1-21B9-9C46E797D450}"/>
                    </a:ext>
                  </a:extLst>
                </p14:cNvPr>
                <p14:cNvContentPartPr/>
                <p14:nvPr/>
              </p14:nvContentPartPr>
              <p14:xfrm>
                <a:off x="6996620" y="5674954"/>
                <a:ext cx="190800" cy="148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5BAD99A-9179-6FC1-21B9-9C46E797D4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2300" y="5670634"/>
                  <a:ext cx="199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5CD8D80-8CA9-2414-CE9F-DFB9D68CA60D}"/>
                    </a:ext>
                  </a:extLst>
                </p14:cNvPr>
                <p14:cNvContentPartPr/>
                <p14:nvPr/>
              </p14:nvContentPartPr>
              <p14:xfrm>
                <a:off x="7337180" y="5479114"/>
                <a:ext cx="116280" cy="261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5CD8D80-8CA9-2414-CE9F-DFB9D68CA6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32860" y="5474794"/>
                  <a:ext cx="124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068FBDC-93EA-359E-342B-2BAB58F4420D}"/>
                    </a:ext>
                  </a:extLst>
                </p14:cNvPr>
                <p14:cNvContentPartPr/>
                <p14:nvPr/>
              </p14:nvContentPartPr>
              <p14:xfrm>
                <a:off x="7542020" y="5507194"/>
                <a:ext cx="70920" cy="2048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068FBDC-93EA-359E-342B-2BAB58F442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37700" y="5502874"/>
                  <a:ext cx="79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B27A8BF-60BA-6FF2-2C92-080783E099F8}"/>
                    </a:ext>
                  </a:extLst>
                </p14:cNvPr>
                <p14:cNvContentPartPr/>
                <p14:nvPr/>
              </p14:nvContentPartPr>
              <p14:xfrm>
                <a:off x="7621580" y="5448154"/>
                <a:ext cx="159480" cy="249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B27A8BF-60BA-6FF2-2C92-080783E099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7260" y="5443834"/>
                  <a:ext cx="168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5E07B15-E17E-FED7-057B-6F78C6050A29}"/>
                    </a:ext>
                  </a:extLst>
                </p14:cNvPr>
                <p14:cNvContentPartPr/>
                <p14:nvPr/>
              </p14:nvContentPartPr>
              <p14:xfrm>
                <a:off x="7929380" y="5429794"/>
                <a:ext cx="25560" cy="2217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5E07B15-E17E-FED7-057B-6F78C6050A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5060" y="5425474"/>
                  <a:ext cx="34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5A1C485-4CCD-A449-79D7-3391493DC83F}"/>
                    </a:ext>
                  </a:extLst>
                </p14:cNvPr>
                <p14:cNvContentPartPr/>
                <p14:nvPr/>
              </p14:nvContentPartPr>
              <p14:xfrm>
                <a:off x="7936220" y="5426554"/>
                <a:ext cx="136440" cy="2642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5A1C485-4CCD-A449-79D7-3391493DC8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31900" y="5422234"/>
                  <a:ext cx="145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EE1786B-0121-D605-7707-A428B39EE2AD}"/>
                    </a:ext>
                  </a:extLst>
                </p14:cNvPr>
                <p14:cNvContentPartPr/>
                <p14:nvPr/>
              </p14:nvContentPartPr>
              <p14:xfrm>
                <a:off x="8131700" y="5572714"/>
                <a:ext cx="89280" cy="1666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EE1786B-0121-D605-7707-A428B39EE2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7380" y="5568394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06583F1-B34C-7F25-95AF-11D96381CDBC}"/>
                    </a:ext>
                  </a:extLst>
                </p14:cNvPr>
                <p14:cNvContentPartPr/>
                <p14:nvPr/>
              </p14:nvContentPartPr>
              <p14:xfrm>
                <a:off x="8141420" y="5659834"/>
                <a:ext cx="91080" cy="68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06583F1-B34C-7F25-95AF-11D96381CD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37100" y="5655514"/>
                  <a:ext cx="99720" cy="1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464261"/>
            <a:ext cx="713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CHAVEAMENTO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8072755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</a:t>
            </a:r>
            <a:r>
              <a:rPr sz="1800" spc="-5" dirty="0" err="1">
                <a:latin typeface="Arial"/>
                <a:cs typeface="Arial"/>
              </a:rPr>
              <a:t>possui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pode vir do oscilador primário, do oscilador secundário  ou de um dos osciladores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primário: </a:t>
            </a:r>
            <a:r>
              <a:rPr sz="1800" spc="-5" dirty="0">
                <a:latin typeface="Arial"/>
                <a:cs typeface="Arial"/>
              </a:rPr>
              <a:t>inclui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opções cristal/ressonador externo, RC externo,  oscilador externo e os osciladores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secundário: </a:t>
            </a:r>
            <a:r>
              <a:rPr sz="1800" dirty="0">
                <a:latin typeface="Arial"/>
                <a:cs typeface="Arial"/>
              </a:rPr>
              <a:t>está </a:t>
            </a:r>
            <a:r>
              <a:rPr sz="1800" spc="-5" dirty="0">
                <a:latin typeface="Arial"/>
                <a:cs typeface="Arial"/>
              </a:rPr>
              <a:t>associado ao módulo </a:t>
            </a:r>
            <a:r>
              <a:rPr sz="1800" spc="-15" dirty="0">
                <a:latin typeface="Arial"/>
                <a:cs typeface="Arial"/>
              </a:rPr>
              <a:t>Timer1 </a:t>
            </a:r>
            <a:r>
              <a:rPr sz="1800" spc="-5" dirty="0">
                <a:latin typeface="Arial"/>
                <a:cs typeface="Arial"/>
              </a:rPr>
              <a:t>e inclui a conexão  de um cristal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entre os pinos </a:t>
            </a:r>
            <a:r>
              <a:rPr sz="1800" dirty="0">
                <a:latin typeface="Arial"/>
                <a:cs typeface="Arial"/>
              </a:rPr>
              <a:t>T1OSO e </a:t>
            </a:r>
            <a:r>
              <a:rPr sz="1800" spc="-5" dirty="0">
                <a:latin typeface="Arial"/>
                <a:cs typeface="Arial"/>
              </a:rPr>
              <a:t>T1OS1. Para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oscilador secundário possa ser utilizado é necessário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o módulo </a:t>
            </a:r>
            <a:r>
              <a:rPr sz="1800" spc="-15" dirty="0">
                <a:latin typeface="Arial"/>
                <a:cs typeface="Arial"/>
              </a:rPr>
              <a:t>Timer1  </a:t>
            </a:r>
            <a:r>
              <a:rPr sz="1800" spc="-5" dirty="0">
                <a:latin typeface="Arial"/>
                <a:cs typeface="Arial"/>
              </a:rPr>
              <a:t>esteja habilitado.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cristal 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 err="1">
                <a:latin typeface="Arial"/>
                <a:cs typeface="Arial"/>
              </a:rPr>
              <a:t>conectado</a:t>
            </a:r>
            <a:r>
              <a:rPr sz="1800" spc="-5" dirty="0">
                <a:latin typeface="Arial"/>
                <a:cs typeface="Arial"/>
              </a:rPr>
              <a:t> entre os pinos  </a:t>
            </a:r>
            <a:r>
              <a:rPr sz="1800" dirty="0">
                <a:latin typeface="Arial"/>
                <a:cs typeface="Arial"/>
              </a:rPr>
              <a:t>T1OSO </a:t>
            </a:r>
            <a:r>
              <a:rPr sz="1800" spc="-5" dirty="0">
                <a:latin typeface="Arial"/>
                <a:cs typeface="Arial"/>
              </a:rPr>
              <a:t>e T1OS1 normalmente é de </a:t>
            </a:r>
            <a:r>
              <a:rPr sz="1800" spc="50" dirty="0">
                <a:latin typeface="Arial"/>
                <a:cs typeface="Arial"/>
              </a:rPr>
              <a:t>32,768</a:t>
            </a:r>
            <a:r>
              <a:rPr lang="pt-BR" sz="1800" spc="50" dirty="0">
                <a:latin typeface="Arial"/>
                <a:cs typeface="Arial"/>
              </a:rPr>
              <a:t>kHz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 pode ser utilizado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base  de tempo para um </a:t>
            </a:r>
            <a:r>
              <a:rPr sz="1800" spc="-15" dirty="0">
                <a:latin typeface="Arial"/>
                <a:cs typeface="Arial"/>
              </a:rPr>
              <a:t>RTC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Real </a:t>
            </a: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Osciladores internos: </a:t>
            </a:r>
            <a:r>
              <a:rPr sz="1800" spc="-5" dirty="0">
                <a:latin typeface="Arial"/>
                <a:cs typeface="Arial"/>
              </a:rPr>
              <a:t>além de fazerem parte do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de opções do oscilador  primário, estão disponíveis como fontes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o modo de energia  gerenciado (</a:t>
            </a:r>
            <a:r>
              <a:rPr sz="1800" i="1" spc="-5" dirty="0">
                <a:latin typeface="Arial"/>
                <a:cs typeface="Arial"/>
              </a:rPr>
              <a:t>power-managed</a:t>
            </a:r>
            <a:r>
              <a:rPr sz="1800" spc="-5" dirty="0">
                <a:latin typeface="Arial"/>
                <a:cs typeface="Arial"/>
              </a:rPr>
              <a:t>).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interno INTRC ainda é utilizado  como fonte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vários recursos especiais, </a:t>
            </a:r>
            <a:r>
              <a:rPr sz="1800" dirty="0">
                <a:latin typeface="Arial"/>
                <a:cs typeface="Arial"/>
              </a:rPr>
              <a:t>tais </a:t>
            </a:r>
            <a:r>
              <a:rPr sz="1800" spc="-10" dirty="0">
                <a:latin typeface="Arial"/>
                <a:cs typeface="Arial"/>
              </a:rPr>
              <a:t>como </a:t>
            </a:r>
            <a:r>
              <a:rPr sz="1800" dirty="0">
                <a:latin typeface="Arial"/>
                <a:cs typeface="Arial"/>
              </a:rPr>
              <a:t>WDT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Fail-Safe  Clock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B41A91-4D30-25A4-CC8C-F272D74D3551}"/>
              </a:ext>
            </a:extLst>
          </p:cNvPr>
          <p:cNvGrpSpPr/>
          <p:nvPr/>
        </p:nvGrpSpPr>
        <p:grpSpPr>
          <a:xfrm>
            <a:off x="546140" y="1890634"/>
            <a:ext cx="943200" cy="329760"/>
            <a:chOff x="546140" y="1890634"/>
            <a:chExt cx="9432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731472C-5DBA-58A4-2CF2-6ED1CE3B6C6A}"/>
                    </a:ext>
                  </a:extLst>
                </p14:cNvPr>
                <p14:cNvContentPartPr/>
                <p14:nvPr/>
              </p14:nvContentPartPr>
              <p14:xfrm>
                <a:off x="546140" y="2016634"/>
                <a:ext cx="180360" cy="171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731472C-5DBA-58A4-2CF2-6ED1CE3B6C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820" y="2012314"/>
                  <a:ext cx="189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D85684D-9A29-0933-5627-8BA211B158EA}"/>
                    </a:ext>
                  </a:extLst>
                </p14:cNvPr>
                <p14:cNvContentPartPr/>
                <p14:nvPr/>
              </p14:nvContentPartPr>
              <p14:xfrm>
                <a:off x="740180" y="2016274"/>
                <a:ext cx="7920" cy="57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D85684D-9A29-0933-5627-8BA211B15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860" y="2011954"/>
                  <a:ext cx="16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B488832-11F4-607C-4361-C945C30FBD9A}"/>
                    </a:ext>
                  </a:extLst>
                </p14:cNvPr>
                <p14:cNvContentPartPr/>
                <p14:nvPr/>
              </p14:nvContentPartPr>
              <p14:xfrm>
                <a:off x="718580" y="2069194"/>
                <a:ext cx="470520" cy="1342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B488832-11F4-607C-4361-C945C30FBD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260" y="2064874"/>
                  <a:ext cx="479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FF550F1-B8E1-0141-834B-243B3512893F}"/>
                    </a:ext>
                  </a:extLst>
                </p14:cNvPr>
                <p14:cNvContentPartPr/>
                <p14:nvPr/>
              </p14:nvContentPartPr>
              <p14:xfrm>
                <a:off x="1240940" y="1961194"/>
                <a:ext cx="7920" cy="36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FF550F1-B8E1-0141-834B-243B351289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6620" y="1956874"/>
                  <a:ext cx="16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69E815E-657D-9F62-769C-6FB7734560A4}"/>
                    </a:ext>
                  </a:extLst>
                </p14:cNvPr>
                <p14:cNvContentPartPr/>
                <p14:nvPr/>
              </p14:nvContentPartPr>
              <p14:xfrm>
                <a:off x="1260380" y="1890634"/>
                <a:ext cx="48600" cy="329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69E815E-657D-9F62-769C-6FB7734560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6060" y="1886314"/>
                  <a:ext cx="57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5106EC1-2F88-4286-DDA5-C1797383CFBB}"/>
                    </a:ext>
                  </a:extLst>
                </p14:cNvPr>
                <p14:cNvContentPartPr/>
                <p14:nvPr/>
              </p14:nvContentPartPr>
              <p14:xfrm>
                <a:off x="1225460" y="2083594"/>
                <a:ext cx="126720" cy="122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5106EC1-2F88-4286-DDA5-C1797383CF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1140" y="2079274"/>
                  <a:ext cx="135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CF5DDF4-55E1-CE93-C013-8E331DA96096}"/>
                    </a:ext>
                  </a:extLst>
                </p14:cNvPr>
                <p14:cNvContentPartPr/>
                <p14:nvPr/>
              </p14:nvContentPartPr>
              <p14:xfrm>
                <a:off x="1372700" y="2072794"/>
                <a:ext cx="116640" cy="113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CF5DDF4-55E1-CE93-C013-8E331DA960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8380" y="2068474"/>
                  <a:ext cx="1252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129E815-DE6F-17F0-5B3F-693B6474C45E}"/>
              </a:ext>
            </a:extLst>
          </p:cNvPr>
          <p:cNvGrpSpPr/>
          <p:nvPr/>
        </p:nvGrpSpPr>
        <p:grpSpPr>
          <a:xfrm>
            <a:off x="609860" y="2754994"/>
            <a:ext cx="1062720" cy="237960"/>
            <a:chOff x="609860" y="2754994"/>
            <a:chExt cx="10627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427D68F-54B1-C1A6-770F-9ABD196A62B5}"/>
                    </a:ext>
                  </a:extLst>
                </p14:cNvPr>
                <p14:cNvContentPartPr/>
                <p14:nvPr/>
              </p14:nvContentPartPr>
              <p14:xfrm>
                <a:off x="609860" y="2804314"/>
                <a:ext cx="142200" cy="1886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427D68F-54B1-C1A6-770F-9ABD196A62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540" y="2799994"/>
                  <a:ext cx="150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5B17D49-828B-1AE6-763C-61A55C57627E}"/>
                    </a:ext>
                  </a:extLst>
                </p14:cNvPr>
                <p14:cNvContentPartPr/>
                <p14:nvPr/>
              </p14:nvContentPartPr>
              <p14:xfrm>
                <a:off x="767900" y="2828434"/>
                <a:ext cx="33120" cy="612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5B17D49-828B-1AE6-763C-61A55C5762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580" y="2824114"/>
                  <a:ext cx="41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D72DD04-C6A1-A326-4895-A2BA20E04FF7}"/>
                    </a:ext>
                  </a:extLst>
                </p14:cNvPr>
                <p14:cNvContentPartPr/>
                <p14:nvPr/>
              </p14:nvContentPartPr>
              <p14:xfrm>
                <a:off x="786260" y="2882074"/>
                <a:ext cx="168480" cy="1036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D72DD04-C6A1-A326-4895-A2BA20E04F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940" y="2877754"/>
                  <a:ext cx="177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61C884F-AEE1-DDBD-B414-174CED32CCEE}"/>
                    </a:ext>
                  </a:extLst>
                </p14:cNvPr>
                <p14:cNvContentPartPr/>
                <p14:nvPr/>
              </p14:nvContentPartPr>
              <p14:xfrm>
                <a:off x="969140" y="2866234"/>
                <a:ext cx="306720" cy="115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61C884F-AEE1-DDBD-B414-174CED32CC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4820" y="2861914"/>
                  <a:ext cx="315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757866C-FB70-7F67-A890-FA1EEC82A0C0}"/>
                    </a:ext>
                  </a:extLst>
                </p14:cNvPr>
                <p14:cNvContentPartPr/>
                <p14:nvPr/>
              </p14:nvContentPartPr>
              <p14:xfrm>
                <a:off x="1327340" y="2774794"/>
                <a:ext cx="6480" cy="75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757866C-FB70-7F67-A890-FA1EEC82A0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23020" y="2770474"/>
                  <a:ext cx="15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F41819B-5209-CB5A-5BF5-1EA66AD77BDD}"/>
                    </a:ext>
                  </a:extLst>
                </p14:cNvPr>
                <p14:cNvContentPartPr/>
                <p14:nvPr/>
              </p14:nvContentPartPr>
              <p14:xfrm>
                <a:off x="1383860" y="2754994"/>
                <a:ext cx="27720" cy="2257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F41819B-5209-CB5A-5BF5-1EA66AD77B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9540" y="2750674"/>
                  <a:ext cx="36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367B42E-4276-D5CF-06D2-0C78ECC9C0B6}"/>
                    </a:ext>
                  </a:extLst>
                </p14:cNvPr>
                <p14:cNvContentPartPr/>
                <p14:nvPr/>
              </p14:nvContentPartPr>
              <p14:xfrm>
                <a:off x="1328060" y="2872714"/>
                <a:ext cx="138600" cy="22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367B42E-4276-D5CF-06D2-0C78ECC9C0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3740" y="2868394"/>
                  <a:ext cx="147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6CEB672-44F6-1379-0535-71CE0ACC89BF}"/>
                    </a:ext>
                  </a:extLst>
                </p14:cNvPr>
                <p14:cNvContentPartPr/>
                <p14:nvPr/>
              </p14:nvContentPartPr>
              <p14:xfrm>
                <a:off x="1483220" y="2848234"/>
                <a:ext cx="189360" cy="1166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6CEB672-44F6-1379-0535-71CE0ACC89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78900" y="2843914"/>
                  <a:ext cx="198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0CCA042-E425-BDB5-886B-22141F98B6FB}"/>
                  </a:ext>
                </a:extLst>
              </p14:cNvPr>
              <p14:cNvContentPartPr/>
              <p14:nvPr/>
            </p14:nvContentPartPr>
            <p14:xfrm>
              <a:off x="6167540" y="3369154"/>
              <a:ext cx="158040" cy="175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0CCA042-E425-BDB5-886B-22141F98B6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63220" y="3364834"/>
                <a:ext cx="166680" cy="18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6096635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IDELN</a:t>
            </a:r>
            <a:r>
              <a:rPr sz="1600" spc="-5" dirty="0">
                <a:latin typeface="Arial"/>
                <a:cs typeface="Arial"/>
              </a:rPr>
              <a:t>: bit de seleção do modo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dirty="0">
                <a:latin typeface="Arial"/>
                <a:cs typeface="Arial"/>
              </a:rPr>
              <a:t>Idle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spc="-5" dirty="0">
                <a:latin typeface="Arial"/>
                <a:cs typeface="Arial"/>
              </a:rPr>
              <a:t>Sleep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94" y="3231657"/>
            <a:ext cx="5797550" cy="20351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IRCF2:IRCF0</a:t>
            </a:r>
            <a:r>
              <a:rPr sz="1600" spc="-5" dirty="0">
                <a:latin typeface="Arial"/>
                <a:cs typeface="Arial"/>
              </a:rPr>
              <a:t>: bit de seleção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400" spc="-70" dirty="0">
                <a:latin typeface="Arial"/>
                <a:cs typeface="Arial"/>
              </a:rPr>
              <a:t>111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8MHz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400" spc="-35" dirty="0">
                <a:latin typeface="Arial"/>
                <a:cs typeface="Arial"/>
              </a:rPr>
              <a:t>110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101 =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2MHz</a:t>
            </a:r>
            <a:endParaRPr sz="1400" dirty="0">
              <a:latin typeface="Arial"/>
              <a:cs typeface="Arial"/>
            </a:endParaRPr>
          </a:p>
          <a:p>
            <a:pPr marL="38100" marR="10058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100 = </a:t>
            </a:r>
            <a:r>
              <a:rPr sz="1400" spc="-5" dirty="0">
                <a:latin typeface="Arial"/>
                <a:cs typeface="Arial"/>
              </a:rPr>
              <a:t>1MHz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 err="1">
                <a:latin typeface="Arial"/>
                <a:cs typeface="Arial"/>
              </a:rPr>
              <a:t>saída</a:t>
            </a:r>
            <a:r>
              <a:rPr sz="140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i="1" dirty="0">
                <a:latin typeface="Arial"/>
                <a:cs typeface="Arial"/>
              </a:rPr>
              <a:t>default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Reset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-35" dirty="0">
                <a:latin typeface="Arial"/>
                <a:cs typeface="Arial"/>
              </a:rPr>
              <a:t>011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65" dirty="0">
                <a:latin typeface="Arial"/>
                <a:cs typeface="Arial"/>
              </a:rPr>
              <a:t>500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010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250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001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125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000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(de um ou outro </a:t>
            </a:r>
            <a:r>
              <a:rPr sz="1400" spc="-5" dirty="0">
                <a:latin typeface="Arial"/>
                <a:cs typeface="Arial"/>
              </a:rPr>
              <a:t>INTOSC/256 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INTRC)</a:t>
            </a:r>
            <a:r>
              <a:rPr sz="1350" baseline="24691" dirty="0">
                <a:latin typeface="Arial"/>
                <a:cs typeface="Arial"/>
              </a:rPr>
              <a:t>(2)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7169784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OSTS</a:t>
            </a:r>
            <a:r>
              <a:rPr sz="1600" spc="-5" dirty="0">
                <a:latin typeface="Arial"/>
                <a:cs typeface="Arial"/>
              </a:rPr>
              <a:t>: bit de </a:t>
            </a:r>
            <a:r>
              <a:rPr sz="1600" i="1" spc="-5" dirty="0">
                <a:latin typeface="Arial"/>
                <a:cs typeface="Arial"/>
              </a:rPr>
              <a:t>status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Time-out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i="1" spc="-5" dirty="0">
                <a:latin typeface="Arial"/>
                <a:cs typeface="Arial"/>
              </a:rPr>
              <a:t>Oscillator Start-up</a:t>
            </a:r>
            <a:r>
              <a:rPr sz="1600" i="1" spc="1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Timer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ocorreu </a:t>
            </a:r>
            <a:r>
              <a:rPr sz="1400" i="1" spc="-5" dirty="0">
                <a:latin typeface="Arial"/>
                <a:cs typeface="Arial"/>
              </a:rPr>
              <a:t>Time-out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i="1" dirty="0">
                <a:latin typeface="Arial"/>
                <a:cs typeface="Arial"/>
              </a:rPr>
              <a:t>Oscillator Start-up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spc="-5" dirty="0">
                <a:latin typeface="Arial"/>
                <a:cs typeface="Arial"/>
              </a:rPr>
              <a:t>;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 está sendo </a:t>
            </a:r>
            <a:r>
              <a:rPr sz="1400" spc="-5" dirty="0">
                <a:latin typeface="Arial"/>
                <a:cs typeface="Arial"/>
              </a:rPr>
              <a:t>executado 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Oscillator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Start-up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executado;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231657"/>
            <a:ext cx="6078855" cy="754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10" dirty="0">
                <a:latin typeface="Arial"/>
                <a:cs typeface="Arial"/>
              </a:rPr>
              <a:t>OOFS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bit de sinalização de estabilidade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não está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42050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4176685"/>
            <a:ext cx="4462780" cy="967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SCS1:SCS0</a:t>
            </a:r>
            <a:r>
              <a:rPr sz="1600" spc="-5" dirty="0">
                <a:latin typeface="Arial"/>
                <a:cs typeface="Arial"/>
              </a:rPr>
              <a:t>: bits de seleção do sistema 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 marR="2516505">
              <a:lnSpc>
                <a:spcPct val="102099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1x: </a:t>
            </a:r>
            <a:r>
              <a:rPr sz="1400" dirty="0">
                <a:latin typeface="Arial"/>
                <a:cs typeface="Arial"/>
              </a:rPr>
              <a:t>osciladores internos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1: oscilador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secundário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00: oscilador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principal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363717"/>
            <a:ext cx="586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Notas: </a:t>
            </a:r>
            <a:r>
              <a:rPr sz="1200" spc="-5" dirty="0">
                <a:latin typeface="Arial"/>
                <a:cs typeface="Arial"/>
              </a:rPr>
              <a:t>(1)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Nível </a:t>
            </a:r>
            <a:r>
              <a:rPr sz="1200" spc="-5" dirty="0">
                <a:latin typeface="Arial"/>
                <a:cs typeface="Arial"/>
              </a:rPr>
              <a:t>lógico após o </a:t>
            </a:r>
            <a:r>
              <a:rPr sz="1200" i="1" dirty="0">
                <a:latin typeface="Arial"/>
                <a:cs typeface="Arial"/>
              </a:rPr>
              <a:t>Reset </a:t>
            </a:r>
            <a:r>
              <a:rPr sz="1200" spc="-5" dirty="0">
                <a:latin typeface="Arial"/>
                <a:cs typeface="Arial"/>
              </a:rPr>
              <a:t>depende do </a:t>
            </a:r>
            <a:r>
              <a:rPr sz="1200" i="1" dirty="0">
                <a:latin typeface="Arial"/>
                <a:cs typeface="Arial"/>
              </a:rPr>
              <a:t>status </a:t>
            </a:r>
            <a:r>
              <a:rPr sz="1200" spc="-5" dirty="0">
                <a:latin typeface="Arial"/>
                <a:cs typeface="Arial"/>
              </a:rPr>
              <a:t>do bit de configuração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IESO.</a:t>
            </a:r>
            <a:endParaRPr sz="12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(2)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Origem selecionada pelo bit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OSCTUNE&lt;7&gt;.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8600" y="285750"/>
            <a:ext cx="8305800" cy="190500"/>
            <a:chOff x="228600" y="285750"/>
            <a:chExt cx="8305800" cy="190500"/>
          </a:xfrm>
        </p:grpSpPr>
        <p:sp>
          <p:nvSpPr>
            <p:cNvPr id="4" name="object 4"/>
            <p:cNvSpPr/>
            <p:nvPr/>
          </p:nvSpPr>
          <p:spPr>
            <a:xfrm>
              <a:off x="228600" y="3048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810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72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9516" y="464261"/>
            <a:ext cx="6282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 </a:t>
            </a:r>
            <a:r>
              <a:rPr spc="5" dirty="0"/>
              <a:t>DO</a:t>
            </a:r>
            <a:r>
              <a:rPr spc="-8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03300"/>
            <a:ext cx="7391400" cy="4902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6049467"/>
            <a:ext cx="7854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5645" algn="l"/>
              </a:tabLst>
            </a:pP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	Fonte: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PIC18F2420/2520/4420/4520 </a:t>
            </a: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Data Sheet DS39631D. Baixado de</a:t>
            </a:r>
            <a:r>
              <a:rPr sz="1600" b="1" i="1" u="heavy" spc="6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  <a:hlinkClick r:id="rId4"/>
              </a:rPr>
              <a:t>www.microchip.com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91258"/>
            <a:ext cx="807212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um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sete </a:t>
            </a:r>
            <a:r>
              <a:rPr sz="1800" spc="-5" dirty="0">
                <a:latin typeface="Arial"/>
                <a:cs typeface="Arial"/>
              </a:rPr>
              <a:t>modos de funcionamento 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5" dirty="0">
                <a:latin typeface="Arial"/>
                <a:cs typeface="Arial"/>
              </a:rPr>
              <a:t>ger</a:t>
            </a:r>
            <a:r>
              <a:rPr lang="pt-BR" sz="1800" spc="45" dirty="0">
                <a:latin typeface="Arial"/>
                <a:cs typeface="Arial"/>
              </a:rPr>
              <a:t>ê</a:t>
            </a:r>
            <a:r>
              <a:rPr sz="1800" spc="45" dirty="0" err="1">
                <a:latin typeface="Arial"/>
                <a:cs typeface="Arial"/>
              </a:rPr>
              <a:t>ncia</a:t>
            </a:r>
            <a:r>
              <a:rPr lang="pt-BR"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eficiente de energia.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modos de energia  gerenciada estão divididos </a:t>
            </a:r>
            <a:r>
              <a:rPr sz="1800" spc="-5" dirty="0" err="1">
                <a:latin typeface="Arial"/>
                <a:cs typeface="Arial"/>
              </a:rPr>
              <a:t>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tr</a:t>
            </a:r>
            <a:r>
              <a:rPr lang="pt-BR" sz="1800" spc="100" dirty="0">
                <a:latin typeface="Arial"/>
                <a:cs typeface="Arial"/>
              </a:rPr>
              <a:t>ê</a:t>
            </a:r>
            <a:r>
              <a:rPr sz="1800" spc="1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categorias. São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i="1" spc="-10" dirty="0">
                <a:latin typeface="Arial"/>
                <a:cs typeface="Arial"/>
              </a:rPr>
              <a:t>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Idle</a:t>
            </a:r>
            <a:r>
              <a:rPr sz="1800" i="1" spc="-10" dirty="0">
                <a:latin typeface="Arial"/>
                <a:cs typeface="Arial"/>
              </a:rPr>
              <a:t> 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Essas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definem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receberá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sinal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e,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vezes, com 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velocidade.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073" y="971988"/>
            <a:ext cx="5619750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 marL="10541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Arial Black"/>
                <a:cs typeface="Arial Black"/>
              </a:rPr>
              <a:t>Baseado no</a:t>
            </a:r>
            <a:r>
              <a:rPr sz="3200" spc="-6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PIC18F4520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285" y="4876927"/>
            <a:ext cx="6033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 Black"/>
                <a:cs typeface="Arial Black"/>
              </a:rPr>
              <a:t>ARQUIVO </a:t>
            </a:r>
            <a:r>
              <a:rPr sz="3200" dirty="0">
                <a:latin typeface="Arial Black"/>
                <a:cs typeface="Arial Black"/>
              </a:rPr>
              <a:t>1 - VISÃO</a:t>
            </a:r>
            <a:r>
              <a:rPr sz="3200" spc="-13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GERAL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819400"/>
            <a:ext cx="1192212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5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16582"/>
            <a:ext cx="8074025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spc="-5" dirty="0">
                <a:latin typeface="Arial"/>
                <a:cs typeface="Arial"/>
              </a:rPr>
              <a:t>As categorias </a:t>
            </a: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Idle modes </a:t>
            </a:r>
            <a:r>
              <a:rPr sz="1800" spc="-5" dirty="0">
                <a:latin typeface="Arial"/>
                <a:cs typeface="Arial"/>
              </a:rPr>
              <a:t>estão disponíveis para qualquer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dirty="0">
                <a:latin typeface="Arial"/>
                <a:cs typeface="Arial"/>
              </a:rPr>
              <a:t>clock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seja o oscilador principal, oscilador secundário </a:t>
            </a:r>
            <a:r>
              <a:rPr sz="1800" dirty="0">
                <a:latin typeface="Arial"/>
                <a:cs typeface="Arial"/>
              </a:rPr>
              <a:t>ou um </a:t>
            </a:r>
            <a:r>
              <a:rPr sz="1800" spc="-10" dirty="0">
                <a:latin typeface="Arial"/>
                <a:cs typeface="Arial"/>
              </a:rPr>
              <a:t>dos  </a:t>
            </a:r>
            <a:r>
              <a:rPr sz="1800" spc="-5" dirty="0">
                <a:latin typeface="Arial"/>
                <a:cs typeface="Arial"/>
              </a:rPr>
              <a:t>osciladores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>
              <a:latin typeface="Arial"/>
              <a:cs typeface="Arial"/>
            </a:endParaRPr>
          </a:p>
          <a:p>
            <a:pPr marL="155575" indent="-14351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i="1" spc="-5" dirty="0">
                <a:latin typeface="Arial"/>
                <a:cs typeface="Arial"/>
              </a:rPr>
              <a:t>Sleep </a:t>
            </a:r>
            <a:r>
              <a:rPr sz="1800" i="1" spc="-10" dirty="0">
                <a:latin typeface="Arial"/>
                <a:cs typeface="Arial"/>
              </a:rPr>
              <a:t>mode </a:t>
            </a:r>
            <a:r>
              <a:rPr sz="1800" spc="-5" dirty="0">
                <a:latin typeface="Arial"/>
                <a:cs typeface="Arial"/>
              </a:rPr>
              <a:t>(modo </a:t>
            </a: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spc="-5" dirty="0">
                <a:latin typeface="Arial"/>
                <a:cs typeface="Arial"/>
              </a:rPr>
              <a:t>), quando ativado, desliga 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oscilador.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um determinado </a:t>
            </a:r>
            <a:r>
              <a:rPr sz="1800" dirty="0">
                <a:latin typeface="Arial"/>
                <a:cs typeface="Arial"/>
              </a:rPr>
              <a:t>modo </a:t>
            </a:r>
            <a:r>
              <a:rPr sz="1800" spc="-5" dirty="0">
                <a:latin typeface="Arial"/>
                <a:cs typeface="Arial"/>
              </a:rPr>
              <a:t>de gerenciamento é ativado, duas decisões  precisam ser tomadas: se a CPU irá 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spc="-5" dirty="0">
                <a:latin typeface="Arial"/>
                <a:cs typeface="Arial"/>
              </a:rPr>
              <a:t>não receber o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 qual a  origem do sinal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bit IDELN (OSCCON&lt;7&gt;) define se a </a:t>
            </a:r>
            <a:r>
              <a:rPr sz="1800" dirty="0">
                <a:latin typeface="Arial"/>
                <a:cs typeface="Arial"/>
              </a:rPr>
              <a:t>CPU </a:t>
            </a:r>
            <a:r>
              <a:rPr sz="1800" spc="-5" dirty="0">
                <a:latin typeface="Arial"/>
                <a:cs typeface="Arial"/>
              </a:rPr>
              <a:t>irá ou não receber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, enquanto os bits SCS1:SCS0(OSCCON&lt;1:0&gt;) indicam a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9778"/>
            <a:ext cx="807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Tabela </a:t>
            </a:r>
            <a:r>
              <a:rPr sz="1800" spc="-5" dirty="0">
                <a:latin typeface="Arial"/>
                <a:cs typeface="Arial"/>
              </a:rPr>
              <a:t>abaixo </a:t>
            </a:r>
            <a:r>
              <a:rPr sz="1800" dirty="0">
                <a:latin typeface="Arial"/>
                <a:cs typeface="Arial"/>
              </a:rPr>
              <a:t>resume como </a:t>
            </a:r>
            <a:r>
              <a:rPr sz="1800" spc="-5" dirty="0">
                <a:latin typeface="Arial"/>
                <a:cs typeface="Arial"/>
              </a:rPr>
              <a:t>a CPU e os periféricos do microcontrolador  são afetados pelos diversos modos de gerenciamento, derivados de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889250"/>
          <a:ext cx="6934831" cy="304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991">
                <a:tc rowSpan="2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813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OSCCON&lt;7,1:0&gt;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750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Sinal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Disponibilidade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 origem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 oscilador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IDLEN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(1)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SCS1:SCS0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CPU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Periféricos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Sleep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4414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Nenhum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todos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clocks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estão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desligados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Primário 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HSPLL,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RC, EC e oscilador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  <a:p>
                      <a:pPr marL="45085" marR="424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Este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 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execução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normal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91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6924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Primário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HSPLL,  RC, EC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118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58">
                <a:tc gridSpan="6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Nota: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1. 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IDELN reflete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valor quando a instrução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SLEEP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executada.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 Inclui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postscaler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 oscilador INTOSC e o oscilador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INTRC.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464261"/>
            <a:ext cx="2825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EXERCÍCIOS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98778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1398778"/>
            <a:ext cx="154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z="1800" spc="-5" dirty="0" err="1">
                <a:latin typeface="Arial"/>
                <a:cs typeface="Arial"/>
              </a:rPr>
              <a:t>fre</a:t>
            </a:r>
            <a:r>
              <a:rPr sz="1800" dirty="0" err="1">
                <a:latin typeface="Arial"/>
                <a:cs typeface="Arial"/>
              </a:rPr>
              <a:t>qu</a:t>
            </a:r>
            <a:r>
              <a:rPr lang="pt-BR" spc="150" dirty="0">
                <a:latin typeface="Arial"/>
                <a:cs typeface="Arial"/>
              </a:rPr>
              <a:t>ê</a:t>
            </a:r>
            <a:r>
              <a:rPr sz="1800" spc="240" dirty="0" err="1">
                <a:latin typeface="Arial"/>
                <a:cs typeface="Arial"/>
              </a:rPr>
              <a:t>n</a:t>
            </a:r>
            <a:r>
              <a:rPr sz="1800" spc="-5" dirty="0" err="1">
                <a:latin typeface="Arial"/>
                <a:cs typeface="Arial"/>
              </a:rPr>
              <a:t>cia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167309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18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4520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903" y="1398778"/>
            <a:ext cx="3494404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884045" algn="l"/>
                <a:tab pos="2339975" algn="l"/>
                <a:tab pos="2972435" algn="l"/>
              </a:tabLst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lock	</a:t>
            </a:r>
            <a:r>
              <a:rPr sz="1800" spc="-5" dirty="0">
                <a:latin typeface="Arial"/>
                <a:cs typeface="Arial"/>
              </a:rPr>
              <a:t>máx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Arial"/>
                <a:cs typeface="Arial"/>
              </a:rPr>
              <a:t>	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possui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5841" y="2049602"/>
            <a:ext cx="58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0597" y="1398778"/>
            <a:ext cx="115824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spc="-5" dirty="0">
                <a:latin typeface="Arial"/>
                <a:cs typeface="Arial"/>
              </a:rPr>
              <a:t>operar	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eles 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049602"/>
            <a:ext cx="2800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 Quantos pinos de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divididos?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699130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429" y="2699130"/>
            <a:ext cx="580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320290" algn="l"/>
                <a:tab pos="3010535" algn="l"/>
                <a:tab pos="4132579" algn="l"/>
                <a:tab pos="4441825" algn="l"/>
                <a:tab pos="5537835" algn="l"/>
              </a:tabLst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	</a:t>
            </a:r>
            <a:r>
              <a:rPr sz="1800" spc="-10" dirty="0">
                <a:latin typeface="Arial"/>
                <a:cs typeface="Arial"/>
              </a:rPr>
              <a:t>pod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344" y="2973451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PIC18F4520? Quais são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3350133"/>
            <a:ext cx="761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1677035" algn="l"/>
                <a:tab pos="2719705" algn="l"/>
                <a:tab pos="3037840" algn="l"/>
                <a:tab pos="4181475" algn="l"/>
                <a:tab pos="4626610" algn="l"/>
                <a:tab pos="5137150" algn="l"/>
                <a:tab pos="6242050" algn="l"/>
                <a:tab pos="6560820" algn="l"/>
                <a:tab pos="7348855" algn="l"/>
              </a:tabLst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indic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uti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zaç</a:t>
            </a:r>
            <a:r>
              <a:rPr sz="1800" spc="-15" dirty="0">
                <a:latin typeface="Arial"/>
                <a:cs typeface="Arial"/>
              </a:rPr>
              <a:t>ã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cristal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3522345"/>
            <a:ext cx="7617459" cy="2353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Arial"/>
                <a:cs typeface="Arial"/>
              </a:rPr>
              <a:t>PIC18F4520?</a:t>
            </a:r>
            <a:endParaRPr sz="1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quantos osciladores internos? Quais são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eles?</a:t>
            </a:r>
            <a:endParaRPr sz="1800" dirty="0">
              <a:latin typeface="Arial"/>
              <a:cs typeface="Arial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9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 sinal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 Como elas são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classificadas?</a:t>
            </a:r>
            <a:endParaRPr sz="1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sete modos de funcionamento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00" dirty="0">
                <a:latin typeface="Arial"/>
                <a:cs typeface="Arial"/>
              </a:rPr>
              <a:t>  </a:t>
            </a:r>
            <a:r>
              <a:rPr lang="pt-BR" sz="1800" spc="45" dirty="0">
                <a:latin typeface="Arial"/>
                <a:cs typeface="Arial"/>
              </a:rPr>
              <a:t>gerência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energia. </a:t>
            </a:r>
            <a:r>
              <a:rPr sz="1800" dirty="0">
                <a:latin typeface="Arial"/>
                <a:cs typeface="Arial"/>
              </a:rPr>
              <a:t>Quais </a:t>
            </a:r>
            <a:r>
              <a:rPr sz="1800" spc="-5" dirty="0">
                <a:latin typeface="Arial"/>
                <a:cs typeface="Arial"/>
              </a:rPr>
              <a:t>são eles e como afetam a  disponibilidade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a CPU e os demais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periféricos?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616661"/>
            <a:ext cx="4815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SUMÁRIO </a:t>
            </a:r>
            <a:r>
              <a:rPr spc="-20" dirty="0"/>
              <a:t>ARQUIVO</a:t>
            </a:r>
            <a:r>
              <a:rPr spc="-140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968" y="1414272"/>
            <a:ext cx="4857115" cy="4754880"/>
            <a:chOff x="505968" y="1414272"/>
            <a:chExt cx="4857115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8" y="1414272"/>
              <a:ext cx="4856987" cy="475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018" y="1615186"/>
              <a:ext cx="72148" cy="72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07" y="1553591"/>
              <a:ext cx="985799" cy="194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42912" y="1558163"/>
              <a:ext cx="278130" cy="185420"/>
            </a:xfrm>
            <a:custGeom>
              <a:avLst/>
              <a:gdLst/>
              <a:ahLst/>
              <a:cxnLst/>
              <a:rect l="l" t="t" r="r" b="b"/>
              <a:pathLst>
                <a:path w="278130" h="185419">
                  <a:moveTo>
                    <a:pt x="268170" y="74040"/>
                  </a:moveTo>
                  <a:lnTo>
                    <a:pt x="221548" y="74040"/>
                  </a:lnTo>
                  <a:lnTo>
                    <a:pt x="227771" y="75437"/>
                  </a:lnTo>
                  <a:lnTo>
                    <a:pt x="231073" y="78232"/>
                  </a:lnTo>
                  <a:lnTo>
                    <a:pt x="234375" y="81152"/>
                  </a:lnTo>
                  <a:lnTo>
                    <a:pt x="236026" y="85978"/>
                  </a:lnTo>
                  <a:lnTo>
                    <a:pt x="236026" y="96138"/>
                  </a:lnTo>
                  <a:lnTo>
                    <a:pt x="230385" y="98171"/>
                  </a:lnTo>
                  <a:lnTo>
                    <a:pt x="222881" y="100250"/>
                  </a:lnTo>
                  <a:lnTo>
                    <a:pt x="213451" y="102407"/>
                  </a:lnTo>
                  <a:lnTo>
                    <a:pt x="202117" y="104648"/>
                  </a:lnTo>
                  <a:lnTo>
                    <a:pt x="193592" y="106507"/>
                  </a:lnTo>
                  <a:lnTo>
                    <a:pt x="159445" y="126237"/>
                  </a:lnTo>
                  <a:lnTo>
                    <a:pt x="155762" y="132079"/>
                  </a:lnTo>
                  <a:lnTo>
                    <a:pt x="153984" y="138811"/>
                  </a:lnTo>
                  <a:lnTo>
                    <a:pt x="154100" y="147447"/>
                  </a:lnTo>
                  <a:lnTo>
                    <a:pt x="154696" y="153987"/>
                  </a:lnTo>
                  <a:lnTo>
                    <a:pt x="188280" y="184475"/>
                  </a:lnTo>
                  <a:lnTo>
                    <a:pt x="197926" y="185165"/>
                  </a:lnTo>
                  <a:lnTo>
                    <a:pt x="205673" y="185165"/>
                  </a:lnTo>
                  <a:lnTo>
                    <a:pt x="212912" y="183769"/>
                  </a:lnTo>
                  <a:lnTo>
                    <a:pt x="226501" y="177926"/>
                  </a:lnTo>
                  <a:lnTo>
                    <a:pt x="232851" y="173609"/>
                  </a:lnTo>
                  <a:lnTo>
                    <a:pt x="238820" y="167766"/>
                  </a:lnTo>
                  <a:lnTo>
                    <a:pt x="272303" y="167766"/>
                  </a:lnTo>
                  <a:lnTo>
                    <a:pt x="271713" y="164591"/>
                  </a:lnTo>
                  <a:lnTo>
                    <a:pt x="271082" y="160654"/>
                  </a:lnTo>
                  <a:lnTo>
                    <a:pt x="202752" y="160654"/>
                  </a:lnTo>
                  <a:lnTo>
                    <a:pt x="198053" y="158876"/>
                  </a:lnTo>
                  <a:lnTo>
                    <a:pt x="194370" y="155321"/>
                  </a:lnTo>
                  <a:lnTo>
                    <a:pt x="190814" y="151764"/>
                  </a:lnTo>
                  <a:lnTo>
                    <a:pt x="188909" y="147447"/>
                  </a:lnTo>
                  <a:lnTo>
                    <a:pt x="188909" y="137667"/>
                  </a:lnTo>
                  <a:lnTo>
                    <a:pt x="224469" y="122174"/>
                  </a:lnTo>
                  <a:lnTo>
                    <a:pt x="231581" y="120396"/>
                  </a:lnTo>
                  <a:lnTo>
                    <a:pt x="236026" y="118872"/>
                  </a:lnTo>
                  <a:lnTo>
                    <a:pt x="270122" y="118872"/>
                  </a:lnTo>
                  <a:lnTo>
                    <a:pt x="270238" y="106507"/>
                  </a:lnTo>
                  <a:lnTo>
                    <a:pt x="270261" y="96138"/>
                  </a:lnTo>
                  <a:lnTo>
                    <a:pt x="270030" y="87643"/>
                  </a:lnTo>
                  <a:lnTo>
                    <a:pt x="269173" y="78914"/>
                  </a:lnTo>
                  <a:lnTo>
                    <a:pt x="268170" y="74040"/>
                  </a:lnTo>
                  <a:close/>
                </a:path>
                <a:path w="278130" h="185419">
                  <a:moveTo>
                    <a:pt x="272303" y="167766"/>
                  </a:moveTo>
                  <a:lnTo>
                    <a:pt x="238820" y="167766"/>
                  </a:lnTo>
                  <a:lnTo>
                    <a:pt x="239074" y="168528"/>
                  </a:lnTo>
                  <a:lnTo>
                    <a:pt x="240090" y="171958"/>
                  </a:lnTo>
                  <a:lnTo>
                    <a:pt x="241360" y="176529"/>
                  </a:lnTo>
                  <a:lnTo>
                    <a:pt x="242503" y="179959"/>
                  </a:lnTo>
                  <a:lnTo>
                    <a:pt x="243392" y="182245"/>
                  </a:lnTo>
                  <a:lnTo>
                    <a:pt x="277936" y="182245"/>
                  </a:lnTo>
                  <a:lnTo>
                    <a:pt x="274888" y="175895"/>
                  </a:lnTo>
                  <a:lnTo>
                    <a:pt x="272729" y="170052"/>
                  </a:lnTo>
                  <a:lnTo>
                    <a:pt x="272303" y="167766"/>
                  </a:lnTo>
                  <a:close/>
                </a:path>
                <a:path w="278130" h="185419">
                  <a:moveTo>
                    <a:pt x="270122" y="118872"/>
                  </a:moveTo>
                  <a:lnTo>
                    <a:pt x="236026" y="118872"/>
                  </a:lnTo>
                  <a:lnTo>
                    <a:pt x="236026" y="134238"/>
                  </a:lnTo>
                  <a:lnTo>
                    <a:pt x="235645" y="139826"/>
                  </a:lnTo>
                  <a:lnTo>
                    <a:pt x="234629" y="142875"/>
                  </a:lnTo>
                  <a:lnTo>
                    <a:pt x="233359" y="147447"/>
                  </a:lnTo>
                  <a:lnTo>
                    <a:pt x="230565" y="151257"/>
                  </a:lnTo>
                  <a:lnTo>
                    <a:pt x="226374" y="154432"/>
                  </a:lnTo>
                  <a:lnTo>
                    <a:pt x="220659" y="158496"/>
                  </a:lnTo>
                  <a:lnTo>
                    <a:pt x="214690" y="160654"/>
                  </a:lnTo>
                  <a:lnTo>
                    <a:pt x="271082" y="160654"/>
                  </a:lnTo>
                  <a:lnTo>
                    <a:pt x="270953" y="159849"/>
                  </a:lnTo>
                  <a:lnTo>
                    <a:pt x="270395" y="153987"/>
                  </a:lnTo>
                  <a:lnTo>
                    <a:pt x="270075" y="147447"/>
                  </a:lnTo>
                  <a:lnTo>
                    <a:pt x="269949" y="139826"/>
                  </a:lnTo>
                  <a:lnTo>
                    <a:pt x="270122" y="118872"/>
                  </a:lnTo>
                  <a:close/>
                </a:path>
                <a:path w="278130" h="185419">
                  <a:moveTo>
                    <a:pt x="214817" y="47244"/>
                  </a:moveTo>
                  <a:lnTo>
                    <a:pt x="176082" y="56514"/>
                  </a:lnTo>
                  <a:lnTo>
                    <a:pt x="157667" y="84836"/>
                  </a:lnTo>
                  <a:lnTo>
                    <a:pt x="189290" y="90550"/>
                  </a:lnTo>
                  <a:lnTo>
                    <a:pt x="191449" y="84454"/>
                  </a:lnTo>
                  <a:lnTo>
                    <a:pt x="194243" y="80137"/>
                  </a:lnTo>
                  <a:lnTo>
                    <a:pt x="197799" y="77724"/>
                  </a:lnTo>
                  <a:lnTo>
                    <a:pt x="201228" y="75184"/>
                  </a:lnTo>
                  <a:lnTo>
                    <a:pt x="206054" y="74040"/>
                  </a:lnTo>
                  <a:lnTo>
                    <a:pt x="268170" y="74040"/>
                  </a:lnTo>
                  <a:lnTo>
                    <a:pt x="267744" y="71971"/>
                  </a:lnTo>
                  <a:lnTo>
                    <a:pt x="235216" y="48656"/>
                  </a:lnTo>
                  <a:lnTo>
                    <a:pt x="225772" y="47599"/>
                  </a:lnTo>
                  <a:lnTo>
                    <a:pt x="214817" y="47244"/>
                  </a:lnTo>
                  <a:close/>
                </a:path>
                <a:path w="27813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813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813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813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8273" y="1553591"/>
              <a:ext cx="287147" cy="194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685" y="1550543"/>
              <a:ext cx="1211707" cy="1973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072386"/>
              <a:ext cx="72148" cy="72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820" y="2010791"/>
              <a:ext cx="1373505" cy="241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98004" y="20153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19">
                  <a:moveTo>
                    <a:pt x="213547" y="47244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10"/>
                  </a:lnTo>
                  <a:lnTo>
                    <a:pt x="188782" y="126364"/>
                  </a:lnTo>
                  <a:lnTo>
                    <a:pt x="276285" y="126364"/>
                  </a:lnTo>
                  <a:lnTo>
                    <a:pt x="275549" y="107572"/>
                  </a:lnTo>
                  <a:lnTo>
                    <a:pt x="275060" y="104901"/>
                  </a:lnTo>
                  <a:lnTo>
                    <a:pt x="189417" y="104901"/>
                  </a:lnTo>
                  <a:lnTo>
                    <a:pt x="189417" y="95376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5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4"/>
                  </a:lnTo>
                  <a:close/>
                </a:path>
                <a:path w="276860" h="185419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19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9"/>
                  </a:lnTo>
                  <a:lnTo>
                    <a:pt x="241614" y="104901"/>
                  </a:lnTo>
                  <a:lnTo>
                    <a:pt x="275060" y="104901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686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686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686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3366" y="2010791"/>
              <a:ext cx="285496" cy="1943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269" y="2010791"/>
              <a:ext cx="2410968" cy="2415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529586"/>
              <a:ext cx="72148" cy="72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985" y="2464943"/>
              <a:ext cx="1165872" cy="1973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8359" y="2464943"/>
              <a:ext cx="1980946" cy="1976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" y="2845435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0018" y="2925191"/>
            <a:ext cx="4296410" cy="2938145"/>
            <a:chOff x="710018" y="2925191"/>
            <a:chExt cx="4296410" cy="293814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985" y="2925191"/>
              <a:ext cx="2353068" cy="1943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443986"/>
              <a:ext cx="72148" cy="721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734" y="3379343"/>
              <a:ext cx="856386" cy="1973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59055" y="3048"/>
                  </a:moveTo>
                  <a:lnTo>
                    <a:pt x="0" y="3048"/>
                  </a:lnTo>
                  <a:lnTo>
                    <a:pt x="0" y="185293"/>
                  </a:lnTo>
                  <a:lnTo>
                    <a:pt x="36703" y="185293"/>
                  </a:lnTo>
                  <a:lnTo>
                    <a:pt x="36703" y="116586"/>
                  </a:lnTo>
                  <a:lnTo>
                    <a:pt x="60706" y="116586"/>
                  </a:lnTo>
                  <a:lnTo>
                    <a:pt x="98933" y="113919"/>
                  </a:lnTo>
                  <a:lnTo>
                    <a:pt x="117983" y="105283"/>
                  </a:lnTo>
                  <a:lnTo>
                    <a:pt x="124206" y="100964"/>
                  </a:lnTo>
                  <a:lnTo>
                    <a:pt x="129413" y="94996"/>
                  </a:lnTo>
                  <a:lnTo>
                    <a:pt x="133477" y="87375"/>
                  </a:lnTo>
                  <a:lnTo>
                    <a:pt x="134261" y="85598"/>
                  </a:lnTo>
                  <a:lnTo>
                    <a:pt x="36703" y="85598"/>
                  </a:lnTo>
                  <a:lnTo>
                    <a:pt x="36703" y="33909"/>
                  </a:lnTo>
                  <a:lnTo>
                    <a:pt x="134706" y="33909"/>
                  </a:lnTo>
                  <a:lnTo>
                    <a:pt x="133572" y="31053"/>
                  </a:lnTo>
                  <a:lnTo>
                    <a:pt x="102743" y="5842"/>
                  </a:lnTo>
                  <a:lnTo>
                    <a:pt x="74364" y="3234"/>
                  </a:lnTo>
                  <a:lnTo>
                    <a:pt x="59055" y="3048"/>
                  </a:lnTo>
                  <a:close/>
                </a:path>
                <a:path w="391794" h="188595">
                  <a:moveTo>
                    <a:pt x="134706" y="33909"/>
                  </a:moveTo>
                  <a:lnTo>
                    <a:pt x="54483" y="33909"/>
                  </a:lnTo>
                  <a:lnTo>
                    <a:pt x="63630" y="33982"/>
                  </a:lnTo>
                  <a:lnTo>
                    <a:pt x="71088" y="34210"/>
                  </a:lnTo>
                  <a:lnTo>
                    <a:pt x="95758" y="43307"/>
                  </a:lnTo>
                  <a:lnTo>
                    <a:pt x="99695" y="47498"/>
                  </a:lnTo>
                  <a:lnTo>
                    <a:pt x="101600" y="53086"/>
                  </a:lnTo>
                  <a:lnTo>
                    <a:pt x="101600" y="65024"/>
                  </a:lnTo>
                  <a:lnTo>
                    <a:pt x="100203" y="69723"/>
                  </a:lnTo>
                  <a:lnTo>
                    <a:pt x="97409" y="73787"/>
                  </a:lnTo>
                  <a:lnTo>
                    <a:pt x="94742" y="77850"/>
                  </a:lnTo>
                  <a:lnTo>
                    <a:pt x="56896" y="85598"/>
                  </a:lnTo>
                  <a:lnTo>
                    <a:pt x="134261" y="85598"/>
                  </a:lnTo>
                  <a:lnTo>
                    <a:pt x="136144" y="81327"/>
                  </a:lnTo>
                  <a:lnTo>
                    <a:pt x="138049" y="74612"/>
                  </a:lnTo>
                  <a:lnTo>
                    <a:pt x="139192" y="67230"/>
                  </a:lnTo>
                  <a:lnTo>
                    <a:pt x="139573" y="59182"/>
                  </a:lnTo>
                  <a:lnTo>
                    <a:pt x="138906" y="48821"/>
                  </a:lnTo>
                  <a:lnTo>
                    <a:pt x="136906" y="39449"/>
                  </a:lnTo>
                  <a:lnTo>
                    <a:pt x="134706" y="33909"/>
                  </a:lnTo>
                  <a:close/>
                </a:path>
                <a:path w="391794" h="188595">
                  <a:moveTo>
                    <a:pt x="204851" y="3048"/>
                  </a:moveTo>
                  <a:lnTo>
                    <a:pt x="168021" y="3048"/>
                  </a:lnTo>
                  <a:lnTo>
                    <a:pt x="168021" y="185293"/>
                  </a:lnTo>
                  <a:lnTo>
                    <a:pt x="204851" y="185293"/>
                  </a:lnTo>
                  <a:lnTo>
                    <a:pt x="204851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268930" y="14144"/>
                  </a:lnTo>
                  <a:lnTo>
                    <a:pt x="238680" y="55403"/>
                  </a:lnTo>
                  <a:lnTo>
                    <a:pt x="232791" y="95758"/>
                  </a:lnTo>
                  <a:lnTo>
                    <a:pt x="234245" y="116141"/>
                  </a:lnTo>
                  <a:lnTo>
                    <a:pt x="256159" y="163575"/>
                  </a:lnTo>
                  <a:lnTo>
                    <a:pt x="298485" y="186793"/>
                  </a:lnTo>
                  <a:lnTo>
                    <a:pt x="315849" y="188340"/>
                  </a:lnTo>
                  <a:lnTo>
                    <a:pt x="329874" y="187436"/>
                  </a:lnTo>
                  <a:lnTo>
                    <a:pt x="373072" y="165671"/>
                  </a:lnTo>
                  <a:lnTo>
                    <a:pt x="379506" y="156972"/>
                  </a:lnTo>
                  <a:lnTo>
                    <a:pt x="315468" y="156972"/>
                  </a:lnTo>
                  <a:lnTo>
                    <a:pt x="305943" y="156045"/>
                  </a:lnTo>
                  <a:lnTo>
                    <a:pt x="273764" y="122618"/>
                  </a:lnTo>
                  <a:lnTo>
                    <a:pt x="270637" y="93090"/>
                  </a:lnTo>
                  <a:lnTo>
                    <a:pt x="271424" y="77924"/>
                  </a:lnTo>
                  <a:lnTo>
                    <a:pt x="290126" y="39624"/>
                  </a:lnTo>
                  <a:lnTo>
                    <a:pt x="316103" y="31496"/>
                  </a:lnTo>
                  <a:lnTo>
                    <a:pt x="381586" y="31496"/>
                  </a:lnTo>
                  <a:lnTo>
                    <a:pt x="378174" y="26265"/>
                  </a:lnTo>
                  <a:lnTo>
                    <a:pt x="372364" y="19812"/>
                  </a:lnTo>
                  <a:lnTo>
                    <a:pt x="361120" y="11144"/>
                  </a:lnTo>
                  <a:lnTo>
                    <a:pt x="348329" y="4953"/>
                  </a:lnTo>
                  <a:lnTo>
                    <a:pt x="333966" y="1238"/>
                  </a:lnTo>
                  <a:lnTo>
                    <a:pt x="318008" y="0"/>
                  </a:lnTo>
                  <a:close/>
                </a:path>
                <a:path w="391794" h="188595">
                  <a:moveTo>
                    <a:pt x="355854" y="118363"/>
                  </a:moveTo>
                  <a:lnTo>
                    <a:pt x="335113" y="151721"/>
                  </a:lnTo>
                  <a:lnTo>
                    <a:pt x="315468" y="156972"/>
                  </a:lnTo>
                  <a:lnTo>
                    <a:pt x="379506" y="156972"/>
                  </a:lnTo>
                  <a:lnTo>
                    <a:pt x="380539" y="155575"/>
                  </a:lnTo>
                  <a:lnTo>
                    <a:pt x="386649" y="143573"/>
                  </a:lnTo>
                  <a:lnTo>
                    <a:pt x="391414" y="129667"/>
                  </a:lnTo>
                  <a:lnTo>
                    <a:pt x="355854" y="118363"/>
                  </a:lnTo>
                  <a:close/>
                </a:path>
                <a:path w="391794" h="188595">
                  <a:moveTo>
                    <a:pt x="381586" y="31496"/>
                  </a:moveTo>
                  <a:lnTo>
                    <a:pt x="316103" y="31496"/>
                  </a:lnTo>
                  <a:lnTo>
                    <a:pt x="323173" y="31998"/>
                  </a:lnTo>
                  <a:lnTo>
                    <a:pt x="329707" y="33512"/>
                  </a:lnTo>
                  <a:lnTo>
                    <a:pt x="354584" y="61975"/>
                  </a:lnTo>
                  <a:lnTo>
                    <a:pt x="391033" y="53339"/>
                  </a:lnTo>
                  <a:lnTo>
                    <a:pt x="387508" y="43029"/>
                  </a:lnTo>
                  <a:lnTo>
                    <a:pt x="383222" y="34004"/>
                  </a:lnTo>
                  <a:lnTo>
                    <a:pt x="381586" y="3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36703" y="33909"/>
                  </a:moveTo>
                  <a:lnTo>
                    <a:pt x="36703" y="85598"/>
                  </a:lnTo>
                  <a:lnTo>
                    <a:pt x="56896" y="85598"/>
                  </a:lnTo>
                  <a:lnTo>
                    <a:pt x="94742" y="77850"/>
                  </a:lnTo>
                  <a:lnTo>
                    <a:pt x="97409" y="73787"/>
                  </a:lnTo>
                  <a:lnTo>
                    <a:pt x="100203" y="69723"/>
                  </a:lnTo>
                  <a:lnTo>
                    <a:pt x="101600" y="65024"/>
                  </a:lnTo>
                  <a:lnTo>
                    <a:pt x="101600" y="59689"/>
                  </a:lnTo>
                  <a:lnTo>
                    <a:pt x="101600" y="53086"/>
                  </a:lnTo>
                  <a:lnTo>
                    <a:pt x="99695" y="47498"/>
                  </a:lnTo>
                  <a:lnTo>
                    <a:pt x="95758" y="43307"/>
                  </a:lnTo>
                  <a:lnTo>
                    <a:pt x="91948" y="38988"/>
                  </a:lnTo>
                  <a:lnTo>
                    <a:pt x="54483" y="33909"/>
                  </a:lnTo>
                  <a:lnTo>
                    <a:pt x="36703" y="33909"/>
                  </a:lnTo>
                  <a:close/>
                </a:path>
                <a:path w="391794" h="188595">
                  <a:moveTo>
                    <a:pt x="168021" y="3048"/>
                  </a:moveTo>
                  <a:lnTo>
                    <a:pt x="204851" y="3048"/>
                  </a:lnTo>
                  <a:lnTo>
                    <a:pt x="204851" y="185293"/>
                  </a:lnTo>
                  <a:lnTo>
                    <a:pt x="168021" y="185293"/>
                  </a:lnTo>
                  <a:lnTo>
                    <a:pt x="168021" y="3048"/>
                  </a:lnTo>
                  <a:close/>
                </a:path>
                <a:path w="391794" h="188595">
                  <a:moveTo>
                    <a:pt x="0" y="3048"/>
                  </a:moveTo>
                  <a:lnTo>
                    <a:pt x="59055" y="3048"/>
                  </a:lnTo>
                  <a:lnTo>
                    <a:pt x="74364" y="3234"/>
                  </a:lnTo>
                  <a:lnTo>
                    <a:pt x="117109" y="12350"/>
                  </a:lnTo>
                  <a:lnTo>
                    <a:pt x="138906" y="48821"/>
                  </a:lnTo>
                  <a:lnTo>
                    <a:pt x="139573" y="59182"/>
                  </a:lnTo>
                  <a:lnTo>
                    <a:pt x="139192" y="67230"/>
                  </a:lnTo>
                  <a:lnTo>
                    <a:pt x="117983" y="105283"/>
                  </a:lnTo>
                  <a:lnTo>
                    <a:pt x="111760" y="109727"/>
                  </a:lnTo>
                  <a:lnTo>
                    <a:pt x="72465" y="116419"/>
                  </a:lnTo>
                  <a:lnTo>
                    <a:pt x="60706" y="116586"/>
                  </a:lnTo>
                  <a:lnTo>
                    <a:pt x="36703" y="116586"/>
                  </a:lnTo>
                  <a:lnTo>
                    <a:pt x="36703" y="185293"/>
                  </a:lnTo>
                  <a:lnTo>
                    <a:pt x="0" y="185293"/>
                  </a:lnTo>
                  <a:lnTo>
                    <a:pt x="0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361120" y="11144"/>
                  </a:lnTo>
                  <a:lnTo>
                    <a:pt x="387508" y="43029"/>
                  </a:lnTo>
                  <a:lnTo>
                    <a:pt x="391033" y="53339"/>
                  </a:lnTo>
                  <a:lnTo>
                    <a:pt x="354584" y="61975"/>
                  </a:lnTo>
                  <a:lnTo>
                    <a:pt x="352534" y="55286"/>
                  </a:lnTo>
                  <a:lnTo>
                    <a:pt x="349615" y="49323"/>
                  </a:lnTo>
                  <a:lnTo>
                    <a:pt x="316103" y="31496"/>
                  </a:lnTo>
                  <a:lnTo>
                    <a:pt x="306482" y="32400"/>
                  </a:lnTo>
                  <a:lnTo>
                    <a:pt x="273796" y="65008"/>
                  </a:lnTo>
                  <a:lnTo>
                    <a:pt x="270637" y="93090"/>
                  </a:lnTo>
                  <a:lnTo>
                    <a:pt x="271420" y="109092"/>
                  </a:lnTo>
                  <a:lnTo>
                    <a:pt x="289750" y="148667"/>
                  </a:lnTo>
                  <a:lnTo>
                    <a:pt x="315468" y="156972"/>
                  </a:lnTo>
                  <a:lnTo>
                    <a:pt x="322540" y="156380"/>
                  </a:lnTo>
                  <a:lnTo>
                    <a:pt x="353186" y="127698"/>
                  </a:lnTo>
                  <a:lnTo>
                    <a:pt x="355854" y="118363"/>
                  </a:lnTo>
                  <a:lnTo>
                    <a:pt x="391414" y="129667"/>
                  </a:lnTo>
                  <a:lnTo>
                    <a:pt x="373072" y="165671"/>
                  </a:lnTo>
                  <a:lnTo>
                    <a:pt x="329874" y="187436"/>
                  </a:lnTo>
                  <a:lnTo>
                    <a:pt x="315849" y="188340"/>
                  </a:lnTo>
                  <a:lnTo>
                    <a:pt x="298485" y="186793"/>
                  </a:lnTo>
                  <a:lnTo>
                    <a:pt x="256159" y="163575"/>
                  </a:lnTo>
                  <a:lnTo>
                    <a:pt x="234245" y="116141"/>
                  </a:lnTo>
                  <a:lnTo>
                    <a:pt x="232791" y="95758"/>
                  </a:lnTo>
                  <a:lnTo>
                    <a:pt x="234265" y="74330"/>
                  </a:lnTo>
                  <a:lnTo>
                    <a:pt x="256286" y="25146"/>
                  </a:lnTo>
                  <a:lnTo>
                    <a:pt x="299791" y="1571"/>
                  </a:lnTo>
                  <a:lnTo>
                    <a:pt x="31800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901186"/>
              <a:ext cx="72148" cy="721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20" y="3839591"/>
              <a:ext cx="1373505" cy="24155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1240" y="3839591"/>
              <a:ext cx="830961" cy="194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3928" y="38441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9290" y="3839591"/>
              <a:ext cx="300609" cy="1943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8418" y="3836543"/>
              <a:ext cx="686181" cy="1976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10380" y="38442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0380" y="38441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358386"/>
              <a:ext cx="72148" cy="721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480" y="4296791"/>
              <a:ext cx="1034059" cy="2449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97776" y="43013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3137" y="4296791"/>
              <a:ext cx="300609" cy="1943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2266" y="4293743"/>
              <a:ext cx="686181" cy="1976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94228" y="43014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4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4228" y="43013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4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6" y="74041"/>
                  </a:lnTo>
                  <a:lnTo>
                    <a:pt x="112776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8" y="146177"/>
                  </a:lnTo>
                  <a:lnTo>
                    <a:pt x="74548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0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3" y="146177"/>
                  </a:lnTo>
                  <a:lnTo>
                    <a:pt x="131063" y="115570"/>
                  </a:lnTo>
                  <a:lnTo>
                    <a:pt x="32766" y="115570"/>
                  </a:lnTo>
                  <a:lnTo>
                    <a:pt x="74548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8" y="53213"/>
                  </a:lnTo>
                  <a:lnTo>
                    <a:pt x="74548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449071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0" y="165481"/>
                  </a:lnTo>
                  <a:lnTo>
                    <a:pt x="490346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1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5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8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7" y="28956"/>
                  </a:lnTo>
                  <a:lnTo>
                    <a:pt x="498347" y="30226"/>
                  </a:lnTo>
                  <a:lnTo>
                    <a:pt x="504824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1" y="150241"/>
                  </a:lnTo>
                  <a:lnTo>
                    <a:pt x="494537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3" y="132461"/>
                  </a:moveTo>
                  <a:lnTo>
                    <a:pt x="148335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3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09" y="161925"/>
                  </a:lnTo>
                  <a:lnTo>
                    <a:pt x="260281" y="157988"/>
                  </a:lnTo>
                  <a:lnTo>
                    <a:pt x="202437" y="157988"/>
                  </a:lnTo>
                  <a:lnTo>
                    <a:pt x="196849" y="155702"/>
                  </a:lnTo>
                  <a:lnTo>
                    <a:pt x="192023" y="151130"/>
                  </a:lnTo>
                  <a:lnTo>
                    <a:pt x="187070" y="146558"/>
                  </a:lnTo>
                  <a:lnTo>
                    <a:pt x="184149" y="140335"/>
                  </a:lnTo>
                  <a:lnTo>
                    <a:pt x="183133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899" y="88773"/>
                  </a:lnTo>
                  <a:lnTo>
                    <a:pt x="222376" y="91567"/>
                  </a:lnTo>
                  <a:lnTo>
                    <a:pt x="227456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49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2" y="3175"/>
                  </a:moveTo>
                  <a:lnTo>
                    <a:pt x="170433" y="3175"/>
                  </a:lnTo>
                  <a:lnTo>
                    <a:pt x="152526" y="98044"/>
                  </a:lnTo>
                  <a:lnTo>
                    <a:pt x="180847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8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1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6" y="35814"/>
                  </a:lnTo>
                  <a:lnTo>
                    <a:pt x="262762" y="35814"/>
                  </a:lnTo>
                  <a:lnTo>
                    <a:pt x="262762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3" y="60960"/>
                  </a:lnTo>
                  <a:lnTo>
                    <a:pt x="199262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4" y="28956"/>
                  </a:lnTo>
                  <a:lnTo>
                    <a:pt x="361949" y="30988"/>
                  </a:lnTo>
                  <a:lnTo>
                    <a:pt x="370331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0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08736" y="12446"/>
                  </a:lnTo>
                  <a:lnTo>
                    <a:pt x="289179" y="53848"/>
                  </a:lnTo>
                  <a:lnTo>
                    <a:pt x="323976" y="57404"/>
                  </a:lnTo>
                  <a:lnTo>
                    <a:pt x="324611" y="47117"/>
                  </a:lnTo>
                  <a:lnTo>
                    <a:pt x="327151" y="39878"/>
                  </a:lnTo>
                  <a:lnTo>
                    <a:pt x="331469" y="35433"/>
                  </a:lnTo>
                  <a:lnTo>
                    <a:pt x="335787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8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8" y="53213"/>
                  </a:moveTo>
                  <a:lnTo>
                    <a:pt x="32766" y="115570"/>
                  </a:lnTo>
                  <a:lnTo>
                    <a:pt x="74548" y="115570"/>
                  </a:lnTo>
                  <a:lnTo>
                    <a:pt x="74548" y="53213"/>
                  </a:lnTo>
                  <a:close/>
                </a:path>
                <a:path w="549910" h="186054">
                  <a:moveTo>
                    <a:pt x="490346" y="28956"/>
                  </a:moveTo>
                  <a:lnTo>
                    <a:pt x="486156" y="28956"/>
                  </a:lnTo>
                  <a:lnTo>
                    <a:pt x="482345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6" y="156972"/>
                  </a:lnTo>
                  <a:lnTo>
                    <a:pt x="494537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4" y="35687"/>
                  </a:lnTo>
                  <a:lnTo>
                    <a:pt x="494537" y="28956"/>
                  </a:lnTo>
                  <a:lnTo>
                    <a:pt x="490346" y="28956"/>
                  </a:lnTo>
                  <a:close/>
                </a:path>
                <a:path w="549910" h="186054">
                  <a:moveTo>
                    <a:pt x="170433" y="3175"/>
                  </a:moveTo>
                  <a:lnTo>
                    <a:pt x="262762" y="3175"/>
                  </a:lnTo>
                  <a:lnTo>
                    <a:pt x="262762" y="35814"/>
                  </a:lnTo>
                  <a:lnTo>
                    <a:pt x="196976" y="35814"/>
                  </a:lnTo>
                  <a:lnTo>
                    <a:pt x="191516" y="66802"/>
                  </a:lnTo>
                  <a:lnTo>
                    <a:pt x="199262" y="62865"/>
                  </a:lnTo>
                  <a:lnTo>
                    <a:pt x="207263" y="60960"/>
                  </a:lnTo>
                  <a:lnTo>
                    <a:pt x="215265" y="60960"/>
                  </a:lnTo>
                  <a:lnTo>
                    <a:pt x="254761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3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5" y="136017"/>
                  </a:lnTo>
                  <a:lnTo>
                    <a:pt x="183133" y="132461"/>
                  </a:lnTo>
                  <a:lnTo>
                    <a:pt x="184149" y="140335"/>
                  </a:lnTo>
                  <a:lnTo>
                    <a:pt x="187070" y="146558"/>
                  </a:lnTo>
                  <a:lnTo>
                    <a:pt x="192023" y="151130"/>
                  </a:lnTo>
                  <a:lnTo>
                    <a:pt x="196849" y="155702"/>
                  </a:lnTo>
                  <a:lnTo>
                    <a:pt x="202437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6" y="155067"/>
                  </a:lnTo>
                  <a:lnTo>
                    <a:pt x="234949" y="122301"/>
                  </a:lnTo>
                  <a:lnTo>
                    <a:pt x="234475" y="114442"/>
                  </a:lnTo>
                  <a:lnTo>
                    <a:pt x="215899" y="88773"/>
                  </a:lnTo>
                  <a:lnTo>
                    <a:pt x="207898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7" y="102108"/>
                  </a:lnTo>
                  <a:lnTo>
                    <a:pt x="152526" y="98044"/>
                  </a:lnTo>
                  <a:lnTo>
                    <a:pt x="170433" y="3175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531748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6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92048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0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5" y="104394"/>
                  </a:lnTo>
                  <a:lnTo>
                    <a:pt x="346964" y="94247"/>
                  </a:lnTo>
                  <a:lnTo>
                    <a:pt x="355345" y="85899"/>
                  </a:lnTo>
                  <a:lnTo>
                    <a:pt x="361442" y="79337"/>
                  </a:lnTo>
                  <a:lnTo>
                    <a:pt x="365251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1" y="39370"/>
                  </a:lnTo>
                  <a:lnTo>
                    <a:pt x="366141" y="35179"/>
                  </a:lnTo>
                  <a:lnTo>
                    <a:pt x="361949" y="30988"/>
                  </a:lnTo>
                  <a:lnTo>
                    <a:pt x="356234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6" y="57404"/>
                  </a:lnTo>
                  <a:lnTo>
                    <a:pt x="289179" y="53848"/>
                  </a:lnTo>
                  <a:lnTo>
                    <a:pt x="308736" y="12446"/>
                  </a:lnTo>
                  <a:lnTo>
                    <a:pt x="337972" y="783"/>
                  </a:lnTo>
                  <a:lnTo>
                    <a:pt x="349757" y="0"/>
                  </a:lnTo>
                  <a:close/>
                </a:path>
                <a:path w="549910" h="186054">
                  <a:moveTo>
                    <a:pt x="79120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3" y="115570"/>
                  </a:lnTo>
                  <a:lnTo>
                    <a:pt x="131063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8" y="182880"/>
                  </a:lnTo>
                  <a:lnTo>
                    <a:pt x="74548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815586"/>
              <a:ext cx="72148" cy="721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025" y="4750942"/>
              <a:ext cx="1174737" cy="1974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109028" y="47585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4390" y="4753991"/>
              <a:ext cx="300609" cy="19431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3518" y="4750942"/>
              <a:ext cx="686181" cy="1976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05480" y="47586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63" y="104140"/>
                  </a:lnTo>
                  <a:lnTo>
                    <a:pt x="112763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5479" y="47585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2" y="30861"/>
                  </a:lnTo>
                  <a:lnTo>
                    <a:pt x="36702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2" y="104775"/>
                  </a:lnTo>
                  <a:lnTo>
                    <a:pt x="36702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5272786"/>
              <a:ext cx="72148" cy="721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815" y="47243"/>
                  </a:moveTo>
                  <a:lnTo>
                    <a:pt x="540383" y="60644"/>
                  </a:lnTo>
                  <a:lnTo>
                    <a:pt x="517045" y="97266"/>
                  </a:lnTo>
                  <a:lnTo>
                    <a:pt x="514870" y="114427"/>
                  </a:lnTo>
                  <a:lnTo>
                    <a:pt x="515434" y="125444"/>
                  </a:lnTo>
                  <a:lnTo>
                    <a:pt x="534015" y="166941"/>
                  </a:lnTo>
                  <a:lnTo>
                    <a:pt x="574118" y="184663"/>
                  </a:lnTo>
                  <a:lnTo>
                    <a:pt x="583069" y="185165"/>
                  </a:lnTo>
                  <a:lnTo>
                    <a:pt x="597119" y="183947"/>
                  </a:lnTo>
                  <a:lnTo>
                    <a:pt x="609930" y="180276"/>
                  </a:lnTo>
                  <a:lnTo>
                    <a:pt x="621503" y="174128"/>
                  </a:lnTo>
                  <a:lnTo>
                    <a:pt x="631837" y="165481"/>
                  </a:lnTo>
                  <a:lnTo>
                    <a:pt x="638900" y="156718"/>
                  </a:lnTo>
                  <a:lnTo>
                    <a:pt x="573925" y="156718"/>
                  </a:lnTo>
                  <a:lnTo>
                    <a:pt x="566178" y="153289"/>
                  </a:lnTo>
                  <a:lnTo>
                    <a:pt x="550684" y="116205"/>
                  </a:lnTo>
                  <a:lnTo>
                    <a:pt x="551276" y="106967"/>
                  </a:lnTo>
                  <a:lnTo>
                    <a:pt x="573925" y="75692"/>
                  </a:lnTo>
                  <a:lnTo>
                    <a:pt x="639187" y="75692"/>
                  </a:lnTo>
                  <a:lnTo>
                    <a:pt x="631964" y="66675"/>
                  </a:lnTo>
                  <a:lnTo>
                    <a:pt x="621749" y="58173"/>
                  </a:lnTo>
                  <a:lnTo>
                    <a:pt x="610152" y="52101"/>
                  </a:lnTo>
                  <a:lnTo>
                    <a:pt x="597174" y="48458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639187" y="75692"/>
                  </a:moveTo>
                  <a:lnTo>
                    <a:pt x="592086" y="75692"/>
                  </a:lnTo>
                  <a:lnTo>
                    <a:pt x="599706" y="79248"/>
                  </a:lnTo>
                  <a:lnTo>
                    <a:pt x="605929" y="86233"/>
                  </a:lnTo>
                  <a:lnTo>
                    <a:pt x="615185" y="116205"/>
                  </a:lnTo>
                  <a:lnTo>
                    <a:pt x="614627" y="125335"/>
                  </a:lnTo>
                  <a:lnTo>
                    <a:pt x="592086" y="156718"/>
                  </a:lnTo>
                  <a:lnTo>
                    <a:pt x="638900" y="156718"/>
                  </a:lnTo>
                  <a:lnTo>
                    <a:pt x="640265" y="155025"/>
                  </a:lnTo>
                  <a:lnTo>
                    <a:pt x="646299" y="143271"/>
                  </a:lnTo>
                  <a:lnTo>
                    <a:pt x="649929" y="130208"/>
                  </a:lnTo>
                  <a:lnTo>
                    <a:pt x="651109" y="116205"/>
                  </a:lnTo>
                  <a:lnTo>
                    <a:pt x="651022" y="114427"/>
                  </a:lnTo>
                  <a:lnTo>
                    <a:pt x="649931" y="101679"/>
                  </a:lnTo>
                  <a:lnTo>
                    <a:pt x="646315" y="88773"/>
                  </a:lnTo>
                  <a:lnTo>
                    <a:pt x="640318" y="77104"/>
                  </a:lnTo>
                  <a:lnTo>
                    <a:pt x="639187" y="75692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229462" y="60644"/>
                  </a:lnTo>
                  <a:lnTo>
                    <a:pt x="206144" y="97266"/>
                  </a:lnTo>
                  <a:lnTo>
                    <a:pt x="204000" y="114427"/>
                  </a:lnTo>
                  <a:lnTo>
                    <a:pt x="204553" y="125444"/>
                  </a:lnTo>
                  <a:lnTo>
                    <a:pt x="223129" y="166941"/>
                  </a:lnTo>
                  <a:lnTo>
                    <a:pt x="263261" y="184663"/>
                  </a:lnTo>
                  <a:lnTo>
                    <a:pt x="272224" y="185165"/>
                  </a:lnTo>
                  <a:lnTo>
                    <a:pt x="286266" y="183947"/>
                  </a:lnTo>
                  <a:lnTo>
                    <a:pt x="299056" y="180276"/>
                  </a:lnTo>
                  <a:lnTo>
                    <a:pt x="310593" y="174128"/>
                  </a:lnTo>
                  <a:lnTo>
                    <a:pt x="320878" y="165481"/>
                  </a:lnTo>
                  <a:lnTo>
                    <a:pt x="327967" y="156718"/>
                  </a:lnTo>
                  <a:lnTo>
                    <a:pt x="262991" y="156718"/>
                  </a:lnTo>
                  <a:lnTo>
                    <a:pt x="255333" y="153289"/>
                  </a:lnTo>
                  <a:lnTo>
                    <a:pt x="239801" y="116205"/>
                  </a:lnTo>
                  <a:lnTo>
                    <a:pt x="240382" y="106967"/>
                  </a:lnTo>
                  <a:lnTo>
                    <a:pt x="262991" y="75692"/>
                  </a:lnTo>
                  <a:lnTo>
                    <a:pt x="328309" y="75692"/>
                  </a:lnTo>
                  <a:lnTo>
                    <a:pt x="321068" y="66675"/>
                  </a:lnTo>
                  <a:lnTo>
                    <a:pt x="310821" y="58173"/>
                  </a:lnTo>
                  <a:lnTo>
                    <a:pt x="299226" y="52101"/>
                  </a:lnTo>
                  <a:lnTo>
                    <a:pt x="286280" y="48458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328309" y="75692"/>
                  </a:moveTo>
                  <a:lnTo>
                    <a:pt x="281216" y="75692"/>
                  </a:lnTo>
                  <a:lnTo>
                    <a:pt x="288861" y="79248"/>
                  </a:lnTo>
                  <a:lnTo>
                    <a:pt x="295033" y="86233"/>
                  </a:lnTo>
                  <a:lnTo>
                    <a:pt x="304276" y="116205"/>
                  </a:lnTo>
                  <a:lnTo>
                    <a:pt x="303713" y="125335"/>
                  </a:lnTo>
                  <a:lnTo>
                    <a:pt x="281216" y="156718"/>
                  </a:lnTo>
                  <a:lnTo>
                    <a:pt x="327967" y="156718"/>
                  </a:lnTo>
                  <a:lnTo>
                    <a:pt x="329336" y="155025"/>
                  </a:lnTo>
                  <a:lnTo>
                    <a:pt x="335376" y="143271"/>
                  </a:lnTo>
                  <a:lnTo>
                    <a:pt x="339000" y="130208"/>
                  </a:lnTo>
                  <a:lnTo>
                    <a:pt x="340175" y="116205"/>
                  </a:lnTo>
                  <a:lnTo>
                    <a:pt x="340089" y="114427"/>
                  </a:lnTo>
                  <a:lnTo>
                    <a:pt x="339012" y="101679"/>
                  </a:lnTo>
                  <a:lnTo>
                    <a:pt x="335424" y="88773"/>
                  </a:lnTo>
                  <a:lnTo>
                    <a:pt x="329443" y="77104"/>
                  </a:lnTo>
                  <a:lnTo>
                    <a:pt x="328309" y="75692"/>
                  </a:lnTo>
                  <a:close/>
                </a:path>
                <a:path w="651510" h="185420">
                  <a:moveTo>
                    <a:pt x="415429" y="47243"/>
                  </a:moveTo>
                  <a:lnTo>
                    <a:pt x="375488" y="64770"/>
                  </a:lnTo>
                  <a:lnTo>
                    <a:pt x="360688" y="99935"/>
                  </a:lnTo>
                  <a:lnTo>
                    <a:pt x="359768" y="116712"/>
                  </a:lnTo>
                  <a:lnTo>
                    <a:pt x="360716" y="131248"/>
                  </a:lnTo>
                  <a:lnTo>
                    <a:pt x="375919" y="166878"/>
                  </a:lnTo>
                  <a:lnTo>
                    <a:pt x="414921" y="185165"/>
                  </a:lnTo>
                  <a:lnTo>
                    <a:pt x="422287" y="185165"/>
                  </a:lnTo>
                  <a:lnTo>
                    <a:pt x="456196" y="162814"/>
                  </a:lnTo>
                  <a:lnTo>
                    <a:pt x="488581" y="162814"/>
                  </a:lnTo>
                  <a:lnTo>
                    <a:pt x="488581" y="157606"/>
                  </a:lnTo>
                  <a:lnTo>
                    <a:pt x="424827" y="157606"/>
                  </a:lnTo>
                  <a:lnTo>
                    <a:pt x="417636" y="156751"/>
                  </a:lnTo>
                  <a:lnTo>
                    <a:pt x="395722" y="123247"/>
                  </a:lnTo>
                  <a:lnTo>
                    <a:pt x="395363" y="113411"/>
                  </a:lnTo>
                  <a:lnTo>
                    <a:pt x="395887" y="104199"/>
                  </a:lnTo>
                  <a:lnTo>
                    <a:pt x="416318" y="74040"/>
                  </a:lnTo>
                  <a:lnTo>
                    <a:pt x="488581" y="74040"/>
                  </a:lnTo>
                  <a:lnTo>
                    <a:pt x="488581" y="65659"/>
                  </a:lnTo>
                  <a:lnTo>
                    <a:pt x="453656" y="65659"/>
                  </a:lnTo>
                  <a:lnTo>
                    <a:pt x="445201" y="57638"/>
                  </a:lnTo>
                  <a:lnTo>
                    <a:pt x="436019" y="51879"/>
                  </a:lnTo>
                  <a:lnTo>
                    <a:pt x="426099" y="48406"/>
                  </a:lnTo>
                  <a:lnTo>
                    <a:pt x="415429" y="47243"/>
                  </a:lnTo>
                  <a:close/>
                </a:path>
                <a:path w="651510" h="185420">
                  <a:moveTo>
                    <a:pt x="488581" y="162814"/>
                  </a:moveTo>
                  <a:lnTo>
                    <a:pt x="456196" y="162814"/>
                  </a:lnTo>
                  <a:lnTo>
                    <a:pt x="456196" y="182245"/>
                  </a:lnTo>
                  <a:lnTo>
                    <a:pt x="488581" y="182245"/>
                  </a:lnTo>
                  <a:lnTo>
                    <a:pt x="488581" y="162814"/>
                  </a:lnTo>
                  <a:close/>
                </a:path>
                <a:path w="651510" h="185420">
                  <a:moveTo>
                    <a:pt x="488581" y="74040"/>
                  </a:moveTo>
                  <a:lnTo>
                    <a:pt x="433082" y="74040"/>
                  </a:lnTo>
                  <a:lnTo>
                    <a:pt x="440067" y="77343"/>
                  </a:lnTo>
                  <a:lnTo>
                    <a:pt x="445528" y="83947"/>
                  </a:lnTo>
                  <a:lnTo>
                    <a:pt x="449122" y="89781"/>
                  </a:lnTo>
                  <a:lnTo>
                    <a:pt x="451704" y="97186"/>
                  </a:lnTo>
                  <a:lnTo>
                    <a:pt x="453261" y="106164"/>
                  </a:lnTo>
                  <a:lnTo>
                    <a:pt x="453783" y="116712"/>
                  </a:lnTo>
                  <a:lnTo>
                    <a:pt x="453257" y="126283"/>
                  </a:lnTo>
                  <a:lnTo>
                    <a:pt x="432828" y="157606"/>
                  </a:lnTo>
                  <a:lnTo>
                    <a:pt x="488581" y="157606"/>
                  </a:lnTo>
                  <a:lnTo>
                    <a:pt x="488581" y="74040"/>
                  </a:lnTo>
                  <a:close/>
                </a:path>
                <a:path w="651510" h="185420">
                  <a:moveTo>
                    <a:pt x="488581" y="0"/>
                  </a:moveTo>
                  <a:lnTo>
                    <a:pt x="453656" y="0"/>
                  </a:lnTo>
                  <a:lnTo>
                    <a:pt x="453656" y="65659"/>
                  </a:lnTo>
                  <a:lnTo>
                    <a:pt x="488581" y="65659"/>
                  </a:lnTo>
                  <a:lnTo>
                    <a:pt x="488581" y="0"/>
                  </a:lnTo>
                  <a:close/>
                </a:path>
                <a:path w="651510" h="185420">
                  <a:moveTo>
                    <a:pt x="55054" y="0"/>
                  </a:moveTo>
                  <a:lnTo>
                    <a:pt x="0" y="0"/>
                  </a:lnTo>
                  <a:lnTo>
                    <a:pt x="0" y="182245"/>
                  </a:lnTo>
                  <a:lnTo>
                    <a:pt x="34175" y="182245"/>
                  </a:lnTo>
                  <a:lnTo>
                    <a:pt x="34175" y="38862"/>
                  </a:lnTo>
                  <a:lnTo>
                    <a:pt x="65387" y="38862"/>
                  </a:lnTo>
                  <a:lnTo>
                    <a:pt x="55054" y="0"/>
                  </a:lnTo>
                  <a:close/>
                </a:path>
                <a:path w="651510" h="185420">
                  <a:moveTo>
                    <a:pt x="65387" y="38862"/>
                  </a:moveTo>
                  <a:lnTo>
                    <a:pt x="34175" y="38862"/>
                  </a:lnTo>
                  <a:lnTo>
                    <a:pt x="70205" y="182245"/>
                  </a:lnTo>
                  <a:lnTo>
                    <a:pt x="105625" y="182245"/>
                  </a:lnTo>
                  <a:lnTo>
                    <a:pt x="120234" y="124333"/>
                  </a:lnTo>
                  <a:lnTo>
                    <a:pt x="88112" y="124333"/>
                  </a:lnTo>
                  <a:lnTo>
                    <a:pt x="65387" y="38862"/>
                  </a:lnTo>
                  <a:close/>
                </a:path>
                <a:path w="651510" h="185420">
                  <a:moveTo>
                    <a:pt x="175971" y="38862"/>
                  </a:moveTo>
                  <a:lnTo>
                    <a:pt x="141795" y="38862"/>
                  </a:lnTo>
                  <a:lnTo>
                    <a:pt x="141795" y="182245"/>
                  </a:lnTo>
                  <a:lnTo>
                    <a:pt x="175971" y="182245"/>
                  </a:lnTo>
                  <a:lnTo>
                    <a:pt x="175971" y="38862"/>
                  </a:lnTo>
                  <a:close/>
                </a:path>
                <a:path w="651510" h="185420">
                  <a:moveTo>
                    <a:pt x="175971" y="0"/>
                  </a:moveTo>
                  <a:lnTo>
                    <a:pt x="120789" y="0"/>
                  </a:lnTo>
                  <a:lnTo>
                    <a:pt x="88112" y="124333"/>
                  </a:lnTo>
                  <a:lnTo>
                    <a:pt x="120234" y="124333"/>
                  </a:lnTo>
                  <a:lnTo>
                    <a:pt x="141795" y="38862"/>
                  </a:lnTo>
                  <a:lnTo>
                    <a:pt x="175971" y="38862"/>
                  </a:lnTo>
                  <a:lnTo>
                    <a:pt x="1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942" y="75692"/>
                  </a:moveTo>
                  <a:lnTo>
                    <a:pt x="573925" y="75692"/>
                  </a:lnTo>
                  <a:lnTo>
                    <a:pt x="566178" y="79248"/>
                  </a:lnTo>
                  <a:lnTo>
                    <a:pt x="550684" y="116205"/>
                  </a:lnTo>
                  <a:lnTo>
                    <a:pt x="551276" y="125444"/>
                  </a:lnTo>
                  <a:lnTo>
                    <a:pt x="573925" y="156718"/>
                  </a:lnTo>
                  <a:lnTo>
                    <a:pt x="582942" y="156718"/>
                  </a:lnTo>
                  <a:lnTo>
                    <a:pt x="592086" y="156718"/>
                  </a:lnTo>
                  <a:lnTo>
                    <a:pt x="614627" y="125337"/>
                  </a:lnTo>
                  <a:lnTo>
                    <a:pt x="615200" y="115950"/>
                  </a:lnTo>
                  <a:lnTo>
                    <a:pt x="614627" y="106860"/>
                  </a:lnTo>
                  <a:lnTo>
                    <a:pt x="592086" y="75692"/>
                  </a:lnTo>
                  <a:lnTo>
                    <a:pt x="582942" y="75692"/>
                  </a:lnTo>
                  <a:close/>
                </a:path>
                <a:path w="651510" h="185420">
                  <a:moveTo>
                    <a:pt x="272110" y="75692"/>
                  </a:moveTo>
                  <a:lnTo>
                    <a:pt x="262991" y="75692"/>
                  </a:lnTo>
                  <a:lnTo>
                    <a:pt x="255333" y="79248"/>
                  </a:lnTo>
                  <a:lnTo>
                    <a:pt x="239801" y="116205"/>
                  </a:lnTo>
                  <a:lnTo>
                    <a:pt x="240382" y="125444"/>
                  </a:lnTo>
                  <a:lnTo>
                    <a:pt x="262991" y="156718"/>
                  </a:lnTo>
                  <a:lnTo>
                    <a:pt x="272110" y="156718"/>
                  </a:lnTo>
                  <a:lnTo>
                    <a:pt x="281216" y="156718"/>
                  </a:lnTo>
                  <a:lnTo>
                    <a:pt x="303713" y="125337"/>
                  </a:lnTo>
                  <a:lnTo>
                    <a:pt x="304291" y="115950"/>
                  </a:lnTo>
                  <a:lnTo>
                    <a:pt x="303713" y="106860"/>
                  </a:lnTo>
                  <a:lnTo>
                    <a:pt x="281216" y="75692"/>
                  </a:lnTo>
                  <a:lnTo>
                    <a:pt x="272110" y="75692"/>
                  </a:lnTo>
                  <a:close/>
                </a:path>
                <a:path w="651510" h="185420">
                  <a:moveTo>
                    <a:pt x="424573" y="74040"/>
                  </a:moveTo>
                  <a:lnTo>
                    <a:pt x="416318" y="74040"/>
                  </a:lnTo>
                  <a:lnTo>
                    <a:pt x="409333" y="77343"/>
                  </a:lnTo>
                  <a:lnTo>
                    <a:pt x="395363" y="113411"/>
                  </a:lnTo>
                  <a:lnTo>
                    <a:pt x="395722" y="123247"/>
                  </a:lnTo>
                  <a:lnTo>
                    <a:pt x="417636" y="156751"/>
                  </a:lnTo>
                  <a:lnTo>
                    <a:pt x="424827" y="157606"/>
                  </a:lnTo>
                  <a:lnTo>
                    <a:pt x="432828" y="157606"/>
                  </a:lnTo>
                  <a:lnTo>
                    <a:pt x="453783" y="116712"/>
                  </a:lnTo>
                  <a:lnTo>
                    <a:pt x="453261" y="106164"/>
                  </a:lnTo>
                  <a:lnTo>
                    <a:pt x="433082" y="74040"/>
                  </a:lnTo>
                  <a:lnTo>
                    <a:pt x="424573" y="74040"/>
                  </a:lnTo>
                  <a:close/>
                </a:path>
                <a:path w="651510" h="185420">
                  <a:moveTo>
                    <a:pt x="582815" y="47243"/>
                  </a:moveTo>
                  <a:lnTo>
                    <a:pt x="621749" y="58173"/>
                  </a:lnTo>
                  <a:lnTo>
                    <a:pt x="646315" y="88773"/>
                  </a:lnTo>
                  <a:lnTo>
                    <a:pt x="651141" y="115824"/>
                  </a:lnTo>
                  <a:lnTo>
                    <a:pt x="649929" y="130208"/>
                  </a:lnTo>
                  <a:lnTo>
                    <a:pt x="631837" y="165481"/>
                  </a:lnTo>
                  <a:lnTo>
                    <a:pt x="597119" y="183947"/>
                  </a:lnTo>
                  <a:lnTo>
                    <a:pt x="583069" y="185165"/>
                  </a:lnTo>
                  <a:lnTo>
                    <a:pt x="574118" y="184663"/>
                  </a:lnTo>
                  <a:lnTo>
                    <a:pt x="534015" y="166941"/>
                  </a:lnTo>
                  <a:lnTo>
                    <a:pt x="515416" y="125335"/>
                  </a:lnTo>
                  <a:lnTo>
                    <a:pt x="514870" y="114427"/>
                  </a:lnTo>
                  <a:lnTo>
                    <a:pt x="515416" y="105757"/>
                  </a:lnTo>
                  <a:lnTo>
                    <a:pt x="533873" y="66373"/>
                  </a:lnTo>
                  <a:lnTo>
                    <a:pt x="573409" y="47789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310821" y="58173"/>
                  </a:lnTo>
                  <a:lnTo>
                    <a:pt x="335424" y="88773"/>
                  </a:lnTo>
                  <a:lnTo>
                    <a:pt x="340207" y="115824"/>
                  </a:lnTo>
                  <a:lnTo>
                    <a:pt x="339000" y="130208"/>
                  </a:lnTo>
                  <a:lnTo>
                    <a:pt x="320878" y="165481"/>
                  </a:lnTo>
                  <a:lnTo>
                    <a:pt x="286266" y="183947"/>
                  </a:lnTo>
                  <a:lnTo>
                    <a:pt x="272224" y="185165"/>
                  </a:lnTo>
                  <a:lnTo>
                    <a:pt x="263261" y="184663"/>
                  </a:lnTo>
                  <a:lnTo>
                    <a:pt x="223129" y="166941"/>
                  </a:lnTo>
                  <a:lnTo>
                    <a:pt x="204536" y="125335"/>
                  </a:lnTo>
                  <a:lnTo>
                    <a:pt x="204000" y="114427"/>
                  </a:lnTo>
                  <a:lnTo>
                    <a:pt x="204536" y="105757"/>
                  </a:lnTo>
                  <a:lnTo>
                    <a:pt x="222942" y="66373"/>
                  </a:lnTo>
                  <a:lnTo>
                    <a:pt x="262517" y="47789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453656" y="0"/>
                  </a:moveTo>
                  <a:lnTo>
                    <a:pt x="488581" y="0"/>
                  </a:lnTo>
                  <a:lnTo>
                    <a:pt x="488581" y="182245"/>
                  </a:lnTo>
                  <a:lnTo>
                    <a:pt x="456196" y="182245"/>
                  </a:lnTo>
                  <a:lnTo>
                    <a:pt x="456196" y="162814"/>
                  </a:lnTo>
                  <a:lnTo>
                    <a:pt x="451932" y="168149"/>
                  </a:lnTo>
                  <a:lnTo>
                    <a:pt x="422287" y="185165"/>
                  </a:lnTo>
                  <a:lnTo>
                    <a:pt x="414921" y="185165"/>
                  </a:lnTo>
                  <a:lnTo>
                    <a:pt x="375919" y="166878"/>
                  </a:lnTo>
                  <a:lnTo>
                    <a:pt x="360716" y="131248"/>
                  </a:lnTo>
                  <a:lnTo>
                    <a:pt x="359702" y="115697"/>
                  </a:lnTo>
                  <a:lnTo>
                    <a:pt x="360688" y="99935"/>
                  </a:lnTo>
                  <a:lnTo>
                    <a:pt x="375488" y="64770"/>
                  </a:lnTo>
                  <a:lnTo>
                    <a:pt x="415429" y="47243"/>
                  </a:lnTo>
                  <a:lnTo>
                    <a:pt x="426099" y="48406"/>
                  </a:lnTo>
                  <a:lnTo>
                    <a:pt x="436019" y="51879"/>
                  </a:lnTo>
                  <a:lnTo>
                    <a:pt x="445201" y="57638"/>
                  </a:lnTo>
                  <a:lnTo>
                    <a:pt x="453656" y="65659"/>
                  </a:lnTo>
                  <a:lnTo>
                    <a:pt x="453656" y="0"/>
                  </a:lnTo>
                  <a:close/>
                </a:path>
                <a:path w="651510" h="185420">
                  <a:moveTo>
                    <a:pt x="0" y="0"/>
                  </a:moveTo>
                  <a:lnTo>
                    <a:pt x="55054" y="0"/>
                  </a:lnTo>
                  <a:lnTo>
                    <a:pt x="88112" y="124333"/>
                  </a:lnTo>
                  <a:lnTo>
                    <a:pt x="120789" y="0"/>
                  </a:lnTo>
                  <a:lnTo>
                    <a:pt x="175971" y="0"/>
                  </a:lnTo>
                  <a:lnTo>
                    <a:pt x="175971" y="182245"/>
                  </a:lnTo>
                  <a:lnTo>
                    <a:pt x="141795" y="182245"/>
                  </a:lnTo>
                  <a:lnTo>
                    <a:pt x="141795" y="38862"/>
                  </a:lnTo>
                  <a:lnTo>
                    <a:pt x="105625" y="182245"/>
                  </a:lnTo>
                  <a:lnTo>
                    <a:pt x="70205" y="182245"/>
                  </a:lnTo>
                  <a:lnTo>
                    <a:pt x="34175" y="38862"/>
                  </a:lnTo>
                  <a:lnTo>
                    <a:pt x="34175" y="182245"/>
                  </a:lnTo>
                  <a:lnTo>
                    <a:pt x="0" y="18224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6776" y="52157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20">
                  <a:moveTo>
                    <a:pt x="213547" y="47243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09"/>
                  </a:lnTo>
                  <a:lnTo>
                    <a:pt x="188782" y="126365"/>
                  </a:lnTo>
                  <a:lnTo>
                    <a:pt x="276285" y="126365"/>
                  </a:lnTo>
                  <a:lnTo>
                    <a:pt x="275549" y="107572"/>
                  </a:lnTo>
                  <a:lnTo>
                    <a:pt x="275060" y="104902"/>
                  </a:lnTo>
                  <a:lnTo>
                    <a:pt x="189417" y="104902"/>
                  </a:lnTo>
                  <a:lnTo>
                    <a:pt x="189417" y="95377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4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3"/>
                  </a:lnTo>
                  <a:close/>
                </a:path>
                <a:path w="276860" h="185420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20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8"/>
                  </a:lnTo>
                  <a:lnTo>
                    <a:pt x="241614" y="104902"/>
                  </a:lnTo>
                  <a:lnTo>
                    <a:pt x="275060" y="104902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20">
                  <a:moveTo>
                    <a:pt x="55686" y="47243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4"/>
                  </a:lnTo>
                  <a:lnTo>
                    <a:pt x="128838" y="162814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76860" h="185420">
                  <a:moveTo>
                    <a:pt x="128838" y="162814"/>
                  </a:moveTo>
                  <a:lnTo>
                    <a:pt x="96453" y="162814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4"/>
                  </a:lnTo>
                  <a:close/>
                </a:path>
                <a:path w="276860" h="185420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0"/>
                  </a:lnTo>
                  <a:close/>
                </a:path>
                <a:path w="276860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2137" y="5211191"/>
              <a:ext cx="285496" cy="19431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7550" y="5211191"/>
              <a:ext cx="914527" cy="2449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82468" y="5208142"/>
              <a:ext cx="1375029" cy="19748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018" y="5729973"/>
              <a:ext cx="72148" cy="721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3480" y="5665342"/>
              <a:ext cx="1250721" cy="197421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6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67" y="531113"/>
            <a:ext cx="263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OBJETI</a:t>
            </a:r>
            <a:r>
              <a:rPr spc="-100" dirty="0"/>
              <a:t>V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7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34439"/>
            <a:ext cx="7569200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final da aula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aluno </a:t>
            </a:r>
            <a:r>
              <a:rPr sz="1800" spc="-5" dirty="0">
                <a:latin typeface="Arial"/>
                <a:cs typeface="Arial"/>
              </a:rPr>
              <a:t>deverá ser capaz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Diferenciar as diversas arquiteturas utilizadas no projeto de </a:t>
            </a:r>
            <a:r>
              <a:rPr sz="1800" spc="-5" dirty="0" err="1">
                <a:latin typeface="Arial"/>
                <a:cs typeface="Arial"/>
              </a:rPr>
              <a:t>microco</a:t>
            </a:r>
            <a:r>
              <a:rPr lang="pt-BR" sz="1800" spc="-5" dirty="0" err="1">
                <a:latin typeface="Arial"/>
                <a:cs typeface="Arial"/>
              </a:rPr>
              <a:t>ntroladores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Identificar os diversos blocos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compõem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arquitetura interna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  <a:p>
            <a:pPr marL="355600" marR="944880" indent="-342900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3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Classificar os tipos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osciladores e configurar o oscilador do  microcontrolador para uma dada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aplicação.</a:t>
            </a:r>
            <a:endParaRPr sz="1800" dirty="0">
              <a:latin typeface="Arial"/>
              <a:cs typeface="Arial"/>
            </a:endParaRPr>
          </a:p>
          <a:p>
            <a:pPr marL="355600" marR="715645" indent="-342900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Distinguir os diferentes 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 energia do  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18" y="598185"/>
            <a:ext cx="5962015" cy="5016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 Black"/>
                <a:cs typeface="Arial Black"/>
              </a:rPr>
              <a:t>Disciplina:</a:t>
            </a:r>
            <a:r>
              <a:rPr sz="2800" spc="5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Microcontroladores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2826"/>
            <a:ext cx="8153400" cy="577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25" y="3333369"/>
            <a:ext cx="4499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59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Um </a:t>
            </a:r>
            <a:r>
              <a:rPr sz="2800" spc="-20" dirty="0">
                <a:latin typeface="Arial Black"/>
                <a:cs typeface="Arial Black"/>
              </a:rPr>
              <a:t>Resumo </a:t>
            </a:r>
            <a:r>
              <a:rPr sz="2800" spc="-5" dirty="0">
                <a:latin typeface="Arial Black"/>
                <a:cs typeface="Arial Black"/>
              </a:rPr>
              <a:t>da  </a:t>
            </a:r>
            <a:r>
              <a:rPr sz="2800" spc="-15" dirty="0">
                <a:latin typeface="Arial Black"/>
                <a:cs typeface="Arial Black"/>
              </a:rPr>
              <a:t>Evolução </a:t>
            </a:r>
            <a:r>
              <a:rPr sz="2800" spc="-5" dirty="0">
                <a:latin typeface="Arial Black"/>
                <a:cs typeface="Arial Black"/>
              </a:rPr>
              <a:t>da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Eletrônica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528065"/>
            <a:ext cx="5396865" cy="10045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85850" marR="5080" indent="-1073785">
              <a:lnSpc>
                <a:spcPct val="100600"/>
              </a:lnSpc>
              <a:spcBef>
                <a:spcPts val="80"/>
              </a:spcBef>
            </a:pPr>
            <a:r>
              <a:rPr dirty="0"/>
              <a:t>FUNÇÃO BÁSICA DE</a:t>
            </a:r>
            <a:r>
              <a:rPr spc="-130" dirty="0"/>
              <a:t> </a:t>
            </a:r>
            <a:r>
              <a:rPr spc="-5" dirty="0"/>
              <a:t>UM  </a:t>
            </a:r>
            <a:r>
              <a:rPr spc="-20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34972"/>
            <a:ext cx="8147684" cy="18091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computador basicamente é um processador de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usuário introduz as informações no computador por meio de um dispositivo  de entrada como o teclado, mouse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computador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retorna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resultado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por meio de um dispositivo de saída como o vídeo ou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impressora.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94150"/>
            <a:ext cx="7772400" cy="1797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4A6F91-BF3C-49A3-B44D-167DE96577FD}"/>
</file>

<file path=customXml/itemProps2.xml><?xml version="1.0" encoding="utf-8"?>
<ds:datastoreItem xmlns:ds="http://schemas.openxmlformats.org/officeDocument/2006/customXml" ds:itemID="{554E2882-BC41-4E21-A676-EC1F2E440141}"/>
</file>

<file path=customXml/itemProps3.xml><?xml version="1.0" encoding="utf-8"?>
<ds:datastoreItem xmlns:ds="http://schemas.openxmlformats.org/officeDocument/2006/customXml" ds:itemID="{100294CC-DC19-421C-893D-3F6B5367F1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5230</Words>
  <Application>Microsoft Office PowerPoint</Application>
  <PresentationFormat>Apresentação na tela (4:3)</PresentationFormat>
  <Paragraphs>807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Arial Black</vt:lpstr>
      <vt:lpstr>Arial Narrow</vt:lpstr>
      <vt:lpstr>Calibri</vt:lpstr>
      <vt:lpstr>Times New Roman</vt:lpstr>
      <vt:lpstr>Wingdings</vt:lpstr>
      <vt:lpstr>Office Theme</vt:lpstr>
      <vt:lpstr>MICROCONTROLADORES (Baseado no PIC18F4520)</vt:lpstr>
      <vt:lpstr>SOBRE ESTE MATERIAL</vt:lpstr>
      <vt:lpstr>EMENTA</vt:lpstr>
      <vt:lpstr>OBJETIVOS</vt:lpstr>
      <vt:lpstr>Apresentação do PowerPoint</vt:lpstr>
      <vt:lpstr>SUMÁRIO ARQUIVO 1</vt:lpstr>
      <vt:lpstr>OBJETIVOS</vt:lpstr>
      <vt:lpstr>Apresentação do PowerPoint</vt:lpstr>
      <vt:lpstr>FUNÇÃO BÁSICA DE UM  COMPUTADOR</vt:lpstr>
      <vt:lpstr>MÓDULOS BÁSICOS DE  UM MICROCOMPUTADOR</vt:lpstr>
      <vt:lpstr>ARQUITETURA VON-NEUMANN</vt:lpstr>
      <vt:lpstr>ARQUITETURA HARVARD</vt:lpstr>
      <vt:lpstr>ORGANIZAÇÃO DA MEMÓRIA</vt:lpstr>
      <vt:lpstr>VON-NEUMANN versus HARVARD</vt:lpstr>
      <vt:lpstr>GERENCIANDO O SISTEMA</vt:lpstr>
      <vt:lpstr>GERENCIANDO O SISTEMA</vt:lpstr>
      <vt:lpstr>CAPACIDADE DE PROCESSAMENTO  DE UMA CPU</vt:lpstr>
      <vt:lpstr>MEMÓRIAS SEMICONDUTORAS</vt:lpstr>
      <vt:lpstr>MEMÓRIA  NÃO-VOLÁTIL</vt:lpstr>
      <vt:lpstr>MEMÓRIA  NÃO-VOLÁTIL</vt:lpstr>
      <vt:lpstr>MICROCONTROLADOR</vt:lpstr>
      <vt:lpstr>Apresentação do PowerPoint</vt:lpstr>
      <vt:lpstr>ESTADO DA ARTE DOS</vt:lpstr>
      <vt:lpstr>FAMÍLIA PIC</vt:lpstr>
      <vt:lpstr>TIPOS DE MEMÓRIA DE PROGRAMA</vt:lpstr>
      <vt:lpstr>VISÃO GERAL DO PIC18</vt:lpstr>
      <vt:lpstr>ARQUITETURA  INTERNA DO  PIC18F4520</vt:lpstr>
      <vt:lpstr>PRINCIPAIS CARACTERÍSTICAS DO  PIC18F4520</vt:lpstr>
      <vt:lpstr>PERIFÉRICOS DO PIC18F4520</vt:lpstr>
      <vt:lpstr>PERIFÉRICOS DO PIC18F4520</vt:lpstr>
      <vt:lpstr>Apresentação do PowerPoint</vt:lpstr>
      <vt:lpstr>Apresentação do PowerPoint</vt:lpstr>
      <vt:lpstr>PINAGEM DO PIC18F4520</vt:lpstr>
      <vt:lpstr>PINO MULTIPLEXADO</vt:lpstr>
      <vt:lpstr>PINO DIGITAIS (pinos de I/O)</vt:lpstr>
      <vt:lpstr>CONFIGURAÇÃO DO OSCILADOR</vt:lpstr>
      <vt:lpstr>OSCILADOR</vt:lpstr>
      <vt:lpstr>SINAL DE CLOCK</vt:lpstr>
      <vt:lpstr>OSCILADOR CRISTAL/RESSONADOR</vt:lpstr>
      <vt:lpstr>OSCILADOR RC</vt:lpstr>
      <vt:lpstr>OSCILADOR INTERNO</vt:lpstr>
      <vt:lpstr>Apresentação do PowerPoint</vt:lpstr>
      <vt:lpstr>OSCILADOR EXTERNO</vt:lpstr>
      <vt:lpstr>HSPLL (High Speed Phased Looked Loop)</vt:lpstr>
      <vt:lpstr>CHAVEAMENTO DO OSCILADOR</vt:lpstr>
      <vt:lpstr>Apresentação do PowerPoint</vt:lpstr>
      <vt:lpstr>Apresentação do PowerPoint</vt:lpstr>
      <vt:lpstr>OSCILADOR DO PIC18F4520</vt:lpstr>
      <vt:lpstr>MODOS DE ENERGIA GERENCIADA (power-managed)</vt:lpstr>
      <vt:lpstr>MODOS DE ENERGIA GERENCIADA (power-managed)</vt:lpstr>
      <vt:lpstr>MODOS DE ENERGIA GERENCIADA (power-managed)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WILLIAM VAIRO DOS SANTOS</cp:lastModifiedBy>
  <cp:revision>33</cp:revision>
  <dcterms:created xsi:type="dcterms:W3CDTF">2022-04-29T19:47:47Z</dcterms:created>
  <dcterms:modified xsi:type="dcterms:W3CDTF">2023-04-23T21:13:09Z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2022-04-29T00:00:00Z</vt:filetime>
  </property>
  <property fmtid="{D5CDD505-2E9C-101B-9397-08002B2CF9AE}" pid="5" name="ContentTypeId">
    <vt:lpwstr>0x01010071FDED2EDA72CB4D8972F2F33A472ADB</vt:lpwstr>
  </property>
</Properties>
</file>