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media/image128.jpg" ContentType="image/jpeg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4" autoAdjust="0"/>
    <p:restoredTop sz="94660"/>
  </p:normalViewPr>
  <p:slideViewPr>
    <p:cSldViewPr>
      <p:cViewPr varScale="1">
        <p:scale>
          <a:sx n="85" d="100"/>
          <a:sy n="85" d="100"/>
        </p:scale>
        <p:origin x="53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4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335 143 4901,'-2'-7'5463,"2"6"-5331,0 1 0,0-1-1,0 1 1,0-1 0,0 0 0,0 1-1,0-1 1,0 1 0,0-1-1,0 1 1,0-1 0,0 0 0,0 1-1,0-1 1,0 1 0,1-1-1,-1 1 1,0-1 0,0 1 0,1-1-1,-1 1 1,0-1 0,1 1-1,-1-1 1,0 1 0,1 0 0,-1-1-1,1 1 1,-1 0 0,1-1-1,0 1 1,2-5-28,0 1-1,-1-1 0,1 1 1,-1-1-1,0 0 0,0 0 1,0 0-1,-1 0 0,0-1 1,0 1-1,0 0 1,-1 0-1,0-1 0,0 1 1,-1-10-1,1 4 37,0 10-129,-1 0 1,1 1 0,0-1-1,-1 0 1,1 0-1,-1 0 1,1 1-1,-1-1 1,0 0 0,1 0-1,-1 1 1,0-1-1,1 1 1,-1-1-1,0 1 1,0-1 0,1 1-1,-1-1 1,0 1-1,0-1 1,0 1-1,0 0 1,0 0 0,0-1-1,0 1 1,1 0-1,-1 0 1,-2 0-1,-34-2 256,30 1-170,1 1-84,-1 0 0,1 0 0,0 0 1,0 0-1,-1 1 0,1 0 0,0 1 0,0-1 0,0 1 0,0 0 0,1 1 0,-1 0 0,0-1 1,1 2-1,0-1 0,0 1 0,0-1 0,0 1 0,0 1 0,1-1 0,-8 10 0,-10 10-31,2 1 0,0 1 0,2 1 0,-16 29 0,26-41 42,0 2-1,1-1 1,1 1-1,1 0 0,0 0 1,1 0-1,1 1 1,1-1-1,-1 20 1,3-35-33,0 1 1,1 0 0,-1-1-1,0 1 1,1-1 0,-1 1-1,1-1 1,0 1 0,0-1 0,0 1-1,0-1 1,0 0 0,1 0-1,-1 0 1,1 1 0,-1-1-1,5 3 1,-3-2 24,1-1 0,-1 1-1,1-1 1,0 0 0,0 0 0,1 0 0,-1 0-1,0-1 1,7 2 0,6 0-492,0-1 0,0-1 1,0 0-1,24-3 0,-40 2 365,0 0 0,0 0 0,1 0 0,-1 0 0,0-1 0,0 1 0,0 0 0,1-1 0,-1 1 0,0-1 0,0 1 0,0-1 0,0 1 0,0-1 0,0 0 0,0 1 0,0-1 0,0 0 0,0 0 0,-1 0 0,2-1 0,4-16-8508,-4 14 4546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0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0 284 5733,'0'1'344,"1"0"0,-1-1-1,0 1 1,1 0-1,-1 0 1,1-1 0,-1 1-1,1 0 1,-1-1-1,1 1 1,-1-1 0,1 1-1,0-1 1,-1 1-1,1-1 1,0 1 0,0-1-1,-1 1 1,1-1 0,0 0-1,0 1 1,1-1-1,-1 0-98,1 0-1,-1 0 0,0 0 0,1 0 1,-1-1-1,0 1 0,0 0 0,1-1 1,-1 1-1,0-1 0,0 1 0,0-1 1,2-1-1,0 0-118,1-1-1,-1 0 1,0 0 0,0 0 0,0 0 0,-1 0-1,1 0 1,3-7 0,5-13-191,-1 0-1,-1-1 1,-1 0 0,-1 0 0,-1-1-1,-2 1 1,0-1 0,0-37 0,-4 61-314,3 3-2793,-2-1 3095,0 0 0,0 0 0,0-1 1,0 1-1,0-1 0,1 1 0,-1-1 0,0 1 1,0-1-1,0 0 0,0 1 0,1-1 0,-1 0 1,0 0-1,3 0 0,29-1-384,-22 1 561,26-1 154,40 2 1440,-76 0-1649,0-1-1,-1 0 1,1 1-1,0-1 1,-1 0-1,1 1 0,-1-1 1,1 1-1,-1-1 1,1 1-1,-1 0 1,1-1-1,-1 1 0,1 0 1,-1-1-1,1 1 1,-1 0-1,0-1 1,0 1-1,1 0 1,-1-1-1,0 1 0,0 0 1,0 0-1,0 1 1,3 24 95,-3-19-26,3 63 478,-3-40-497,2-1 0,0 0 0,2 0 0,10 37 0,-13-63-93,-1-1-1,1 0 1,0 0-1,0 0 1,0 0-1,0 0 1,0 0-1,0 0 1,1 0-1,-1-1 1,1 1-1,-1 0 1,1-1-1,-1 1 1,1-1-1,0 1 1,0-1-1,0 0 1,0 0-1,0 0 1,0 0-1,0 0 1,0 0-1,0-1 1,0 1-1,1-1 1,-1 1-1,0-1 1,4 0-1,-2 0 43,0-1-1,0 1 1,-1-1-1,1 0 1,0 0-1,0-1 1,-1 1-1,1-1 1,-1 0-1,1 0 1,-1 0-1,0 0 1,0 0 0,0-1-1,0 0 1,3-3-1,9-13-10,0-1-1,-1 0 1,-1-1-1,12-27 1,33-95-911,-44 93 648,-13 48 1314,-1 11-593,-1 38-9,0-8-159,6 54-1,-4-82-414,1 1 0,0-1-1,1 1 1,0-1-1,1 0 1,1 0-1,-1 0 1,2-1-1,6 11 1,7 0-1666,-3-13-2228,6-6-3808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7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1 577,'1'0'11257,"4"8"-10258,8 39 225,-1 0 0,-2 0-1,-3 1 1,3 67-1,-5-47-1351,17 84 0,-21-150-1100,-1-26-4260,0-8 1292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0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36 124 7591,'0'0'5456,"0"17"-3465,-1 14-1799,2 33 542,0-59-702,-1-1 0,1 0 0,0 0 0,1 0 0,-1 0-1,1 0 1,-1-1 0,1 1 0,0 0 0,1-1 0,-1 1 0,0-1-1,4 3 1,-1-1-106,0 0 0,1 0 0,-1-1 0,1 1-1,0-2 1,0 1 0,0-1 0,1 1 0,-1-2 0,1 1 0,0-1-1,0 0 1,0 0 0,0-1 0,0 0 0,0 0 0,8-1 0,-13 0 82,0-1 0,0 1 0,0-1 0,0 1 0,0-1 0,-1 0 0,1 0 0,0 0 0,0 0 0,0 0 0,-1 0 0,1-1 0,-1 1 0,1 0 0,-1-1 0,1 0 0,-1 1 0,0-1 0,0 0 0,0 1 0,0-1 0,0 0 0,0 0 0,0 0 0,-1 0 0,1 0 0,0-3 0,2-7 135,-1 0-1,0 1 1,1-17 0,-2 12 208,0 0 1,-1 1-1,-1-1 0,-1 0 1,0 0-1,-6-23 1,6 33-287,-1 0 1,1 0-1,-1 1 1,0-1-1,0 1 1,-1-1-1,0 1 1,0 0-1,0 0 1,0 1 0,-1-1-1,1 1 1,-1 0-1,0 0 1,-1 1-1,1-1 1,-1 1-1,-11-4 1,8 4-534,-1 0 1,1 1 0,-1 0-1,1 0 1,-1 1-1,0 1 1,0 0 0,-14 1-1,-8 4-4107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6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144 128 10474,'-5'-4'6026,"7"-3"-4550,9-10-2665,-9 14 1720,17-20-513,-13 17 4,0-1 1,-1 1-1,1-1 0,-1-1 0,-1 1 1,0-1-1,0 1 0,3-11 1,-24 110-86,4 0 1,-2 103 0,15-122 686,-18-74-277,-138-27-838,203 26 1926,88-13 0,-101 11-1390,-1-5-1185,-1-5-3646,-4-2-3755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7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134 132 11050,'-3'-3'615,"0"1"0,0-1 0,0 1-1,0 0 1,-1 0 0,1 0 0,-1 0-1,1 0 1,-1 1 0,0-1 0,1 1-1,-6-1 1,8 9-745,1 0 0,-1-1-1,1 1 1,2 12 0,-2-18 117,1 0 1,0 0 0,0 0-1,0 0 1,0 0 0,0 0-1,0 0 1,0 0 0,0 0-1,0-1 1,1 1 0,-1 0-1,0-1 1,0 1 0,1-1-1,-1 1 1,0-1 0,1 1-1,-1-1 1,1 0 0,2 0-1,34 2-294,-35-2 256,2 0-9,1 0 1,-1 0 0,0 0-1,0-1 1,0 0-1,0 0 1,0 0 0,-1-1-1,6-1 1,-8 1 53,0 1 0,0-1 0,0 1 0,0-1 0,-1 1 0,1-1 0,0 0 0,-1 0 0,1 0 0,-1 0 0,0 0 0,1 0 0,-1 0 0,0-1 0,0 1 0,-1 0 0,1-1 0,0 1 0,-1 0 0,0-1 0,1-2 0,0 0 27,-1-1-1,1 1 1,-1 0 0,0-1 0,0 1-1,-1 0 1,0-1 0,0 1 0,0 0 0,0 0-1,-1 0 1,-3-7 0,4 10-9,-1-1 0,0 0 1,0 1-1,-1-1 0,1 1 0,0 0 0,-1 0 1,1 0-1,-1 0 0,0 0 0,0 0 1,0 1-1,1-1 0,-2 1 0,1 0 1,0 0-1,0 0 0,0 0 0,0 0 1,-1 1-1,-3-1 0,2 1-31,0-1 0,0 1 0,0 0 0,0 1 0,0-1 0,1 1 0,-1 0 0,0 0 0,0 0 0,0 1 0,1 0 0,-1 0 0,1 0 0,-1 0 0,-4 4 0,3-1-337,0 1 0,0-1 0,1 1-1,0 0 1,0 0 0,0 0 0,1 1 0,0 0 0,-3 7 0,-10 25-3803,4 6-2412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0 10474,'-25'4'2690,"-12"20"-1633,-3 19 481,-4 11-449,0 7-32,-2 15-384,-2 15-33,-6 14-608,-6 10 64,3-3-160,9-18-128,11-20-32,10-18-929,6-15-1538,11-14-2338,5-12-4227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8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83 124 8968,'-2'0'7072,"-9"2"-6616,8-1-383,0 1 0,0 0 0,0 0 1,0 0-1,1 0 0,-1 1 1,1-1-1,-1 1 0,1-1 0,0 1 1,0 0-1,0 0 0,0 0 1,1 0-1,-2 5 0,-18 51 121,18-50-169,1 1 0,0 0 0,1 0 0,0 0 0,1 0 0,0-1-1,1 13 1,0-20-25,-1 1 0,1-1 0,-1 1 0,1-1 0,0 1 0,0-1 0,0 0 0,0 1 0,0-1 0,0 0 0,1 0 0,-1 0 0,1 0 0,0 0 0,-1 0 0,1 0-1,0 0 1,0-1 0,0 1 0,0-1 0,0 0 0,1 1 0,-1-1 0,0 0 0,1 0 0,-1 0 0,1-1 0,-1 1 0,1-1 0,-1 1 0,5-1 0,0 1 74,-1-1 0,0 0 0,1 0 0,-1-1 0,1 0 0,-1 0 0,0 0 0,0-1 0,0 0 0,0 0 0,0-1 0,10-5 0,-8 2-29,0 0 0,0-1 0,-1 1 1,0-2-1,0 1 0,-1-1 0,9-13 1,-7 8-105,0 0 1,-1-1 0,0 1-1,-2-1 1,1-1 0,-2 1-1,0-1 1,0 0 0,-2 0-1,0 0 1,0 0 0,-2 0-1,-1-22 1,1 35-248,0-1-1,0 0 1,-1 0 0,1 0 0,-1 0 0,0 0-1,0 1 1,0-1 0,0 0 0,-3-3-1,1 2-1046,-1 1 0,1-1 0,-1 1-1,0-1 1,-8-4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44 5029,'-3'-1'661,"0"1"1,0-1-1,0 0 0,0 1 1,0 0-1,0 0 0,1 0 1,-1 0-1,0 0 1,0 0-1,0 1 0,0 0 1,0-1-1,0 1 1,1 0-1,-1 0 0,-4 3 1,3-1-384,0 0 0,0 0 1,1 0-1,-1 0 1,1 1-1,-1 0 0,1 0 1,1 0-1,-5 7 0,-1 5-353,1 0 0,0 1 0,2 0-1,-7 30 1,8-26 80,2 0 1,0 0-1,1 0 0,4 31 1,-3-49-30,1 0 0,0 0 0,0-1 0,0 1 0,0-1 0,0 1 0,1-1 0,-1 1 0,1-1 0,-1 0 0,1 0 0,0 0 0,0 0 0,0 0 0,0 0 0,1 0 0,-1-1 0,0 1 0,1-1 0,-1 1 0,1-1 0,-1 0 0,1 0 1,0 0-1,-1-1 0,1 1 0,0 0 0,0-1 0,-1 0 0,5 0 0,-2 1-8,-1-1 0,1 0 0,-1 0 0,0 0 0,1 0 0,-1-1 0,0 1 0,1-1 0,-1 0 0,0-1 0,0 1 0,0-1 0,0 0 0,0 0 0,0 0 0,-1 0 0,1-1 0,0 1 0,3-4 0,0-5-117,1-1 1,-2 1-1,1-1 0,-2 0 0,1-1 1,-2 1-1,0-1 0,4-20 0,-3 3-267,-1-1-1,-1-49 0,-3 76 435,0-1 0,0 1-1,0 0 1,-1 0 0,0-1 0,0 1 0,0 0 0,0 0-1,0 0 1,-1 0 0,0 0 0,0 0 0,0 1 0,0-1 0,-1 0-1,1 1 1,-7-6 0,6 6 61,0 1-1,-1 0 1,1 0 0,-1 0 0,0 1-1,1-1 1,-1 1 0,0 0-1,0 0 1,0 0 0,0 0-1,0 1 1,0 0 0,0-1 0,0 2-1,0-1 1,0 0 0,0 1-1,-5 1 1,4-1-73,-1 1-1,1 0 1,0 1 0,0-1-1,-1 1 1,1 0-1,1 0 1,-1 1 0,1 0-1,-1-1 1,1 1 0,0 1-1,0-1 1,1 1-1,-1-1 1,1 1 0,0 0-1,-3 6 1,0 1-149,1 0 0,0 0 0,1 0 1,0 1-1,1-1 0,1 1 0,-2 15 0,2 27-2569,2-3-1766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0 8840,'-17'21'2787,"-1"10"-1314,-1 8 33,2 0-898,7-2-255,6-5-289,1-5 64,3-4-256,0-12-225,0-7-1312,15-4-2307,6-2-3043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9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99 109 10474,'-8'6'473,"1"0"1,-1 0 0,2 1-1,-1 0 1,1 0-1,0 0 1,0 1-1,1 0 1,0 0-1,0 1 1,1-1-1,-6 18 1,6-14-405,1 0 0,0 0 1,1 1-1,0-1 0,1 1 1,0-1-1,1 1 0,1 0 1,2 16-1,-2-25-98,0-1 1,0 1-1,1-1 1,-1 1-1,1-1 0,0 0 1,0 1-1,0-1 0,0 0 1,0 0-1,1-1 0,-1 1 1,1 0-1,0-1 0,0 0 1,0 1-1,0-1 1,0 0-1,0-1 0,1 1 1,-1-1-1,0 1 0,1-1 1,-1 0-1,5 1 0,2 0-112,0 0-1,1-1 0,-1 0 0,1 0 0,-1-1 1,1 0-1,18-4 0,-24 3 120,-1-1 0,0 0 1,1 0-1,-1 0 0,0-1 0,0 1 1,-1-1-1,1 0 0,0 0 0,-1 0 0,0 0 1,0-1-1,0 0 0,0 1 0,3-7 1,6-9-46,17-37 0,-26 51 74,-2 2-7,16-34 5,15-43 0,-28 67 62,0-1-1,-2 1 0,1-1 0,-1 1 0,-1-1 0,-1 0 0,-1-17 0,1 28-22,-1 0-1,0 1 1,0-1 0,0 0-1,-1 1 1,1-1 0,-1 1-1,1-1 1,-1 1 0,0 0-1,0-1 1,0 1 0,0 0-1,0 0 1,0 1 0,-1-1 0,1 0-1,-1 1 1,1-1 0,-1 1-1,0 0 1,1 0 0,-1 0-1,0 0 1,0 0 0,0 1-1,-4-1 1,1 0 15,0 0-1,-1 0 1,1 0 0,0 1-1,-1 0 1,1 1 0,0-1-1,-1 1 1,1 0 0,0 1 0,0 0-1,-7 2 1,4 2-6,0-1 1,1 1-1,0 1 0,0 0 1,0 0-1,1 0 0,0 1 1,1 0-1,0 1 1,-10 16-1,-14 37-1348,10-1-5172,14-40-2058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9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58 1153,'-15'-5'1357,"-10"-5"4391,24 9-5544,1 1-1,-1 0 0,0 0 0,0 0 0,0-1 0,0 1 0,0 0 0,0 0 0,0 0 0,0 0 0,0 0 0,1 0 0,-1 1 0,0-1 1,0 0-1,0 0 0,0 1 0,0-1 0,1 0 0,-1 1 0,0-1 0,0 1 0,0-1 0,1 1 0,-1-1 0,0 1 0,1 0 0,-1-1 1,0 2-1,-24 24 1185,20-21-1491,-5 7 109,1 1 1,0 0-1,1 0 0,1 1 0,-1 0 0,2 0 1,0 1-1,1 0 0,1 0 0,0 0 1,1 0-1,0 1 0,2-1 0,0 1 1,0 0-1,1-1 0,5 31 0,-5-45-14,0 0-1,1 0 1,-1 0 0,0 0-1,1 0 1,-1 0-1,1 0 1,-1 0-1,1 0 1,0-1 0,-1 1-1,1 0 1,0 0-1,-1 0 1,1-1-1,0 1 1,0 0 0,0-1-1,0 1 1,0 0-1,0-1 1,1 1-1,1 0-3,0 0-1,0 0 0,0-1 0,0 1 1,0-1-1,1 0 0,-1 0 0,3 0 1,0 0 47,1-1 1,-1 0-1,0 0 1,-1-1-1,1 0 1,0 0-1,0 0 0,5-3 1,8-8 30,-1 0 0,-1 0 0,0-2 0,0 0 0,-2-1 0,18-24 0,-25 30-60,-1-1 0,-1 0 1,0 0-1,-1 0 0,0-1 1,0 0-1,-1 0 1,-1 0-1,0 0 0,-1-1 1,0 1-1,0-22 0,-2 21-82,0 9 136,0-1 0,0 1 0,0 0 0,0-1 0,-1 1 0,1 0 0,-1 0 0,-2-7 0,1 10-29,1-1 0,0 0 0,-1 1 0,1-1 0,0 1-1,-1-1 1,0 1 0,1 0 0,-1 0 0,0 0 0,0 0-1,0 0 1,1 0 0,-1 0 0,0 1 0,0-1 0,0 1-1,0-1 1,0 1 0,-1 0 0,-1 0 0,-8-2 55,-1 1 0,1 1 0,0 0 0,0 1 1,0 0-1,-1 1 0,1 0 0,0 1 0,1 0 0,-16 7 0,21-7-320,0 0 0,0 0 0,0 1 1,1 0-1,-1 0 0,1 0 0,0 1 0,-7 8 0,8-8-426,1-1 0,0 1 0,0 0 1,1 0-1,-1 0 0,1 0 0,0 0 1,1 1-1,-1-1 0,1 1 0,-1 8 1,1 7-5310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0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12 2594,'-1'-1'272,"0"0"170,1 0 1,-1 0 0,0 1-1,1-1 1,-1 0-1,0 0 1,0 1 0,0-1-1,0 1 1,0-1 0,0 1-1,0-1 1,0 1 0,0-1-1,0 1 1,0 0 0,0 0-1,0-1 1,0 1-1,0 0 1,0 0 0,-2 0-1,-9 8-414,2 0 262,1 0 0,0 0 0,1 1-1,-8 11 1,13-17-376,1 1 0,-1-1 0,1 1 0,1 0-1,-1 0 1,0 0 0,1 0 0,0 0-1,0 0 1,0 0 0,0 0 0,1 0 0,-1 0-1,1 0 1,0 0 0,1 5 0,0-8 70,-1 0 0,1 0 0,0 0 0,0 0 0,0 0 0,0 0 0,0 0 0,1-1 0,-1 1 1,0 0-1,0-1 0,0 1 0,1 0 0,-1-1 0,0 0 0,1 1 0,-1-1 0,0 0 0,3 1 0,31 3 185,-33-3-153,-1-1-2,11 1 0,0 0-1,-1 1 1,0 0-1,21 7 1,-30-8 22,1 0 0,-1 0 0,1 1 1,-1-1-1,0 0 0,0 1 0,0 0 0,0-1 0,0 1 1,0 0-1,0 0 0,-1 0 0,1 0 0,-1 0 0,1 0 1,-1 1-1,0-1 0,0 0 0,0 1 0,0-1 0,0 1 1,-1-1-1,1 1 0,-1 0 0,1-1 0,-1 1 0,0 2 1,0 0 113,0 0 0,0 0 0,-1 0 0,0 0 0,1-1-1,-2 1 1,1 0 0,0-1 0,-1 1 0,0-1 0,0 1 0,-1-1 0,1 0 0,-1 0 0,0 0 0,0 0 0,0 0 0,0-1 0,-1 1 0,-5 3 0,-3 5-31,0 0 0,-1-1-1,-17 11 1,25-19-181,0 0 1,0-1-1,0 1 0,-1-1 0,1 0 1,-1 0-1,0-1 0,0 1 0,1-1 1,-1-1-1,0 1 0,0-1 0,-7 0 1,12-1-214,-1 1 0,1-1 1,-1 0-1,1 1 0,0-1 1,-1 0-1,1 0 0,0 0 1,0 0-1,-1 0 0,1 0 1,0-1-1,0 1 0,0 0 1,0-1-1,1 1 0,-1 0 1,0-1-1,0 1 1,1-1-1,-1 1 0,1-1 1,0 1-1,-1-1 0,1 1 1,0-1-1,0 0 0,0-2 1,-1-21-6810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7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0 277 3363,'5'-51'8855,"-3"45"-8638,0 0-1,0 0 1,0 1-1,1-1 1,0 1 0,0-1-1,0 1 1,1 0-1,0 0 1,4-4-1,12-13 223,1 1 0,0 1 0,36-25 0,-48 38-399,1 1 0,0 0 0,1 0 0,-1 1 0,1 1 1,0 0-1,0 0 0,0 1 0,1 0 0,-1 1 0,20-1 0,-26 3-17,-1 0 0,1 0-1,-1 0 1,1 1 0,-1-1 0,1 1-1,-1 0 1,0 1 0,1-1 0,-1 1-1,5 3 1,-6-4-3,-1 1 0,0 0 0,0 0 0,0 0 0,-1 1 0,1-1 0,0 0 0,-1 1 0,0-1 0,1 1 0,-1 0 0,0-1 0,0 1 0,0 0 0,-1-1 0,1 1 0,-1 0 0,1 0 0,-1 4 0,1 6 56,0 1 1,-1 0-1,-1 0 1,0-1-1,0 1 1,-2 0-1,0-1 1,0 0-1,-8 18 1,9-25-53,-1 0 0,-1 0 0,1-1 0,-1 1 0,0-1 0,0 0 0,0 0 0,-1-1 0,0 1 0,0-1 0,0 0 1,0 0-1,-1 0 0,1-1 0,-1 0 0,0 0 0,0-1 0,0 1 0,0-1 0,-1-1 0,1 1 0,-7 0 0,-3-1 93,0 0 0,1 0-1,-18-3 1,-10 0 554,42 3-726,0 0 0,0 0 0,0 0 0,0 1 1,1-1-1,-1 0 0,1 1 0,-1-1 1,1 0-1,-1 1 0,1-1 0,0 1 1,0-1-1,-1 1 0,1-1 0,0 0 0,1 2 1,-1-2 9,-1 38-4775,1-19-1319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0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5413,'0'0'10020,"21"0"-8301,68 5-620,-44-2-2752,0-1-5790,-30-2 82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151 104 4356,'-4'-2'1058,"-1"0"0,1 0 0,0 1 0,-1-1 0,1 1-1,-9-1 1,9 1-737,0 1 0,-1 0 0,1 0 0,-1 0 0,1 0 0,-1 1-1,-4 1 1,7-2-322,1 1 0,0 0-1,-1 0 1,1 0 0,0 0-1,0 0 1,0 0-1,0 0 1,0 0 0,0 0-1,0 1 1,0-1 0,1 0-1,-1 1 1,0-1 0,1 0-1,-1 1 1,1-1 0,0 1-1,-1-1 1,1 1 0,0-1-1,0 2 1,-2 40-205,2-36 140,-1-4 31,1 1-1,0-1 1,0 0 0,1 0-1,-1 0 1,1 0 0,-1 0 0,1 1-1,0-1 1,0 0 0,0 0-1,1-1 1,2 5 0,-3-5 46,1-1 0,0 1-1,0-1 1,0 1 0,0-1 0,1 0 0,-1 0 0,0 0-1,0 0 1,1-1 0,-1 1 0,0-1 0,1 1 0,-1-1-1,1 0 1,-1 0 0,0 0 0,4 0 0,-3 0-4,1-1 1,-1 1-1,1-1 1,-1 1 0,0-1-1,0 0 1,1 0-1,-1-1 1,0 1-1,0-1 1,0 1 0,0-1-1,0 0 1,-1 0-1,1 0 1,-1-1-1,1 1 1,-1 0 0,0-1-1,0 0 1,0 1-1,0-1 1,0 0-1,0 0 1,-1 0 0,0 0-1,0-1 1,1 1-1,-2 0 1,2-7 0,2-10 142,-1 0 0,-1 0 1,-1-1-1,-1-20 0,0 23 193,0 17-281,0 0 1,0 0 0,0 0-1,0 0 1,0 0-1,-1 0 1,1 0-1,0 0 1,0 0-1,-1 0 1,1 0 0,0 0-1,-1 0 1,1 0-1,-1 0 1,0 0-1,1 0 1,-1 1-1,0-1 1,1 0-1,-1 0 1,0 1 0,0-1-1,1 0 1,-2 0-1,0 1-39,0-1 0,0 1 0,0-1 1,0 1-1,0 0 0,1-1 0,-1 1 0,0 0 0,0 0 0,0 1 0,0-1 0,-3 1 0,-2 1-111,1 0 0,0 0 0,0 1 0,0-1 0,0 1 0,0 1 0,-5 3 0,0 3-380,0 0-1,0 0 0,1 1 1,-13 19-1,19-23-537,0 0-1,0 1 1,0-1 0,1 1-1,-4 13 1,1 16-6772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2 4901,'-2'-1'645,"1"1"1,-1 0 0,0 0 0,1 0 0,-1 0 0,0 0-1,1 0 1,-1 0 0,1 0 0,-1 1 0,0-1 0,1 1 0,-3 0-1,-17 16 2221,15-8-3027,-1 1 0,1-1 0,-6 14-1,4-7 1114,-53 97-628,-124 206-93,179-311-388,-79 126 100,57-72-3989,48-65-3438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1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8 7847,'0'-1'196,"0"1"0,0 0 0,0 0 0,0-1 0,0 1-1,0 0 1,0 0 0,0-1 0,0 1 0,0 0-1,0 0 1,-1 0 0,1-1 0,0 1 0,0 0 0,0 0-1,0-1 1,0 1 0,0 0 0,-1 0 0,1 0-1,0-1 1,0 1 0,0 0 0,-1 0 0,1 0 0,0 0-1,0 0 1,0 0 0,-1-1 0,1 1 0,0 0-1,0 0 1,-1 0 0,1 0 0,0 0 0,0 0 0,-1 0-1,-12 4 1271,-10 10-2022,11-3 584,1 0 0,1 1 0,-11 15-1,17-22-32,1 0 0,0 0 0,1 1-1,-1-1 1,1 1 0,0-1 0,1 1-1,-1 0 1,1-1 0,0 1-1,0 10 1,1-11-53,0-1 0,0 1 0,0 0 0,1-1 0,0 1 0,0-1 0,0 1 0,1-1 0,-1 0 0,4 6 0,-3-7 36,-1 0 0,2-1 0,-1 1 0,0-1 1,0 0-1,1 0 0,-1 0 0,1 0 0,0 0 1,-1 0-1,1-1 0,0 0 0,0 1 0,0-1 0,6 1 1,-5 0 27,0-1-1,0 0 1,-1 0 0,1-1 0,0 1 0,0-1 0,0 0 0,0 0 0,0 0 0,0 0 0,0-1 0,0 0 0,-1 0-1,1 0 1,0 0 0,0 0 0,-1-1 0,1 0 0,-1 1 0,1-1 0,-1-1 0,0 1 0,0 0 0,0-1-1,0 0 1,0 1 0,0-1 0,2-5 0,-1 2 80,0-1 0,-1 0-1,0 1 1,0-1 0,-1 0-1,0 0 1,0-1 0,-1 1 0,0 0-1,0-1 1,-1 1 0,1 0 0,-2-1-1,0-9 1,0 13-79,0 1 0,0 0 0,-1 0-1,1 0 1,0 0 0,-1 1 0,0-1 0,0 0 0,1 1-1,-2-1 1,1 1 0,0-1 0,0 1 0,-1 0 0,1 0 0,-1 0-1,0 0 1,0 1 0,-4-3 0,-5-1-371,0 0 0,1 0 0,-23-4 0,-16 0-2305,-5 8-2279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35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45 512,'-5'-15'8535,"-8"3"-3724,9 10-4471,0-1 0,-1 1 1,1 1-1,-1-1 0,0 1 0,-8-2 1,4 1-456,0 1 1,0 1-1,0 0 1,0 0-1,1 0 1,-1 1-1,0 1 1,-8 1-1,10 0 140,1 0-1,0 0 1,0 1 0,1-1 0,-1 1-1,1 1 1,-6 4 0,10 19-8236,-3-13 1592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44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2274,'-3'6'5247,"5"7"-3719,5 11-888,-3-13-454,1-1 0,0 0 0,0 0 0,1 0-1,0-1 1,13 15 0,-14-18-90,1-1 1,1 1-1,-1-1 0,1-1 0,-1 1 1,1-1-1,1-1 0,-1 1 0,0-1 1,11 3-1,13 1 112,1 0 0,0-3 0,0 0 1,61-2-1,-91-2-573,-1 0 1,1-1 0,0 1-1,0 0 1,-1-1 0,1 0-1,0 1 1,-1-1 0,1 0-1,-1 1 1,1-1-1,-1 0 1,1 0 0,-1-1-1,2 0 1,12-8-3538,-9 8 544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6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626 114 11755,'3'-9'631,"-1"0"-1,0 0 1,-1-1-1,0 1 1,0-1-1,-1 1 1,0-1-1,-3-12 1,3 21-595,-1 0-1,1 0 1,-1 0 0,1 0 0,-1 0 0,0 0 0,0 0-1,0 0 1,1 1 0,-1-1 0,0 0 0,0 1 0,0-1-1,0 1 1,0-1 0,0 1 0,0-1 0,0 1-1,0 0 1,-1-1 0,1 1 0,0 0 0,0 0 0,-1 0-1,-36-1 48,27 1-68,-1 1-3,0 0 1,0 1-1,0 0 1,0 1 0,0 0-1,1 1 1,-22 10-1,-75 48-129,93-53 160,-20 13 14,0 2-1,1 2 1,2 1-1,0 1 1,-29 35-1,49-48-24,1-1 0,1 1 0,0 1 0,1 0-1,0 0 1,-5 19 0,10-23-23,0-1 0,1 1 0,1-1 1,0 1-1,1 0 0,0 0 0,1 0 0,0 0 0,1 0 0,3 15 0,-3-22-21,0-1 0,0 1 0,1 0-1,0-1 1,0 1 0,0-1 0,0 0 0,1 1-1,0-1 1,-1 0 0,2-1 0,-1 1-1,0 0 1,5 2 0,-2-1-43,1 0 1,-1-1-1,1 0 0,0 0 1,1-1-1,-1 0 0,1 0 1,7 1-1,4 0-167,0-1-1,0 0 1,0-2 0,0 0 0,0-2-1,29-3 1,-30 1-741,0-1 1,28-9-1,30-19-4413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7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8 366 4516,'-1'2'455,"0"-1"0,1 0 0,-1 0 0,0 1 0,0-1 0,1 0 0,-1 1 0,1-1 0,-1 0 0,1 1 0,0-1 0,-1 1 0,1 2 0,0-4-353,0 1 1,1-1-1,-1 1 0,0-1 1,0 1-1,0-1 0,1 1 1,-1-1-1,0 1 0,1-1 0,-1 1 1,0-1-1,1 1 0,-1-1 1,0 0-1,1 1 0,-1-1 0,1 0 1,-1 1-1,1-1 0,-1 0 1,1 1-1,0-1 0,5 1 13,-1 0-1,0 0 1,0 0-1,1-1 1,-1 0-1,6 0 1,0 0 545,-3-1-603,0 0 0,0-1 0,0 0 0,0 0 0,0-1 0,-1 0-1,0 0 1,1 0 0,-1-1 0,0 0 0,-1-1 0,1 1 0,-1-2 0,0 1-1,10-10 1,-3 0-340,1-1 0,-2 0-1,0 0 1,-1-1 0,11-23-1,-20 35 82,1-1 0,-1 1 0,-1 0 0,1-1 0,-1 1 0,0 0 0,0-1 0,0 0 0,-1 1 0,0-1 0,0 1 0,-1-8 0,0 12 187,1 0 1,-1 1-1,1-1 1,-1 0-1,1 0 0,-1 1 1,1-1-1,-1 0 1,0 1-1,0-1 1,1 1-1,-1-1 0,0 1 1,0-1-1,0 1 1,1-1-1,-1 1 1,0 0-1,0-1 0,0 1 1,0 0-1,0 0 1,0 0-1,0 0 1,0 0-1,-1 0 0,-30 0 307,26 0-174,2 1-97,-1 0 1,1 0 0,0 0-1,0 0 1,0 0-1,0 1 1,0 0 0,0 0-1,0 0 1,1 0 0,-1 1-1,1-1 1,-1 1-1,1 0 1,0 0 0,0 0-1,0 0 1,0 1-1,1-1 1,0 1 0,-1 0-1,1-1 1,-2 6 0,2-3 64,-1 1 0,1-1 1,-1 1-1,2 0 1,-1-1-1,1 1 0,0 0 1,1 0-1,-1 0 1,1 0-1,1 0 1,-1-1-1,1 1 0,2 8 1,-1-10-41,0 0-1,1-1 1,-1 1 0,1-1 0,0 0-1,0 1 1,0-2 0,0 1-1,1 0 1,0-1 0,0 1 0,0-1-1,0 0 1,0 0 0,0-1 0,1 1-1,0-1 1,-1 0 0,1 0 0,0-1-1,6 2 1,-4-1-6,0 0 1,0-1-1,1 0 1,-1-1-1,0 1 0,1-1 1,-1-1-1,0 0 1,0 0-1,1 0 0,-1 0 1,0-1-1,0-1 1,10-4-1,-1-2-93,-1-2-1,0 0 1,-1 0-1,0-1 1,-1-1-1,19-23 1,-8 5-609,-1-1 0,20-37 0,-38 60 371,1-1 0,-2 1-1,1-1 1,-1 1-1,-1-1 1,0 0-1,0-1 1,-1 1-1,2-17 1,-5 26 289,1 0 0,-1 0 0,1 0-1,-1 1 1,1-1 0,-1 0 0,0 0 0,1 0 0,-1 1 0,0-1 0,0 0 0,0 1 0,0-1 0,1 1 0,-1-1 0,0 1 0,0-1 0,0 1-1,0 0 1,0-1 0,0 1 0,0 0 0,0 0 0,0 0 0,0 0 0,0 0 0,-1 0 0,1 0 0,0 0 0,-1 0 0,0 0 2,1 0 0,-1 0 0,0 0 0,0 0 0,0 0 0,0 1 0,1-1 0,-1 1 0,0-1 0,1 1 0,-1-1 0,0 1 0,1 0 0,-1 0 0,0 0 0,1 0 0,-1 0 0,-1 2 0,1 0 0,1-1-1,0 0 1,0 0 0,0 1 0,0-1 0,1 0 0,-1 1 0,1-1 0,-1 0-1,1 1 1,0-1 0,0 1 0,0-1 0,0 1 0,0-1 0,1 1 0,-1-1 0,2 5-1,-1-6-7,0 1 0,0 0-1,0-1 1,0 1-1,0-1 1,0 1-1,0-1 1,1 0-1,-1 0 1,0 1-1,1-1 1,-1 0 0,1 0-1,0 0 1,-1-1-1,1 1 1,0 0-1,0 0 1,-1-1-1,1 1 1,0-1-1,0 0 1,0 0 0,2 1-1,108-1 95,-112 18 218,-3-4 172,-1 0 0,0-1-1,0 1 1,-8 14 0,-10 31 946,14-29-634,2 1 0,2 0 0,1 0 0,0 43-1,3-74-793,1 1-1,-1 0 0,0 0 1,0 0-1,1 0 0,-1 0 0,0 0 1,1 0-1,-1-1 0,1 1 1,-1 0-1,1 0 0,0-1 0,-1 1 1,1 0-1,0-1 0,-1 1 1,1 0-1,0-1 0,0 1 0,-1-1 1,1 1-1,0-1 0,0 0 1,0 1-1,0-1 0,0 0 0,0 0 1,0 1-1,0-1 0,-1 0 0,1 0 1,0 0-1,0 0 0,0 0 1,0 0-1,0-1 0,0 1 0,0 0 1,0 0-1,1-1 0,3 0-80,0 0-1,-1 0 1,1 0-1,0-1 1,0 0-1,-1 0 1,6-3-1,4-6-2255,0 0-1,15-16 1,-3-1-7053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8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288 167 3235,'2'-6'10320,"6"-6"-6695,1-4-3172,-5 4-147,0-1 1,-1 0-1,0 0 1,-1 0 0,-1-1-1,1-18 1,-3 30-305,1 1-1,0 0 1,-1 0 0,1 0 0,-1 0 0,0 0 0,1 0 0,-1 0-1,0 0 1,1 0 0,-1 0 0,0 0 0,0 1 0,0-1 0,0 0-1,0 0 1,0 1 0,0-1 0,0 1 0,0-1 0,0 1-1,0-1 1,0 1 0,-1 0 0,1-1 0,0 1 0,0 0 0,0 0-1,-1 0 1,0 0 0,-47-2-461,40 2 444,2 1-13,0 0 0,0 1 0,0-1 0,1 1-1,-1 1 1,0-1 0,1 1 0,-1 0 0,1 1 0,0-1-1,0 1 1,0 1 0,1-1 0,-8 8 0,-5 6-29,0 1 0,-24 35 1,35-45 47,0 0 1,1 0 0,1 0-1,0 1 1,0 0-1,0 0 1,2 0 0,-1 1-1,1-1 1,1 1-1,0 0 1,0 0 0,0 14-1,2-25-11,0 1-1,0 0 1,1-1 0,-1 1-1,0-1 1,0 1-1,0 0 1,1-1 0,-1 1-1,0-1 1,1 1-1,-1-1 1,0 1 0,1-1-1,-1 1 1,1-1-1,-1 1 1,0-1-1,1 0 1,-1 1 0,1-1-1,0 0 1,-1 1-1,1-1 1,-1 0 0,2 1-1,22 3-576,-17-4 529,0 0 1,-1-1-1,1 0 1,0 0-1,8-2 1,-5-2 60,0 0 1,-1 0 0,0-1-1,0 0 1,0-1 0,-1 0-1,0 0 1,-1-1-1,8-8 1,2-5-144,-1-1 1,21-36-1,-37 58 759,0 7-465,2 10-79,1 0 1,1 0-1,0-1 0,1 1 1,8 19-1,-8-23-35,-3-7-92,1 0 1,-1 0-1,1 0 1,1-1-1,5 9 1,-9-13-95,1 0 1,0 0-1,0-1 0,-1 1 1,1 0-1,0 0 0,0-1 0,0 1 1,0-1-1,0 1 0,0-1 1,0 1-1,0-1 0,0 1 1,0-1-1,0 0 0,2 1 0,-2-2-177,0 1-1,1 0 0,-1 0 0,0-1 1,0 1-1,0-1 0,0 1 0,0-1 1,0 0-1,0 1 0,0-1 0,0 0 1,0 1-1,0-1 0,0 0 0,0 0 1,0 0-1,-1 0 0,1 0 0,1-2 1,14-31-6511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8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 7751,'0'-1'237,"0"0"-1,0 0 1,1 0 0,-1 0-1,0 0 1,1 0-1,-1 0 1,1 0-1,-1 0 1,1 0 0,0 1-1,-1-1 1,1 0-1,0 0 1,-1 1-1,1-1 1,0 0 0,0 1-1,0-1 1,0 1-1,1-1 1,23-11-855,-16 8 1012,3-1-233,0 0 1,0 1-1,1 0 0,-1 1 1,1 0-1,0 1 0,0 0 1,16 1-1,-23 31 1681,20 61-401,-12-39-1974,2-1-3429,-7-23-3213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9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83 2723,'20'-18'9325,"-17"15"-8879,-1-1 0,1 0 0,0 1 0,-1-1 0,0 0 0,0 0 0,0-1 0,-1 1 0,1 0 0,-1 0 0,0-1 0,1-5 0,-3 9-401,1 1 0,-1-1 0,1 1 0,-1-1 0,0 1-1,1-1 1,-1 1 0,0-1 0,1 1 0,-1 0 0,0-1 0,0 1-1,1 0 1,-1 0 0,0 0 0,0 0 0,0 0 0,1-1 0,-1 1-1,0 0 1,0 1 0,-1-1 0,-26 0-86,23 0 97,-6 1-43,0 0 0,0 1 0,1 1-1,-1 0 1,1 0 0,-1 1 0,1 0 0,0 1 0,-14 8 0,9-4-4,1 1 0,0 0-1,0 1 1,1 0-1,-16 19 1,27-27-9,0 0 0,-1 1 0,1-1 0,0 1 0,1-1-1,-1 1 1,-1 5 0,3-8-7,-1 0-1,1 0 1,0 0-1,-1 0 1,1 0-1,0 0 1,0 0-1,0 0 1,0 0-1,0 0 1,0 0-1,0 0 1,0 0 0,1 0-1,-1 0 1,0 0-1,0 0 1,1 0-1,-1 0 1,1 0-1,-1 0 1,1 0-1,0 0 1,-1 0-1,1 0 1,0 0-1,-1-1 1,1 1-1,0 0 1,0-1-1,1 2 1,31 13 45,39 13 0,-52-23-10,-1 2 1,-1 0-1,1 1 0,-1 1 1,-1 1-1,1 0 0,-2 1 0,23 20 1,-35-27-24,0 1 1,0 0-1,-1 1 1,0-1 0,0 1-1,0-1 1,0 1-1,-1 0 1,0 0-1,0 0 1,1 12 0,-2-14-3,0 0 1,-1-1 0,0 1 0,0 0-1,0-1 1,0 1 0,-1 0 0,1 0-1,-1-1 1,0 1 0,0-1 0,0 1-1,0-1 1,-1 1 0,0-1 0,1 0-1,-1 1 1,0-1 0,-1 0 0,1-1 0,-3 4-1,-3 0 11,1-1-1,-1 0 1,0 0-1,-1-1 1,1 1-1,-1-2 1,0 0-1,0 0 1,0 0-1,-15 1 1,-7 0 127,-59-2 0,63-2 15,2-2 630,24 2-858,0 0 1,0 0-1,1 0 1,-1 0-1,0 0 1,0-1 0,1 1-1,-1 0 1,0 0-1,0-1 1,1 1-1,-1 0 1,0-1-1,1 1 1,-1-1 0,0 1-1,1-1 1,-1 1-1,1-1 1,-1 1-1,1-1 1,-1 0 0,1 1-1,-1-1 1,1 0-1,0 1 1,-1-1-1,1-1 1,1 2-2742,8 0-2355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0 382 8456,'0'0'2258,"0"-3"-902,1-6-1255,0 0 0,0 1 0,1-1 0,0 1 0,1-1-1,0 1 1,0 0 0,1 0 0,5-9 0,48-70-1273,-37 59 694,-12 16 421,0 0 174,1-1 0,0 1 1,0 1-1,1 0 0,14-12 0,-23 22-95,0 1-1,0-1 1,0 0-1,0 0 1,0 0-1,0 1 1,1-1-1,-1 1 1,0-1-1,0 1 1,1-1-1,-1 1 1,0 0-1,0-1 1,1 1-1,-1 0 1,0 0-1,1 0 1,-1 0-1,0 0 1,3 1-1,-3-1 1,0 1 0,0 0-1,0 0 1,-1-1 0,1 1-1,0 0 1,0 0 0,0 0-1,0 0 1,-1 0 0,1 0-1,0 0 1,-1 0 0,1 0-1,-1 0 1,0 1 0,1-1-1,-1 2 1,2 7 117,0 0 0,-1 0 1,-1 1-1,0 12 0,0-14-1,-2 11 11,0 0-1,-1 0 0,-1 0 0,-1-1 0,0 0 0,-2 0 0,-10 23 1,10-29 269,12-28-1151,13-18-565,1 1 1,2 0 0,1 2 0,41-44-1,-20 27 1693,50-42 0,-93 89-381,0 0 0,0 0-1,0 0 1,0 0-1,0-1 1,1 1 0,-1 0-1,0 0 1,0 0-1,0 0 1,0 0 0,0 0-1,0 0 1,0 0-1,1 0 1,-1 0 0,0 0-1,0 0 1,0 0-1,0 0 1,0 0-1,0 0 1,0 0 0,1 0-1,-1 0 1,0 0-1,0 0 1,0 0 0,0 0-1,0 0 1,0 0-1,0 0 1,1 1 0,-1-1-1,0 0 1,0 0-1,0 0 1,0 0-1,0 0 1,0 0 0,0 0-1,0 0 1,0 0-1,0 0 1,0 1 0,0-1-1,1 0 1,-1 0-1,0 0 1,0 0 0,0 0-1,0 1 1,2 11 549,-1 18 238,-1-26-654,-2 15 146,0 1 0,-1-1 0,0 0 0,-2 0 0,0-1 0,-9 21 0,10-27-225,0 0-39,0 0-1,1 0 1,1 1-1,0-1 1,0 23-1,2-35-62,0 0 0,0 0 1,0 1-1,0-1 0,0 0 0,0 0 0,0 1 0,0-1 1,0 0-1,0 0 0,0 1 0,0-1 0,0 0 0,0 0 1,0 0-1,1 1 0,-1-1 0,0 0 0,0 0 0,0 1 1,0-1-1,0 0 0,1 0 0,-1 0 0,0 0 0,0 1 1,0-1-1,0 0 0,1 0 0,-1 0 0,0 0 0,0 0 0,1 0 1,-1 1-1,0-1 0,0 0 0,0 0 0,1 0 0,-1 0 1,1 0-1,11-6-935,9-13 522,64-94-4362,-48 68 1205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54 1121,'1'-1'671,"9"-11"1473,-10 12-2057,0 0 0,0 0 1,0-1-1,0 1 0,0 0 1,0 0-1,0 0 1,0 0-1,1-1 0,-1 1 1,0 0-1,0 0 0,0 0 1,0 0-1,0 0 1,0-1-1,0 1 0,0 0 1,0 0-1,1 0 1,-1 0-1,0 0 0,0 0 1,0 0-1,0 0 0,0-1 1,1 1-1,-1 0 1,0 0-1,0 0 0,0 0 1,0 0-1,0 0 0,1 0 1,-1 0-1,0 0 1,0 0-1,0 0 0,0 0 1,1 0-1,-1 0 1,0 0-1,0 0 0,0 0 1,0 0-1,1 1 0,-1-1 1,0 0-1,0 0 1,0 0-1,0 0 0,0 0 1,0 0-1,1 0 0,-1 0 1,0 0-1,0 1 1,0-1-1,0 0 0,0 0 1,0 0-1,0 0 1,0 0-1,0 1 0,0-1 1,1 0-1,-1 0 0,0 0 1,0 1-1,-2 26 1641,-8 46 0,6-44-1595,-3 49-1,7-71-126,0-1 0,0 1 1,1-1-1,0 1 0,0-1 0,0 0 0,1 0 0,0 1 0,5 8 1,-5-12-20,-1 0-1,1 0 1,1-1 0,-1 1 0,0-1 0,1 0 0,-1 1 0,1-1 0,-1 0 0,1 0-1,0-1 1,0 1 0,0-1 0,0 1 0,0-1 0,0 0 0,1 0 0,-1 0 0,0-1 0,7 1-1,-3 0 24,0 0 0,1 0 0,-1-1 0,1 0 0,-1-1 0,1 1 0,-1-2 0,0 1-1,0-1 1,1 0 0,-1 0 0,0-1 0,-1 0 0,1 0 0,0-1 0,-1 0-1,0 0 1,0 0 0,9-9 0,7-6-288,-1-1 0,-1 0 0,-1-2-1,0-1 1,-2 0 0,-1-1 0,-1-1 0,0 0 0,19-53 0,-29 44 3305,-6 42-2728,-56 169 1955,49-145-3266,2 1 0,1 0 0,-1 53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9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4 11499,'-4'-4'4804,"-7"4"-3779,-1 0-224,1 0-769,3 4-640,4 11-866,0 3-2081,2 3-6855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61 1121,'2'-3'1025,"0"0"1,0-1-1,0 1 1,-1-1-1,1 0 0,-1 1 1,0-1-1,0 0 0,-1 0 1,1 0-1,-1 0 1,0-7-1,-1 10-906,0 1 0,0-1 0,0 1 0,0-1 0,0 1 0,0-1 0,0 1 0,0 0 0,0-1 0,0 1 0,0 0 1,0 0-1,0 0 0,0 0 0,0 0 0,-1 0 0,1 0 0,0 0 0,0 0 0,-1 1 0,-4-1 29,-2 1-164,1 0 0,-1 1 0,1-1 0,-1 2 0,1-1 1,0 1-1,0 0 0,0 0 0,0 1 0,1 0 0,-1 0 0,1 1 0,-9 8 0,-1 1 63,1 1-1,0 1 0,-21 29 0,28-32-55,0-1 0,0 1-1,1 0 1,0 1 0,2 0-1,-1 0 1,2 0 0,0 0-1,0 1 1,2-1 0,-1 1-1,2 0 1,0 0 0,1 0-1,2 20 1,-1-32-33,-1-1 0,1 1 1,0 0-1,0-1 0,0 1 0,0-1 0,0 1 0,1-1 1,-1 0-1,1 1 0,-1-1 0,1 0 0,0 0 0,0 0 1,0 0-1,0 0 0,0-1 0,0 1 0,1 0 0,-1-1 1,0 0-1,1 0 0,-1 0 0,1 0 0,4 1 0,5 1-199,0-1-1,-1-1 1,1 0-1,20-1 1,-19 0 59,3-1 100,0-1 0,-1 0 1,1-2-1,0 0 0,-1 0 0,0-1 0,0-1 1,-1-1-1,1 0 0,-1-1 0,20-15 1,0-2-837,-1-2 1,-2-1 0,34-38 0,-55 55 764,-2 4 97,0-2 1,-1 1-1,0-1 0,0 0 1,-1-1-1,0 1 1,7-18-1,-13 26 232,1 1 0,-1 0 0,0-1 0,0 1 0,0-1-1,1 1 1,-1-1 0,0 1 0,0-1 0,0 1 0,0-1-1,0 1 1,0-1 0,0 1 0,0-1 0,0 1 0,0-1-1,0 1 1,-1-1 0,1 1 0,0-1 0,0 1 0,0-1-1,0 1 1,-1-1 0,1 1 0,0 0 0,-1-1 0,1 1-1,-1-1 1,-13 4 857,-17 19-1474,23-14 470,0 2-1,1-1 1,0 1 0,0 1-1,1-1 1,-8 19-1,12-23 18,-1 1 0,1-1-1,1 0 1,-1 1 0,1-1 0,0 0 0,0 1-1,1 0 1,0-1 0,0 1 0,1-1-1,0 1 1,0-1 0,2 8 0,-1-9-11,0-1 0,1 0 1,-1 0-1,1-1 0,0 1 1,0 0-1,0-1 0,0 0 1,1 0-1,-1 0 0,1 0 1,0 0-1,0-1 0,0 0 1,0 0-1,0 0 0,1 0 1,-1 0-1,1-1 0,-1 0 1,6 1-1,8 1 13,-1 0 1,1-1-1,-1-1 1,23-2-1,-34 1-37,-1-1 0,1 0 0,-1 0 0,1 0 0,-1 0 0,1-1-1,-1 0 1,0 0 0,0-1 0,0 0 0,0 1 0,-1-2 0,1 1 0,-1 0 0,1-1 0,-1 0-1,0 0 1,-1 0 0,1 0 0,-1-1 0,0 0 0,4-7 0,-2 1-30,0 0-1,-1 0 1,0 0 0,-1-1 0,0 1 0,-1-1-1,0 0 1,-1 0 0,0-21 0,-2 26-100,0 0 1,-1 0-1,0 0 0,0 0 0,0 0 1,-1 0-1,0 1 0,-1-1 1,1 1-1,-1 0 0,0 0 1,-1 0-1,1 0 0,-1 1 0,0 0 1,-1 0-1,1 0 0,-1 1 1,-8-6-1,4 4 30,0-1 1,-1 2-1,1-1 0,-1 1 1,0 1-1,-1 0 0,1 1 1,-1 0-1,1 0 0,-1 1 1,-13 0-1,23 2 126,0 0-1,0 0 1,1 0 0,-1 0-1,0 1 1,0-1 0,0 1-1,1-1 1,-1 1 0,0-1-1,1 1 1,-1 0 0,0 0-1,1 0 1,-1 0 0,1 0-1,0 0 1,-1 0 0,1 1-1,0-1 1,-2 2 0,3-2-17,-1 1 0,1-1 0,-1 1 0,1-1 0,0 0 0,-1 1 0,1-1 0,0 1 0,0-1 0,0 1 0,0-1 0,0 1 0,0-1 0,1 0 0,-1 1 0,0-1 1,1 1-1,-1-1 0,1 0 0,0 1 0,-1-1 0,1 0 0,0 0 0,0 1 0,0-1 0,0 0 0,0 0 0,2 2 0,3 2 109,0 0-1,0 0 1,1-1 0,-1 0-1,1 0 1,1 0 0,-1-1 0,0 0-1,1 0 1,15 2 0,2 1 246,0-2 0,30 0 0,-32-1-608,-1-2-1,1-1 1,-1-1 0,0-1-1,1 0 1,40-12 0,-15-8-4449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52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32 1313,'0'0'630,"-8"-17"5130,3 11-5350,5 5-408,-1 1 0,1-1-1,0 1 1,0-1 0,-1 1 0,1 0 0,-1-1-1,1 1 1,0 0 0,-1-1 0,1 1-1,-1 0 1,1-1 0,-1 1 0,1 0-1,0 0 1,-1-1 0,1 1 0,-1 0-1,1 0 1,-1 0 0,0 0 0,1 0-1,-1 0 1,1 0 0,-1 0 0,1 0-1,-1 0 1,1 0 0,-1 0 0,-11 0-39,9-1 28,0 1 1,1 0 0,-1 0 0,1-1 0,-1 1 0,0 1 0,1-1 0,-1 0-1,1 1 1,-1-1 0,1 1 0,-1 0 0,1 0 0,-1 0 0,1 0 0,0 0-1,-1 1 1,1-1 0,0 0 0,0 1 0,0 0 0,0 0 0,0-1 0,-2 4 0,-42 45 413,10 2-119,-15 23 181,50-73-715,1 1 0,-1-1 1,0 1-1,1-1 0,-1 1 0,1 0 1,0 0-1,0-1 0,0 6 0,0 0-926,0 4-2594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9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125 148 7751,'-1'-2'369,"0"0"0,1 0-1,-1 0 1,0-1 0,0 1 0,0 0-1,-1 0 1,1 0 0,0 1-1,-1-1 1,-2-3 0,2 5 74,1-1 0,0 0 0,-1 0 1,1 1-1,0-1 0,-1 1 0,1-1 0,-1 1 0,1 0 0,-1-1 1,1 1-1,-1 0 0,-1 0 0,1 3-386,-1 0 1,1 1-1,0-1 0,1 0 1,-1 1-1,0-1 0,1 1 1,0 0-1,0-1 0,-1 8 0,0-3 7,-18 61-14,2 1 0,-10 91 0,30-149-2817,5-18 1828,6-20 379,-2-7-104,-2-1 0,-2 0 0,-1-1 0,2-40-1,6-39 1915,-13 108-1179,1 1 1,0-1-1,0 1 1,0 0-1,1-1 1,0 1-1,0 0 1,0 0-1,0 1 1,1-1-1,0 1 1,0 0-1,0-1 1,0 2-1,1-1 1,0 1-1,-1-1 1,1 1-1,1 0 1,-1 1-1,11-4 1,0 0-97,-1 1 0,2 1 0,-1 1 0,0 0 0,1 1 0,25 0 1,-38 2-18,0 1 0,1-1 0,-1 1 0,0 0 0,0 0 0,0 1 0,0-1 0,0 1 0,0 0 0,0 0 0,0 0 0,-1 1 0,5 3 0,-6-5 65,-1 0 1,0 0-1,0 0 0,0 0 0,0 1 0,0-1 0,0 0 0,0 1 0,0-1 1,0 1-1,-1-1 0,1 1 0,0 0 0,-1-1 0,1 1 0,-1-1 1,0 1-1,0 0 0,0 0 0,0-1 0,0 1 0,0 0 0,0-1 0,0 1 1,0 0-1,-1-1 0,1 1 0,-1-1 0,1 1 0,-1 0 0,0-1 1,0 1-1,0-1 0,1 0 0,-1 1 0,-1-1 0,1 0 0,-1 2 0,-9 9 147,-1-1-1,-1-1 1,1 1-1,-1-2 0,-25 14 1,-78 35 734,105-53-716,-35 18 275,26-12-320,-1-1 0,-28 9 0,48-18-170,7-1-6288,7 0 3395,3 0-1832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9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1 345 1153,'0'0'14761,"0"-3"-14051,2-6-804,0 0 0,1 0 0,0 1 0,1-1 0,0 0 0,0 1 0,1 0 0,10-14 0,3-6-240,-5 4-30,-6 14 53,0 0 1,-1-1-1,-1 0 1,0 0-1,0 0 1,-1-1-1,-1 0 1,0 0-1,0 0 1,1-23-1,-4 35-94,60-2-2222,-1 0 5691,-61 25-2476,-12 15-420,9-27-149,0 1 1,1-1-1,1 1 1,0 0-1,1 0 1,-2 13-1,4-16-25,-1-3-10,1 0 0,0 0 0,0 0 0,1 0 0,1 10 0,-1-14 11,-1-1-1,1 1 1,0-1-1,-1 0 1,1 1-1,0-1 0,0 0 1,0 1-1,0-1 1,0 0-1,0 0 1,0 0-1,0 0 1,1 0-1,-1 0 1,0 0-1,1 0 1,-1-1-1,0 1 1,1 0-1,-1-1 1,1 1-1,-1-1 1,1 0-1,-1 1 1,1-1-1,1 0 1,2 1 20,0-1 0,0 0 0,0 0 0,1 0 1,-1-1-1,0 1 0,0-1 0,-1-1 0,1 1 1,0-1-1,0 1 0,-1-1 0,1-1 0,-1 1 0,7-5 1,-2 0-40,0-1 0,0-1 1,-1 0-1,0 0 1,10-15-1,-2 0-432,24-41 0,-36 56 631,0 0 0,0 0-1,-1-1 1,0 1 0,-1-1 0,0 0 0,0 0 0,0-15 0,-3 25-80,1-1-1,-1 0 1,0 1-1,0-1 1,1 1-1,-1-1 1,0 1 0,0-1-1,0 1 1,0-1-1,0 1 1,1 0-1,-1-1 1,0 1-1,0 0 1,0 0 0,0 0-1,0 0 1,0 0-1,0 0 1,0 0-1,0 0 1,0 0 0,-1 0-1,-28 3 179,26-1-265,0 0 0,0 1-1,0-1 1,0 0 0,0 1 0,0 0-1,1 0 1,-1 0 0,1 1 0,0-1-1,0 1 1,0 0 0,0-1 0,1 1-1,0 0 1,0 1 0,0-1 0,-2 7-1,0 1 20,0-1-1,2 1 0,-1 0 0,2 0 1,-1 0-1,2 13 0,-1-19-94,1-1-1,1 1 1,-1 0-1,1 0 1,0-1-1,0 1 1,1-1 0,-1 1-1,5 8 1,-4-11-210,0 0 1,0-1 0,0 1 0,1 0 0,0 0-1,-1-1 1,1 0 0,0 1 0,0-1 0,0 0-1,0-1 1,0 1 0,1 0 0,-1-1 0,1 0-1,4 1 1,22 5-3599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0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73 7463,'0'-1'310,"0"1"0,0-1 0,0 1 0,-1-1 0,1 0 0,0 1 1,0-1-1,0 1 0,-1-1 0,1 1 0,0-1 0,-1 1 0,1-1 0,-1 1 0,1-1 0,0 1 0,-1-1 0,1 1 0,-1-1 0,1 1 1,-1 0-1,1 0 0,-1-1 0,0 1 0,1 0 0,-1 0 0,0-1 0,-26-2 1431,22 3-1803,0 0-1,0 1 0,-1 0 1,1 0-1,0 0 1,0 0-1,0 1 1,-6 2-1,3 2 37,-1 0-1,1 1 1,1 0-1,-1 0 1,1 1-1,1 0 1,-1 0-1,-9 16 1,12-18-9,1 1 0,0 0 0,0-1 1,1 1-1,-1 0 0,2 0 0,-1 0 0,1 1 0,0-1 0,0 0 1,1 0-1,0 1 0,1 8 0,0-14 10,-1-1 0,1 1 0,0-1 1,0 0-1,0 1 0,0-1 0,1 0 0,-1 1 0,0-1 0,1 0 0,-1 0 1,0 0-1,1 0 0,-1-1 0,1 1 0,-1 0 0,1-1 0,0 1 0,-1-1 0,1 1 1,-1-1-1,1 0 0,0 1 0,0-1 0,-1 0 0,1 0 0,3-1 0,52-1 17,-57 2 8,11-3-13,-1 1 0,1-1 0,0-1-1,-1 0 1,0-1 0,0 0 0,0 0-1,0-1 1,-1 0 0,12-11 0,11-10-1222,38-42 0,-26 15-386,-27 22 2018,-11-1 4462,-7 33-4795,0 0 0,-1 1 0,1-1 0,0 0 1,-1 1-1,1 0 0,0-1 0,0 1 0,-1 0 0,1-1 0,0 1 0,0 0 1,0 0-1,0 0 0,0 0 0,0 0 0,0 0 0,1 0 0,-1 1 0,-1 1 1,-14 32 27,13-26 44,-5 8-123,2 0 0,0 0 1,1 1-1,-2 21 1,6 8-4549,2-38-612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0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8 11275,'0'-7'4612,"-6"7"-5605,-4 5 385,-3 16-2403,-1 10-3203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1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1 204 3619,'13'-4'7769,"1"-7"-5403,9-18-4235,-12 14 2246,13-11-1681,37-32 0,-53 50 1057,1 1 1,0 1-1,0-1 1,1 2 0,0-1-1,0 1 1,0 1 0,18-6-1,-26 10 255,-1-1-1,0 1 0,0-1 1,0 1-1,0 0 0,0 0 1,0-1-1,1 1 0,-1 0 1,0 0-1,0 0 0,0 0 0,1 0 1,-1 1-1,0-1 0,0 0 1,0 1-1,0-1 0,0 0 1,0 1-1,0-1 0,0 1 1,0 0-1,0-1 0,0 1 1,0 0-1,0 0 0,0-1 1,0 1-1,0 0 0,-1 0 1,2 1-1,-1 2 159,0 0 0,0 0 0,-1 0 1,1 0-1,-1 0 0,0 0 0,-1 8 1,1 4 322,-1-11-289,1 1 0,-1-1 0,0 1 0,0 0 0,-1-1 0,0 0 0,0 1 0,0-1 0,0 0 0,-1 0 0,0 0 0,0 0 0,0-1 0,-1 1-1,0-1 1,0 0 0,0 0 0,0 0 0,0-1 0,-1 1 0,1-1 0,-9 4 0,8-4-534,0-1 0,0 0 0,0 0 0,0-1 1,0 0-1,0 1 0,-1-2 0,1 1 0,-6 0 0,8-1-4401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1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1057,'0'0'371,"0"0"0,-1 0 0,1 0 0,0-1 0,-1 1-1,1 0 1,0 0 0,-1 0 0,1 0 0,0 0 0,-1 0 0,1 0 0,-1 0 0,1 0 0,0 0 0,-1 0 0,1 0-1,0 0 1,-1 1 0,1-1 0,0 0 0,-1 0 0,1 0 0,0 0 0,-1 0 0,1 1 0,0-1 0,-1 0-1,1 0 1,0 1 0,0-1 0,-1 1 0,-4 15 3045,4 27-5616,2-33 3574,-1 52-1016,0 120 1847,0-61-4560,0-113-762,2 0-2398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1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207 470 10218,'0'-4'599,"-1"0"-1,1 0 1,-1-1 0,0 1 0,0 0 0,0 0 0,0 1 0,-3-7-1,2 7-475,1 0 0,-1 1-1,0-1 1,0 0 0,0 0-1,0 1 1,-1-1 0,1 1-1,-5-4 1,5 5-133,0 0 0,0 0 0,0 0 0,0 0 0,0 0 0,0 1 0,-1-1 0,1 0 0,0 1 0,0 0 0,0-1 0,-1 1 0,1 0 0,0 0 0,-1 1 1,1-1-1,0 0 0,0 1 0,0-1 0,-1 1 0,1 0 0,0 0 0,0-1 0,0 1 0,0 1 0,0-1 0,0 0 0,1 0 0,-1 1 0,0-1 0,0 1 0,1 0 0,-1-1 0,0 3 0,-12 12-148,1 0 0,1 1 1,-17 31-1,23-38 56,2 0-1,0 0 0,0 0 1,0 1-1,2-1 1,-1 1-1,1 0 1,-1 20-1,3-30 58,0 0 0,0 0 0,0 0 0,0 0-1,0 0 1,1 0 0,-1 1 0,0-1 0,1 0-1,-1 0 1,0 0 0,1 0 0,-1 0-1,1 0 1,0 0 0,-1 0 0,1 0 0,0-1-1,-1 1 1,1 0 0,0 0 0,0 0 0,0-1-1,0 1 1,2 0 0,-1 0-29,0 0 0,1 0 0,-1-1 0,1 1 0,-1-1 0,1 0 1,-1 0-1,1 0 0,0 0 0,-1 0 0,4-1 0,1-1 1,0 1 0,0-2-1,0 1 1,0-1 0,0 0 0,0 0 0,9-7 0,1-3-99,0-2 1,0 0-1,-2-1 1,0-1 0,-1 0-1,0-1 1,-2 0-1,16-30 1,-24 34 1713,-7 10 868,2 5-2352,0-1 1,0 1-1,0 0 0,0-1 0,0 1 1,0 0-1,0 0 0,0 0 1,0 0-1,0 0 0,1 0 0,-1 0 1,0 0-1,1 0 0,-2 2 0,-1 4-178,-1 1 0,1 0-1,0 0 1,1 0 0,-1 0-1,2 0 1,-1 0 0,1 1-1,1-1 1,-1 14 0,2-21 74,-1 0 0,1 0 1,-1 0-1,1-1 1,-1 1-1,1 0 1,0 0-1,-1-1 1,1 1-1,0 0 1,0-1-1,-1 1 1,1 0-1,0-1 1,0 1-1,0-1 1,0 0-1,0 1 1,0-1-1,0 0 0,0 0 1,0 1-1,0-1 1,-1 0-1,1 0 1,0 0-1,0 0 1,0 0-1,0 0 1,2-1-1,33-2-518,-30 1 530,-1-1 0,0 1 0,0-1 0,0 0 0,0-1 0,0 1 0,-1-1 0,9-8 0,34-42-316,-24 25 318,39-46 42,-76 94 18,2-1 92,0 1 1,-13 25-1,22-38-99,1 0-1,0-1 1,0 1 0,0 0-1,1 0 1,-1 0 0,2 0-1,-1 0 1,1 0 0,-1 0-1,2 0 1,-1 0 0,3 10-1,-3-15-8,0 0 0,1 0 0,0 0 1,-1-1-1,1 1 0,-1 0 0,1 0 0,0-1 0,0 1 0,-1 0 0,1-1 0,0 1 0,0-1 0,0 1 0,0-1 0,0 1 0,-1-1 0,1 0 0,0 1 0,0-1 0,0 0 0,0 0 0,0 0 0,2 1 1,29-1 318,-24 0-195,0 0-45,1 0 0,-1-1-1,-1 0 1,1-1 0,0 0 0,0 0-1,0 0 1,-1-1 0,1 0 0,-1-1-1,0 0 1,0 0 0,0 0 0,-1-1-1,0 0 1,0 0 0,0 0 0,0-1-1,-1 0 1,0 0 0,0-1 0,0 1-1,-1-1 1,0 0 0,0 0 0,3-12-1,-3 11-255,-1-1-1,-1 1 1,0-1-1,0 0 1,0 1-1,-1-1 1,-1 0-1,1 0 1,-3-18-1,2 23-25,-1 0 0,0-1 0,0 1 0,-1 0-1,1-1 1,-1 1 0,0 0 0,0 0 0,-1 0 0,1 0-1,-1 1 1,0-1 0,1 1 0,-2 0 0,1-1 0,0 1 0,-1 0-1,1 1 1,-1-1 0,-8-3 0,-13-4 131,-1 1 0,-1 1 0,0 1 0,0 2 0,0 1 0,-40-2 0,-52-8 6043,108 10-4389,12-2-406,17-8-618,24-10-725,124-67 712,-129 73-2568,41-13 1,-45 21-4578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59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1 448,'-11'7'2182,"-9"5"-357,7-9 8966,9 18-10219,-1-10-581,0-1 1,1 1-1,0 0 0,1 1 1,1-1-1,-1 0 1,2 1-1,0-1 1,0 14-1,3-23-112,0-1 1,1 1-1,-1-1 0,1 1 1,-1-1-1,1 0 0,0 0 0,-1 0 1,1 0-1,0 0 0,0-1 0,4 1 1,9 1 47,1-1 0,29-2 0,16 1 100,-61 1-6,1-1 1,0 0-1,0 1 1,-1 0-1,1-1 1,0 1-1,-1 0 1,1 0-1,0-1 1,-1 1-1,1 1 1,-1-1-1,1 0 1,-1 0-1,0 0 1,0 1-1,1-1 1,-1 1-1,0-1 1,0 1-1,0-1 1,-1 1-1,1 0 1,0-1-1,-1 1 1,1 0-1,-1-1 1,1 1-1,-1 3 1,1-3 17,-1 1 1,0 0 0,1-1-1,-1 1 1,0 0 0,-1-1-1,1 1 1,0 0 0,-1-1-1,0 1 1,1-1 0,-1 1-1,0-1 1,0 1 0,-1-1-1,1 0 1,0 1 0,-4 3-1,-4 2 16,1-1 0,-1-1 0,-1 1 0,1-1 0,-1-1 0,-15 7-1,19-9-62,0-1-1,-1 0 0,1 0 0,0-1 1,0 0-1,-1 0 0,1 0 0,-1-1 1,1 0-1,-1 0 0,1 0 0,0-1 1,-7-2-1,12 3-112,0-1 0,0 1 1,0-1-1,0 1 0,0-1 1,0 1-1,1-1 0,-1 0 1,0 0-1,0 1 0,1-1 1,-1 0-1,0 0 0,1 0 1,-1 0-1,1 0 0,-1 0 1,1 0-1,0 0 0,-1 0 1,1 0-1,0-1 0,-3-25-3897,3 24 3407,-1-23-5053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2434,'0'-2'8713,"10"2"-8649,15 0 288,11 0 2082,3 2-1697,3-2-609,-5 0-96,-7 0-608,-5 0-353,-7 0-1890,-3 0-2082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48 8040,'-2'0'228,"1"-1"1,0 0-1,0 1 1,-1 0-1,1-1 1,0 1-1,-1 0 1,1 0 0,0-1-1,-1 1 1,1 0-1,-1 0 1,1 1-1,0-1 1,-1 0-1,1 0 1,0 1-1,-1-1 1,1 1 0,0-1-1,0 1 1,-2 0-1,1 1-163,0 0 0,0-1 0,0 1 0,0 0 0,1 0 0,-1 0 0,1 0 0,0 1 0,-1-1 0,1 0 0,-1 3-1,-1 3-187,1 1 0,-1-1 0,2 1-1,-1-1 1,1 1 0,0 8 0,1-16 86,1 1 0,-1-1 0,1 0 0,-1 0 0,1 0 0,0 0 1,-1 0-1,1 0 0,0 0 0,0 0 0,-1 0 0,1-1 1,0 1-1,0 0 0,0 0 0,0-1 0,0 1 0,0-1 0,0 1 1,1-1-1,-1 1 0,0-1 0,0 1 0,0-1 0,0 0 1,1 0-1,-1 0 0,0 0 0,0 0 0,0 0 0,1 0 0,-1 0 1,0 0-1,2-1 0,0 1-92,1 0-1,0 0 1,-1-1 0,1 1 0,0-1 0,-1 0-1,1 0 1,-1-1 0,0 1 0,1-1 0,3-2-1,-3 1 100,-1-1 0,0 0-1,0 0 1,0 0-1,0 0 1,0 0-1,-1-1 1,0 1-1,0-1 1,0 0-1,-1 0 1,1 1-1,0-7 1,0-6 1184,0 0 1,-1-25 0,-1 41-1094,0 1-1,-1-1 1,1 1-1,0-1 1,-1 1-1,1 0 1,0-1 0,-1 1-1,1 0 1,-1-1-1,1 1 1,0 0-1,-1-1 1,1 1-1,-1 0 1,1 0 0,-1 0-1,1-1 1,-1 1-1,1 0 1,-1 0-1,1 0 1,-1 0 0,1 0-1,-1 0 1,1 0-1,-1 0 1,1 0-1,-1 0 1,0 0-1,-20 2 161,14 1-294,0-1 1,1 1-1,-1 1 1,1-1-1,-1 1 1,1 0-1,0 1 1,1-1-1,-1 1 1,-5 6-1,-2 3-1145,0 1 0,-18 27 0,13-14-2375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0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424 1 7591,'1'2'4941,"-6"11"-3625,-11 5-711,0 0 1,-1-2-1,-21 16 1,-25 24-412,34-26-54,-3 1-13,1 1 0,2 1-1,2 2 1,-45 73 0,63-91-473,-22 49 203,29-60-854,0-1 0,1 1 0,-1 0 0,1 0 0,0 9 1,7-14-7242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01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1826,'0'0'4735,"-11"9"-1484,7-5-3122,0 1 1,1-1 0,-1 1-1,1 0 1,0 0-1,1 0 1,-1 0-1,1 0 1,0 1-1,0-1 1,1 1-1,0-1 1,0 1-1,0 0 1,0 0-1,1-1 1,0 1-1,1 7 1,0-11-138,0-1-1,1 1 1,-1 0 0,0 0-1,1 0 1,-1-1 0,1 1-1,0-1 1,-1 1 0,1-1-1,0 0 1,0 0 0,0 1-1,0-1 1,0-1 0,0 1-1,0 0 1,0 0-1,0-1 1,3 1 0,47 8 194,-43-8-104,-3-1-33,-1 0 0,1 0 1,-1 0-1,0 0 0,11-3 0,-14 3-14,-1-1 1,0 1-1,1-1 0,-1 1 1,0-1-1,0 0 1,0 0-1,0 0 0,0 1 1,0-1-1,0 0 1,0 0-1,0 0 0,0-1 1,0 1-1,0 0 1,-1 0-1,1 0 1,-1-1-1,1 1 0,-1 0 1,1-1-1,-1 1 1,0 0-1,1-1 0,-1 1 1,0 0-1,0-3 1,0-1 272,1 0 0,-2 0 1,1 0-1,0 0 0,-1 0 1,0 0-1,-3-9 0,3 10-343,-1 1 0,0 0 0,0-1 0,0 1 0,-1 0 0,1 0 0,-1 0 0,1 0 0,-1 1 0,0-1 0,0 1 0,0 0 0,0 0 0,-1 0 0,1 0 0,-1 0 0,-3-1 0,0 0-247,0 1 0,0 0 0,0 0 1,-10-1-1,-36 1-3615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1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1150 512,'-61'11'4200,"48"-8"-2355,0 0 0,0-1 0,-18 1-1,110-2 1158,193-9-2389,-181-2-620,407-50-40,-424 53 44,96 2 1,-169 5 151,1-5-586,1-18 535,0 0 1,-2 0 0,0 0 0,-3-31-1,0-5 12,0-26-96,-4 1 0,-4 0-1,-3 0 1,-36-121 0,25 111-16,11 44 804,-1 0-1,-24-55 0,34 93-600,4 11-195,0 0-1,0 0 0,0 0 1,0 1-1,0-1 1,0 0-1,0 0 1,-1 0-1,1 1 0,0-1 1,-1 0-1,1 0 1,0 1-1,-1-1 0,1 0 1,-1 1-1,1-1 1,-1 0-1,1 1 0,-1-1 1,1 1-1,-1-1 1,0 1-1,1-1 0,-1 1 1,0 0-1,0-1 1,0 1-1,0 0-491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2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5 129 961,'-5'-1'6176,"7"-4"-4885,10-2-1124,72-4 1759,-47 6-1764,0 0 0,38-13 1,14-13 303,-44 15-470,48-12 1,-50 27 76,-25 2 41,-17-1-89,0 0-1,0 1 1,1-1 0,-1 1 0,0 0 0,0-1 0,0 1 0,0 0 0,0 0 0,-1-1 0,1 1-1,0 0 1,0 0 0,0 0 0,-1 0 0,1 0 0,-1 0 0,1 0 0,0 1 0,0 1 0,11 29 97,-9-24-105,15 51 98,-3 2 0,-2 0 1,7 86-1,-3-21-21,12 41-3,-9-70-98,-6 0 0,4 125-1,-14-159-163,28-62 1020,-18-1-850,111 1-38,225-28-1,-100-17-50,318-41-306,-71 71 240,-156 10 131,-258-2-19,14 0-1793,-33 8-2469,-49 3 1562,-6 6-619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4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0 805 993,'9'4'5727,"19"0"-4444,35-1-414,326-21 1069,143-56-1839,-388 52-118,137 4-25,-112 11 104,41 0-60,-210 7 390,0-4-438,-1-1 0,0 1-1,0 0 1,0 0 0,-1 0 0,1 0-1,-1 0 1,0 0 0,-4-6 0,-10-22-303,13 18 306,1 0 0,0-1-1,1 1 1,1-1 0,2-26-1,0-3-66,-3 26 153,0 0 0,-1 0 0,-1 0 0,0 0 0,-2 0-1,0 1 1,-1 0 0,-14-30 0,12 27 255,-10-36 0,1 1-2,15 49-173,1 0-1,0 0 0,0 0 0,1 0 0,0 0 1,1-11-1,-1 13 97,0-1 0,1 0 0,-1 1 0,-1-1 0,1 0 1,-1 1-1,0-1 0,0 1 0,0-1 0,-2-4 0,-1 3-2353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5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1 106 1666,'0'0'3021,"11"-2"-1142,47-12-792,89-10 0,-68 13-656,192-38-265,-259 47-79,-1 1-1,0-1 1,16 2 0,-27 35-1053,0 586 1254,0-613-294,1 1 0,0-1-1,0 1 1,0-1 0,1 0 0,0 1 0,1-1 0,0 0-1,0 0 1,1 0 0,0-1 0,5 8 0,-5-14-161,0 0 1,0 0-1,0-1 1,0 1-1,0-1 0,0 0 1,0 0-1,8-2 1,-4 2-11,73-4 406,121-22 0,-168 21-207,464-55 457,-258 34-558,170-2-756,-96 10-267,68-7 1110,-218 22-2542,-145 4 1195,0 4-797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2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2659,'-2'0'360,"1"0"0,-1 0 1,1 0-1,-1 0 1,1 0-1,-1 0 0,1 1 1,-1-1-1,1 0 0,0 1 1,-1-1-1,1 1 1,0 0-1,-1-1 0,1 1 1,0 0-1,0 0 1,-1 0-1,1 0 0,0 0 1,-1 1-1,0 2 57,0 0 0,1-1 1,-1 1-1,1 0 0,0 0 0,0 0 0,0 4 0,1-5-744,-4 26 992,2 0 1,2 55-1,2-27-414,-1-31-155,8 41 0,-2-18-69,-7-46-76,5 33 85,-3-31-1344,-1-23-2330,-2 0 483,0-3-982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7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1 734 2466,'0'0'3636,"13"0"-2729,134-13 3209,114 0-3238,433-78 1,-341 37-857,0 0 62,-126 29-189,-160 20-41,-30 2-83,10-2-348,0 2 1,90 7-1,-119-1 386,21 0-1022,-39-76 1191,8-207-3271,-4 229 3368,-3 29 2738,-2 19-1549,2 1 1142,7 1-2430,168 3 589,210-5-204,-282-2-653,172-33 0,-276 38 293,1 0 1,0-1-1,-1 1 1,1 0-1,0 0 1,-1 0-1,1-1 1,0 1-1,-1 0 0,1 0 1,0 0-1,-1 0 1,1 0-1,-1 0 1,1 0-1,0 0 1,-1 1-1,1-1 1,0 0-1,-1 0 0,1 0 1,0 1-1,-1-1 1,1 0-1,-1 1 1,1-1-1,-1 1 1,1-1-1,-1 0 0,1 1 1,-1-1-1,1 1 1,-1-1-1,1 1 1,-1 0-1,0-1 1,0 1-1,1-1 1,-1 1-1,0 0 0,0-1 1,1 1-1,-1-1 1,0 2-1,0 3 12,-1-1 0,1 0 0,-1 0-1,0 0 1,0 0 0,-2 6 0,-3 4-209,0-1 1,-13 22 0,11-20 49,7-14 215,1-7-11087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18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0 993,'0'0'6577,"4"12"-4730,2 19-886,-2 1-1,-1 0 1,-2 0 0,-3 46 0,1-7-197,1 110 197,0-181-1007,0 1 0,0-1 0,1 1 0,-1-1 0,0 1 0,0-1 0,1 0 0,-1 1 0,0-1 0,1 0 0,-1 1 0,1-1 0,-1 0 0,0 0 0,1 1 0,-1-1 0,1 0 0,-1 0 0,1 0 0,-1 0 0,1 1 0,-1-1 0,0 0 0,1 0 0,-1 0 0,1 0 0,-1 0 0,1 0 0,-1 0 0,1 0 0,-1 0 0,1-1 0,25-1 293,-16 1-386,158-12 124,89-2 9,112 17-1728,285-10 724,-500 0 1141,121-10-433,-222 12-2426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1 944 1313,'0'-33'8691,"28"25"-7399,-6 4-1156,-1 2-1,1 0 1,27 1 0,-22 1 4,41-6-1,572-52-23,-56 7-24,-141 19-79,23-4 6,-248 10-230,329 3 1,-364 14-1226,-183 9 1617,0-27 951,-1-67-1262,3-109 217,7 117-114,0 16 1198,-7 22 2570,-2 46-3713,1 1 0,-1 0 0,1 0 0,-1 0 0,1 0 0,0 0 0,-1 0 0,1 0 1,0 0-1,0 0 0,0 0 0,0 0 0,0 0 0,0 0 0,0 1 0,0-1 0,0 0 0,0 1 0,0-1 0,0 1 1,1-1-1,-1 1 0,0 0 0,0-1 0,3 1 0,44-10-152,-26 7 169,205-42-392,-152 24 326,-61 16 26,0 0-1,1 1 0,-1 0 1,1 2-1,21-3 0,-35 5 87,-1 29 245,1 5-337,2 1-1,7 37 0,36 278 88,-46-332-69,2 0 0,0-1 0,1 0 0,11 33 0,-8-31 63,6 11-491,-11-29 397,-1 0 1,1 0-1,0 0 1,1 0-1,-1 0 1,0-1-1,0 1 1,0 0-1,0 0 1,1-1 0,-1 1-1,0-1 1,1 1-1,-1-1 1,0 1-1,1-1 1,-1 0-1,0 0 1,1 0-1,2 0 1,289-19 40,-147 7-54,945-13-1759,-898 26 2328,-199 2-5992,-21 5-3551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28 162 5125,'0'0'3523,"5"-8"-3347,7-11 88,-3 6-201,0-2 0,0 1 0,-2-1 0,0 0 0,0-1 0,7-30 0,-19 119 3642,0 185-3540,5-191-74,-1-66-83,1 0 0,-1 0 0,0 0 0,1 0 0,-1 0 1,0 0-1,0 0 0,0 0 0,1 0 0,-1-1 0,0 1 0,0 0 0,0-1 0,-1 1 0,1-1 0,0 1 0,0-1 0,-2 1 1,-22 8 88,-9-1 27,15-2 231,51-5 4,15-2 196,-20 0-391,1 1 0,26 4 0,-45-3-586,1 1 1,-1 0-1,0 1 0,0 0 0,13 6 0,21 16-3897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4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34 106 1057,'-1'0'444,"0"0"0,-1 0 0,1 0 0,0 0 0,0 0 0,0-1 0,0 1 0,0 0 0,0-1-1,0 1 1,1-1 0,-1 1 0,0-1 0,0 1 0,0-1 0,0 0 0,0 1 0,1-1 0,-1 0 0,-1-1 0,0-9 2892,4-5-3994,0 12 692,-1 1 0,0-1-1,1 1 1,0 0 0,-1-1 0,1 1 0,1 0 0,-1 0 0,0 0 0,1 1 0,-1-1 0,1 0 0,0 1 0,0 0 0,0 0 0,0 0 0,1 0 0,4-2-1,-4 1-8,1 1 0,0 0 0,0 1-1,0-1 1,0 1 0,0 0 0,1 0-1,-1 1 1,0-1 0,0 1-1,0 0 1,10 2 0,-14-2-22,0 0-1,1 1 1,-1-1 0,0 1-1,0 0 1,0-1 0,0 1-1,0 0 1,0 0 0,0-1-1,0 1 1,0 0 0,0 0-1,-1 0 1,1 0 0,0 0-1,0 0 1,-1 1 0,1-1-1,0 2 1,6 32 208,-10 33 152,1-61-333,1-1 0,-1 1 1,0 0-1,0-1 0,0 1 0,-1-1 0,0 0 1,-1 0-1,1 0 0,-8 9 0,-3 1 38,-1-1 0,-19 15 0,20-17-69,0 0 0,-21 25 1,35-38-16,0 0-1,0 1 1,-1-1 0,1 0 0,0 1 0,0-1 0,0 0-1,0 1 1,0-1 0,0 0 0,0 1 0,0-1 0,0 0 0,0 0-1,0 1 1,0-1 0,1 0 0,-1 1 0,0-1 0,0 0-1,0 0 1,0 1 0,0-1 0,1 0 0,-1 1 0,0-1 0,0 0-1,0 0 1,1 0 0,-1 1 0,0-1 0,0 0 0,1 0-1,-1 0 1,0 0 0,0 1 0,1-1 0,-1 0 0,0 0 0,1 0-1,-1 0 1,0 0 0,0 0 0,1 0 0,-1 0 0,0 0-1,1 0 1,-1 0 0,0 0 0,1 0 0,-1 0 0,0 0 0,1 0-1,-1-1 1,22 2 84,-20-1-80,39 2 436,1 3 1,-1 1-1,62 17 1,-83-18-609,-1 2 1,34 15 0,3 10-3810,-18-6-1816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4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2755,'0'0'3181,"10"-2"-2770,22-9-99,-21 7-289,0 1 0,1-1 0,-1 2-1,0 0 1,19-1 0,-29 24 281,-2-18-277,1 1-1,-1 0 1,0-1-1,0 1 1,0-1 0,0 1-1,-1-1 1,1 0-1,-1 1 1,0-1-1,0 0 1,0 0 0,-4 3-1,-40 41 28,20-22 550,14-14 393,-2 3-939,16-10-267,9-2 79,11-3 265,-6 1-123,0 0 0,0 0 0,0 1 0,23 6 0,-36-7-2,0 1-1,0 0 0,0 0 1,0 0-1,0 0 0,0 1 1,0-1-1,-1 1 0,1-1 1,-1 1-1,1 0 0,-1 0 0,1 0 1,-1 1-1,0-1 0,0 0 1,0 1-1,-1 0 0,1-1 1,-1 1-1,1 0 0,-1 0 1,0-1-1,0 1 0,0 0 1,0 0-1,0 0 0,-1 1 0,1 3 1,-1 0 285,1 0 1,-1 1-1,0-1 1,0 0-1,-1 1 1,0-1-1,-1 0 1,1 0-1,-1 0 1,-1 0-1,1 0 1,-1 0-1,-1 0 1,1-1-1,-1 0 0,0 1 1,0-1-1,-1-1 1,-5 6-1,-8 8 331,12-14-900,-1 2 1,2-1-1,-1 1 1,-8 11-1,12 4-5907,2-11-268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0 705,'-6'10'6817,"3"17"-7094,2-23 853,0 2-486,0 14 290,-2 0 1,0 0 0,-2-1-1,0 1 1,-1-1 0,-9 21-1,14-39-471,1 1 0,0-1 0,0 1 0,0-1 0,0 0 0,0 1 0,0-1 0,0 1 0,0-1 0,1 0 0,-1 1 0,0-1 1,1 0-1,-1 1 0,1-1 0,0 0 0,-1 1 0,1-1 0,0 0 0,0 0 0,0 0 0,0 0 0,0 0 0,0 0 0,0 0 0,0 0 0,0 0 0,0 0 0,2 0 0,37 24 498,-36-24-385,0 0 1,1 0-1,-1 0 0,0 0 0,0-1 1,9 0-1,-13 1 2,1-1 0,0 0 1,0 0-1,0 0 0,0 0 0,0 0 0,0 0 1,0-1-1,0 1 0,0 0 0,0 0 1,0-1-1,-1 1 0,1 0 0,0-1 0,0 1 1,0-1-1,-1 1 0,1-1 0,0 0 1,0 1-1,-1-1 0,1 1 0,0-1 0,-1 0 1,1 0-1,-1 0 0,1 1 0,-1-1 1,0 0-1,1 0 0,-1 0 0,0 0 1,1-1-1,-1 1 504,1 2-442,-1 0 0,1 0-1,0 0 1,-1 0 0,1-1-1,-1 1 1,1 0 0,-1 0-1,0 0 1,1 0-1,-1 0 1,0 0 0,0 0-1,0 0 1,1 0 0,-1 1-1,0-1 1,0 0 0,-1 0-1,1 1 1,0 3 128,3 51-396,1-20-2209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7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1 929,'0'0'1932,"0"8"-1659,1 356 5118,0-2-4189,1 370-1229,26-223 112,0 4 6,-29-294 111,3 233 455,10-308-385,-9-128-942,0 0 1,1 0 0,0 0-1,1 0 1,1-1-1,13 25 1,-5-19-4211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8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1730,'0'21'1473,"0"-3"545,0 3-865,0 1 96,0 6-32,0 7-64,0 11 225,0 1-834,0 3 97,0 5-769,0-1 288,0 2-352,0-6-32,0-6-1570,0-5-352,0-5-801,0-7-1986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8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3 309 4356,'-3'-2'6481,"4"-2"-4976,8-6-2092,334-168 913,-288 155-443,0 3 0,2 3 0,0 2 1,1 2-1,1 3 0,0 2 0,78 1 1,-122 7 14,46-2-924,93 11 0,-136-7 909,-1 1-1,1 1 0,-1 1 0,0 0 0,0 1 1,-1 1-1,0 0 0,0 1 0,28 20 0,-39-24 176,0 1-1,0 0 0,0 0 0,-1 1 1,1-1-1,-1 1 0,-1 0 0,1 0 1,-1 0-1,0 0 0,0 1 0,-1-1 1,0 1-1,0 0 0,-1 0 0,0 0 1,0-1-1,0 1 0,-1 0 0,0 0 0,0 0 1,-3 13-1,2-14 65,0 0 0,-1 0 1,1 0-1,-1 0 0,-1 0 0,1 0 1,-1-1-1,0 1 0,0-1 0,-1 1 1,1-1-1,-1 0 0,0-1 0,-1 1 1,1-1-1,-1 0 0,0 0 0,0 0 1,0 0-1,-1-1 0,1 0 0,-1 0 1,0-1-1,1 1 0,-9 1 0,12-4-163,-1 1 0,1 0 0,-1-1 0,1 0 0,-1 1 0,0-1 0,1 0 0,-1-1 0,-2 1-1,4-1-16,0 1 0,1 0 0,-1-1 0,0 1 0,1 0 0,-1-1 0,0 1 0,1-1 0,-1 0 0,1 1 0,-1-1 0,1 1 0,-1-1 0,1 0 0,-1 1 0,1-1 0,0 0 0,-1 1 0,1-1 0,0 0 0,-1 0 0,1 0 0,0 1-1,0-1 1,0 0 0,0 0 0,0 1 0,0-1 0,0 0 0,0-1 0,1-4-72,0 0 0,0 1-1,0-1 1,1 0 0,0 1 0,0-1-1,0 1 1,1-1 0,0 1 0,0 0-1,0 0 1,1 0 0,0 1 0,0-1-1,0 1 1,8-7 0,10-7-53,0 1 0,30-17-1,-47 31 98,30-16-455,-1 2 0,2 1 0,0 2 0,1 2 0,73-16 0,-31 13-2758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3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44 288,'0'0'14382,"4"15"-13533,15 39-110,28 57 0,-46-110-725,-1 1 0,1 0 0,-1-1 0,1 1-1,0-1 1,0 1 0,0-1 0,0 1 0,0-1-1,0 0 1,0 1 0,0-1 0,1 0 0,-1 0 0,0 0-1,1 0 1,-1 0 0,1 0 0,-1 0 0,1-1-1,0 1 1,-1 0 0,1-1 0,-1 0 0,1 1-1,0-1 1,0 0 0,2 1 0,-1-2 22,0 0-1,-1 0 1,1 0 0,0-1-1,0 1 1,-1-1 0,1 1-1,-1-1 1,1 0 0,-1 0 0,0 0-1,0 0 1,0 0 0,0 0-1,2-4 1,13-15-6,-2 0-1,0-2 1,-2 0 0,0 0 0,-2-1-1,17-51 1,-22 61 126,-4 29 292,1 15-336,17 29-119,3-1 0,52 95 0,14 32-7259,-63-115-1778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29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0 173 1377,'17'-5'2563,"-5"-1"576,5-3-993,-2-4-32,1 0-577,1-2-31,4-4-994,0 1-160,-1-1-288,-1 1-64,8-1-480,3 1-3716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80 801,'-39'0'12689,"56"-13"-11739,-15 13-853,-1-1 0,1 1 0,0-1 0,0 0-1,0 0 1,0 0 0,-1 0 0,1 0 0,-1-1 0,1 1-1,-1 0 1,1-1 0,-1 1 0,0-1 0,1 1 0,-1-1-1,0 0 1,0 0 0,0 1 0,0-1 0,-1 0 0,1 0-1,0 0 1,-1 0 0,0 0 0,1 0 0,-1 0 0,0 0-1,0 0 1,0 0 0,0 0 0,0 0 0,0 0 0,-1 0-1,0-3 1,0 5-97,0-1 1,-1 0-1,1 0 0,0 0 0,-1 1 0,1-1 0,0 1 0,-1-1 0,1 1 0,-1-1 0,1 1 1,-1 0-1,1 0 0,-1 0 0,1 0 0,-1 0 0,1 0 0,-2 0 0,-32 4-50,32-2 29,-1 0-1,0 1 0,1-1 1,-1 1-1,1 0 1,0 0-1,0 0 1,0 0-1,0 0 0,1 1 1,-1-1-1,1 1 1,0 0-1,0-1 0,-2 6 1,-3 11-20,-11 35 0,11-27 31,1 0 0,1 1 0,2 0 1,1 0-1,1-1 0,5 43 0,-4-68 0,1 0 0,-1 0 0,1 0 0,0 0 0,0 0 0,0 0 0,1 0 0,-1 0 0,1-1 0,-1 1 0,1-1 0,0 1 0,0-1 0,0 0 0,1 1 0,3 2 0,-2-2-33,1 0 0,0 0 1,0-1-1,0 1 0,1-1 0,-1 0 1,0 0-1,12 1 0,-10-2 14,0 0 0,1 0 1,-1-1-1,1 0 0,-1 0 0,1-1 0,-1 0 0,1 0 0,-1 0 0,0-1 1,0-1-1,0 1 0,0-1 0,10-6 0,-5 0 22,-1-1-1,0 0 1,-1-1 0,0 0-1,0 0 1,-1-1-1,-1 0 1,0-1 0,7-16-1,-4 4 82,0 0-1,-2 0 1,-1-1-1,6-33 1,-15 67 260,1 0 0,1-1 0,-1 1 0,1 0 1,1-1-1,-1 1 0,4 8 0,-4-11-520,0-1 1,0 0-1,1 0 0,-1-1 0,1 1 0,0 0 0,0-1 1,1 1-1,-1-1 0,1 1 0,-1-1 0,1 0 0,0 0 1,0 0-1,1-1 0,4 4 0,15-3-7405,-10-3 1190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21 4805,'-10'-11'3875,"-1"4"-1184,7 5-1218,0 2-992,2 0-738,2 15-9992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1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65 737,'3'-4'198,"1"0"1,-1 0-1,0 0 1,0-1-1,4-7 1,-3-8 1872,-4 19-1943,0 1-1,0-1 0,0 1 0,-1-1 0,1 1 0,0-1 0,0 1 0,-1-1 0,1 1 0,0-1 0,0 1 0,-1 0 0,1-1 0,0 1 0,-1-1 0,1 1 0,-1 0 0,1-1 1,-1 1-1,1 0 0,0 0 0,-1-1 0,1 1 0,-1 0 0,1 0 0,-1 0 0,1-1 0,-1 1 0,1 0 0,-2 0 0,-3 0-8,0 0-1,0 0 0,1 0 1,-1 1-1,0 0 1,0 0-1,0 0 1,1 0-1,-1 1 1,1 0-1,-1 0 0,1 0 1,0 0-1,-1 1 1,1 0-1,1 0 1,-1 0-1,0 0 0,1 0 1,-1 1-1,1 0 1,0-1-1,0 1 1,1 0-1,-5 9 0,1-3-122,1 1 0,0 0 0,0 0 0,1 1 0,0 0-1,1-1 1,1 1 0,0 0 0,-1 20 0,3-14-19,-1-13 18,1 1 1,0-1-1,0 1 0,0-1 1,0 1-1,1-1 0,0 1 1,0-1-1,1 0 1,-1 1-1,1-1 0,0 0 1,1 0-1,-1 0 1,1-1-1,4 6 0,0-2-28,0 0 0,1-1 0,0 0-1,0 0 1,1-1 0,-1 0 0,2 0 0,-1-1-1,0 0 1,16 5 0,-20-9-16,0 1 1,0-1-1,0 0 1,0 0-1,0 0 0,0-1 1,0 0-1,0 0 0,0 0 1,0 0-1,1-1 1,-1 0-1,0 0 0,0-1 1,0 1-1,-1-1 1,1 0-1,0 0 0,-1-1 1,1 1-1,-1-1 0,0 0 1,7-6-1,2-4-113,-1-2 0,0 1 0,-1-1 0,-1-1 0,0 0 0,7-18 0,1-8-1748,18-58 0,-10 17-1325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2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82 1057,'0'-77'4105,"0"76"-4028,0 1-1,-1 0 0,1 0 1,0-1-1,0 1 0,0 0 1,0 0-1,0-1 1,0 1-1,-1 0 0,1 0 1,0 0-1,0-1 0,0 1 1,-1 0-1,1 0 1,0 0-1,0 0 0,-1 0 1,1 0-1,0-1 0,0 1 1,0 0-1,-1 0 1,1 0-1,0 0 0,-1 0 1,1 0-1,0 0 0,0 0 1,-1 0-1,1 0 1,0 0-1,0 0 0,-1 0 1,1 0-1,0 0 0,0 0 1,-1 1-1,1-1 1,0 0-1,0 0 0,-1 0 1,1 0-1,-14 9 592,7 3-563,1-1 0,0 1-1,1 0 1,0 1-1,1-1 1,0 1-1,-2 19 1,-9 96 345,12-88-382,2 0 1,2-1-1,9 72 1,-7-98-155,-1 0-1,2-1 1,0 1 0,0-1 0,1 0 0,0 0 0,1-1-1,1 0 1,0 0 0,0 0 0,1-1 0,0 0-1,1 0 1,0-1 0,17 13 0,-23-19 5,1-1 0,-1 1 0,0-1 0,1 0 0,-1 0 0,1-1 0,0 1 0,-1-1 0,1 1 0,0-1 0,0 0 0,0-1 0,0 1 0,0-1 0,0 0 0,0 0 0,0 0 0,0 0 0,0 0 0,0-1 0,0 0 0,0 0 0,0 0 0,0-1 0,-1 1 0,1-1 0,-1 0 0,1 0 0,-1 0 0,1 0 0,-1 0 0,0-1 0,0 0 0,0 0 0,0 0 0,-1 0 0,1 0 0,-1 0 0,0 0 0,3-7 0,4-6 110,-1 0 0,-1 0 0,-1-1 0,0 0 0,6-34 0,-6-10 6177,-6 72-5037,-1-2-1122,0 0 1,-1 1-1,-3 13 0,-5 25-7,10-37-3,-2 2-33,2 0 1,-1 1-1,2-1 0,0 0 0,3 17 0,-3-28-13,-1 1 0,1 0 0,0-1 0,0 1 0,0-1 0,0 1-1,1-1 1,-1 0 0,1 1 0,-1-1 0,1 0 0,0 0 0,0 0 0,0 0 0,0-1 0,0 1-1,0 0 1,1-1 0,-1 1 0,0-1 0,1 0 0,-1 0 0,1 0 0,0 0 0,-1 0 0,1-1-1,0 1 1,-1-1 0,1 0 0,0 0 0,4 0 0,-3-1 18,0 1 1,0-2-1,1 1 1,-1 0-1,0-1 1,0 0-1,0 0 1,-1 0-1,1 0 0,0-1 1,-1 1-1,1-1 1,-1 0-1,0 0 1,0 0-1,0-1 1,0 1-1,-1-1 1,0 1-1,1-1 0,1-6 1,3-2 26,-1-1-1,0 0 1,-1-1-1,0 1 1,3-23 0,-6 28-20,-1 0 0,0 0 0,0 0 0,-1 0 1,0 0-1,-1 1 0,0-1 0,0 0 0,0 0 1,-4-8-1,4 13 15,0 0 1,-1 0 0,0 0 0,0 0-1,0 0 1,0 0 0,0 1 0,-1-1-1,1 1 1,-1 0 0,1-1 0,-1 1-1,0 0 1,0 1 0,0-1 0,0 0 0,0 1-1,0 0 1,-1 0 0,1 0 0,0 0-1,-1 0 1,1 1 0,-1-1 0,-4 1-1,3-1 33,-1 1-1,1 0 1,-1 0-1,0 0 1,1 1-1,-1-1 1,1 1-1,-1 1 0,1-1 1,-10 5-1,13-5-36,0 0 1,0 0-1,0 1 0,1-1 0,-1 1 0,1 0 0,-1-1 0,1 1 0,-1 0 0,1 0 0,0 0 0,0 0 1,0 0-1,0 0 0,0 0 0,1 0 0,-1 0 0,0 0 0,1 1 0,0-1 0,-1 0 0,1 0 0,0 1 1,0-1-1,0 0 0,1 0 0,-1 1 0,0-1 0,2 3 0,-1-3-6,0 0 0,0 0 0,0 0-1,0 0 1,1 0 0,-1 0 0,1 0 0,-1-1 0,1 1-1,0-1 1,-1 1 0,1-1 0,0 1 0,0-1 0,0 0-1,0 0 1,0 0 0,0 0 0,3 0 0,43 13 176,-26-12-2146,37 0 1,-47-2-235,22 0-7395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0 388 0,'0'0'9043,"20"-16"-4975,-9 8-4039,-1-1 0,1 0 0,-1 0 0,-1-1 1,0-1-1,0 1 0,-1-1 0,0-1 0,-1 0 0,0 0 0,-1 0 0,0-1 0,-1 1 0,-1-1 0,0-1 1,-1 1-1,0 0 0,-1-1 0,1-17 0,-3 26-3,0 1-1,0 0 1,0 0 0,0 0-1,-1 0 1,0-1 0,0 1-1,0 0 1,0 0 0,-1 0-1,1 1 1,-1-1 0,0 0-1,0 1 1,-1-1-1,1 1 1,-1-1 0,1 1-1,-1 0 1,0 0 0,0 0-1,-1 1 1,1-1 0,0 1-1,-1 0 1,0 0 0,1 0-1,-1 0 1,0 0 0,-7-1-1,-47-15 923,35 15-3967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4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175 407 3844,'0'0'205,"1"0"-1,-1 0 1,0 0 0,0 0 0,0 0 0,0 0 0,0 0 0,0 1-1,1-1 1,-1 0 0,0 0 0,0 0 0,0 0 0,0 0 0,0 0-1,1 0 1,-1 0 0,0 0 0,0 0 0,0 0 0,2-2 3073,-2 2-3073,0 0-1,0 0 1,0 0 0,0 0 0,0 0 0,1-1 0,-1 1 0,0 0-1,0 0 1,0 0 0,0 0 0,0 0 0,0-1 0,0 1 0,0 0 0,0 0-1,0 0 1,0-1 0,-3-13 1691,-9-14-2666,10 24 853,-1 0 0,1 0 0,-1 0 0,0 1 0,0-1 0,0 1 0,-1 0 0,1 0 0,-1 0 0,0 0 0,0 1-1,0 0 1,0-1 0,0 1 0,-1 1 0,1-1 0,0 1 0,-1-1 0,1 1 0,-1 1 0,0-1 0,1 1 0,-1-1 0,0 1 0,1 1 0,-1-1-1,-8 2 1,11-1-95,0 0 0,0 1 0,0-1 0,0 1 0,0-1 0,0 1 0,0 0 0,0 0 0,1-1 0,-1 1 0,1 0 0,-1 1 0,1-1 0,0 0 0,0 0 0,0 1 0,0-1 0,0 0 0,-1 5 0,-9 48-31,8-27 21,2 0-1,0 0 0,4 33 1,-2-58 14,-1 0 0,1 0 0,0-1 0,0 1 0,0 0 1,0-1-1,0 1 0,1-1 0,-1 0 0,1 1 0,0-1 1,0 0-1,-1 0 0,1 0 0,1 0 0,3 3 0,-5-4-36,1 0-1,-1 0 0,1 0 1,0 0-1,0 0 0,-1-1 0,1 1 1,0-1-1,0 1 0,0-1 1,0 0-1,0 1 0,0-1 1,-1 0-1,1 0 0,0 0 1,0-1-1,0 1 0,0 0 1,0-1-1,0 1 0,0-1 1,-1 0-1,1 1 0,0-1 0,2-2 1,2-2-71,-1 0 0,0 0-1,0 0 1,-1 0 0,1-1 0,-1 0 0,0 0 0,-1 0 0,0-1 0,5-10 0,22-78-497,-23 72-25,6-26-1595,-2-1-1,7-88 0,-12-24 3791,-6 162-1473,0 0 1,0 0 0,0-1 0,0 1 0,0 0-1,0 0 1,0 0 0,0-1 0,0 1 0,0 0-1,0 0 1,-1 0 0,1-1 0,0 1-1,0 0 1,0 0 0,0 0 0,0 0 0,-1-1-1,1 1 1,0 0 0,0 0 0,0 0 0,0 0-1,-1 0 1,1 0 0,0 0 0,0-1 0,0 1-1,-1 0 1,1 0 0,0 0 0,0 0 0,0 0-1,-1 0 1,1 0 0,0 0 0,0 0 0,-1 0-1,1 0 1,0 0 0,0 0 0,0 0 0,-1 1-1,1-1 1,0 0 0,0 0 0,-1 0 0,-10 8 525,7 0-605,0-1 0,1 1 1,0 0-1,0-1 0,1 1 0,0 1 0,0-1 1,-1 14-1,0 72-50,3-81 42,0 16 1,-1-12-4,0 0 1,2 1-1,0-1 0,1 0 1,0 0-1,2 0 1,0 0-1,12 30 1,-9-30-1,2-1 0,0 0 1,1-1-1,13 16 0,-18-26-4,-1 0-1,0 0 0,1-1 0,0 0 0,0 0 0,0 0 0,1-1 0,-1 0 0,1 0 1,0 0-1,0-1 0,0 1 0,0-1 0,0-1 0,10 2 0,-8-2-25,1 0 0,0-1-1,0 0 1,0 0 0,-1-1-1,1 0 1,0-1 0,0 0 0,-1 0-1,9-4 1,-12 3 43,0 1 0,-1-1 1,1 0-1,-1 0 0,0 0 0,0-1 1,0 0-1,0 0 0,0 0 0,-1 0 0,0 0 1,0 0-1,0-1 0,0 0 0,-1 0 1,0 0-1,3-8 0,-1-1 0,-1-1 0,0 0 0,-1 0 0,0 0 0,-1-1 0,-1 1 0,-4-27 0,4 41 49,-1-1 1,1 1-1,-1 0 0,0 0 0,1-1 1,-1 1-1,0 0 0,0 0 1,0 0-1,0 0 0,0 0 0,0 0 1,0 0-1,-1 0 0,0 0 1,1 0 5,1 1 1,-1 0 0,1-1 0,-1 1-1,1 0 1,-1 0 0,1-1 0,-1 1-1,1 0 1,-1 0 0,1 0-1,-1 0 1,1 0 0,-1 0 0,1 0-1,-1 0 1,0 0 0,1 0 0,-1 0-1,1 0 1,-1 0 0,1 0 0,-1 0-1,1 1 1,-1-1 0,1 0-1,-1 0 1,1 1 0,-1-1 0,1 0-1,-1 1 1,1-1 0,-1 0 0,1 1-1,0-1 1,-1 0 0,1 1 0,0-1-1,-1 1 1,1-1 0,0 1-1,0-1 1,-1 2 0,-2 12-23,0 0 1,1 0-1,0 0 0,2 0 0,1 27 1,-1-11 46,1-17-97,0 0 0,1-1 0,0 1 0,1 0 1,1-1-1,0 1 0,0-1 0,1 0 0,1-1 0,0 1 0,1-1 0,9 12 0,-8-12-900,1 0 0,0-1 0,18 15-1,3-3-4503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4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6 276 10442,'0'0'56,"0"0"-1,0 0 1,0 0 0,0 1-1,0-1 1,-1 0 0,1 0-1,0 0 1,0 0 0,0 0-1,0 0 1,0 0 0,0 0-1,0 1 1,0-1 0,0 0-1,0 0 1,0 0 0,-1 0-1,1 0 1,0 0 0,0 0-1,0 0 1,0 0 0,0 0 0,0 0-1,0 0 1,-1 0 0,1 0-1,0 0 1,0 0 0,0 0-1,0 0 1,0 0 0,0 0-1,-1 0 1,1 0 0,0 0-1,0 0 1,0 0 0,0 0-1,0 0 1,0 0 0,0 0-1,-1 0 1,1 0 0,0 0-1,0 0 1,0 0 0,0 0-1,0-1 1,0 1 0,0 0-1,0 0 1,0 0 0,0 0 0,0 0-1,-1 0 1,1 0 0,0 0-1,0-1 1,0 1 0,0 0-1,0 0 1,0 0 0,0 0-1,0 0 1,0 0 0,0-1-1,3-14 910,10-26-1533,-11 36 918,7-20-327,-2 2 103,1 1-1,1-1 1,1 1-1,1 1 1,1 0 0,14-20-1,-25 40-135,0 0-1,0 0 0,-1 0 0,1 0 0,1 0 0,-1 0 0,0 0 0,0 0 0,0 0 0,0 0 0,1 1 1,-1-1-1,0 0 0,1 1 0,-1-1 0,0 1 0,1 0 0,-1-1 0,1 1 0,-1 0 0,1 0 0,-1 0 1,0 0-1,1 0 0,-1 0 0,1 0 0,-1 0 0,1 1 0,-1-1 0,2 1 0,-1 0 15,0 0 0,0 1 0,-1-1 0,1 1 0,0-1 1,-1 1-1,1-1 0,-1 1 0,0 0 0,1 0 0,-1 0 0,0 0 0,0 0 0,0 0 0,0 0 0,0 0 0,-1 0 0,1 3 0,5 36 222,-2 1 0,-1-1 0,-5 59-1,0-22-311,2-76-256,0-14-3043,1 2 3103,0 0 0,1 1 0,0-1 0,1 0 0,0 1 0,0 0 0,7-13 0,38-67-1752,-36 68 2006,-12 21 28,4-7 48,-1 0 1,1 1-1,1-1 1,-1 1-1,1 0 1,0 0-1,1 0 1,-1 1 0,1-1-1,7-4 1,-13 10 11,1 0 0,-1 0 0,0-1 1,0 1-1,1 0 0,-1 0 1,0 0-1,1 0 0,-1 0 1,0-1-1,1 1 0,-1 0 1,0 0-1,1 0 0,-1 0 1,0 0-1,1 0 0,-1 0 1,0 0-1,1 0 0,-1 0 0,0 0 1,1 0-1,-1 0 0,0 1 1,1-1-1,-1 0 0,0 0 1,1 0-1,-1 0 0,0 1 1,0-1-1,1 0 0,-1 0 1,0 0-1,0 1 0,1-1 0,-1 0 1,0 1-1,0-1 0,0 0 1,1 0-1,-1 1 0,0-1 1,0 0-1,0 1 0,0-1 1,0 1-1,1 19 1355,-1-15-1419,0 254 2951,0-259-2961,-1 0-1,1 0 1,0 0-1,0 1 0,0-1 1,0 0-1,0 0 1,0 1-1,0-1 1,0 0-1,0 0 1,0 1-1,0-1 1,0 0-1,0 0 1,1 1-1,-1-1 0,0 0 1,0 0-1,0 0 1,0 1-1,0-1 1,0 0-1,0 0 1,1 0-1,-1 0 1,0 1-1,0-1 1,0 0-1,0 0 1,1 0-1,-1 0 0,0 0 1,0 1-1,1-1 1,-1 0-1,0 0 1,8-5-821,6-13-239,30-90-3227,-1 5 174,-10 39 6176,-33 63-1823,1 1 0,-1-1 0,0 0 0,0 0 0,1 1 0,-1-1 0,0 0 0,1 0 0,-1 1 0,1-1 0,-1 1 0,1-1 0,-1 0 0,1 1 0,-1-1 0,1 1 0,-1-1 0,1 1 0,0-1 0,-1 1 0,1 0 0,0-1 0,0 1 0,-1 0 0,1-1 0,0 1 0,0 0 0,-1 0 0,1 0 0,1 0 0,9 21 4639,-8-13-6059,4 10 1142,5 12 495,27 53 0,-33-73-797,1 0 0,0 0-1,10 10 1,-11-15-439,0 1-1,0-1 0,1 0 1,-1 0-1,12 6 1,13 3-4999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5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176 142 6374,'1'-26'8037,"-1"-5"-3709,0 25-4243,0-1-1,0 1 0,-1-1 1,-3-10-1,3 15-88,0 0 1,1-1-1,-1 1 0,-1 0 1,1 0-1,0 0 0,0 0 1,-1 0-1,1 0 0,-1 0 1,0 0-1,1 1 0,-1-1 1,0 0-1,0 1 0,0 0 1,0-1-1,0 1 0,-1 0 0,1 0 1,0 0-1,-1 1 0,1-1 1,0 0-1,-1 1 0,1 0 1,-4-1-1,3 1 24,0-1 0,-1 1 1,1 0-1,-1 0 0,1 1 0,0-1 1,-1 1-1,1-1 0,0 1 0,-1 0 0,1 0 1,0 0-1,0 1 0,0-1 0,0 1 1,0 0-1,0 0 0,0 0 0,1 0 0,-1 0 1,-3 5-1,1-1-21,1 1 0,0 0 1,0 0-1,1 0 0,0 0 0,0 1 0,0-1 1,-1 12-1,-2 9 5,3 1 0,0 0 0,2 48 0,1-56-4,0-19-10,-1 0 0,1 0 0,0 0 0,0-1 0,1 1 0,-1 0 1,0 0-1,0 0 0,1 0 0,-1-1 0,1 1 0,0 0 0,0 0 0,-1-1 0,1 1 0,0-1 1,0 1-1,1-1 0,-1 1 0,0-1 0,0 1 0,1-1 0,-1 0 0,1 0 0,-1 0 0,1 0 1,-1 0-1,1 0 0,0 0 0,-1 0 0,1-1 0,0 1 0,0-1 0,-1 1 0,1-1 0,0 0 1,0 0-1,0 1 0,0-1 0,0 0 0,-1-1 0,1 1 0,0 0 0,0-1 0,0 1 0,0-1 1,2 0-1,0-1-78,-1 0 1,0 0-1,1 0 1,-1 0-1,0-1 1,0 1-1,0-1 1,-1 1-1,1-1 1,-1 0-1,1 0 1,-1 0 0,0-1-1,0 1 1,1-4-1,23-55-1699,-8 1 24,-12 36 715,16-37-1,-22 62 1086,0 0 1,1-1-1,-1 1 0,0-1 1,0 1-1,0 0 1,0-1-1,1 1 0,-1 0 1,0-1-1,0 1 0,1 0 1,-1 0-1,0-1 0,1 1 1,-1 0-1,0 0 1,1 0-1,-1-1 0,0 1 1,1 0-1,-1 0 0,1 0 1,-1 0-1,0 0 0,1 0 1,-1 0-1,1-1 0,-1 1 1,0 0-1,1 1 1,-1-1-1,0 0 0,1 0 1,-1 0-1,1 0 0,-1 0 1,0 0-1,1 0 0,-1 1 1,0-1-1,1 0 1,-1 0-1,0 0 0,1 1 1,-1-1-1,0 0 0,1 0 1,-1 1-1,0-1 0,0 0 1,1 1-1,-1 0 1,14 18 2326,-13-18-2331,119 202 1664,-119-201-1660,1 1-1260,-2-6-868,-1-6 409,1-17-3197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5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0 193 13389,'0'-7'3587,"0"-1"-2274,8-10-576,18-5-353,1-3 97,2-3 63,-2 3-736,-2 2 128,-8 3-1666,1 10-3811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0 6054,'0'6'352,"-2"0"0,1 0 1,0 0-1,-1-1 0,0 1 1,-1 0-1,1-1 0,-1 0 1,0 0-1,-6 8 0,4-6-139,1 0-1,0 1 1,0 0-1,-4 11 1,6-10-161,2-8-65,0-1-1,0 1 1,0 0 0,-1 0 0,1 0-1,0-1 1,0 1 0,0 0 0,-1 0-1,1-1 1,0 1 0,-1 0 0,1 0-1,-1-1 1,1 1 0,-1-1 0,1 1-1,-1 0 1,1-1 0,-1 1-1,0-1 1,1 1 0,-1-1 0,1 1-1,-1-1 1,0 0 0,0 1 0,1-1-1,-1 0 1,0 0 0,0 1 0,1-1-1,-1 0 1,0 0 0,0 0 0,0 0-1,1 0 1,-1 0 0,0 0 0,0 0-1,0 0 1,0-1 0,-1 1 27,1 1 0,-1-1 0,1 0 0,-1 1 0,1-1 0,-1 1 0,1-1 0,0 1 0,-1 0 0,1 0 0,0 0 0,-1 0 1,1 0-1,-2 1 0,2-1 179,0 1 0,-1-1 1,1 0-1,-1 0 0,1 0 1,-1 0-1,1 0 0,-1 0 1,0-1-1,1 1 1,-1 0-1,0-1 0,0 0 1,0 1-1,-1-1 0,-20 4 468,22-4-640,1 0 0,0 0 1,0 0-1,-1 1 0,1-1 0,0 0 1,0 0-1,-1 0 0,1 1 0,0-1 0,0 0 1,-1 0-1,1 1 0,0-1 0,0 0 1,0 0-1,0 1 0,0-1 0,-1 0 0,1 1 1,0-1-1,0 0 0,0 1 0,0-1 1,0 0-1,0 0 0,0 1 0,0-1 0,0 0 1,0 1-1,0-1 0,0 0 0,1 1 1,0 2 27,1 0 1,0-1-1,0 1 1,0-1-1,1 1 1,-1-1-1,0 0 1,1 0-1,0 0 1,3 2 0,6 4-23,0 0 1,1 0 0,0-2 0,0 1 0,1-2 0,0 0-1,0 0 1,0-2 0,1 0 0,-1 0 0,1-1 0,-1-1-1,27-1 1,-39 0-64,0-1-1,0 1 0,0-1 0,0 0 1,-1 1-1,1-1 0,0 0 1,0 0-1,0 0 0,-1-1 0,1 1 1,-1 0-1,1-1 0,-1 1 1,1-1-1,-1 1 0,0-1 0,0 0 1,2-2-1,10-22-3864,-10 19 2082,3-6-4203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7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224 258 2242,'5'-2'8814,"-1"-2"-5524,0-15-4231,-3 14 1907,3-33-1721,-1 0 1,-4-68-1,1 104 702,-1 0 0,1 0 0,0 0-1,-1 0 1,0 0 0,0 0-1,1 0 1,-1 0 0,0 0-1,-1 0 1,1 0 0,0 0 0,0 1-1,-1-1 1,1 1 0,-1-1-1,0 1 1,1-1 0,-1 1 0,0 0-1,0 0 1,0 0 0,0 0-1,0 0 1,0 0 0,0 0-1,0 1 1,0-1 0,0 1 0,0 0-1,0-1 1,0 1 0,-3 0-1,-1 0 111,0 0 0,1 0 0,-1 0 0,1 1 0,-1-1-1,1 1 1,-1 1 0,1-1 0,-1 1 0,1 0 0,0 0 0,-8 5-1,5 0 3,0 0 0,0 1 0,0 0 0,1 0 0,0 1 0,1 0 0,0 0 0,0 1 0,1 0 0,0 0 0,1 0 0,-5 15 0,3-4-55,0 1 1,1 0 0,2 0 0,0 0 0,0 27 0,3 12-961,0-61 915,1 0 0,-1 0 0,0 1 0,0-1 0,0 0 0,0 0 0,0 0 0,0 0 0,1 0 0,-1 1 0,0-1 0,0 0 0,0 0 0,0 0 0,1 0 0,-1 0 0,0 0 0,0 0 0,0 0 0,0 0 0,1 0 0,-1 0 0,0 0 0,0 0 0,0 0 0,1 0 0,-1 0 0,0 0 0,0 0 0,0 0 0,1 0 0,-1 0 0,0 0 0,0 0 0,0 0 0,0 0 0,1 0 0,-1 0 0,0-1 0,0 1 0,0 0 0,0 0 0,1 0 0,-1 0 0,0 0 0,0-1 0,0 1 0,0 0 0,0 0 0,0 0 0,0 0 0,0-1 0,0 1 0,1 0 0,-1 0 0,0 0 0,0 0 0,0-1 0,0 1 0,10-13-371,3-14 342,15-46 0,-20 50 320,0 1 0,1 0 1,2 1-1,15-26 0,-26 46-181,1 1 0,-1 0 0,0 0 0,0-1 0,0 1 0,0 0 0,0 0 0,1-1 0,-1 1 1,0 0-1,0 0 0,0 0 0,0-1 0,1 1 0,-1 0 0,0 0 0,0 0 0,1 0 0,-1 0 1,0-1-1,0 1 0,1 0 0,-1 0 0,0 0 0,1 0 0,-1 0 0,0 0 0,0 0 0,1 0 1,-1 0-1,0 0 0,0 0 0,1 0 0,-1 0 0,0 0 0,1 1 0,5 9 1244,-1 20-379,-5-29-885,62 737 2455,-60-681-3577,-30-211-3027,5 39 2920,11 48 1071,-5-34 1920,12 33 4084,56 71-5624,21-1-174,-66-2-95,-1-1 0,1 0 1,0 0-1,0-1 0,-1 1 0,1-1 0,0 0 0,-1-1 0,9-5 0,0 0 28,-1-1-1,-1-1 0,0 0 0,0 0 0,-1-2 1,0 1-1,-1-1 0,0-1 0,-1 0 1,-1 0-1,0-1 0,0 1 0,-2-2 0,0 1 1,0-1-1,5-25 0,-6 19-27,0-17-36,-5 37 98,0 6-256,0 32 58,-1-11 95,1 0 0,5 35 0,-5-54 22,2 0 1,-1 0-1,1 0 0,0 0 0,1-1 0,-1 1 1,1-1-1,1 0 0,-1 0 0,1 0 0,0 0 1,0-1-1,10 10 0,-12-13 5,0 0-1,1 0 1,0 0 0,-1 0-1,1-1 1,0 1 0,0-1-1,-1 0 1,1 0 0,0 0-1,0 0 1,0 0 0,1-1-1,-1 1 1,0-1 0,0 0-1,0 0 1,0 0 0,0 0 0,0-1-1,0 1 1,1-1 0,-1 0-1,0 0 1,-1 0 0,6-2-1,-2-1-2,1 1 0,-1-2 1,0 1-1,0 0 0,-1-1 0,0 0 0,1-1 0,-2 1 0,1-1 0,4-7 1,4-8 35,-1-1 0,-2 0 0,15-42 0,14-75 140,-36 126-124,0-4 36,-2 9 296,0 11 1047,-3 49-1507,1-22 77,1-1 0,5 45 0,-4-69-13,0 0 1,1 1 0,-1-1 0,1 0-1,1 0 1,-1 0 0,1 0-1,0 0 1,0 0 0,0-1 0,0 0-1,1 1 1,0-1 0,0-1-1,6 6 1,-6-6-18,-1-1 1,1 0-1,-1 0 0,1 0 0,0-1 1,0 1-1,-1-1 0,1 0 1,0 0-1,0 0 0,0-1 0,1 1 1,-1-1-1,0 0 0,0 0 0,0 0 1,0-1-1,0 1 0,0-1 1,0 0-1,7-3 0,-6 1-20,0 0-1,1-1 1,-2 0 0,1 1-1,0-2 1,-1 1 0,0 0-1,0-1 1,0 0 0,0 0-1,5-10 1,4-9 52,13-32 1,5-52-185,-23 78 669,-6 24 212,-1 7 408,-2 13-1027,1 1 0,0 0-1,1 0 1,1-1 0,1 1 0,0-1 0,0 1 0,11 25 0,6 4-180,2-1 0,44 65 0,-63-104 3,1 0 0,0 1 0,0-1 0,0 0 0,8 5 0,3-1-4273,-11-8-453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7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 13933,'0'0'3716,"-2"0"-1827,2-2-928,0 10-6502,0 10-3363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8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0 444 6630,'0'1'6686,"4"-5"-5199,17-39-1009,26-78 0,-15 35-1455,22-48 3614,-55 150-2327,0 1 0,3 25-1,-1-1-202,-2-3-21,0-25-73,0 0 0,1 0-1,0 0 1,1 0 0,1 0 0,0-1-1,0 1 1,2 0 0,5 14-1,-9-26-17,0-1-1,0 1 1,1 0 0,-1-1-1,0 1 1,0-1-1,1 1 1,-1-1 0,0 0-1,1 1 1,-1-1-1,0 1 1,1-1-1,-1 1 1,1-1 0,-1 0-1,1 1 1,-1-1-1,1 0 1,-1 0-1,1 1 1,-1-1 0,1 0-1,-1 0 1,1 0-1,0 0 1,-1 0 0,1 0-1,-1 0 1,1 0-1,-1 0 1,1 0-1,0 0 1,-1 0 0,1 0-1,-1 0 1,1 0-1,-1 0 1,1-1-1,-1 1 1,1 0 0,-1 0-1,1-1 1,-1 1-1,1 0 1,-1-1 0,1 1-1,-1-1 1,1 1-1,-1 0 1,0-1-1,1 0 1,16-27-418,23-88-483,-22 60 1114,29-63-1,-45 114-33,0 1 68,0 0 0,0 0 0,0 0 0,1 0 0,-1 1 0,5-6 1,-6 9-203,-1-1 0,0 1 0,1 0 0,-1 0 1,0 0-1,1 0 0,-1 0 0,0-1 0,1 1 0,-1 0 1,0 0-1,1 0 0,-1 0 0,0 0 0,1 0 1,-1 0-1,0 0 0,1 0 0,-1 0 0,0 0 1,1 1-1,-1-1 0,0 0 0,1 0 0,-1 0 0,0 0 1,1 0-1,-1 1 0,0-1 0,0 0 0,1 0 1,-1 0-1,0 1 0,0-1 0,1 0 0,-1 1 1,0-1-1,0 0 0,0 0 0,1 1 0,7 15 281,-7-14-186,20 41-278,2 0 0,1-1 1,43 54-1,-64-92-165,0 0 0,1 0 0,0-1 0,0 1 0,0-1 1,8 5-1,-10-6-285,1-1 0,0 0 0,0 0 1,0 0-1,0 0 0,0 0 0,5 0 1,13 0-5115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3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193 101 5541,'7'-22'10177,"-2"-16"-6426,-5 37-3746,0-1 0,0 1 0,0-1 0,0 0 1,-1 1-1,1-1 0,0 1 0,-1-1 0,0 1 1,1-1-1,-1 1 0,0-1 0,1 1 0,-1 0 1,0-1-1,0 1 0,0 0 0,0 0 0,0-1 1,0 1-1,-1 0 0,1 0 0,0 0 0,-1 0 1,1 1-1,0-1 0,-1 0 0,1 1 0,-1-1 1,1 1-1,-1-1 0,0 1 0,1-1 0,-3 1 1,-1-1 41,1 1 1,-1 0-1,1 0 1,0 0-1,-1 0 1,1 0-1,-1 1 1,1 0 0,0 0-1,0 0 1,-1 1-1,1-1 1,0 1-1,0 0 1,0 0-1,1 1 1,-5 2 0,2 1-43,1-1 0,0 1 0,0 1 0,1-1 0,-1 1 1,1-1-1,1 1 0,-1 1 0,-2 8 0,-3 10-21,1 0 0,1 0 0,1 1 0,1-1 0,2 1 0,-1 48 0,4-73-5,0-1 1,0 1-1,0 0 0,1-1 0,-1 1 1,0-1-1,1 1 0,-1-1 0,1 1 1,0-1-1,-1 1 0,1-1 0,0 1 1,0-1-1,0 0 0,0 0 0,0 1 1,0-1-1,0 0 0,0 0 0,1 0 1,-1 0-1,0 0 0,1 0 0,-1-1 1,0 1-1,1 0 0,-1-1 1,1 1-1,-1-1 0,1 0 0,0 1 1,-1-1-1,1 0 0,-1 0 0,1 0 1,0 0-1,-1 0 0,1 0 0,-1 0 1,1-1-1,-1 1 0,1 0 0,0-1 1,-1 0-1,0 1 0,1-1 0,-1 0 1,1 0-1,-1 1 0,0-1 0,1 0 1,-1-1-1,0 1 0,0 0 0,0 0 1,0 0-1,0-1 0,0 1 1,1-2-1,4-6-157,5-8-102,2-1 0,28-29 0,-36 42 290,0 1 0,0 0 0,1 0-1,-1 0 1,1 0 0,0 1 0,0 0-1,0 0 1,1 1 0,-1 0 0,1 0-1,0 0 1,10-1 0,-7 2 62,0 1 0,0-1 0,0 2 0,1-1 0,-1 2 1,0-1-1,0 1 0,0 1 0,10 4 0,-7-2-447,0 2-1,-1 0 1,0 0 0,0 1 0,-1 1-1,13 11 1,9 10-3815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7 1345,'0'0'292,"0"0"0,0-1 1,0 1-1,0 0 0,-1 0 0,1-1 0,0 1 0,0 0 0,0 0 0,0-1 0,0 1 0,0 0 0,0 0 0,-1-1 0,1 1 1,0 0-1,0 0 0,0 0 0,-1-1 0,1 1 0,0 0 0,0 0 0,0 0 0,-1 0 0,1-1 0,0 1 0,0 0 1,-1 0-1,1 0 0,0 0 0,0 0 0,-1 0 0,-13 1 2294,-10 10-1817,21-7-709,-1 1 1,1-1-1,1 1 1,-1 0-1,1 0 1,0 0-1,0 0 1,0 1-1,1-1 0,0 0 1,-1 9-1,-1 66 339,4-57-365,-2-10-16,2 0 1,-1 0-1,2 1 0,0-1 0,0-1 0,6 16 0,-6-22-13,1 0 0,-1-1 0,1 1-1,1-1 1,-1 0 0,1 0 0,0 0-1,0-1 1,1 1 0,-1-1 0,1 0-1,0 0 1,0-1 0,0 1-1,9 3 1,-7-4-23,0 1 0,0-1 0,0-1 0,1 1-1,0-2 1,-1 1 0,1-1 0,0 0 0,0 0 0,0-1 0,-1 0 0,12-1-1,-15 0 12,1 0 0,-1 0 0,0 0 0,0 0 0,0-1 0,0 0 0,0 0 0,-1 0 0,1 0 0,0 0 0,-1-1-1,1 0 1,-1 1 0,0-1 0,0-1 0,0 1 0,-1 0 0,1-1 0,-1 1 0,1-1 0,-1 0 0,0 0 0,2-6-1,0-7 30,0 0 1,-2-1-1,0 0 0,0 1 0,-2-1 0,0 0 0,-4-20 0,4 32 16,-1 1 1,0-1 0,0 1-1,-1 0 1,1-1-1,-1 1 1,0 0 0,-1 0-1,1 0 1,-1 0 0,0 1-1,0-1 1,-1 1-1,1 0 1,-1 0 0,0 0-1,0 0 1,0 1 0,-1-1-1,1 1 1,-11-5 0,6 3 128,-1 1 1,-1 1 0,1-1 0,-1 2 0,1-1-1,-1 1 1,0 1 0,1 0 0,-1 0 0,-14 2 0,21-1-179,0 1 0,0-1 0,0 1 0,0 0 0,0 0 0,1 0 1,-1 1-1,0-1 0,1 1 0,-1 0 0,1 0 0,0 0 1,-1 0-1,1 1 0,0-1 0,0 1 0,1 0 0,-1 0 0,0 0 1,1 0-1,0 0 0,-4 7 0,3-4-236,0 1 1,1-1-1,0 0 1,0 1-1,-1 7 1,1 35-5168,3-30 636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 6662,'0'0'7437,"-8"0"-6781,-2 1-488,1 0-1,-1 1 0,1 1 1,-1-1-1,1 2 1,0-1-1,0 1 0,0 0 1,1 1-1,-1 0 0,1 1 1,1-1-1,-1 2 1,1-1-1,0 1 0,-8 9 1,14-15-180,1 0 0,-1 1-1,0-1 1,0 0 0,1 1 0,-1-1 0,1 1 0,-1-1 0,1 1 0,-1-1 0,1 1 0,0-1 0,0 1 0,0-1 0,0 1 0,0-1 0,0 1 0,0 0 0,1-1 0,-1 1 0,0-1-1,1 1 1,0-1 0,-1 1 0,1-1 0,0 0 0,-1 1 0,1-1 0,0 0 0,0 0 0,0 1 0,0-1 0,0 0 0,1 0 0,-1 0 0,0 0 0,0 0 0,3 1 0,6 4-52,0 0 1,0-1 0,1 0 0,12 4-1,-10-4-73,2 1 45,0 0 1,-1 1-1,0 1 0,-1 0 0,0 1 1,18 16-1,-28-23 95,0 1 0,-1 0 0,1 0-1,-1 0 1,1 0 0,-1 0 0,0 0 0,-1 1 0,1-1 0,0 1 0,-1 0 0,0-1-1,0 1 1,0 0 0,0 0 0,-1-1 0,1 1 0,-1 0 0,0 0 0,0 0 0,0 0-1,-1 0 1,1-1 0,-1 1 0,0 0 0,0 0 0,-1-1 0,1 1 0,-1 0-1,1-1 1,-5 7 0,0-2 69,0 0 1,-1 0-1,0-1 0,0 0 0,0 0 0,-1 0 1,0-1-1,0 0 0,-1-1 0,1 0 0,-1 0 0,-1-1 1,1 0-1,0-1 0,-1 0 0,0 0 0,0-1 1,0 0-1,0-1 0,0 0 0,0-1 0,-10 0 0,19 0-135,0-1-1,1 1 0,-1-1 0,1 1 0,-1-1 1,1 1-1,-1-1 0,0 1 0,1-1 0,0 0 0,-1 1 1,1-1-1,-1 0 0,1 1 0,0-1 0,-1 0 0,1 1 1,0-1-1,0 0 0,0 0 0,0 1 0,-1-1 0,1 0 1,0 0-1,0 0 0,0 1 0,1-1 0,-1 0 1,0 0-1,0-1 0,7-25-3403,7 11-558,8-2-1473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3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3 8328,'-2'-1'6544,"-2"0"-3327,-23 2-2953,20 0-169,1 1 0,-1 0-1,1 0 1,-1 1 0,1 0-1,0 0 1,0 0-1,1 1 1,-1 0 0,-10 9-1,-1 3 37,-27 32 0,33-35-82,1 1 1,1 0-1,0 1 0,0 0 0,2 0 1,-7 19-1,10-22-58,0-1 0,2 0 0,-1 1 0,1-1 1,1 1-1,0-1 0,1 1 0,0 0 0,4 22 0,-3-28 11,1 0-1,0 0 1,0 0-1,1-1 1,0 1-1,0-1 1,0 0-1,0 0 1,1 0-1,0 0 1,0 0-1,0-1 1,1 0-1,-1 0 1,1 0-1,0 0 1,0-1-1,1 0 1,-1 0-1,1 0 1,7 2-1,3 1 5,0-1-1,0-1 0,0 0 0,1-1 0,-1-1 0,30 0 1,-30-2 25,-1-1 0,0-1 1,0-1-1,-1 0 1,1 0-1,0-2 1,-1 0-1,24-11 1,-13 8-2226,-7 5-2585,-11 2 2351,14-3-6931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4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6022,'0'0'4772,"2"0"-3555,11 0-320,8 0 384,6 0-480,6 0 288,5 0-704,1 0-321,-3 0 64,-7 0-288,-8 0 192,-4 0-385,-5 0-544,-4 0-1281,-3 0-1025,-5-4-3139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4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19 5701,'-10'-5'9609,"6"1"-7078,-1-1-641,5 3-609,0 0-1121,11 2-17040</inkml:trace>
  <inkml:trace contextRef="#ctx0" brushRef="#br0" timeOffset="1">30 411 5317,'0'1'8744,"0"5"-6373,0-4 575,8-2-14925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5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13421,'0'0'4687,"0"4"-4068,-3 38-628,-3 0 0,-1 0 0,-2 0 0,-1-1 1,-22 53-1,19-68-1340,12-25 1226,0-1 1,0 1-1,0 0 0,0 0 0,0-1 0,0 1 0,0 0 0,0-1 0,0 1 0,-1-1 0,1 1 1,0-1-1,0 0 0,-1 0 0,1 1 0,0-1 0,-1 0 0,-1 0 0,3 0 32,0-1 91,0 0 0,1 0-1,0 0 1,-1 0-1,1 0 1,-1 0 0,1 0-1,0 1 1,0-1-1,-1 0 1,1 1 0,0-1-1,0 0 1,0 1-1,0-1 1,0 1-1,0-1 1,0 1 0,0 0-1,0-1 1,0 1-1,0 0 1,0 0 0,0 0-1,0 0 1,0 0-1,0 0 1,2 0 0,42-1-69,-34 2 96,18-1 85,-17 1-44,-1-1 1,1 0-1,-1-1 1,1 0-1,11-3 0,-19 3-94,0-1 0,0 1-1,0-1 1,0 0 0,-1 0-1,1 0 1,-1 0-1,0-1 1,1 0 0,-1 1-1,0-1 1,-1 0 0,1-1-1,0 1 1,-1 0-1,0-1 1,0 1 0,3-6-1,4-14-440,0-1 1,-2 0-1,9-48 0,-2 10 2751,-14 84 3141,14 56-4887,26 144 953,14 61-2705,-44-249-2966,3-9-5669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8872,'-1'1'225,"0"-1"-1,0 0 1,0 0-1,0 0 0,0 0 1,0 1-1,0-1 1,0 0-1,0 1 1,0-1-1,0 1 0,0-1 1,1 1-1,-1-1 1,0 1-1,0 0 0,0-1 1,1 1-1,-1 0 1,0-1-1,0 3 1,-9 25 1654,9-12-1843,0 1 0,1 19 1,1-20 378,-1 121 63,0-15-1002,0-42-3808,1-74 1081,6-5-1457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4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8 8872,'-1'0'294,"0"-1"-1,1 0 1,-1 0-1,0 1 1,0-1-1,1 1 1,-1-1-1,0 1 1,0-1-1,0 1 1,0 0-1,0-1 1,0 1-1,0 0 1,1 0-1,-1-1 1,0 1-1,0 0 1,0 0-1,-2 0 0,2 1-175,0-1 0,1 1-1,-1-1 1,0 0 0,0 1-1,1 0 1,-1-1 0,0 1-1,1-1 1,-1 1 0,1 0-1,-1-1 1,1 1 0,-1 0-1,1 0 1,-1 0 0,1-1-1,-1 2 1,-1 6-147,0 0 0,0 0 0,1 0 0,-1 9 0,1-6 440,-16 84-343,-3-1 0,-4-2 0,-50 125 0,70-206-89,-13 30-85,16-40 46,0 1 1,1-1 0,-1 1-1,0-1 1,0 0 0,0 1 0,0-1-1,0 0 1,0 0 0,0 0 0,0 0-1,0 0 1,-1 0 0,1 0 0,0 0-1,-1 0 1,1-1 0,0 1-1,-1 0 1,-2 0 0,2-2-94,1 0 1,0 1-1,-1-1 0,1 0 1,0 0-1,0 0 0,0 0 1,0 0-1,0-1 1,0 1-1,0 0 0,0-1 1,0 1-1,0 0 0,1-1 1,-1 1-1,0-1 1,1 1-1,-1-3 0,-8-33 665,18 38-432,26 6 319,-14-2-231,0 0-1,43 1 1,-58-5-170,-1-1 0,1-1-1,-1 1 1,1-1 0,-1 0 0,1 0 0,-1-1-1,1 1 1,-1-1 0,0 0 0,0-1 0,0 1-1,0-1 1,-1 0 0,1 0 0,6-7 0,-3 1 116,0-1 1,-1 1-1,0-2 1,0 1 0,-2-1-1,1 0 1,-1 0-1,-1 0 1,0-1 0,0 1-1,-1-1 1,-1 0-1,0 0 1,0-24 0,-12 185 460,0-25-446,10 21-332,0-144 117,0 0-1,0-1 1,0 1-1,0 0 0,0 0 1,0 0-1,1 0 0,-1 0 1,0 0-1,0 0 0,1 0 1,-1-1-1,1 1 1,-1 0-1,1 0 0,-1 0 1,1-1-1,-1 1 0,1 0 1,0-1-1,-1 1 0,1 0 1,0-1-1,0 1 1,0-1-1,-1 1 0,2 0 1,0-1-193,-1 0 1,1 0 0,-1 0-1,1 0 1,-1 0 0,1 0-1,-1 0 1,1-1 0,-1 1-1,1 0 1,-1-1 0,1 1-1,-1-1 1,1 0 0,-1 1-1,0-1 1,1 0 0,1-1 0,27-28-5739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44 7047,'0'3'3518,"-3"44"-1530,-2-1 1,-14 61-1,-2 16-1275,2 58-1290,29-366-3997,0 43 767,-5 63 1377,2-26 8101,-8 157-2898,0-10-2246,1 0 0,3 0 0,1 0-1,9 42 1,-11-80-519,-1 0 0,0 0 0,1 0 0,0 0 0,0 0 0,0 0-1,0 0 1,6 6 0,-7-9-15,0 0 1,0 0-1,0 0 0,0 0 0,0 0 0,0 0 0,0 0 1,1-1-1,-1 1 0,0-1 0,0 1 0,1-1 0,-1 1 0,0-1 1,1 0-1,-1 1 0,1-1 0,-1 0 0,0 0 0,1 0 1,-1 0-1,1 0 0,-1-1 0,0 1 0,1 0 0,-1 0 1,0-1-1,1 1 0,-1-1 0,0 0 0,0 1 0,2-2 1,1-1-11,0 0 1,-1 0-1,1 0 1,-1-1-1,0 1 1,0-1-1,0 0 1,0 0-1,3-7 1,18-43-671,-20 42 369,99-271 126,-103 297 1297,5 455 1783,-5-452-2946,4 43 134,-4-56-125,1 0-1,0 0 0,-1-1 0,1 1 0,1 0 0,-1-1 1,1 1-1,-1-1 0,1 0 0,0 1 0,0-1 0,4 4 0,-5-6-63,-1 0 0,1-1-1,0 1 1,0 0 0,0 0 0,0-1-1,0 1 1,0-1 0,0 1-1,0-1 1,0 0 0,0 1-1,0-1 1,0 0 0,1 0-1,-1 0 1,0 1 0,0-1-1,0 0 1,0-1 0,0 1-1,1 0 1,-1 0 0,0 0-1,0-1 1,0 1 0,0 0-1,0-1 1,0 1 0,0-1 0,1 0-1,1-2-437,0 1 0,0-1 0,0 1 0,0-1 0,0 0 0,-1 0 0,4-6 0,19-34-5807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12172,'0'4'2562,"-2"22"-1057,-4 15-960,0 10 95,-1 7 161,1 9-448,2 5-97,-2 10-256,-1-5 192,3-6-320,0-16 64,4-17-993,0-14-737,0-11-2658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0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322 1 8968,'0'1'4004,"-9"25"-2402,-3 12-609,3 6-193,3 8 193,2 7-384,0 10-64,2 9-321,0 1-64,2-3-128,0-11-64,0-16 96,0-16-352,0-11-481,0-11-1409</inkml:trace>
  <inkml:trace contextRef="#ctx0" brushRef="#br0" timeOffset="1">0 312 6278,'0'0'7687,"9"0"-6406,14 0-384,10 2 320,11-2-608,8 0-513,6 0-160,1 0-1922,1-6-3907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1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 5605,'5'2'5178,"9"-2"-5665,-10 0 996,23-1 286,40-7 0,4-1-639,-71 9-141,1 0 0,-1-1 1,0 1-1,0 0 1,1 0-1,-1 0 1,0 0-1,1 0 1,-1 0-1,0 0 1,0 0-1,1 0 1,-1 0-1,0 0 1,0 0-1,1 0 1,-1 0-1,0 1 0,0-1 1,1 0-1,-1 0 1,0 0-1,0 0 1,0 0-1,1 0 1,-1 1-1,0-1 1,0 0-1,0 0 1,1 0-1,-1 1 1,0-1-1,0 0 1,0 0-1,0 0 1,0 1-1,0-1 0,1 0 1,-1 0-1,0 1 1,0-1-1,0 0 1,0 0-1,0 1 1,0-1-1,0 0 1,0 0-1,0 1 1,0-1-1,0 0 1,0 1-1,0-1 1,0 0-1,-1 0 0,1 1 1,0-1-1,0 0 1,0 0-1,0 0 1,0 1-1,0-1 1,-1 0-1,-12 19 689,9-14-583,-59 74 578,-47 67-91,107-141-560,0 0-1,0 0 0,1 1 0,-1-1 1,1 1-1,0-1 0,1 1 0,-1 0 0,1-1 1,0 1-1,1 0 0,-1 6 0,2-11-44,-1 0 0,0 1 0,1-1 0,-1 0 0,1 0 0,-1 0 0,1 0 0,0-1-1,-1 1 1,1 0 0,0 0 0,0 0 0,0 0 0,-1-1 0,1 1 0,0 0 0,0-1 0,0 1-1,0-1 1,0 1 0,0-1 0,0 1 0,1-1 0,-1 0 0,0 1 0,1-1 0,37 7 151,-31-6-114,36 4 111,84-3 0,-72-3-3683,-55-8-7796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1.5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0 212 9737,'178'-1'7524,"264"-27"-6522,39-54-234,126-14-1157,-525 91-3348,-97 23-892,-18 7 1528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1954,'0'0'12935,"0"14"-12535,-1 4-264,-1-1 0,0 1 1,-2-1-1,0 1 0,-11 30 0,13-44-126,1 0-1,-1 0 1,1 0 0,1 0 0,-1 0-1,0 0 1,1 0 0,0 0 0,0 0 0,0 1-1,1-1 1,-1 0 0,1 0 0,1 4-1,-1-6-15,0 0 0,1 0 0,-1 0 0,1 0 0,-1 0 0,1-1 0,0 1 0,0 0 0,-1-1 0,1 0 0,0 1-1,0-1 1,1 0 0,-1 0 0,0 0 0,0 0 0,0 0 0,1-1 0,-1 1 0,0-1 0,1 1 0,-1-1 0,1 0 0,3 0 0,4 0-35,1 0 1,-1-1-1,1 0 1,-1 0-1,0-1 0,1 0 1,-1-1-1,0-1 1,12-4-1,-6-1-162,1 0 0,-1-1 1,-1 0-1,20-17 0,-32 25 211,-1 0 1,1-1 0,-1 1 0,1-1 0,-1 1-1,0-1 1,0 0 0,0 0 0,0 0-1,-1 0 1,1 0 0,-1 0 0,0 0 0,0 0-1,0-1 1,1-5 1714,-9 31 423,2 3-1982,1 1 0,0 0 0,2 0 0,1 0 0,2 0-1,3 33 1,-2-46-150,0 0 0,0 0-1,1-1 1,1 1-1,7 19 1,-8-26-338,1 1-1,-1-1 1,1 0 0,9 11-1,-10-14-264,0 0-1,0 0 0,0-1 1,0 1-1,0-1 0,0 0 1,1 0-1,-1 0 1,7 3-1,25-1-11811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5669,'0'4'8232,"12"-2"-7880,9-2 97,2 0 192,6 0 159,0 0 129,1 0-897,-5-4 64,-4-2-320,-9-1-897,-6 3-2050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2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82 769,'16'0'4324,"11"0"-1602,9-2-1344,6-17-1122,6-7-737,6-9-6309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3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50 245 12460,'0'0'1559,"0"-4"-705,2-8-718,0 1 0,0-1 0,1 1 0,1 0 0,8-19 0,5-16-13,7-61 1756,-34 184-1863,3 1 0,3 1 0,8 88 0,4-53 182,-9-113-187,1 0 0,-1 0 0,1-1 0,-1 1 1,1 0-1,-1 0 0,0 0 0,1 0 0,-1-1 0,0 1 0,0 0 0,0-1 0,1 1 0,-1 0 1,0-1-1,0 1 0,0-1 0,0 0 0,0 1 0,0-1 0,0 0 0,0 1 0,0-1 0,0 0 1,-2 0-1,-30 5-91,31-5 79,-46 2 199,47-2 122,8-3-128,165-73 480,-94 48-3212,-56 19-1731,-2-1-3368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8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70 5541,'-3'25'7394,"-8"17"-4721,7-28-2641,0 1 1,-2 25 0,5-37-9,0 9 64,0 1 0,1-1 0,0 0 0,1 0 0,4 22 0,-4-31-81,0 0 0,0 0 0,1 0 0,-1 0 0,1 0 0,-1 0 0,1-1 0,0 1 0,0-1 0,0 1 0,0-1 0,1 0-1,-1 0 1,1 0 0,-1 0 0,1 0 0,0 0 0,-1-1 0,1 0 0,0 1 0,0-1 0,0 0 0,0 0 0,0 0 0,1-1 0,-1 1 0,4-1 0,-5 1 11,1-1 0,0 1 0,0-1 0,0 0 1,0 0-1,0 0 0,1 0 0,-1 0 0,-1-1 0,1 1 0,0-1 1,0 0-1,0 0 0,0 0 0,0 0 0,-1-1 0,1 1 0,0-1 1,-1 0-1,0 1 0,5-5 0,-4 1-19,0 0 0,0-1 0,0 1 1,0-1-1,-1 0 0,0 1 0,0-1 0,-1 0 0,0 0 0,1-7 1,1-7-56,0 0 1,-2 0-1,0-1 1,-1 1 0,-1 0-1,-1 0 1,-5-26 0,5 40 92,-1 1 0,1-1 0,-1 1 0,0 0 0,0 0 0,0 0 0,-1 0 0,0 1 0,1-1 0,-2 1 0,-4-4 0,6 6-15,1-1 1,-1 1-1,0 1 0,0-1 0,0 0 1,0 1-1,0-1 0,0 1 1,-1 0-1,1 0 0,0 0 1,-1 1-1,1-1 0,-1 1 1,1 0-1,0 0 0,-1 0 0,1 0 1,-1 0-1,-4 2 0,6-1-18,-1 1 0,1-1-1,-1 1 1,1-1-1,0 1 1,0 0 0,0 0-1,0 0 1,0 1 0,0-1-1,0 0 1,1 1-1,-1-1 1,1 1 0,0-1-1,0 1 1,0 0-1,-1 3 1,-13 53-418,15-58 391,-4 23-1828,0 44 0,6-7-4072,4-34 141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3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5733,'0'0'4618,"0"3"-1740,0 19-1858,-1 150 3114,-14 86-3144,13-221-927,0-13-673,1-46-856,32-333-6555,-14 216 8606,-18 164 5665,2 66-5063,-1 24-1353,0-110 183,3 53 129,-3-55-138,1 1 1,-1-1-1,1 0 0,0 0 1,-1 1-1,2-1 1,-1 0-1,0 0 0,1 0 1,-1 0-1,1 0 0,0-1 1,0 1-1,2 3 0,-2-5-2,-1-1 0,1 1 1,-1 0-1,0-1 0,1 1 0,-1-1 0,1 1 0,-1-1 0,1 0 1,-1 0-1,1 0 0,-1 1 0,1-1 0,0-1 0,-1 1 0,1 0 1,-1 0-1,1-1 0,-1 1 0,1 0 0,-1-1 0,0 0 0,1 1 0,-1-1 1,1 0-1,-1 0 0,0 0 0,0 1 0,0-1 0,1-1 0,-1 1 1,0 0-1,0 0 0,0 0 0,0-2 0,7-6 43,-1 0 0,-1 0 0,8-14 0,-13 21-55,37-72-891,38-104 1,-71 186 2899,-1 9-1684,0 22 553,-3 79-1,-3-84-831,2-1-1,1 0 0,10 54 0,-11-86-108,0 0-1,0-1 1,0 1-1,0 0 1,0 0-1,0-1 1,0 1-1,0 0 1,0 0-1,1-1 1,-1 1-1,0 0 0,1-1 1,-1 1-1,0 0 1,1-1-1,-1 1 1,1-1-1,-1 1 1,1-1-1,-1 1 1,1-1-1,-1 1 1,1-1-1,0 1 1,-1-1-1,1 0 1,0 1-1,-1-1 1,1 0-1,0 1 1,-1-1-1,1 0 1,0 0-1,0 0 1,-1 0-1,1 0 0,0 0 1,0 0-1,1 0 1,0-1-354,-1 0-1,1 0 1,0 0 0,0-1-1,0 1 1,-1 0 0,1-1 0,0 1-1,-1-1 1,0 0 0,1 0-1,-1 1 1,1-4 0,17-29-5839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8264,'0'0'6086,"0"22"-5382,0 12 129,0 12 96,0 6-160,-3 6-545,3 3-192,0 0 128,0-2-192,-2-3 192,2-12-288,0-12-96,0-19-1762,17-19-11243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0 8712,'0'0'6887,"0"2"-6054,0 20-577,0 10 256,0 10-223,0 10-1,0 6-320,2 3 192,0 4-192,0 0 224,0-6-352,0-13 224,-2-16-737,0-17-1152,0-9-2467</inkml:trace>
  <inkml:trace contextRef="#ctx0" brushRef="#br0" timeOffset="1">0 310 12396,'0'0'6534,"11"0"-6438,14 0 224,6 0-384,4 0 160,5-2-1697,2-7-2691,-1-1-6022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4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10 10442,'5'1'6348,"9"0"-6984,-11-2 1223,146-10 1671,-148 15-2236,0-1 0,-1 0-1,1 1 1,-1-1 0,0 1 0,0-1-1,-1 5 1,1-7-14,-1 5 25,0-1 0,0 0-1,0 1 1,-1-1 0,0 0 0,0 0 0,0 0 0,0 0-1,-5 6 1,-33 43 17,20-28-44,11-13-6,-19 23-13,2 1-1,1 1 1,-36 80 0,59-115 9,0 1 0,1 0-1,0-1 1,0 1 0,0 0 0,0 0 0,1 0 0,-1-1 0,1 1 0,0 0 0,0 0 0,1 0-1,-1 0 1,2 5 0,-1-7 5,1 1 0,-1-1 0,0 0 0,1 0 0,-1 0-1,1 0 1,0-1 0,0 1 0,0 0 0,0-1 0,0 1 0,0-1-1,0 0 1,0 1 0,0-1 0,1 0 0,-1 0 0,0-1 0,1 1-1,-1 0 1,6 0 0,10 2 90,0 0 0,0-1 0,1-1 0,21-1 0,-33-1 18,-1 1 0,0-1 0,0 0-1,0 0 1,0 0 0,0-1 0,0 0 0,0 0 0,-1-1 0,1 0 0,-1 0 0,1 0 0,-1 0 0,0-1-1,-1 0 1,6-5 0,5-18 439,-15 26-632,0 1 0,0-1 0,1 1 0,-1-1 1,0 1-1,0-1 0,0 0 0,0 1 0,0-1 0,1 1 0,-1-1 0,0 0 0,-1 1 0,1-1 0,0 1 1,0-1-1,0 1 0,0-1 0,0 0 0,0 1 0,-1-1 0,1 1 0,0-1 0,-1 1 0,1-1 0,0 1 1,-1-1-1,1 1 0,0 0 0,-1-1 0,1 1 0,-1-1 0,1 1 0,-1 0 0,1-1 0,-1 1 0,1 0 1,-1 0-1,1-1 0,-1 1 0,1 0 0,-1 0 0,1 0 0,-1 0 0,0 0 0,1 0 0,-1 0 0,1 0 1,-1 0-1,0 0 0,-29 0-6077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5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1 993,'0'4'1820,"-1"23"5010,1-23-6201,-1 1 1,1 0 0,-1-1-1,-1 1 1,1-1 0,-3 7 0,-5 13 683,1 0-1,-10 48 1,5-14-554,-9 22-438,5 2-1,3 0 0,4 0 1,0 96-1,8-146 899,2-19-3546,-1-1-8870,1-23 3664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15 156 7783,'-1'-1'518,"-1"0"0,1-1 0,0 1 0,0-1-1,0 1 1,0 0 0,0-1 0,0 0 0,0 1 0,1-1-1,-1 1 1,0-1 0,1 0 0,-1 0 0,1 1 0,0-1-1,-1-3 1,15 2 475,127-10 1452,22-4-1580,-144 14-805,78-11 221,-1-4 0,117-38-1,-212 56-274,-1 0 1,0 0-1,1 1 0,-1-1 0,0 0 0,1 0 1,-1 1-1,0-1 0,1 0 0,-1 1 1,0-1-1,0 0 0,1 1 0,-1-1 1,0 0-1,0 1 0,0-1 0,1 0 0,-1 1 1,0-1-1,0 1 0,0-1 0,0 0 1,0 1-1,0-1 0,0 1 0,0-1 1,0 1-1,0-1 0,0 0 0,0 1 0,1 24-2554,-1-14 7,3 10-3219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35 7527,'-9'2'6502,"5"-2"-1825,12 0-4453,15 0-128,9 0 256,1-7-256,-2-1-64,-2 1 65,-4 1-226,-8 1 193,-6 3-768,-3 0-1218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6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27 352,'0'3'9513,"0"-1"-7335,11 0-160,14-2 353,8 0-1314,7 0-257,4 0-800,4 0 225,-5-7-386,-5-3-1921,-1-6-4836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7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2755,'0'1'9440,"0"12"-8737,-10 240 5380,1 4-5013,7-217-1182,0 24 25,8-26-5891,-2-29-977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7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1 186 8264,'28'5'4407,"16"-7"-2172,-20 1-645,19-4-750,0-2 1,-1-1-1,66-23 1,-54 16-557,318-103 447,-365 114-2359,-15 5 151,-18 6-1840,0 12-2101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29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57 5445,'-1'-2'9159,"1"16"-5533,-3 39-4467,2-18 1538,-3 1-538,-13 60-1,6-39-101,10-42-480,1-30-248,-1-54-156,-1 26 300,2 0 1,2 1-1,1-1 1,14-63-1,-17 106 537,0 1-1,0-1 0,0 0 0,0 0 1,0 0-1,0 0 0,0 0 0,0 0 1,0 1-1,0-1 0,0 0 0,0 0 1,0 0-1,0 0 0,0 0 0,0 1 0,1-1 1,-1 0-1,0 0 0,0 0 0,0 0 1,0 0-1,0 0 0,0 0 0,0 0 1,0 1-1,0-1 0,1 0 0,-1 0 1,0 0-1,0 0 0,0 0 0,0 0 0,0 0 1,0 0-1,1 0 0,-1 0 0,0 0 1,0 0-1,0 0 0,0 0 0,0 0 1,0 0-1,1 0 0,-1 0 0,0 0 1,0 0-1,0 0 0,0 0 0,0 0 0,1 0 1,-1 0-1,0 0 0,0 0 0,0 0 1,0 0-1,0 0 0,0-1 0,0 1 1,0 0-1,1 0 0,-1 0 0,0 0 1,0 0-1,0 0 0,0 0 0,0-1 0,0 1 1,5 12 393,6 73 280,-7-53-485,0 1-1,2-1 1,15 46 0,-20-77-193,-1 1-1,0-1 1,1 0 0,0 1-1,-1-1 1,1 0 0,0 0-1,-1 1 1,1-1 0,0 0-1,0 0 1,0 0 0,0 0-1,0 0 1,0 0 0,0 0-1,1 0 1,-1 0 0,0-1 0,0 1-1,1 0 1,-1-1 0,0 1-1,1-1 1,-1 0 0,1 1-1,-1-1 1,0 0 0,1 0-1,-1 0 1,1 0 0,-1 0-1,1 0 1,-1 0 0,1 0-1,-1-1 1,0 1 0,1-1 0,-1 1-1,0-1 1,1 1 0,-1-1-1,0 0 1,1 1 0,-1-1-1,0 0 1,0 0 0,0 0-1,0 0 1,0 0 0,0 0-1,0 0 1,0-1 0,-1 1-1,1 0 1,1-2 0,17-28-62,15-36 1,6-7-109,-40 72 181,0 1 1,1 0-1,-1 0 0,1 0 1,-1 0-1,1 0 0,-1 0 0,1 0 1,0 1-1,0-1 0,-1 0 0,1 0 1,0 0-1,0 1 0,0-1 0,0 0 1,0 1-1,0-1 0,0 1 1,1-1-1,-1 2 17,0 0 1,0 0-1,0 1 1,0-1-1,0 1 1,-1-1-1,1 1 0,0-1 1,-1 1-1,1-1 1,-1 1-1,0-1 1,1 1-1,-1 1 1,38 229 2109,-24-127-2920,-14-103 633,4 11-2358,5-10-4423,1-3-1772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3812,'0'43'9552,"2"1"-4712,2 19-3306,14 82-3725,-17-140 1808,-1-3-108,0 0-1,1 0 1,-1 0-1,1 0 0,-1 0 1,1-1-1,-1 1 1,1 0-1,0 0 0,0 0 1,0-1-1,0 1 1,0 0-1,3 2 1,8 0-7346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9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71 2594,'-1'0'535,"0"0"0,1 0-1,-1 0 1,0 0 0,0 0-1,0 1 1,0-1-1,0 0 1,0 0 0,0 1-1,1-1 1,-1 1-1,0-1 1,0 1 0,1-1-1,-1 1 1,0 0-1,1-1 1,-1 1 0,0 0-1,-8 21 2593,8 30-4560,1-39 2424,0 1-913,0-1 0,1 0 0,0 1 0,2-1 0,5 23-1,-7-33-62,0 0 0,1 1 0,-1-1 0,1 0 0,0 0 0,0 0 0,0 0 0,0 0 0,0-1 0,0 1 0,1-1 0,-1 1 0,1-1 0,0 0 0,0 0 0,0 0 0,0 0 0,0-1 0,0 1 0,0-1 0,0 0 0,1 0 0,-1 0 0,1 0 0,-1-1 0,0 1-1,5-1 1,-4 1 6,0-1 0,-1 0 0,1 0-1,-1 0 1,1 0 0,-1 0 0,1-1 0,-1 0-1,1 0 1,-1 0 0,0 0 0,1 0-1,-1-1 1,0 1 0,0-1 0,0 0-1,0 0 1,0 0 0,0 0 0,-1 0-1,1-1 1,-1 0 0,0 1 0,1-1-1,-1 0 1,0 0 0,-1 0 0,1 0 0,0 0-1,-1 0 1,0-1 0,0 1 0,0 0-1,0-1 1,0-3 0,3-8-131,0-1 0,-2 1 0,0-1 0,0 1 0,-2-1 0,0 0 0,-1 0 0,-3-21 0,3 33 120,0-1 0,0 0-1,0 1 1,0 0-1,-1-1 1,0 1 0,0 0-1,0 0 1,0 0-1,-1 0 1,0 0 0,1 0-1,-1 1 1,-1-1-1,1 1 1,0 0 0,-1 0-1,0 0 1,1 1-1,-1-1 1,0 1 0,-1 0-1,1 0 1,0 0-1,-1 1 1,1-1 0,0 1-1,-1 0 1,0 0-1,1 1 1,-1-1 0,-6 1-1,9 0 16,-1 1 0,1-1 0,-1 1-1,1-1 1,-1 1 0,1 0 0,-1 0 0,1 0-1,0 0 1,-1 1 0,1-1 0,0 1 0,0-1 0,0 1-1,0 0 1,0-1 0,1 1 0,-1 0 0,0 0-1,1 0 1,-1 1 0,1-1 0,0 0 0,0 1-1,0-1 1,0 0 0,-1 4 0,-1 4-819,0 0 0,1 0 1,0 0-1,1 0 0,0 18 0,1-11-3957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2:59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0 10634,'-3'1'205,"0"0"0,0 0 0,0 1 0,0-1 0,1 0 0,-1 1 0,0 0 0,1 0 0,-1 0 0,1 0 0,-1 0 0,1 0 0,0 0 0,0 1 0,0 0 0,0-1 0,0 1 0,1 0 0,-1-1 0,1 1 0,0 0 0,-1 4 0,-5 11 52,2 1 0,-6 28-1,7-30-45,-1 5-142,1 1 0,1 0-1,1-1 1,1 1 0,1 0 0,0 0-1,6 29 1,-5-49-78,0 0 1,1 0-1,-1 0 1,1 0-1,0 0 0,0-1 1,0 1-1,0 0 1,0-1-1,0 0 0,1 1 1,-1-1-1,1 0 1,0 0-1,-1-1 0,1 1 1,0-1-1,6 3 1,-7-3-7,-1 0 1,1-1 0,0 1 0,0 0-1,0-1 1,0 0 0,0 1 0,0-1-1,0 0 1,0 0 0,0 0 0,-1 0-1,1 0 1,0-1 0,0 1 0,0 0-1,0-1 1,0 0 0,0 1 0,-1-1-1,1 0 1,0 0 0,0 0 0,-1 0-1,1 0 1,-1 0 0,1-1 0,-1 1-1,0 0 1,1-1 0,1-2 0,0-4 17,1-1 1,-1 1 0,-1-1-1,1 0 1,-2 0 0,1 0 0,-1 0-1,0 0 1,-1 0 0,-1-12-1,1 11 21,0 9-12,0 0 0,0 0 1,0-1-1,-1 1 0,1 0 1,0 0-1,-1 0 0,1-1 1,0 1-1,-1 0 0,0 0 1,1 0-1,-1 0 0,0 0 1,1 0-1,-1 0 0,0 0 1,0 0-1,0 0 0,0 0 1,0 0-1,0 1 0,-1-2 1,-1 1 56,0-1 0,0 1 0,0 0 0,0 0 0,0 1 0,0-1 0,0 1 0,0-1 1,-5 1-1,2 0 44,0 0 1,0 1 0,0 0-1,0 0 1,0 0-1,0 0 1,1 1 0,-1 0-1,0 1 1,-5 2 0,-3 7-188,0 0 1,1 1-1,1 0 0,1 1 1,-1 0-1,2 1 1,0 0-1,-14 30 1,16-26-3290,-13 38-1,12-25-6912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0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4 4036,'-6'-4'8418,"3"12"-4986,0 15-2732,-42 665 2285,45-680-3164,-4 21-1787,4-29 1863,0 1-1,0 0 0,0 0 0,0-1 0,0 1 1,-1 0-1,1-1 0,0 1 0,0 0 0,-1-1 1,1 1-1,0-1 0,-1 1 0,1 0 1,-1-1-1,1 1 0,-1-1 0,1 1 0,-1-1 1,1 1-1,-1-1 0,1 0 0,-1 1 1,0-1-1,1 1 0,-1-1 0,-1 0 0,-1-3-4631,2-16-3096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0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68 10890,'2'0'2381,"198"-6"3715,-125 0-5454,-1-3 1,73-20 0,-121 22-515,-20 5-78,1 0 0,-1 0-1,1 1 1,0-1 0,10 1 0,-17 9-1673,0 31-5231,2-14-3220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11691,'0'6'3972,"9"-4"-3332,7-1 1,5 1 640,6-2 0,7 0-352,1 0-608,-3 0-353,-5-9 224,-9 2-320,-5 3 192,-7 0-1121,-4 2-160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1730,'15'2'10217,"-3"-2"-8391,11 0 512,0 0-1249,0 0-320,4 0-385,0-11-159,4-2-386,-3 0-1184,5-2-3812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1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8232,'0'0'7116,"-8"10"-4100,3-3-2792,1 1 0,0-1-1,0 1 1,1 0 0,0 1 0,0-1 0,-2 15-1,-5 67 481,7-61-187,-1 12-150,-13 215 483,15-253-3945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2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0 651 5862,'0'0'3213,"0"-3"-768,2-12-1961,1 1 0,0-1 0,1 1 0,0-1 0,2 1-1,10-21 1,6-20-358,8-31 812,-5 0-1,16-98 1,-36 153 835,-5 40-1779,0 2-7,-1 8 27,1 0 0,1 0 0,0 0 0,2-1 0,0 1 0,10 33 1,-12-52-26,-1 1 1,0 0 0,0 0-1,1 0 1,-1 0-1,1-1 1,-1 1 0,1 0-1,-1 0 1,1-1-1,-1 1 1,1 0 0,0-1-1,-1 1 1,1-1 0,0 1-1,-1-1 1,1 1-1,0-1 1,0 1 0,-1-1-1,1 0 1,0 1 0,0-1-1,0 0 1,0 0-1,0 0 1,-1 0 0,1 1-1,0-1 1,0 0 0,0-1-1,0 1 1,0 0-1,0 0 1,0 0 0,-1 0-1,1-1 1,0 1 0,0 0-1,0-1 1,-1 1-1,2-1 1,1-1-34,0 0 0,-1 0 0,1 0 0,-1 0 1,0-1-1,1 1 0,-1-1 0,0 1 0,0-1 0,2-4 0,28-60-1544,37-106 0,-65 162 2574,-4 17 935,-2 10-1908,2-10 14,5 86 447,-5-85-460,1 0 0,0 0 0,1-1 0,0 1 1,0 0-1,0 0 0,1-1 0,0 0 0,0 1 0,7 8 0,-10-14-154,1 0 0,0 0 1,0-1-1,0 1 0,1 0 0,-1 0 0,0 0 0,0-1 0,0 1 0,1 0 0,-1-1 0,0 1 0,0-1 0,1 0 0,-1 1 0,0-1 0,3 0 0,15 1-4681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0 310 1730,'1'2'14817,"6"-10"-12310,10-15-3277,26-64 1281,-30 56-474,2 1 1,1 0 0,2 2 0,25-35-1,-42 62-42,0 0-1,1 0 1,-1 0-1,0 0 1,1 0-1,-1 0 0,0 1 1,1-1-1,-1 0 1,1 1-1,-1-1 1,1 1-1,-1-1 1,1 1-1,-1 0 0,1 0 1,0 0-1,-1 0 1,1 0-1,-1 0 1,1 0-1,0 0 1,-1 1-1,1-1 0,-1 0 1,1 1-1,-1 0 1,1-1-1,-1 1 1,1 0-1,-1 0 1,0-1-1,1 1 1,-1 0-1,0 0 0,1 2 1,6 3 4,-1 1 1,-1-1-1,0 1 1,9 12-1,-8-9 10,-2 0 0,1 1 0,-1 0 0,0-1 0,-1 1-1,-1 1 1,1-1 0,-2 1 0,2 14 0,-1 0 105,-2-1 0,-1 1 0,-4 30 0,4-52-41,-1 0 1,0 1 0,0-1-1,-1 0 1,1 0 0,-1 0-1,0 0 1,0 0 0,0 0-1,0 0 1,-1-1 0,0 1-1,1-1 1,-1 1 0,-1-1-1,1 0 1,0-1 0,-1 1-1,1 0 1,-1-1 0,-7 4-1,8-5-122,-1 1 1,1-1-1,-1 0 0,0 0 0,1-1 1,-1 1-1,0-1 0,0 1 0,0-1 0,1 0 1,-6-1-1,6 0-376,0 1 0,-1-1-1,1 0 1,0-1 0,0 1 0,-1 0 0,1-1 0,0 0 0,1 0-1,-1 0 1,0 0 0,0 0 0,-3-4 0,-8-12-9109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1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7 9769,'-5'-6'5702,"-2"6"-3012,-2 0-1152,3 8-1506,-1 12 32,4 8-224,3 5-129,0 1-1665,3-1-1761,17 3-5157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8360,'0'39'5616,"0"48"-1350,-6 138-4325,4-124-4095,2-86-682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5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1139 4260,'-2'0'264,"1"1"1,0 0-1,0 0 0,0 0 1,0 0-1,0 0 0,0 0 0,0 0 1,0 0-1,0 0 0,1 0 1,-1 1-1,0-1 0,1 0 1,-1 1-1,1-1 0,-1 0 0,1 1 1,-1 1-1,1-2-188,0-1 1,0 1-1,0 0 1,1 0-1,-1-1 1,0 1-1,0 0 1,0 0-1,1-1 0,-1 1 1,0 0-1,1-1 1,-1 1-1,1 0 1,-1-1-1,1 1 1,-1-1-1,1 1 0,-1-1 1,1 1-1,-1-1 1,1 1-1,0-1 1,-1 1-1,1-1 1,0 0-1,0 1 0,-1-1 1,1 0-1,0 0 1,-1 0-1,1 1 1,0-1-1,0 0 0,0 0 1,1 0-1,4 1 72,1-1-1,0 0 0,-1 0 0,1 0 0,0-1 0,-1 0 0,1 0 0,-1 0 1,1-1-1,-1 0 0,0-1 0,1 1 0,-1-1 0,-1 0 0,1-1 0,0 1 1,-1-1-1,1 0 0,-1-1 0,0 1 0,-1-1 0,1 0 0,-1 0 0,7-11 1,11-17 79,-1 0 0,-2-1 0,-1-1 0,-2-1 0,13-43 0,-2-11-49,16-93 0,-27 87-665,-4-1-1,-1-152 1,-12 232 458,0 1 0,-4-27-1,4 38 141,0 0 0,-1 0-1,1-1 1,-1 1-1,0 1 1,0-1 0,-1 0-1,1 0 1,-1 1 0,0 0-1,0-1 1,-5-3-1,8 7 131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33:05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15 501 4228,'-2'-15'1092,"2"-1"-1,0 0 1,0 0 0,2 1-1,0-1 1,5-20 0,34-88-981,-3 7 42,-36 109-24,14-64-136,-12 23 4716,18 68-4580,-4 5-77,98 122-1039,-115-145 1003,1 0 1,-1 1-1,0-1 0,0 1 0,0-1 0,0 1 1,-1-1-1,1 1 0,0 0 0,-1-1 0,2 3 1,-2-3 13,0-1 0,0 1 0,0-1 0,0 1 0,-1-1 0,1 1 0,0-1 0,0 1 0,0-1 0,0 1 0,0-1 0,-1 1 0,1-1 0,0 1 0,0-1 0,-1 1 0,1-1 0,0 0 0,-1 1 0,1-1 0,0 0 0,-1 1 0,1-1 1,-1 1-1,-3 1 110,0-1 1,0 1-1,0-1 1,0 0 0,0 0-1,-1-1 1,-4 1 0,0 0-269,-64 6 483,37-4-1483,-67 14 1,88-11-2215,2 2-2888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2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15 288,'0'-15'11061,"0"29"-7931,0 4-4167,-6 391 1507,-3-205-286,2-121-9,11 167 0,7-195-198,-8-42 26,0-1 0,-1 1 0,1 19 0,-1-17 370,0-9-1245,-2 1-3284,0-3-19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3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39 1057,'-17'-9'1698,"9"5"768,3 2-768,3 1-994,2-1-191,-2-2-481,2 0-417,0 1 449,-2-3-160,2 2 192,-2 4 193,0 0-514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3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78 198 801,'-75'-58'3165,"75"58"-3096,-1 0 0,1 0 0,0 0-1,0 0 1,0 0 0,0 0 0,0 0-1,-1-1 1,1 1 0,0 0 0,0 0-1,0 0 1,0 0 0,0-1 0,0 1-1,0 0 1,0 0 0,0 0 0,-1 0-1,1-1 1,0 1 0,0 0-1,0 0 1,0 0 0,0-1 0,0 1-1,0 0 1,0 0 0,0 0 0,0-1-1,1 1 1,-1 0 0,0 0 0,0 0-1,0 0 1,0-1 0,0 1 0,0 0-1,0 0 1,0 0 0,0 0 0,1-1-1,-1 1 1,0 0 0,0 0 0,0 0-1,0 0 1,0 0 0,1 0 0,-1 0-1,0-1 1,0 1 0,0 0-1,1 0 1,-1 0 0,0 0 0,0 0-1,0 0 1,0 0 0,1 0 0,-1 0-1,0 0 1,0 0 0,0 0 0,1 0-1,-1 0 1,0 0 0,0 0 0,17-1 2001,-16 1-2237,58 1 423,-10 0-66,0-1-1,-1-3 1,56-11-1,-12-4-808,0 3-1,184-5 1,-239 23 511,-29-2 101,0 0 0,0 0 0,0-1-1,0 0 1,0 0 0,0-1 0,11-2 0,-16 2 9,0-1 0,1 0 0,-1 0 1,-1-1-1,1 1 0,0-1 0,0 1 1,-1-1-1,0 0 0,1 0 0,2-5 1,-3 5-48,0 0 0,0 0 0,1 0 0,-1 0 0,1 0 0,0 1 1,-1-1-1,1 1 0,6-4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4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25 107 769,'-25'0'7872,"37"0"-3008,41 0-3470,5-3-1311,-1-3-1,62-13 1,30-5-331,233 9-1145,-381 13 1260,1 0 0,-1-1 0,1 1 0,-1-1 0,0 1 0,0-1 0,0 0 0,0 1 0,0-5 0,2-4-6603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4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0 993,'-3'6'466,"1"-1"1,0 1 0,1-1-1,-1 1 1,1 0-1,0-1 1,0 1-1,1 0 1,0 0 0,0 0-1,0-1 1,2 8-1,-2 7 105,0 33 126,5 163 4195,-2-172-4457,2-2 0,2 1 0,13 41 0,-11-60-418,0 5 5,-6-8-4609,-3-18 743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5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3171,'1'2'5773,"0"-2"-5725,-1 1 0,1 0 0,-1-1 0,1 1 0,-1-1 0,1 1 0,-1-1 0,1 1-1,0-1 1,-1 1 0,1-1 0,0 1 0,-1-1 0,1 0 0,0 1 0,0-1 0,1 0 0,18 3 258,0-1 0,1-2 0,22-1 0,3 0 258,-21-1-387,-1-1 1,0 0-1,0-2 0,36-12 1,-25 7-104,38-6 1,-69 16-97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5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9193,'0'0'1665,"10"0"-2145,11-3 832,0-3-224,6 0 32,-2 3-224,-4-3 225,2 4-194,0-1 33,0 1-128,-7 0-672,1 2-1378,-9 0-1986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4356,'0'0'4869,"18"0"-3972,10 0-385,3 0-512,0-6-769,7 3-4836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7079,'0'0'126,"0"1"-1,0-1 1,0 0 0,0 0 0,0 0 0,0 0 0,0 0 0,0 1 0,0-1 0,0 0 0,0 0-1,0 0 1,0 0 0,0 0 0,0 1 0,1-1 0,-1 0 0,0 0 0,0 0 0,0 0-1,0 0 1,0 0 0,0 0 0,0 0 0,1 1 0,-1-1 0,0 0 0,0 0 0,0 0-1,0 0 1,0 0 0,0 0 0,1 0 0,-1 0 0,0 0 0,0 0 0,0 0 0,0 0-1,1 0 1,-1 0 0,0 0 0,0 0 0,0 0 0,0 0 0,0 0 0,1 0 0,-1 0-1,0 0 1,0-1 0,0 1 0,0 0 0,0 0 0,0 0 0,1 0 0,-1 0 0,0 0 0,0 0-1,0 0 1,0-1 0,0 1 0,0 0 0,0 0 0,0 0 0,0 0 0,0 0 0,0 0-1,1-1 1,3 23 1601,-1 32-1706,-3 170 2565,-2-94-8375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6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1057,'0'0'2707,"0"32"3069,-2-28-5648,0 1 1,0-1-1,1 1 0,0-1 1,0 1-1,0 0 1,1-1-1,-1 1 1,1 0-1,0 6 1,1-9-131,-1-1 1,0 1-1,1-1 1,-1 1 0,1-1-1,-1 1 1,1-1-1,0 1 1,-1-1 0,1 1-1,0-1 1,0 0-1,0 1 1,0-1 0,0 0-1,1 0 1,-1 0-1,0 0 1,0 0 0,1 0-1,-1 0 1,1-1-1,-1 1 1,1 0 0,-1-1-1,1 1 1,-1-1-1,1 1 1,-1-1 0,1 0-1,0 0 1,2 0-1,0 1 21,0-1-1,0 0 1,-1 0-1,1 0 1,0 0-1,-1-1 1,1 1-1,0-1 1,-1 0-1,1 0 1,0-1 0,-1 1-1,0-1 1,1 1-1,-1-1 1,0 0-1,0 0 1,0-1-1,0 1 1,0-1-1,-1 1 1,1-1-1,-1 0 1,1 0-1,-1 0 1,0 0-1,0-1 1,-1 1-1,1 0 1,-1-1-1,3-6 1,-2 3 54,0 1 1,-1-1-1,1 0 0,-1 0 1,0 0-1,-1 0 1,0-8-1,-1 14-46,0 1 0,1-1 1,-1 0-1,0 0 0,0 1 0,0-1 0,0 0 0,0 1 0,0-1 0,0 1 1,0-1-1,-1 1 0,1 0 0,0-1 0,0 1 0,0 0 0,0 0 1,-1 0-1,1 0 0,0 0 0,0 0 0,0 0 0,-2 0 0,-33 3-117,33-2 130,1 0 0,-1 0 1,1 0-1,-1 0 0,1 1 1,0-1-1,0 1 0,-1-1 1,1 1-1,0 0 0,0 0 1,1 0-1,-1 0 1,0 0-1,1 1 0,-1-1 1,1 0-1,0 1 0,-1-1 1,0 6-1,-1-1-629,1 1 0,1 0 1,-1 0-1,1 1 0,0 14 0,1-5-2421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7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3075,'-2'7'7623,"2"11"-8138,0-13 1329,-17 203 3504,3-64-3949,4 200 310,9-196-6894,1-139 3114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7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4420,'11'3'9797,"4"2"-7924,20 7-2743,7-8 1000,-1-1 0,68-6 0,83-18-22,75-2-94,-249 22 690,-8 0-2812,-3 1-5269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 3171,'-12'-3'12437,"22"4"-10813,223 8-1181,-211-9-440,2-1-76,0 1-1,-1 1 1,1 1-1,-1 2 1,43 10 0,-42-9 174,-21-4-3374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8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7623,'0'0'4020,"0"10"-2130,-1 177 1502,3 204-859,6-295-2369,0 15-520,-8-110-263,-4-14-17131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9353,'58'0'1297,"129"-2"4469,-147-1-4632,1-1-1,64-16 0,-93 16-3304,-21 3-2418,1 2 2301,-5-1-4092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9289,'0'0'5861,"0"2"-6053,15 5-160,4 2 416,4 1 576,-2-5-1088,2-3-769,-3-2-2563,1 0-3523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6:59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2018,'0'0'5157,"15"0"-8937,6 0 4133,-3 0-2660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2947,'0'-2'8424,"4"2"-7976,9 0-224,6 0 929,-1 4-960,1-2-129,-6-1-64,-5-1-481,0 0-2754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0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22 1826,'-1'-1'483,"1"0"0,-1-1 0,0 1 1,1 0-1,-1-1 0,0 1 0,0 0 0,0 0 0,0 0 1,0 0-1,0 0 0,0 0 0,-1 0 0,1 0 1,0 1-1,0-1 0,-1 0 0,1 1 0,0-1 1,-1 1-1,1-1 0,-1 1 0,1 0 0,-2-1 1,-12 8 2593,3 12-3404,6-3 296,1 1 0,1 1 0,0-1 0,2 0 0,0 1 0,1-1 0,2 32 0,-1-30-15,0-16-28,0 1-1,1-1 1,-1 1-1,1-1 0,0 0 1,0 1-1,0-1 1,0 0-1,1 0 1,-1 0-1,1 0 1,0 0-1,0 0 1,3 3-1,-4-4 19,0-1-1,0 0 1,1 0-1,-1 0 1,0 0 0,1 0-1,-1 0 1,1 0-1,-1 0 1,1 0 0,0-1-1,-1 1 1,1-1-1,0 1 1,-1-1 0,1 0-1,0 0 1,0 1-1,-1-1 1,1 0 0,0-1-1,0 1 1,-1 0-1,1 0 1,0-1-1,-1 1 1,1-1 0,0 1-1,-1-1 1,3-1-1,-3 1 83,1 0-1,0-1 0,0 1 0,-1-1 0,1 1 0,-1-1 0,0 0 0,1 0 0,-1 1 0,0-1 0,0 0 0,0 0 1,0 0-1,0 0 0,-1 0 0,1 0 0,-1 0 0,1-1 0,-1-1 0,3-47 367,-3 41-309,0 8-79,0-1-1,-1 1 0,1 0 0,0 0 0,-1 0 0,1 0 0,-1 0 1,0 0-1,0 0 0,0 0 0,0 0 0,0 0 0,0 0 1,0 0-1,-1 1 0,1-1 0,0 1 0,-1-1 0,0 1 1,1-1-1,-1 1 0,0 0 0,0 0 0,1 0 0,-1 0 1,0 0-1,-3-1 0,-2 0-386,-1 0-1,1 0 1,-1 0 0,1 1-1,-1 0 1,-12 1 0,-22 0-4192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11659,'-14'0'3555,"5"0"-1473,7 0-640,2 9-1218,7 1 96,15 3-31,10-4-354,3 0 258,5-3-674,2-6-768,-1 0-1538,3 0-1761,-2-11-3299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01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1505,'2'-40'3277,"-2"38"-2957,0 1 0,1-1 0,-1 0 0,0 0 0,1 0 0,-1 1 0,1-1 1,-1 0-1,1 1 0,0-1 0,0 0 0,0 1 0,0-1 0,0 1 0,0-1 0,0 1 0,1 0 1,2-3 3735,-4 14-4105,1 0 0,0 0-1,1-1 1,0 1-1,0-1 1,1 1-1,1-1 1,-1 0-1,2 0 1,-1 0-1,1-1 1,0 0-1,1 0 1,0 0-1,0 0 1,1-1-1,0 0 1,0-1-1,0 1 1,1-1-1,0-1 1,0 1-1,1-1 1,0-1-1,0 0 1,0 0-1,0-1 1,0 0-1,1 0 1,-1-1-1,1 0 1,0-1-1,-1 0 1,1-1-1,0 0 1,14-1-1,-23 0 40,0 1 1,0 0-1,0 0 0,0-1 0,0 1 0,0-1 0,0 1 0,0-1 0,0 1 0,0-1 0,0 1 0,0-1 0,0 0 1,0 0-1,-1 1 0,1-1 0,0 0 0,0 0 0,-1 0 0,1 0 0,-1 0 0,1-1 0,1-1 27,-1 0 0,0-1 0,0 1 0,0-1 0,-1 1 0,1 0 0,-1-6 0,1 3 56,-1 1 1,-1-1 0,1 1 0,-1-1 0,0 1 0,0-1 0,0 1 0,-1 0-1,-3-8 1,2 9 57,0 0-1,0 0 0,-1 0 0,1 0 0,-1 1 1,0 0-1,1-1 0,-1 1 0,-1 1 1,1-1-1,0 1 0,-1-1 0,0 1 0,1 1 1,-9-3-1,-2 1 313,0 0-1,0 2 1,-29-1 0,44 3-485,-1-1 0,1 0 0,-1 0 0,1 0 0,0 0 0,-1 1 1,1-1-1,-1 0 0,1 0 0,0 1 0,-1-1 0,1 0 0,0 1 0,-1-1 0,1 0 1,0 1-1,0-1 0,-1 0 0,1 1 0,0-1 0,0 1 0,0-1 0,-1 1 1,1-1-1,0 0 0,0 1 0,0-1 0,0 1 0,0-1 0,0 1 0,0-1 0,0 1 1,0 0-1,1 20-1813,-1-15 1231,6 27-3177,11 2-3747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3 7751,'-32'-2'700,"31"2"-664,0 0 0,0 0 0,0 0 0,0 1 0,0-1 0,0 0 0,0 1-1,0-1 1,0 1 0,0-1 0,0 1 0,0-1 0,0 1 0,0-1 0,0 1 0,0 0 0,1 0 0,-1-1 0,0 1 0,0 0 0,1 0 0,-1 0 0,1 0 0,-1 0 0,1 0 0,-1 0 0,1 0 0,-1 1 0,-6 34 305,5-27-188,0 14 248,1 1 0,1 26-1,1-25 77,-1 0 0,-6 38 0,5-57-733,0 0 1,0 0-1,-1 0 1,0 0-1,0-1 0,-1 1 1,1 0-1,-1-1 1,0 0-1,-1 0 0,0 0 1,1 0-1,-1 0 1,-9 7-1,11-11-47,0 0 0,1 0-1,-1 0 1,0-1 0,0 1 0,1 0 0,-1-1 0,0 0-1,0 1 1,0-1 0,0 0 0,0 0 0,-2 0 0,-11-5-1127,12-4 4830,12 10-3133,0 0 0,1 1 0,-1 0 1,0 0-1,0 1 0,0 0 0,-1 1 0,16 9 0,-14-8-212,1 0 0,-1 0-1,1-1 1,-1 0-1,1-1 1,12 2-1,-15-4-42,1 0-1,-1 0 0,1-1 0,-1 0 0,1-1 0,14-2 0,-19 2-36,1-1 0,-1 0 0,0 0 0,0 0 0,1 0 0,-1-1 0,0 0 0,-1 1 0,1-1 0,-1-1 0,1 1 0,-1 0 0,4-7 0,1 0 40,-1 0-1,0-1 1,-1 0-1,0-1 1,-1 1-1,-1-1 1,0 0-1,0-1 1,-1 1-1,0 0 1,-1-1-1,-1 0 1,0-21-1,-16 36 2618,13 0-2583,0 0 0,-1 0 0,1 0-1,0 1 1,0-1 0,0 1 0,1-1 0,-1 1 0,1 0 0,-1-1 0,1 1-1,0 0 1,-1 6 0,-9 44 503,10-48-459,-8 84 736,4 172-1,7-151-2933,-2-76-1990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0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10 8584,'-10'19'767,"1"1"-1,1 0 1,1 0-1,0 1 1,2 0-1,1 0 1,-3 29-1,2 156-540,6-131-487,-1-74-316,0-10-880,-1-48 659,3 0-1,3-1 1,12-61 0,-11 92 905,-2 3 223,2 1 0,0 0 0,2 0 0,18-40 0,-24 99 2627,-3 35-2268,-1-33-539,2 0-1,5 46 0,-4-79-157,0-1 0,0 0-1,0 0 1,0 0 0,1 0 0,0 0 0,0 0-1,0 0 1,0 0 0,1-1 0,-1 1-1,5 4 1,-6-7-19,0 0 0,0 0 0,0 0 0,0-1 0,0 1 0,1 0 0,-1-1 0,0 1 0,0-1-1,0 1 1,1-1 0,-1 0 0,0 0 0,1 1 0,-1-1 0,0 0 0,0 0 0,2 0 0,-1-1-15,0 1 0,0-1 0,0 0 0,0 0 0,0 1 0,-1-1 0,1 0 1,0-1-1,0 1 0,-1 0 0,1 0 0,-1-1 0,1 1 0,-1-1 0,2-2 0,13-20-65,0 0-1,-1-2 1,17-41-1,2-5 20,-24 57 146,-5 13 94,-2 30 306,-1 323 3407,-4-183-3422,2-167-481,0-1 0,0 1 0,0-1 0,0 1 1,0 0-1,0-1 0,0 1 0,0 0 0,0-1 0,1 1 1,-1-1-1,0 1 0,0-1 0,0 1 0,1 0 0,-1-1 1,0 1-1,1-1 0,-1 1 0,1-1 0,-1 1 0,0-1 1,1 0-1,-1 1 0,1-1 0,-1 0 0,1 1 0,-1-1 1,2 1-1,-1-1-98,0 0 0,0 0 1,-1 0-1,1 0 0,0-1 0,0 1 1,0 0-1,0 0 0,0-1 0,0 1 1,0 0-1,-1-1 0,1 1 0,0-1 1,0 1-1,-1-1 0,1 0 1,0 1-1,-1-1 0,1 0 0,1 0 1,17-31-3634,3-13-1335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3331,'0'0'5637,"0"9"-4676,0 17 897,0 7-320,0 13-834,-2 12 193,-7 11 32,-1 7-256,-3 11-257,5 4-288,2-2-64,4-8-192,2-18-128,0-20-1442,0-23-2402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11563,'0'1'170,"-1"-1"0,0 0 0,0 0 0,1 0 1,-1 0-1,0 1 0,0-1 0,1 0 0,-1 1 0,0-1 0,1 1 0,-1-1 1,1 1-1,-1-1 0,0 1 0,1-1 0,-1 1 0,1-1 0,-1 1 0,1 0 1,0-1-1,-1 1 0,1 0 0,0-1 0,-1 1 0,1 0 0,0-1 0,0 1 1,0 0-1,-1 1 0,-1 29-617,1-20 852,-5 106-81,13 160 1,5-108-3761,-10-139 2203,-2-20-2680,0-4-2130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1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13517,'0'0'2722,"4"0"-1825,30 0-801,14 2 321,10 0-97,9-1-224,-2 1-480,-5-2-1826,-6 0-2755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2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3 7783,'0'0'6145,"13"0"-5467,107-2 261,-119 2-934,0 0 0,-1 1-1,1-1 1,-1 0-1,1 0 1,0 1-1,-1-1 1,1 1 0,-1-1-1,1 0 1,-1 1-1,1-1 1,-1 1 0,1-1-1,-1 1 1,1 0-1,-1-1 1,0 1-1,1-1 1,-1 1 0,0 0-1,0-1 1,1 1-1,-1 0 1,0-1 0,0 1-1,0 0 1,0-1-1,0 1 1,0 0-1,0 0 1,0-1 0,0 2-1,-3 29 97,1-20-107,-1-1 1,-1 1 0,0-1 0,0 0-1,-1 0 1,0-1 0,-10 15 0,-55 64-293,35-46 253,17-20 77,-25 35 143,40-52-124,0-1-1,0 1 1,1 0-1,0 0 1,0 0 0,0 0-1,1 1 1,0-1-1,0 0 1,-1 9 0,2-13-39,1 0 1,-1 0 0,0 0 0,0 0 0,0 0 0,1-1 0,-1 1-1,0 0 1,1 0 0,-1 0 0,1 0 0,-1 0 0,1-1 0,0 1-1,-1 0 1,1-1 0,0 1 0,-1 0 0,1-1 0,0 1-1,0-1 1,-1 1 0,1-1 0,0 1 0,0-1 0,0 1 0,0-1-1,0 0 1,0 0 0,0 1 0,-1-1 0,3 0 0,37 1 525,-28-2-358,-3 1-104,1-1-1,0 0 1,-1-1 0,1 0-1,-1 0 1,1-1-1,-1 0 1,0-1 0,0 0-1,-1 0 1,1-1 0,-1 0-1,13-10 1,-14 8-346,1 1 1,-2-1-1,1 0 1,-1-1-1,0 0 1,-1 0-1,0 0 1,7-14-1,2-20-3835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2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476 63 993,'-25'-19'1441,"21"15"-1162,-1-1 1,0 1-1,0 1 0,0-1 1,0 1-1,-1 0 1,1 0-1,-1 0 0,0 1 1,0 0-1,0 0 1,0 0-1,0 1 1,-8-1-1,4 2-105,1 0 0,0 1 0,-1 0 0,1 0 0,0 1 0,0 0 1,0 1-1,0 0 0,0 1 0,1-1 0,-1 2 0,1-1 0,0 1 0,1 0 0,-1 1 0,1 0 0,-11 10 1,-4 5 479,1 0 0,0 1 0,2 1 0,0 1 0,-16 27 0,27-36-340,0 1 0,0-1 0,1 1 0,1 0 0,1 1 0,0-1-1,2 1 1,-1 0 0,2 0 0,-1 23 0,3-37-299,1 0-1,-1 1 1,0-1-1,1 0 0,0 1 1,0-1-1,0 0 1,0 0-1,0 0 1,1 0-1,-1 0 1,1 0-1,0 0 1,0-1-1,4 6 0,-2-4 6,1 0-1,-1 0 0,1-1 1,0 0-1,1 1 0,-1-1 0,0-1 1,8 3-1,3 0-267,0 0 0,1-1 0,0-1 0,-1-1 0,27 1 0,-22-3-2258,0 0 1,40-6-1,-12-8-4973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3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0 242 5221,'1'-4'5866,"3"-4"-3441,17-23-3291,-18 27 1550,6-9-834,-1 1 1,-1-2 0,0 1-1,0-1 1,-1 0-1,-1 0 1,-1 0-1,0-1 1,0 0-1,-2 0 1,2-26-1,-4 41-191,1 2-2140,-1-1 2320,0 1-1,1-1 0,-1 0 0,1 0 0,0 0 1,-1 0-1,1 0 0,0 0 0,-1 0 0,3 2 1,7-1 174,0 0 1,1-1 0,-1-1-1,0 1 1,20-3 0,2 0 1804,-31 38 659,-9 66-955,5-72-1321,0 0 0,3 46 0,0-74-200,1 1 1,-1 0-1,1-1 1,0 1-1,0 0 1,0-1-1,0 1 1,0-1-1,1 0 1,-1 1-1,1-1 1,-1 0-1,1 0 1,0 0-1,0 0 1,0 0-1,0 0 1,0 0-1,0-1 1,0 1-1,1-1 1,2 2-1,-4-3-2,1 1-1,0 0 0,0-1 0,-1 1 0,1-1 1,0 0-1,0 1 0,-1-1 0,1 0 0,0 0 1,0 0-1,-1 0 0,1-1 0,0 1 0,0 0 1,-1-1-1,1 1 0,0-1 0,0 0 0,-1 0 1,1 1-1,-1-1 0,1 0 0,-1 0 0,1 0 0,-1 0 1,0-1-1,1 1 0,-1 0 0,0-1 0,0 1 1,0-1-1,1-1 0,6-12 54,-1 1 1,0-1-1,-1 0 0,8-32 1,6-68-299,-13 71 486,-9 112 3250,13 55-4097,-11-120 352,4 17-1808,3-11-2196,2-7-2318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3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6758,'-10'0'3203,"-1"0"-1537,1 20-737,4 14-961,-3 8-64,1 5-769,0 3-1697,1-4-1378,1-3-1121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1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8872,'-7'1'707,"6"-1"-498,0 0 1,-1 0 0,1 0-1,0 1 1,0-1 0,-1 0 0,1 0-1,0 1 1,0-1 0,-1 1 0,1-1-1,0 1 1,0-1 0,0 1-1,0 0 1,0 0 0,0-1 0,0 1-1,-1 1 1,41 5-71,-30-6-82,0 1 1,0 0 0,0 0-1,-1 0 1,1 1 0,11 6-1,-18-8 13,0 1 1,1 0-1,-1-1 0,0 1 0,0 0 0,1 0 0,-2 0 1,1 1-1,0-1 0,0 0 0,-1 1 0,1-1 0,-1 1 1,0-1-1,0 1 0,0 0 0,0 0 0,0-1 0,0 1 0,-1 0 1,0 0-1,1 0 0,-1 5 0,-1-3 29,1 0 1,-1 0-1,0 1 1,0-1-1,-1-1 0,1 1 1,-1 0-1,0 0 0,-1 0 1,1-1-1,-1 0 0,0 1 1,-5 5-1,-6 6-34,-1-1 0,-17 15 0,2-4 100,16-12-137,0-2-22,1 1 1,-17 23-1,27-33-7,1 0 0,-1 1 0,1-1 0,0 1 0,1 0-1,-1-1 1,1 1 0,-1 0 0,1 0 0,0 0 0,1 0 0,-1 0-1,0 0 1,1 0 0,0 0 0,0 0 0,1 6 0,2-9 70,-1 0 1,0 1-1,1-1 1,-1 0-1,1 0 1,-1-1-1,1 1 1,0-1-1,-1 1 1,1-1-1,0 0 1,-1 0-1,6 0 1,-5 0 25,18 0 2,0 0 0,0-2 0,0-1 1,0 0-1,-1-1 0,0-2 0,0 0 1,22-10-1,-37 14-265,0 0 0,1 0 0,-1 1-1,0-1 1,1 1 0,-1 0 0,9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4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0,'3'1'263,"1"-1"0,0 0 0,0 0 0,-1-1 0,1 1-1,0-1 1,-1 0 0,1 0 0,0 0 0,-1 0 0,1-1 0,-1 1 0,0-1 0,1 0 0,-1 0 0,0 0 0,0-1-1,0 1 1,-1-1 0,1 1 0,0-1 0,-1 0 0,3-4 0,28-33 1513,-20 23-932,1 0 0,0 2 0,31-27 0,-34 33-502,-7 5-204,0 1 0,0 0 1,1-1-1,-1 1 0,1 1 1,-1-1-1,1 1 0,0-1 1,0 1-1,0 1 0,8-3 0,-11 5-75,-1 0 0,0 1 0,0-1-1,0 0 1,0 1 0,0-1 0,0 0-1,0 1 1,0-1 0,0 1 0,-1-1-1,1 1 1,-1 0 0,1-1 0,-1 1-1,0 0 1,1-1 0,-1 1 0,0 3-1,0-2 55,4 20 47,-2-1 0,-1 1 0,0-1 0,-2 1 0,0-1 0,-9 42 0,8-59-142,1 0 0,-1 0 1,0 0-1,0 0 0,-1 0 0,0-1 0,-5 8 0,7-10-95,-1 0-1,0 0 0,1 0 1,-1-1-1,0 1 0,0-1 1,0 1-1,0-1 0,0 0 1,-1 0-1,1 0 0,0 0 1,0 0-1,-1 0 0,1 0 1,0-1-1,-1 1 0,-3-1 1,5 0-87,1 0 0,-1 0 0,0 0 0,1-1 0,-1 1 0,1 0 0,-1 0 0,0-1 0,1 1 0,-1 0 0,1-1 0,-1 1 0,1-1 0,-1 1 0,1 0 0,0-1 0,-1 1 0,1-1 1,-1 1-1,1-1 0,0 0 0,0 1 0,-1-1 0,1 1 0,0-1 0,0 1 0,0-1 0,-1 0 0,1 1 0,0-1 0,0 0 0,0 1 0,0-1 0,0 0 0,0 1 0,0-1 0,1 0 0,-1-1-269,-1-26-6222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4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 7944,'0'0'4087,"-3"4"-2671,-1 7-1168,1 0-1,0 0 0,1 1 0,0-1 1,0 21-1,-2 2-28,-10 78 95,-6 35-84,0 153 0,20-283-880,0 11-4203</inkml:trace>
  <inkml:trace contextRef="#ctx0" brushRef="#br0" timeOffset="1">0 344 8968,'0'-9'4357,"0"2"-1507,0-3-1665,17-1-928,8 0 191,4 0-320,0 4-96,0 5-672,1 2-1923,-9 0-3747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87 798 7399,'2'0'172,"1"-1"-1,-1 0 1,0 0 0,0 0-1,0 0 1,0 0 0,0 0-1,0 0 1,0-1 0,0 1-1,0-1 1,0 0 0,-1 1-1,1-1 1,-1 0 0,1 0-1,-1 0 1,0 0 0,0 0-1,0 0 1,1-4 0,3-4-202,-1 0 0,0-1 0,3-14 0,-2-16 86,-5 40-2,1 0-1,-1 0 1,0 0-1,-1 0 0,1 0 1,0 0-1,0 0 1,0 0-1,-1 0 1,1 0-1,0 0 1,-1 0-1,1 0 1,-1 1-1,1-1 0,-1 0 1,1 0-1,-1 0 1,0 1-1,1-1 1,-1 0-1,0 0 1,0 1-1,1-1 0,-1 1 1,0-1-1,0 1 1,0-1-1,0 1 1,0-1-1,0 1 1,0 0-1,0 0 0,-2-1 1,0 1-23,-1 0 1,0 0-1,0 0 1,1 0 0,-1 1-1,0-1 1,1 1-1,-1 0 1,0 0-1,1 0 1,-1 1-1,1-1 1,0 1-1,-5 3 1,1 1-47,0 0 0,0 1 0,1-1 1,-8 12-1,6-8 64,5-5-44,0 0 0,0 1 1,1 0-1,-1-1 0,1 1 0,1 0 0,-1 0 0,1 0 0,0 0 0,0 0 0,1 1 0,0-1 0,1 11 0,-1-14-28,33-4 200,-29 0-141,-1-1 0,0 1 1,0-1-1,0 0 0,0 0 1,0-1-1,0 1 0,-1 0 1,1-1-1,-1 0 0,4-4 1,25-40 92,-14 20-145,-7 16-18,-10 20 119,0 3 163,-5 49 313,3-47-542,0 0 0,1 0-1,1 1 1,0-1-1,3 16 1,-2-28-16,0 1-1,0-1 1,0 1 0,0-1-1,1 1 1,-1-1 0,1 0-1,0 0 1,-1 1 0,1-1-1,0 0 1,0-1-1,0 1 1,1 0 0,-1-1-1,0 1 1,1-1 0,-1 0-1,1 1 1,-1-1 0,1 0-1,0-1 1,-1 1 0,1 0-1,3-1 1,9 3 28,0-1 1,1-1-1,17 0 0,-28-1-22,7-1 16,-1 1 1,1-2 0,-1 1-1,0-2 1,1 1-1,-1-2 1,0 1-1,-1-2 1,1 1 0,12-8-1,-8 2-82,-1 0-1,0-1 1,0 0-1,-1-1 1,0-1-1,11-14 1,2-8-683,-1-2-1,-2-1 1,-2 0 0,26-66 0,-25 52 512,-3-1 0,-2 0 0,-2-2-1,-3 0 1,-2 0 0,5-105 0,-15 157 341,0 0-1,0 0 1,0 1-1,-1-1 1,1 0-1,0 1 1,-1-1-1,0 0 1,0 1-1,0-1 1,0 1-1,0-1 1,0 1-1,0 0 1,-1-1-1,-2-2 1,3 4-28,-1 0-1,1 0 1,-1 0 0,0 1 0,1-1-1,-1 0 1,0 1 0,1 0 0,-1-1-1,0 1 1,0 0 0,1 0 0,-1 0-1,0 0 1,0 0 0,1 0 0,-1 0-1,0 0 1,0 1 0,1-1 0,-1 1-1,0 0 1,1-1 0,-1 1 0,-2 2-1,-2 0-9,0 0 0,1 1 0,0 0 0,0 0-1,0 0 1,0 1 0,1 0 0,0 0 0,0 0 0,-5 8-1,-3 6 169,-15 35-1,12-18 244,2 0-1,1 1 1,2 0 0,-9 74-1,6 156 1374,13-242-1725,1-1-1,1 1 1,8 36-1,-8-52-369,1 1 0,0-1 0,0 0-1,1 0 1,0-1 0,0 1-1,1-1 1,0 0 0,1 0 0,0-1-1,13 14 1,16 3-6213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6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68 6630,'-13'0'3812,"11"-10"-481,2 3-961,2 0-1665,27-5-161,9 1 129,12 2 32,0 2-417,0 3 32,-6 4-256,-4 0-128,-9 0 64,-4 0-224,-4 2-513,-6 0-736,-5-2-737,-4 0-2787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6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11499,'-19'0'2402,"2"14"-384,7 7-929,4 3-673,6 6 1,0-1-417,0 6-545,8 3-1889,2-3-5317</inkml:trace>
  <inkml:trace contextRef="#ctx0" brushRef="#br0" timeOffset="1">7 607 14221,'-7'0'3652,"9"0"-4933,23-6-2243,11-14-3042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7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0 10794,'-2'0'4626,"1"0"-4583,1 0 1,-1 0-1,0 0 1,1 0 0,-1 1-1,0-1 1,1 0-1,-1 0 1,1 1-1,-1-1 1,0 0 0,1 1-1,-1-1 1,1 0-1,-1 1 1,1-1-1,-1 1 1,1-1-1,-1 1 1,1-1 0,-1 2-1,-12 21-73,1 2 0,1-1 0,1 1 0,-10 39 0,10-33-172,3-10-56,-13 47-105,15-20-2876,5-48 3133,1 0 0,-1 1-1,0-1 1,1 0 0,-1 0-1,1 0 1,-1 0 0,0 1-1,1-1 1,-1 0 0,1 0 0,-1 0-1,0 0 1,1 0 0,-1 0-1,1 0 1,-1 0 0,0 0-1,1 0 1,-1 0 0,1-1-1,-1 1 1,0 0 0,1 0 0,-1 0-1,0 0 1,1-1 0,-1 1-1,1 0 1,-1 0 0,0 0-1,0-1 1,1 1 0,13-8 79,-11 5 47,1-1 21,-1 1 0,1-1 0,-1 1-1,1 0 1,0 0 0,1 0 0,-1 0 0,0 1 0,1 0-1,0 0 1,-1 0 0,1 0 0,0 1 0,0 0-1,0 0 1,0 0 0,0 0 0,5 1 0,17 1 516,-15-1-53,0 0 0,1 0 0,13-3 0,-22 2-383,0 1 1,0-2-1,-1 1 0,1 0 0,0-1 1,0 0-1,-1 0 0,1 0 0,-1 0 1,0 0-1,0-1 0,0 1 0,5-6 1,27-29 191,-22 23-296,0 1 0,0-2 0,-1 0 1,-1 0-1,15-27 0,-23 28 270,-11 20 293,-13 20-257,8-2 140,2 0-1,0 0 0,1 1 1,2 0-1,-9 43 0,-11 136 1555,23-161-1667,-4 184 1044,9-227-1431,0 0 0,0 0 0,0 1 0,0-1 0,0 0 0,0 1 0,0-1 0,0 0 0,0 0 0,0 1 0,0-1 0,0 0 0,0 1 0,0-1 0,0 0 0,0 0 0,0 1 0,1-1 0,-1 0 0,0 0 0,0 1 0,0-1 0,0 0 0,0 0 0,1 0 0,-1 1 0,0-1 0,0 0 0,1 0 0,-1 0 0,0 1 0,0-1 0,1 0 0,-1 0 0,0 0 0,0 0 0,1 0 0,10-8-2705,7-22-2928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8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179 283 897,'0'0'14606,"2"-4"-13816,123-212-379,-118 205-422,-4 7 4,-1 0 1,1-1 0,-1 1-1,1 0 1,-1-1 0,0 1-1,-1-1 1,1 0-1,0-6 1,-2 11-53,-3 32 17,-5 17 86,2 0 0,2 0 0,2 1 0,5 49 1,-1-4-10,-2 209 883,-22-313-758,9 3-286,1 1-1,-2 0 0,1 0 1,0 1-1,-1 1 0,0 0 1,0 1-1,-23-1 0,2 3 194,0 2 0,-45 7 0,124-18-59,61-20 1,-67 16 97,1 3 1,74-12-1,-97 21-29,54-2 203,-65 3-213,1 0 0,-1 1 0,0 0 0,0 0 0,0 0 0,0 1 0,0-1 0,0 1 0,0 0 0,7 6 0,-10-7-348,2 1 924,-1-2-4640,1 0-1016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9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96 173 4004,'-1'-21'7429,"-3"26"-3996,-5 38-2547,6-25-671,-5 19-76,-20 89 42,-15 171 1,70-522-5894,-9 103 3982,21-108 3492,-31 200-16,-8 28-1378,0 26 54,-1 2-189,-8 40 1,-1 14 153,8-54-322,0 44 103,2-65-167,0-1-1,1 1 1,-1-1 0,1 1-1,0-1 1,0 0-1,1 1 1,-1-1-1,1 0 1,0 0-1,4 6 1,-5-8-12,1 0 1,-1 0-1,1-1 0,0 1 1,0-1-1,0 1 1,0-1-1,0 0 0,0 0 1,0 0-1,1 0 0,-1 0 1,0 0-1,1 0 1,-1-1-1,0 0 0,1 1 1,-1-1-1,1 0 0,-1 0 1,0 0-1,1 0 1,-1-1-1,1 1 0,-1 0 1,0-1-1,3-1 0,1 0 11,-1 0-1,1-1 0,-1 1 1,0-1-1,0 0 0,0-1 1,0 1-1,-1-1 0,9-9 1,15-21-136,-1-3-1,-2 0 1,21-42 0,50-127 371,-96 206-208,0 0-1,0 0 1,0 0-1,0-1 1,0 1 0,0 0-1,0 0 1,0 0-1,0 0 1,0 0 0,0 0-1,0-1 1,0 1-1,0 0 1,0 0 0,0 0-1,0 0 1,0 0-1,0 0 1,0-1 0,0 1-1,0 0 1,1 0-1,-1 0 1,0 0 0,0 0-1,0 0 1,0 0-1,0 0 1,0 0 0,0-1-1,0 1 1,1 0-1,-1 0 1,0 0 0,0 0-1,0 0 1,0 0-1,0 0 1,0 0 0,1 0-1,-1 0 1,0 0-1,0 0 1,0 0 0,0 0-1,0 0 1,1 0-1,-1 0 1,0 0 0,0 0-1,0 0 1,0 0-1,0 0 1,0 0 0,0 1-1,1-1 1,-1 0-1,0 0 1,0 0 0,0 0-1,4 12 656,0 23-29,-3 268 1276,-2-228-1931,-2 22 80,1-23-1540,1-25-3138,1-40-541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29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1 5381,'-6'34'8419,"-20"50"-5919,-8 34-1562,17-34-769,-10 130 0,16-17-7132,9-137 1539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1441,'0'0'7234,"0"14"-5707,0 49 1357,8 204 2794,2-52-5595,-14-74-3059,5-138 2521,-1-1 0,-1 1 0,1 0 0,0-1 0,0 0 0,-1 1 0,0-1 0,1 1 0,-1-1 0,0 0 0,0 1 0,-2 2 0,-5 2-6106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1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5541,'0'0'6823,"6"5"-5734,17 6 736,8 4-800,9-2 96,4-2-576,0-2 0,-5-3-225,-5 0-224,-9-5 0,-7 1-224,-5 0-64,-7-2-1314,-4 0-2049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12844,'-23'5'3299,"11"-1"-1953,10 5-450,2 2-896,8 1 32,25 2 32,7 1 33,10-5-1603,6-7-1473,-1-3-2274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0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25 10025,'13'-5'4895,"2"0"-4937,-1 1-1,27-4 1,-31 7 58,-6 0-19,0 1 0,-1 0 0,1 0 0,0 0 0,0 0 0,6 2 0,-9-1 6,0-1 1,0 1-1,0-1 1,0 1-1,0-1 0,0 1 1,0 0-1,-1 0 1,1-1-1,0 1 1,0 0-1,-1 0 0,1 0 1,-1 0-1,1 0 1,-1 0-1,1 0 0,-1 0 1,1 0-1,-1 0 1,0 0-1,0 0 0,1 0 1,-1 0-1,0 0 1,0 0-1,0 2 0,0 4 65,0 1-1,-1-1 0,0 1 0,0-1 1,-1 1-1,0-1 0,0 0 0,0 0 1,-1 0-1,0 0 0,-1 0 0,1-1 1,-10 13-1,-5 4-79,-1-2 0,-30 28 1,3-4 119,33-30-97,-44 49-21,51-56 11,1 0 1,0 0-1,0 0 0,0 0 1,1 1-1,-5 16 0,9-25 4,-1 1-1,1 0 0,0 0 1,0 0-1,-1 0 0,1-1 0,0 1 1,0 0-1,0 0 0,0 0 0,0 0 1,0 0-1,1-1 0,-1 1 1,0 0-1,0 0 0,0 0 0,1 0 1,-1-1-1,1 1 0,-1 0 1,0 0-1,1-1 0,-1 1 0,1 0 1,0-1-1,-1 1 0,1 0 0,0-1 1,-1 1-1,1-1 0,0 1 1,-1-1-1,1 1 0,0-1 0,0 0 1,0 1-1,-1-1 0,1 0 1,1 1-1,5 0 167,-1-1 0,1 1 1,-1-1-1,12-1 0,-2 0 15,5 1-186,0-1 1,-1-1 0,1-1 0,-1-1 0,0-1 0,0 0 0,-1-2 0,1 0 0,-1-1-1,-1-1 1,24-16 0,-25 10-3396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1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5 8104,'0'0'1153,"0"-4"-769,0 13-2242,0 6 1858,0 4 193,0 1 543,0 4 1,0 8-96,-11 6-481,-10 11-32,0 6-256,3 3-385,1-4-544,7-12-2210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5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343 110 3043,'5'-23'7741,"6"3"-3403,-9 16-4041,0 1-1,0 0 1,0 0 0,-1-1-1,0 1 1,1-1 0,-1 1-1,0-1 1,-1 0 0,2-7-1,-3 10-307,0 1 0,0-1-1,0 0 1,1 0-1,-1 1 1,0-1 0,0 1-1,0-1 1,0 1-1,0-1 1,0 1-1,-1-1 1,1 1 0,0 0-1,0 0 1,0 0-1,0-1 1,0 1 0,0 0-1,-1 0 1,1 1-1,0-1 1,-1 0 0,-33 2-207,26 0 195,0 1-1,0 0 1,0 0-1,0 1 0,1 0 1,0 0-1,0 1 1,0 0-1,0 1 1,1-1-1,-8 9 0,-11 12 19,-32 39 0,38-41 33,1 0 1,2 2 0,-16 28-1,27-43-5,1 1 0,0 0 1,1 0-1,0 0 0,1 0 0,1 1 0,0 0 0,0-1 0,1 1 0,1 15 0,1-23-25,-1 1 1,1-1-1,1 0 0,-1 0 1,1 1-1,0-1 1,0 0-1,1-1 0,-1 1 1,1 0-1,0-1 0,0 1 1,1-1-1,-1 0 1,1 0-1,0 0 0,0-1 1,0 1-1,0-1 0,1 0 1,0 0-1,-1-1 0,1 1 1,0-1-1,9 3 1,5 1-12,-1-1 0,1-1 0,-1 0 0,1-1 0,0-2 0,22 1 0,-28-2-26,-1-1 0,0 1 1,0-2-1,0 0 1,1 0-1,-2-1 1,1-1-1,0 0 1,-1 0-1,0-1 0,0-1 1,0 0-1,0 0 1,-1-1-1,0 0 1,-1-1-1,12-12 1,-2 1-92,0-2 1,-2 0-1,-1 0 1,-1-2 0,0 0-1,-2-1 1,-1 0 0,-1-1-1,-1 0 1,-1-1-1,-1 0 1,-1 0 0,-2-1-1,0 0 1,-2 0 0,0-31-1,-3 57 154,0-1 0,0 0 1,1 1-1,-2-1 0,1 0 0,0 1 0,0-1 0,0 0 0,-1 1 1,1-1-1,-1 0 0,1 1 0,-1-1 0,0 1 0,1-1 1,-1 1-1,0-1 0,0 1 0,0 0 0,0-1 0,0 1 0,-1 0 1,1 0-1,0 0 0,-1 0 0,1 0 0,0 0 0,-1 0 0,1 0 1,-1 1-1,0-1 0,1 0 0,-1 1 0,1-1 0,-1 1 1,0 0-1,1 0 0,-1-1 0,0 1 0,1 0 0,-4 1 0,3-1-37,1 1-1,0-1 0,-1 0 0,1 1 1,0 0-1,0-1 0,0 1 0,-1 0 1,1-1-1,0 1 0,0 0 0,0 0 1,0 0-1,0 0 0,1 0 0,-1 0 1,0 0-1,0 0 0,1 1 0,-2 1 1,-13 31 86,11-26-87,-14 40-7,2 2-1,2 0 1,2 0-1,3 1 1,1 1 0,3-1-1,2 62 1,3-108-5,0-1 1,0 1-1,0 0 0,1-1 0,0 1 0,0-1 1,0 1-1,0-1 0,1 0 0,-1 1 1,4 4-1,-3-7-5,-1 0 0,1 0 1,0 0-1,0 0 0,0 0 0,0-1 0,0 1 1,1-1-1,-1 0 0,0 1 0,0-1 1,1 0-1,-1 0 0,1-1 0,-1 1 0,1 0 1,0-1-1,-1 0 0,1 1 0,4-1 0,2-1 9,0 0-1,0 0 1,0-1-1,-1 0 0,1 0 1,-1-1-1,1 0 1,-1 0-1,0-1 0,0 0 1,-1-1-1,1 0 1,-1 0-1,0 0 0,0-1 1,8-9-1,10-11-140,-1-2-1,32-48 1,-52 70 103,3-4 68,-3 6 53,0-1 0,-1 0 0,0 1-1,0-1 1,0 0 0,-1 0-1,1-1 1,-1 1 0,-1-1 0,1 1-1,1-7 1,-12 13 724,5 1-781,-1 0 1,1 0 0,0 1-1,0-1 1,0 1 0,0 0-1,1 0 1,-1 1 0,1-1-1,0 1 1,0-1 0,0 1 0,0 0-1,0 0 1,1 0 0,0 1-1,0-1 1,-2 7 0,0 1 20,0-1 0,1 1 1,0 0-1,1 0 1,0 0-1,1 16 1,1-25-27,1 0 1,-1 0 0,1 0 0,0-1 0,0 1 0,0-1 0,0 1 0,1 0-1,-1-1 1,1 0 0,-1 1 0,1-1 0,0 0 0,0 0 0,0 0-1,0 0 1,0 0 0,1-1 0,-1 1 0,0-1 0,1 1 0,-1-1-1,1 0 1,0 0 0,5 2 0,2 0-39,0 0-1,0 0 1,0-1-1,1 0 1,20 0-1,-26-2 4,1 0 0,0-1 0,0 1 1,0-1-1,-1 0 0,1-1 0,0 0 0,-1 1 0,1-2 0,-1 1 0,0-1 0,0 1 0,7-6 0,-6 2-186,0 1-1,0-1 1,0-1 0,-1 1 0,0-1-1,0 0 1,-1 0 0,8-15 0,-7 10 123,-1 0 0,0 0 0,0 0 1,-1 0-1,0-1 0,-1 1 0,-1-1 1,0 0-1,-1-16 0,-1 26 169,1 0 0,-1 0 0,1 0-1,-1 0 1,0 0 0,0 0 0,-1 0 0,1 0 0,-1 0-1,1 1 1,-1-1 0,0 1 0,0-1 0,0 1 0,0-1-1,0 1 1,-1 0 0,1 0 0,-1 0 0,1 1 0,-1-1-1,0 0 1,0 1 0,1 0 0,-1 0 0,0-1 0,0 2-1,0-1 1,-4 0 0,2-1 1,-1 1 1,1 1-1,0-1 0,0 1 1,-1 0-1,1 0 0,0 0 1,0 1-1,0 0 1,-1 0-1,1 0 0,0 1 1,0 0-1,1 0 0,-1 0 1,0 0-1,-5 4 0,5-1-92,0 0 1,0 1-1,1-1 0,0 1 0,-1 0 0,2 0 0,-1 1 0,1-1 0,0 1 1,0 0-1,1 0 0,0 0 0,0 0 0,-1 14 0,2-12-413,0 1 0,1 0-1,0-1 1,2 18 0,-1-21-275,1 0 1,-1 0 0,1-1-1,0 1 1,0 0-1,1 0 1,4 7 0,17 16-5955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5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28 7815,'0'-1'238,"0"0"0,0 0 0,0 0-1,0-1 1,-1 1 0,1 0 0,0 0 0,0 0-1,-1 0 1,1 1 0,-1-1 0,1 0-1,-1 0 1,1 0 0,-1 0 0,1 0 0,-1 0-1,0 1 1,1-1 0,-1 0 0,-1-1-1,0 2-110,0-1 0,0 0 0,1 0 0,-1 1 0,0-1 0,0 1 0,0-1 0,0 1 0,0 0 0,0-1 0,-2 1 0,-1 1-112,1-1 0,-1 1-1,0-1 1,1 1 0,-1 1 0,1-1 0,-1 1-1,1-1 1,-8 6 0,-1 2-33,0 1-1,1 1 1,1 0 0,0 1 0,0 0-1,2 0 1,-1 1 0,-7 15 0,10-16-7,0 0 0,1 0 1,1 1-1,0-1 0,1 1 1,0 1-1,1-1 0,1 0 1,-2 25-1,4-35-2,0 0 0,0 0 1,1 0-1,-1 0 0,1 0 0,0 0 1,0 0-1,0 0 0,0 0 0,0-1 1,1 1-1,-1 0 0,1-1 0,0 1 0,-1-1 1,1 0-1,0 0 0,1 0 0,-1 1 1,0-2-1,1 1 0,-1 0 0,1 0 1,3 1-1,1 0-439,0 0 0,1-1 0,-1 1 0,0-1 0,1-1 0,-1 0 0,1 0 0,12 0 0,15-1-3661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6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9129,'-3'1'234,"0"0"0,0 0 1,0 1-1,0-1 1,0 1-1,1 0 0,-1 0 1,1 0-1,-1 0 0,1 1 1,-1-1-1,1 0 1,0 1-1,0 0 0,1-1 1,-1 1-1,0 0 1,-1 4-1,-4 9-16,1 0 0,-6 19 0,11-33-174,-46 188 296,32-116-315,-41 113 0,36-142 26,12-26-54,0 1 0,-9 30 1,19-48-1118,5-8 1284,29-35-271,-2-1 1,48-81-1,11-14 715,-37 65-2065,-49 63-3540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6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3331,'0'9'4132,"0"-1"-2050,0 5 416,6 5-704,11 5-96,6 4-801,4 1-257,0 6-288,0-5-223,-4-7-65,-4-5-224,0-11-1826,-1-6-929,5 0-3972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7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1 268 5029,'0'0'13783,"4"-10"-13238,32-51-39,-17 30-762,0 0 0,-3-2 0,0 0 0,10-36 0,-33 109 367,2 0 0,-1 52 1,5-11-7429,1-68-1112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12 7847,'0'-11'6342,"0"22"-6342,-6 16-288,0 12-1666,-3 11-2594,-1 8-1858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8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1 233 1666,'0'1'196,"0"1"0,-1-1 0,1 1 1,0-1-1,1 0 0,-1 1 1,0-1-1,0 0 0,0 1 0,1-1 1,-1 0-1,1 1 0,-1-1 0,1 0 1,0 0-1,-1 1 0,1-1 1,0 0-1,0 0 0,0 0 0,0 0 1,1 1-1,-1-2-122,0 0 0,1 0 0,-1 0 0,1 0 0,-1 0 0,0 0 0,0 0 0,1-1 0,-1 1 0,0 0 0,1-1 0,-1 1 0,0-1 0,0 0 0,0 1 0,1-1 0,-1 0 0,0 0 0,0 0 0,0 1 0,0-1 0,-1 0 0,1 0 0,0 0 0,1-2 0,25-31 334,-2 0 1,-1-2 0,30-59 0,-30 54 1735,-24 40-1167,0 20-443,-13 200 475,13-218-1033,0 0-1,0 0 1,0 0 0,0 1 0,0-1 0,0 0-1,0 0 1,1 0 0,-1 0 0,0 0-1,1 0 1,-1 0 0,0 0 0,1 0-1,0 0 1,-1 0 0,2 2 0,-1-3-86,0 1 1,0-1 0,1 1 0,-1-1 0,0 0-1,1 0 1,-1 1 0,0-1 0,0 0 0,1 0 0,-1 0-1,0 0 1,1-1 0,-1 1 0,2-1 0,1 0-75,-1 0 1,1 0-1,-1 0 1,1-1-1,-1 0 1,0 0-1,0 0 1,0 0-1,0 0 1,0-1-1,0 1 1,-1-1-1,4-3 1,32-46-1014,-25 33 900,64-94 543,-42 60 2850,-31 84-320,-5 39-1916,3 78-1523,-2-147 578,0-1-1,0 0 0,0 1 0,0-1 0,0 0 1,0 1-1,0-1 0,0 0 0,0 0 0,0 1 1,0-1-1,0 0 0,1 1 0,-1-1 1,0 0-1,0 1 0,0-1 0,1 0 0,-1 0 1,0 1-1,0-1 0,0 0 0,1 0 0,-1 0 1,0 1-1,1-1 0,-1 0 0,0 0 0,0 0 1,1 0-1,-1 0 0,0 0 0,1 0 1,-1 1-1,0-1 0,1 0 0,-1 0 0,0 0 1,1 0-1,-1 0 0,0 0 0,1 0 0,-1-1 1,0 1-1,1 0 0,-1 0 0,0 0 1,1 0-1,-1 0 0,0 0 0,0-1 0,1 1 1,-1 0-1,0 0 0,0 0 0,1-1 0,15-10-5524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2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79 295 1634,'2'-29'1355,"2"0"0,0 0 0,13-43 1,-4 21 152,-9 33-923,-1 6 842,0 0 0,-1 0 0,1-19 1816,-3 63-2442,16 223 593,-15-248-1390,22 199 471,-13-170-416,-10-36-80,-5 0-129,-18-1-6,-1-1-1,-22-6 0,-29-3 280,64 9 51,28 0-38,28 0 238,13 3 245,66-2-5,-116 0-767,0 0 0,1-1 1,-1 0-1,0-1 1,0 1-1,0-2 0,0 1 1,-1-1-1,12-7 0,32-29-4817,-22 13-1329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38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2 12876,'0'-2'3372,"-6"6"-3124,0 12-208,0 0 1,1 0 0,1 0-1,0 1 1,-2 31 0,-1-2-56,-17 87-7,-57 357 28,79-469-38,0-1-1021,-1-9-2757</inkml:trace>
  <inkml:trace contextRef="#ctx0" brushRef="#br0" timeOffset="1">0 277 10794,'0'-10'4741,"0"5"-3108,0 3-672,19-4-865,14-5 96,13-4-224,13-3-32,1-3-1089,-4 1-1281,-8 1-3748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0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0 285 897,'1'1'389,"0"1"0,0 0 0,0-1 0,0 0 0,0 1 0,1-1 0,-1 0 0,0 1 0,1-1 0,-1 0 0,1 0 0,-1 0 0,1 0 0,-1 0 0,1-1 0,0 1 0,-1 0 0,1-1 0,0 1 0,0-1 0,0 1 0,-1-1 0,1 0 0,0 0 0,0 0 0,2 0 0,6 0 287,0 0 0,1 0 0,16-3 0,-18 0-566,-1 1 0,0-2-1,0 1 1,0-1 0,0 0 0,-1-1 0,1 0-1,-1 0 1,0-1 0,-1 0 0,1 0-1,8-12 1,-6 8-197,-1 0 0,0-1 0,-1 0 0,-1-1 0,1 1 0,-2-1 0,8-25 0,-10 27-194,-2 0 0,1-1 0,-2 1 0,1 0 0,-3-19-1,2 28 278,0 1-1,0-1 0,0 0 0,0 0 1,-1 0-1,1 0 0,0 0 1,0 0-1,-1 1 0,1-1 0,-1 0 1,1 0-1,-1 1 0,1-1 0,-1 0 1,0 0-1,1 1 0,-1-1 0,0 1 1,1-1-1,-1 1 0,0-1 0,0 1 1,0-1-1,1 1 0,-1-1 0,0 1 1,0 0-1,0 0 0,0-1 1,0 1-1,0 0 0,1 0 0,-1 0 1,-2 0-1,1 0 13,1 0 0,-1 1-1,0-1 1,1 0 0,-1 1 0,0-1 0,1 1 0,-1 0 0,0-1-1,1 1 1,-1 0 0,1 0 0,0 0 0,-1 0 0,1 0 0,0 0-1,-1 1 1,-1 1 0,-3 8-11,0 0 0,1 0 0,0 0 0,0 0 0,1 1 0,1 0 0,0-1-1,-2 17 1,2 12 257,0 48 0,3-86-232,1 1-13,-1 0 0,0 0-1,0-1 1,1 1 0,0 0 0,-1-1 0,1 1-1,0 0 1,0-1 0,1 1 0,-1-1 0,0 1 0,1-1-1,0 0 1,-1 0 0,3 2 0,-3-2-26,1-1 1,-1 0-1,0 0 1,1 0-1,-1-1 0,1 1 1,-1 0-1,1-1 1,0 1-1,-1-1 1,1 1-1,-1-1 1,1 0-1,0 1 0,-1-1 1,1 0-1,0 0 1,-1 0-1,1 0 1,0-1-1,-1 1 0,1 0 1,0-1-1,-1 1 1,1-1-1,-1 0 1,1 1-1,-1-1 0,3-2 1,3-1-374,-1-1 0,0 0 0,0-1 1,-1 0-1,1 1 0,-1-2 0,8-12 0,29-56-1744,-32 56 1899,-2 3 57,4-4 106,-1-1 0,-1 0 1,-1-1-1,-1 0 0,8-36 0,26 116 718,-38-53-576,0 1-1,-1 0 0,0 0 1,0 1-1,-1-1 0,1 1 0,-1-1 1,-1 1-1,1 0 0,0 9 1,-1 9 657,-2 38 0,0-17-739,1 105 1678,0-149-1660,0 0 1,0 0-1,0 0 0,0-1 1,1 1-1,-1 0 1,0 0-1,1 0 1,0-1-1,-1 1 0,1 0 1,0-1-1,0 1 1,0 0-1,0-1 1,0 1-1,2 1 0,-2-2 0,0-1 0,0 1-1,0-1 1,1 1 0,-1-1-1,0 1 1,0-1 0,0 0-1,0 0 1,0 0 0,1 0-1,-1 0 1,0 0-1,0 0 1,0 0 0,0 0-1,0 0 1,1 0 0,-1-1-1,2 0 1,2-1-10,0-1 0,0 1-1,0-1 1,0-1 0,-1 1 0,1-1 0,-1 0-1,0 0 1,6-6 0,15-24-185,33-60 0,-39 60 552,1 1-1,34-41 1,-54 73-335,1 1 0,0-1 0,-1 0 0,1 0 0,0 0 0,-1 1 0,1-1 0,0 0 0,0 1 0,0-1 0,0 0 0,0 1 0,0-1 0,-1 1 0,1 0 0,0-1 0,0 1 0,1 0 0,-1-1 0,0 1 0,0 0 0,1 0 0,-1 0-9,-1 1 1,1-1 0,0 1 0,-1-1-1,1 1 1,0-1 0,-1 1-1,1-1 1,0 1 0,-1 0-1,1 0 1,-1-1 0,1 1-1,-1 0 1,0-1 0,1 1 0,-1 0-1,0 0 1,1 0 0,-1 1-1,2 8 52,0 0 0,-1 0 0,0 14 0,-1-18-77,0 195-149,10-207-1981,14-18 468,-2-1-1,0-1 1,20-34-1,13-15 1414,-47 64 823,29-32 1977,-35 41-2443,-1 0-1,1 1 1,0-1-1,0 0 0,0 1 1,0 0-1,0-1 0,1 1 1,-1 0-1,0 0 1,1 0-1,-1 0 0,0 1 1,1-1-1,-1 1 0,1-1 1,4 1-1,-6 1-89,0-1-1,-1 1 1,1 0-1,0 0 1,-1 0-1,1-1 1,-1 1-1,1 0 1,-1 0 0,0 0-1,1 0 1,-1 0-1,0 0 1,0 0-1,1 0 1,-1 0-1,0 0 1,0 0-1,0 0 1,0 0 0,-1 0-1,1 2 1,0 1 26,0 236 181,0-239-217,0 0 0,0 0-1,1 0 1,-1 0 0,0 0-1,0 0 1,1 0 0,-1 0 0,1 0-1,-1 0 1,1 0 0,-1 0-1,1 0 1,-1 0 0,1 0-1,0-1 1,0 1 0,-1 0-1,1 0 1,0-1 0,0 1 0,0-1-1,0 1 1,0-1 0,0 1-1,0-1 1,0 1 0,0-1-1,0 0 1,0 0 0,0 1-1,0-1 1,0 0 0,0 0 0,0 0-1,0 0 1,2 0 0,1-1-46,1 1 0,-1 0 0,1-1 0,-1 0 0,1 0 0,-1 0 0,1-1 0,4-2 0,3-3-285,0-1 0,-1 0 0,0-1 0,0 0 0,-1-1 0,-1 0 0,10-11 0,56-84 367,-58 80 754,-4 5 859,21-39 0,-40 105-1175,5-40-471,-21 96 131,20-89-120,1 0 1,0 0-1,1 0 1,0 0-1,5 26 1,-3-32 20,0-1-1,1 1 1,0-1 0,0 0 0,0 0-1,1-1 1,0 1 0,0 0 0,0-1 0,1 0-1,0 0 1,0-1 0,9 8 0,-10-9 21,0 0 1,0 0 0,1-1-1,-1 1 1,1-1-1,-1 0 1,1 0 0,0 0-1,-1-1 1,1 0-1,0 0 1,0 0-1,0 0 1,0-1 0,0 0-1,0 0 1,0 0-1,0-1 1,8-1 0,-9 0-32,0 0 1,0-1 0,-1 1-1,1-1 1,0 0-1,-1 0 1,0 0 0,1 0-1,-1 0 1,-1-1-1,1 1 1,3-8 0,28-52-25,-30 54 3,10-20 109,15-49 0,-25 65-139,-1 0 0,-1-1 1,0 1-1,0 0 0,-2-1 1,0-20-1,-1 31-38,0 1 0,1-1 0,-1 0 1,0 1-1,0-1 0,-1 1 0,1 0 0,0-1 0,-1 1 0,1 0 0,-1 0 0,0 0 0,0 0 1,0 0-1,0 0 0,0 0 0,0 1 0,-1-1 0,1 1 0,0-1 0,-1 1 0,1 0 1,-1 0-1,1 0 0,-1 0 0,-3 0 0,-7-2-56,1 0-1,-1 1 1,0 1-1,-15-1 1,16 2 149,0 0 0,0 1 1,0 0-1,0 0 1,0 2-1,-15 3 0,23-4-11,0 0 0,-1 0-1,1 0 1,0 0 0,0 0 0,0 1-1,0 0 1,1 0 0,-1 0-1,1 0 1,-1 0 0,1 1 0,0 0-1,1-1 1,-1 1 0,1 0-1,-1 1 1,1-1 0,-2 5 0,4-7-18,-1 0 0,0-1 1,1 1-1,-1 0 1,1 0-1,0-1 0,-1 1 1,1 0-1,0 0 1,0 0-1,0-1 0,1 1 1,-1 0-1,0 0 1,1 0-1,-1-1 0,1 1 1,-1 0-1,1 0 0,0-1 1,0 1-1,1 1 1,0-1 2,0 0 1,0 0 0,0 0-1,1 0 1,-1-1 0,0 1 0,1-1-1,0 0 1,-1 1 0,1-1-1,0 0 1,4 1 0,10 1 89,1-1 0,-1-1 0,32-1 0,-33 0 57,162-7 4070,-103-6-5539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18 7463,'-1'-2'203,"-1"1"1,1-1-1,-1 1 0,1 0 0,-1-1 1,0 1-1,0 0 0,0 0 0,0 0 1,0 0-1,0 0 0,0 1 1,0-1-1,0 1 0,0-1 0,0 1 1,0 0-1,0 0 0,-1-1 0,1 2 1,0-1-1,0 0 0,0 0 1,0 1-1,0-1 0,-1 1 0,1 0 1,0-1-1,0 1 0,1 0 0,-1 0 1,0 0-1,0 1 0,0-1 0,1 0 1,-1 1-1,0-1 0,-1 4 1,-14 32 291,2 2 0,2 0 1,2 0-1,-8 45 0,14-58-398,-11 50-36,4 1-1,3 1 1,3-1 0,7 105 0,-1-171-162,2 0 0,-1 0 0,2 0 0,-1 0 0,2-1 0,-1 1 0,1-1 0,6 11 0,-7-17-10,-1 1 1,1-1-1,0 0 0,0 0 1,0 0-1,1 0 0,-1-1 0,1 1 1,0-1-1,0 0 0,0 0 1,1 0-1,-1-1 0,1 0 1,-1 0-1,1 0 0,0 0 0,0-1 1,8 2-1,20-1-3407,-1-2-902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0 8616,'0'0'2499,"-4"0"-706,0 0-1056,-5 15-449,1 18 0,0 12 33,-3 7-65,1 7-192,-3 2 64,-1 0-128,-1-7 64,5-13-64,5-11 96,5-16-192,0-10-416,9-6-4037,5-26 994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7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12 833,'4'-6'3555,"4"3"-736,7 1-961,6 2-321,0 0 897,4 0-1345,6 0-640,0 0-225,1 0-96,-5 0-192,-6 0-224,-3 0-1154,-7 0-832,-3 0-352</inkml:trace>
  <inkml:trace contextRef="#ctx0" brushRef="#br0" timeOffset="1">30 168 1634,'0'20'3139,"0"-1"-1025,0-1-865,15-3-384,3 0 31,-1-6-351,0-2-321,2-3-96,-5-4-128,-3 0-384,1 0-1154,-4 0-1729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5701,'5'7'2435,"24"1"-898,10-3 161,9-1-545,0-4-352,2 0-193,-4 0-448,-6-4-32,-2-7-160,-7-2-416,-8 0-2595,-4 0-1217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0 0,'-1'0'579,"0"0"0,-1 0 0,1 0 0,0 1 0,-1-1 0,1 0-1,0 0 1,0 1 0,-1-1 0,1 1 0,0 0 0,0-1 0,0 1 0,0 0 0,-1-1 0,1 1 0,0 0 0,0 0-1,-1 1 1,1 1-206,-1-1 0,1 0-1,0 0 1,0 1-1,0-1 1,0 1-1,0-1 1,0 1 0,0 4-1,0 6-231,0 1-1,1-1 1,2 19-1,0-15 1120,-1-3-1050,2-1 1,0 1 0,0 0-1,2-1 1,-1 0 0,2 0 0,-1 0-1,11 16 1,-1-5-169,1 0 1,1-1-1,23 24 0,-38-46-249,25 26-551,-6-14-7224</inkml:trace>
  <inkml:trace contextRef="#ctx0" brushRef="#br0" timeOffset="1">1 464 6502,'0'-2'3363,"19"-17"-1793,14-9 512,7-7-1025,1-4-417,5-7-95,-4 1-417,-6 3-96,-7 7-224,-8 9-1249,-7 5-2852,-3 10-2657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8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2562,'-23'30'4228,"2"11"-1697,2 7-193,5 8-1025,3-1-288,5 7-160,4-5-481,0 0-159,2-1-289,0-8 192,0-3-160,0-6 64,8-4-96,-1-5-545,1-8-1345,-4-11-512,2-5-193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49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0 468 7463,'0'-4'6214,"11"4"-4933,14 0-1057,14 0 545,9 0 384,4 0-800,3 0-193,-3 0-224,-6 0-641,-2 0-2402,-7-2-3651</inkml:trace>
  <inkml:trace contextRef="#ctx0" brushRef="#br0" timeOffset="1">657 1 10025,'13'46'2435,"6"17"576,4 17-1474,2 12-384,-3 7-288,-5 6-385,-15-1-351,-2-8-97,-4-12-1025,-23-15-1410,-11-10-3618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39 2402,'1'-6'1091,"-1"-17"428,-4 14 1499,-3 8 3670,6 3-6530,0 1 0,0-1 0,0 0 0,0 1-1,1-1 1,-1 1 0,1-1 0,0 1 0,-1-1 0,1 1 0,1 2 0,-2 3 72,-22 210 1132,-36 232-1134,50-412-247,5-22 27,0 1-1,1 0 1,-1 25-1,4-42-76,1-13-2392,8-50-3737,-4 16 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33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136 109 10570,'-5'0'668,"0"0"0,0 1-1,0-1 1,0 1 0,0 0 0,1 1 0,-1-1-1,0 1 1,-4 2 0,5-1-422,0-1 0,0 1-1,0 0 1,0 0 0,1 0 0,0 0 0,0 0-1,-5 7 1,3-3-204,2 0-1,-1-1 0,1 1 0,0 1 0,1-1 1,-1 0-1,1 1 0,1-1 0,-1 1 0,2 0 1,-1 14-1,1-18-34,-1 8 4,2 0 0,-1 0-1,1 0 1,4 15 0,-3-22-18,-1 0-1,1 0 1,0-1-1,1 0 1,-1 1 0,1-1-1,0 0 1,0 0-1,0 0 1,1 0-1,-1-1 1,1 0 0,5 5-1,0-2-14,0 0-1,0-1 0,0 0 1,1 0-1,0-1 1,0 0-1,0-1 1,0 0-1,0 0 0,1-1 1,-1-1-1,1 0 1,14 0-1,-18-1 5,0-1-1,0 0 1,0 0-1,0 0 1,0-1-1,0 0 1,0 0-1,-1 0 1,1-1-1,-1 0 1,0-1-1,0 1 1,0-1-1,0 0 1,-1-1-1,1 0 1,-1 1-1,0-1 1,-1-1-1,8-10 1,-3-1 22,0-1 1,-2 0 0,0 0 0,-1-1 0,-1 1 0,-1-1 0,0 0 0,-1-1 0,-2 1-1,0 0 1,-2-34 0,0 49 39,0 0 0,0 0 0,-1-1 1,1 1-1,-1 0 0,0 0 0,0 0 0,0 1 0,0-1 0,-1 0 0,1 1 0,-1 0 0,0-1 0,0 1 1,0 0-1,-1 0 0,1 1 0,-1-1 0,1 1 0,-1 0 0,-4-2 0,-4-2 107,1 0 1,-1 1-1,0 1 0,-1 0 0,1 1 1,-14-2-1,13 2-64,0 2 1,0 0-1,-1 1 1,-21 2 0,30-2-107,0 1 1,0 0-1,0 1 1,1-1 0,-1 1-1,0 0 1,1 0 0,0 1-1,-1-1 1,1 1 0,0 0-1,0 0 1,1 0 0,-1 1-1,-5 6 1,-3 6-561,2 0 1,-1 1-1,2 0 0,-11 26 1,-9 31-3939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17 11499,'-1'0'248,"-15"-7"1347,10 3-35,6 2 1171,51-2-2654,87 4 1,-54 2 108,117 7 405,-160-5-489,-1 2 0,74 22 0,-110-27-15,-2-1-34,0 1-1,1-1 0,-1 1 1,0-1-1,0 1 0,1 0 0,-1 0 1,0 0-1,0 1 0,0-1 0,0 0 1,0 1-1,-1-1 0,1 1 0,2 2 994,-4 7-15876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3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12844,'0'0'4997,"17"0"-5125,8 0 416,8 0-32,1 0-32,-1 0-224,-4 0 225,-6 0-225,-6 0 128,-4 0-160,-9 0-32,-2 0-193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4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13741,'0'0'3459,"12"0"-2081,11 0-257,11-10-865,7-3 64,5-3-320,-2-1-256,4 0-2210,-6-5-3332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4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261 228 14670,'-1'0'86,"1"0"1,-1 0 0,0 0-1,0 0 1,1 0-1,-1 0 1,0-1 0,1 1-1,-1 0 1,0-1-1,1 1 1,-1 0 0,0-1-1,1 1 1,-1-1-1,1 1 1,-1-1 0,0 1-1,1-1 1,0 0-1,-1 1 1,1-1 0,-1 0-1,1 1 1,0-1-1,-1 0 1,1 1 0,0-1-1,0 0 1,0 0-1,-1 1 1,1-1 0,0 0-1,0 0 1,0 1-1,0-1 1,0 0 0,0 0-1,0 1 1,1-1-1,-1 0 1,0 1 0,0-1-1,1-1 1,13-36-135,2 8 27,-9 21-30,-2-1 0,1 0 0,-1 0 0,-1-1 0,0 1 0,0-1 0,-1 0 0,-1 0 0,0 0 0,2-20 726,-7 51-728,-14 55 90,4 0 0,-4 103 1,12 57-439,-29-235-357,-198-4-619,231 4 1970,10 2-716,290-1 2883,-149-19-3123,-147 17-214,-19 0-11205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5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12043,'1'1'164,"0"0"0,0-1-1,0 1 1,0 0-1,-1-1 1,1 1 0,0-1-1,0 1 1,0-1-1,0 0 1,0 1 0,1-1-1,-1 0 1,0 0-1,1 0 1,1 1 122,40 5 891,-1-2-1,1-2 0,50-4 0,-21 1-830,388-10 689,-435 11-1039,-16 1-30,1 0-1,0-1 1,0 0-1,0-1 0,0 0 1,0 0-1,-1-1 1,1-1-1,-1 0 0,14-5 1,-23 8-165,1-1-1,-1 1 1,1-1-1,-1 1 1,1-1 0,-1 0-1,1 1 1,-1-1 0,1 1-1,-1-1 1,0 0 0,1 1-1,-1-1 1,0 0 0,0 0-1,0 1 1,0-1 0,1 0-1,-1 1 1,0-1 0,0 0-1,0 0 1,0 1 0,-1-2-1,1-1-816,0-5-4056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7:5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8 676 7047,'6'-1'423,"0"1"1,0-1 0,0-1 0,-1 1-1,1-1 1,0 0 0,-1 0 0,1-1-1,-1 1 1,0-1 0,0-1 0,0 1-1,0-1 1,-1 1 0,1-1-1,-1-1 1,6-6 0,6-9-24,-1-1 0,22-39 0,-34 54-296,30-54 368,-2-1 0,-3-2 0,-3-1-1,17-69 1,-40 128-417,1-6-4,0 1 0,-1-1 0,0 0-1,0 0 1,-1 0 0,-1 0 0,0 0 0,-2-20 0,1 30-50,0 0 1,0 0-1,0 0 1,0 0-1,0 0 1,0 1-1,0-1 1,0 0-1,0 1 1,0-1-1,-1 1 1,1-1-1,0 1 1,0 0 0,-1-1-1,1 1 1,0 0-1,0 0 1,-1 0-1,1 0 1,0 0-1,-3 0 1,-31 5-128,31-3 117,0 1 0,0 0 0,0 0 1,1 0-1,-1 0 0,1 1 0,-1 0 0,1-1 0,0 1 0,1 0 1,-1 0-1,1 1 0,-4 7 0,-22 64-3,27-74 15,-8 30-22,2 2 0,1-1 0,1 1 0,2 0 1,1 41-1,22 172 41,-1-15 106,-18-190-98,-3 106 63,2-144-94,0 0 1,-1 0 0,0 0 0,0-1-1,0 1 1,0 0 0,-1 0-1,1 0 1,-1-1 0,0 1 0,0-1-1,0 1 1,-1-1 0,1 0-1,-1 0 1,0 0 0,0 0 0,0-1-1,0 1 1,0-1 0,-1 0-1,1 0 1,-1 0 0,1 0-1,-1 0 1,0-1 0,0 0 0,1 1-1,-1-1 1,-8 0 0,6 0-150,0-1 0,0 0 0,0 0 0,1 0 1,-1-1-1,0 0 0,0 0 0,0 0 0,1-1 1,-1 0-1,0 0 0,1 0 0,0-1 0,-1 0 1,1 0-1,1 0 0,-1-1 0,0 1 0,1-1 1,-7-8-1,10 11 164,-1-1 0,1 1 0,0-1 0,1 1 0,-1-1 0,0 1 0,0-1 0,1 0 0,-1 1 0,1-1 0,-1 0 0,1 0 0,0 0 0,0 1 0,0-1 1,0 0-1,0 0 0,0 0 0,0 1 0,0-1 0,1 0 0,-1 0 0,1 1 0,0-1 0,-1 0 0,1 1 0,0-1 0,0 1 0,0-1 0,0 1 0,0-1 0,0 1 0,0-1 0,3-1 0,4-4 13,0-1 0,1 1 0,0 0 0,14-7 0,-16 10 41,85-55 2179,158-131 1,-233 176 82,-14 12-2125,0-1-1,0 1 0,0-1 1,0 0-1,0 0 1,0 0-1,-1 0 1,0 0-1,1 0 1,-1-1-1,0 1 0,-1-1 1,1 1-1,2-8 1,-3 5-715,1-5-5829,-2-6-3004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3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1193 10826,'7'-2'758,"1"1"0,-1 0 0,1 0 0,0 1 0,-1 0 1,10 1-1,81 8-82,45 0-546,242-26 446,-121 7-402,-223 10 79,-42-19-18,-4 6-267,-1 0-1,0 0 1,-8-13-1,-12-27 8,3-12-34,3-2-1,4-1 0,2 0 0,-7-105 0,16 118 477,-2 0-1,-2 1 1,-28-90-1,34 137-229,0 0 0,1-1 0,1 1-1,-1 0 1,0-13 0,2 20 75,116 1-258,28 0 146,207-23 0,-253 7-195,1 5-1,0 4 1,103 7-1,-148 4-34,-53-5 102,-14 623 84,28-345-122,-16-263-17,2 14-167,-1-28 196,1 0-1,-1 0 0,0 0 0,1 0 0,-1 0 1,1 0-1,-1-1 0,1 1 0,-1 0 0,1 0 1,-1 0-1,1-1 0,0 1 0,-1 0 1,1-1-1,0 1 0,0-1 0,0 1 0,0-1 1,-1 1-1,1-1 0,0 1 0,0-1 0,0 0 1,1 1-1,28 3 82,0-1 0,1-1 0,49-4 0,-14 0-102,279-7 94,4-3-980,-318 11 792,46 1-125,-35 1 59,0-2 0,0-2 0,0-1 0,63-15 0,-104 18 227,-1 1 0,1-1 1,0 1-1,-1-1 0,1 0 1,0 0-1,-1 1 1,1-1-1,-1 0 0,1 0 1,-1 0-1,1 1 0,-1-1 1,1 0-1,-1 0 0,0 0 1,0 0-1,1 0 0,-1 0 1,0 0-1,0 0 1,0 0-1,0-1 0,0-32 75,-1 16-145,39-313-612,9-232 458,-47 523 1271,26 43-1111,2 0 32,0-1 0,48-4 0,-33 0-8,83-8 1,180-36 1,41-6 0,-303 51-132,-44 1-16,3 248-281,-4 224 684,-5-384-223,2-34-9,4 88 1,13-49 52,-13-92-76,0 0 0,0 0-1,0 1 1,0-1 0,0 0-1,0 0 1,1 0 0,-1 0 0,0 0-1,1 0 1,-1 0 0,1 0-1,0 0 1,-1 0 0,1 0 0,-1 0-1,1-1 1,0 1 0,0 0 0,0 0-1,-1-1 1,1 1 0,0 0-1,0-1 1,0 1 0,0-1 0,0 1-1,0-1 1,0 1 0,0-1-1,0 0 1,3 1 0,3 0 38,0-1 0,0 0 0,1 0 0,8-1 0,4 0 20,327-13 189,142-4-402,-398 19 105,-78-1-141,-12 0 174,0 1 1,0-1 0,0 0 0,0 0 0,0 0 0,0 0 0,0 0 0,0 0 0,0 0 0,0 0 0,0 0 0,0 0 0,0 0 0,0-1 0,0 1 0,0 0 0,0-1 0,0 1 0,0-1 0,0 1 0,0-1 0,-1 1 0,1-1 0,0 0 0,0 1 0,-1-1 0,1 0-1,0 0 1,-1 0 0,1 1 0,-1-1 0,1 0 0,-1 0 0,1 0 0,-1 0 0,1 0 0,-1 0 0,0 0 0,0 0 0,0 0 0,1 0 0,-1 0 0,0 0 0,0 0 0,0 0 0,-1-1 0,6-55 24,-2 0 1,-5-63 0,0 48-265,-5-117-126,-1-48 151,9 172 674,15-106 0,-15 170-405,0 0 1,0 0 0,1-1 0,-1 1 0,0 0 0,0 0 0,1 1-1,-1-1 1,1 0 0,-1 0 0,1 1 0,-1-1 0,1 1 0,-1-1-1,1 1 1,-1-1 0,1 1 0,0 0 0,-1 0 0,1 0-1,-1 0 1,1 0 0,2 1 0,46 2-20,-19 4 95,0 1 1,-1 1-1,34 16 0,-40-15-165,2 0-1,-1-1 0,1-2 0,0-1 1,37 5-1,-41-10 31,0-2 1,0 0-1,0-1 0,0 0 1,0-2-1,-1-1 0,37-13 1,-36 9 7,-15 6 4,0 0 1,0 0-1,0 1 0,1 0 0,-1 0 0,10-1 0,-10-6-4453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4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92 224,'-6'-6'2109,"-9"-13"9475,15 19-11472,-1 0-1,1 0 0,-1 0 1,1 0-1,-1 0 1,1 0-1,-1 0 0,1 0 1,0 0-1,-1 0 1,1 0-1,-1 0 0,1 0 1,-1 0-1,1 1 1,-1-1-1,1 0 1,0 0-1,-1 0 0,1 1 1,-1-1-1,1 1 1,-3 7-18,0-1 0,1 2 0,0-1 0,0 0 0,1 0 0,1 1 0,-1-1 0,2 16 0,-1-3-28,-1 1-164,0 9-178,1-26 139,0-15 40,10-197-352,-9 193 296,-1 8 764,-1 8 2444,-7 50-2246,-2 24-812,10-73-8,2 61-95,-1-59-131,0 0 0,0 0 0,1 0 1,-1 0-1,1-1 0,0 1 0,1-1 0,-1 1 0,1-1 0,4 6 1,22 21-5300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6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5 3171,'0'-1'370,"-1"1"1,1-1-1,-1 1 1,1 0-1,-1-1 1,1 1-1,-1 0 0,1 0 1,-1-1-1,1 1 1,-1 0-1,1 0 0,-1 0 1,1 0-1,-1 0 1,1-1-1,-1 1 1,1 0-1,-1 0 0,0 0 1,1 0-1,-1 1 1,1-1-1,-1 0 1,1 0-1,-1 0 0,1 0 1,-1 1-1,1-1 1,-1 0-1,-14 18 2633,-5 33-5148,17-41 3262,0 1-1104,-1 0 1,2 0-1,0 0 0,0 1 1,0 20-1,2-31-306,17-8-2804,-15 2 3060,0 1 0,0-1 0,0 1 0,0-1 0,-1 1 0,2-7 0,0 0 595,-1 18 1460,-2-3-7981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7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22 155 2819,'-18'-4'3996,"14"0"300,27-5-779,-16 6-4319,275-86 1719,-227 76-900,0 2-1,1 2 0,70-1 1,-95 9-11,10 0-70,-1 1 0,41 6 1,-70-5 47,1 1-1,-1 1 1,0-1 0,-1 2 0,1 0 0,0 0 0,-1 1-1,0 0 1,0 1 0,-1 0 0,18 14 0,-24-16 59,1 0-1,-1 0 1,0 0 0,-1 0 0,1 1 0,-1-1 0,0 1 0,0 0 0,0-1 0,0 1 0,-1 0 0,0 0-1,0 0 1,0 0 0,-1 0 0,0 0 0,0 0 0,-1 7 0,1-9-34,0 0 0,0 0 0,-1 0 0,1 0 0,-1 0 0,0-1 1,0 1-1,0 0 0,0 0 0,-1-1 0,1 1 0,-1-1 0,1 1 0,-1-1 0,0 0 1,0 0-1,0 0 0,0 0 0,0 0 0,-1 0 0,1 0 0,0-1 0,-1 1 0,1-1 1,-1 1-1,0-1 0,0 0 0,1 0 0,-1-1 0,0 1 0,0 0 0,-3-1 0,-7-1-418,11-5-96,20-13-597,37-19-143,-33 28 1198,1 0 0,0 1 1,0 1-1,1 1 1,37-5-1,126-7-286,-145 16 188,517-18 545,-591 21 1586,-30 0-7218,16 0-2519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8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63 1634,'-1'279'2599,"-1"-228"-1400,0-62 485,-1-4 2822,2-46-3679,0-179-15,0 180-394,0 55-210,0 6 132,0 1 236,-1 34 204,0 94-637,4 140-35,-2-270-127,0 1 1,0 0-1,0 0 1,0 0-1,0 0 1,0 0-1,0 0 1,0-1-1,0 1 0,0 0 1,0 0-1,1 0 1,-1 0-1,0-1 1,1 1-1,-1 0 1,0 0-1,1-1 1,-1 1-1,1 0 1,0 0-1,-1-1 1,1 1-1,-1-1 1,1 1-1,0-1 1,0 1-1,-1-1 1,1 1-1,0-1 1,1 1-1,-2-1-419,2 0 235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5381,'0'0'6214,"0"6"-4831,0 151 3865,0 82-5217,2-239-1963,4 0-141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08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10378,'16'2'6615,"79"5"-4881,-71-6-1460,-1-2 1,0 0-1,0-2 1,39-8-1,-37 3-260,25-7-131,0 1 0,1 3 0,0 2 0,86-4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5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1057,'-5'4'5351,"2"6"-3431,2 17-2491,1-17 1099,-2 378-585,2-53-57,-6-119 141,18-210 75,-3-7-3765,-5-2 1197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6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101 297 1441,'-28'-6'7329,"25"5"-7254,0 0 0,-1 0-1,1 0 1,0 1 0,0-1 0,0 1 0,0 0 0,-5 0 0,8-35 1056,-1-1-2493,-2-1-1,-1 1 0,-17-63 1,11 56-1201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6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96,'0'0'6534,"21"0"-6502,205-1-5003,-169-2 4946,-5 1-1609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7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0 577,'84'0'2690,"-20"8"-5509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16 224,'-6'0'673,"-5"0"672,1-4-993,-3 0-384,5 0-320,2 1-1057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0 233 1185,'1'-67'908,"-2"54"6640,6 0-7783,-2 3-400,1 0 0,-1 1 0,-1-1 0,0 0 0,0-1 0,0-18 0,0 13-536,0-18-1210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5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8232,'0'-1'266,"1"0"0,-1 0-1,1 0 1,-1-1 0,1 1 0,-1 0 0,1 0 0,0 0 0,-1 0 0,1 0 0,0 0-1,0 0 1,0 0 0,0 1 0,0-1 0,0 0 0,0 0 0,0 1 0,0-1-1,0 1 1,0-1 0,1 1 0,-1-1 0,0 1 0,0 0 0,0-1 0,1 1 0,-1 0-1,0 0 1,0 0 0,1 0 0,0 0 0,59 1 428,-39 0-409,26-1-93,-28 0-9529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5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8456,'-2'0'7527,"8"0"-7078,11 0 191,1 2-31,3-2-417,-2 0 64,0 2-128,-2-2-128,-3 0 96,-1 2-192,-1-2 160,1 0-768,1 0-962,5 2-2658,0-2-5509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12 133 929,'-1'-1'381,"0"0"1,0 1 0,0-1-1,1 0 1,-1 0-1,0 0 1,0 0 0,1 0-1,-1 0 1,0 0-1,1 0 1,-1 0 0,1 0-1,0 0 1,-1 0-1,1-1 1,0 1-1,0 0 1,-1 0 0,1 0-1,0-2 1,1 1-229,-1 1 1,1-1 0,-1 1-1,1-1 1,0 1-1,0 0 1,-1-1-1,1 1 1,0 0 0,0 0-1,0-1 1,0 1-1,1 0 1,0-1 0,8-5-489,-1 1 0,1 1 0,20-10 0,-13 8 1268,7-5-738,39-14 0,-57 24-172,1 0 1,0 0-1,-1 1 0,1 0 0,0 0 0,0 1 0,0-1 0,-1 1 0,1 1 0,0-1 0,12 4 1,-17-3 30,0-1 1,-1 1 0,1 0 0,-1 0-1,1 1 1,-1-1 0,1 0-1,-1 0 1,0 1 0,0-1 0,0 0-1,0 1 1,0-1 0,0 1 0,0 0-1,0-1 1,0 1 0,-1 0 0,1 0-1,-1-1 1,1 1 0,-1 0 0,1 3-1,0 46 650,-2-43-554,0-1-147,0-1 0,-1 1 0,0-1 0,0 0 0,0 0 0,-1 0 0,0 0 0,0 0 0,0-1 0,-1 1 1,0-1-1,0 0 0,0 0 0,-1 0 0,0-1 0,-9 8 0,0-1-119,-2 0 0,0-1 0,0 0 0,-30 12-1,45-22 117,-10 5 17,0 0-1,0-1 1,0-1 0,-1 0 0,1 0 0,-16 1 0,26-4-1,1-2-388,0 0 288,0-1 1,0 1-1,0 0 1,0 0-1,1 0 1,-1 0-1,1 0 0,-1 0 1,1 0-1,0 0 1,0 0-1,0 0 1,0 1-1,0-1 0,0 0 1,0 1-1,1-1 1,-1 0-1,0 1 0,1-1 1,-1 1-1,1 0 1,0 0-1,0-1 1,-1 1-1,1 0 0,0 1 1,0-1-1,0 0 1,3-1-1,16-4-2372,3 2-1078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7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186 277 12300,'0'-5'520,"1"0"1,-1 1 0,1-1-1,0 0 1,0 1 0,4-8 0,25-44-224,-3 8-310,-22 34 101,-1 1 0,-1 0 0,0-1 0,-1 0 0,0 0 0,-1 1 0,-1-24 0,0 36 179,0 10-299,0 89 451,2 23-226,-16 127 1,14-247-187,0 0 0,0 0-1,0-1 1,0 1 0,0 0-1,-1 0 1,1 0-1,0 0 1,0 0 0,0 0-1,-1-1 1,1 1 0,-1 0-1,1 0 1,0-1 0,-1 1-1,1 0 1,-1 0 0,0-1-1,1 1 1,-1 0-1,0-1 1,1 1 0,-1-1-1,0 1 1,1-1 0,-1 1-1,0-1 1,0 0 0,0 1-1,0-1 1,1 0 0,-1 0-1,0 1 1,0-1-1,0 0 1,0 0 0,0 0-1,0 0 1,1 0 0,-1 0-1,0 0 1,0-1 0,0 1-1,-1-1 1,-7 1-83,-15 0-410,-1 1 0,1 2 1,0 0-1,-38 10 0,53-10 614,-1-1 0,1-1 0,-1 0 0,-15 0 1063,63-1-935,169-15 838,-145 15-917,-36 0-7897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7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17 9993,'0'-1'88,"0"1"0,1 0-1,-1 0 1,0 0-1,0 0 1,0 0-1,0 0 1,0 0-1,1-1 1,-1 1-1,0 0 1,0 0-1,0 0 1,0 0 0,0 0-1,0-1 1,0 1-1,0 0 1,1 0-1,-1 0 1,0 0-1,0-1 1,0 1-1,0 0 1,0 0-1,0 0 1,0-1 0,0 1-1,0 0 1,0 0-1,0 0 1,0-1-1,0 1 1,-1 0-1,1 0 1,0 0-1,0 0 1,0-1-1,0 1 1,0 0 0,0 0-1,0 0 1,0 0-1,-1 0 1,1-1-1,0 1 1,0 0-1,0 0 1,0 0-1,0 0 1,-1 0-1,1 0 1,0 0 0,0 0-1,0-1 1,0 1-1,-1 0 1,1 0-1,0 0 1,0 0-1,0 0 1,-1 0-1,1 0 1,0 0-1,26-5 903,39 2-1205,453 33 1863,-43 1-1128,-474-31-61,1 5-4522,-2 3-1958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199 140 10154,'0'1'164,"-1"0"0,1-1 0,-1 1 0,1 0 0,0 0 1,-1-1-1,1 1 0,-1-1 0,0 1 0,1 0 1,-1-1-1,1 1 0,-1-1 0,0 0 0,1 1 0,-1-1 1,0 1-1,0-1 0,1 0 0,-2 1 0,1-14 1529,12-27-1121,-4 17 59,7-47 0,-13 65 546,-4 41-978,0 0-1,-18 69 0,11-60-50,-5 57 1,13-74-55,-1 5 4,1 1 1,4 53 0,-24-93-260,4 0-71,0 1 0,-1 0 0,0 1 0,0 1-1,-27-1 1,342 4 1828,-293 0-1707,0-1-1,0 0 1,0 1-1,0-1 1,0 0 0,-1 0-1,1-1 1,0 1-1,0-1 1,-1 1-1,1-1 1,2-2-1,18-11-4642,-3 8-953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29.8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118 198 10474,'-6'0'933,"1"0"0,0 0 0,0 1 0,0-1 0,0 2 0,-6 0 0,7 0-843,1 0 0,0 0 0,0 0 1,0 0-1,0 0 0,0 1 1,0-1-1,0 1 0,1 0 0,-1 0 1,1 0-1,0 0 0,0 0 0,-2 5 1,-1 1 0,1 1 0,0 0 0,1 0 0,0 0 0,0 1 1,1-1-1,1 1 0,0-1 0,0 1 0,1-1 0,1 12 1,-1-21-92,0 2-2,1 1-1,-1-1 1,1 0 0,0 0 0,0 1-1,0-1 1,0 0 0,0 0-1,1 0 1,-1 0 0,1 0-1,0-1 1,0 1 0,0 0 0,0-1-1,0 1 1,1-1 0,-1 0-1,1 0 1,-1 0 0,1 0-1,0 0 1,0-1 0,0 1 0,0-1-1,0 0 1,0 1 0,4-1-1,1 2-1,0-1-1,0 0 1,1-1-1,-1 0 0,0 0 1,1-1-1,-1 0 0,1-1 1,-1 0-1,11-2 1,-13 1 10,0-1 0,0 1 1,0-1-1,-1-1 0,0 1 1,1-1-1,-1 0 0,-1 0 1,1 0-1,0-1 1,-1 1-1,0-1 0,0 0 1,-1-1-1,1 1 0,2-8 1,1 1 12,-1 0-1,-1-1 1,0 0 0,-1 0 0,0 0 0,2-22 0,-3 11 25,-1 0 0,-2 0 0,-2-36 0,1 52-26,0 0 0,-1 1 1,1-1-1,-2 0 0,1 1 0,-1 0 0,0-1 0,0 1 0,-1 0 1,0 1-1,0-1 0,-1 1 0,0 0 0,-9-9 0,10 12-3,0 0 0,0 1 0,0-1-1,-1 1 1,1 0 0,-1 1 0,1-1 0,-1 1-1,0 0 1,0 0 0,1 0 0,-1 0-1,0 1 1,0 0 0,0 0 0,0 1 0,-6 0-1,2 1-22,1-1 0,0 1 1,0 1-1,0-1 0,0 1 0,1 1 0,-1-1 0,1 1 0,-9 7 0,11-8 22,0 1 0,0 1 0,1-1 0,-1 1 0,1 0 0,0 0 0,1 0-1,-1 1 1,1-1 0,0 1 0,-3 9 0,3-5-593,1 0 0,0 0 0,0 0 0,1 0 0,1 0 0,0 18 0,5-7-4039,11 0-2028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0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0 5317,'-3'0'259,"0"1"0,0-1 0,0 0 0,0 1 0,0 0 0,0 0 0,0 0 0,0 0 0,0 0 0,0 0 0,0 1-1,1-1 1,-1 1 0,-4 3 0,0 2 318,0 0 0,1 1-1,-9 11 1,4-5 663,4-4-993,1-1 0,0 1 0,0 0 0,1 1 0,1-1 0,0 1 0,0 0 0,1 0 0,0 0 0,1 1 0,0-1 0,1 1 0,0-1 0,1 21 0,0-23-295,1 1-1,0 0 1,0-1-1,1 1 1,0-1 0,1 1-1,6 14 1,-8-21 16,1 1 1,0 0 0,0-1-1,0 1 1,1-1-1,-1 1 1,1-1 0,0 0-1,0 0 1,0-1 0,0 1-1,0 0 1,1-1-1,-1 0 1,1 0 0,-1 0-1,1 0 1,0-1-1,0 1 1,7 1 0,-5-2-128,-1-1 0,1 1 0,-1-1 0,1 0 1,8-1-1,-13 1 177,0 0 1,0 0 0,0 0-1,1 0 1,-1-1-1,0 1 1,0-1 0,0 1-1,0 0 1,0-1-1,0 1 1,0-1 0,0 0-1,-1 1 1,1-1-1,0 0 1,0 0 0,0 0-1,-1 1 1,1-1-1,0 0 1,-1 0 0,1 0-1,-1 0 1,1 0-1,-1 0 1,0 0 0,1 0-1,-1 0 1,0 0-1,0 0 1,1-1 0,-1 0-1,0-10 192,0 1 0,-1-1 0,0 1 0,-1-1 0,-1 1-1,-3-12 1,5 20-159,0 0-1,0 0 1,-1 1 0,1-1-1,-1 0 1,1 1-1,-1-1 1,0 1 0,0-1-1,0 1 1,0 0-1,-1 0 1,1 0 0,0 0-1,-1 0 1,0 1-1,1-1 1,-1 1-1,0-1 1,0 1 0,0 0-1,0 0 1,0 1-1,0-1 1,0 0 0,0 1-1,0 0 1,-3 0-1,2 0 15,0 0 1,1 0-1,-1 0 0,0 1 0,1 0 0,-1-1 0,1 1 0,-1 1 0,1-1 0,-1 0 0,1 1 0,0 0 0,0 0 1,-6 3-1,4 1-52,0-1 1,0 0 0,1 1 0,0 0 0,0 0 0,-5 11-1,2-5-14,1 1-1,0 0 0,2 0 0,-1 1 0,1-1 1,-2 20-1,5-26-622,1 0-1,-1 1 1,2-1 0,1 13 0,3-11-2750,12-4-1367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0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7143,'0'0'10623,"19"5"-10169,-13-2-416,0-1 0,1-1-1,-1 1 1,0-1 0,0 0 0,1 0 0,-1-1-1,0 1 1,1-2 0,-1 1 0,10-2 0,-12-2-577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1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11307,'0'2'4260,"9"-2"-3171,7 0-256,9 0-97,11 0 1,4 0-353,-3-2-256,-4-9-416,-12 0-1570,-12 3-2914,-9 1-6567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2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245 260 3940,'-3'-3'10897,"0"-9"-9730,4-1-1007,0-1 0,1 1 0,8-26 0,-6 25-47,-1 0 1,0 0-1,-1-1 1,1-14-1,-3-50 175,0 78-106,0 23-86,0 499 496,0-521-442,-8-1 111,-11-7-367,9 3-74,0 1 0,0 0 0,0 1 0,-1 0 0,1 1 0,-21-2 0,10 2-30,-48 3-173,65-1 376,0 1 0,0-1 0,0 1 1,1 0-1,-1 1 0,0-1 0,0 1 0,1-1 0,-1 1 1,1 0-1,-1 0 0,1 1 0,-6 5 0,9-8 19,0 0 0,0 0 0,0 0 0,0 0 0,-1 0 0,1 0 0,0 0 0,0 0 0,0 1 0,0-1 0,0 0 0,0 0 0,0 0 0,0 0 0,0 0 0,0 0 0,0 0 0,0 1 0,0-1 0,0 0 0,0 0 0,0 0 0,0 0 0,0 0 0,0 0 1,0 1-1,0-1 0,0 0 0,0 0 0,0 0 0,0 0 0,0 0 0,0 0 0,0 1 0,0-1 0,0 0 0,0 0 0,1 0 0,-1 0 0,0 0 0,0 0 0,0 0 0,0 0 0,0 0 0,0 1 0,0-1 0,1 0 0,-1 0 0,0 0 0,11 3 221,15-1-79,-23-2-69,6 0 18,20 2 175,-1-2 1,31-3 0,-51 2-86,0-1-1,0 1 1,0-1 0,0-1-1,0 1 1,0-1 0,-1-1-1,1 0 1,-1 0 0,0 0 0,12-10 805,-5 34-4183,-9-13 1192,7 10-4114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3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10218,'-29'0'5007,"29"0"-4649,5 1-369,11 7 1001,-1 2 0,27 21 0,-20-14-506,4 5-513,-1 2-1,0 1 1,-2 0 0,-1 2-1,19 31 1,-34-45-1865,-5-3-4327,-2-3 259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3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1 336 6150,'0'-5'986,"0"0"0,0 0 0,1 0 0,0 0 0,0 0 1,0 1-1,1-1 0,1-5 0,2 2-941,0 1 0,0-1 0,0 1 0,1 1 0,11-12 0,-5 5 510,-7 8-492,158-178 2740,-154 168-2010,-4 6-3233,8 3-3525,-1 4-142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6022,'0'0'4948,"0"3"-4083,0 155 3904,0 84-3997,-1-228-834,2 1-1,0-1 1,5 27 0,-4-37-191,-1 0 0,0 0 1,1 0-1,-1 0 1,1-1-1,0 1 0,1-1 1,2 4-1,-4-5-173,1 0-1,0 0 1,0-1-1,-1 1 1,1-1-1,0 0 1,0 1-1,0-1 1,1 0-1,-1 0 1,0 0-1,0-1 1,1 1-1,-1 0 0,3-1 1,18 1-5585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4644,'0'0'6631,"-14"9"-3781,5 10-1344,-1 5-994,2 5 129,3 8 64,-1 4-225,4 4-448,0 5 32,0 2-32,2-6-160,0-5-577,0-12-896,0-10-930,10-12-2145,3-7-2403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60 8136,'-8'0'6566,"7"0"-6455,0 0 0,0-1 0,0 1 1,0 1-1,0-1 0,0 0 0,0 0 1,0 0-1,0 0 0,0 1 0,0-1 0,0 0 1,0 1-1,0-1 0,0 1 0,0-1 1,-1 2-1,-4 10-27,-1 1 1,2 0 0,0 0-1,0 0 1,1 0-1,1 1 1,0 0 0,1-1-1,1 1 1,0 0-1,0 0 1,3 20 0,-1-31-80,-1 0 1,1 1 0,0-1-1,0 1 1,1-1 0,-1 0-1,1 0 1,-1 0 0,1 0-1,0 0 1,0 0 0,0 0-1,1 0 1,-1-1 0,0 1-1,1-1 1,0 0 0,0 0-1,0 0 1,0 0 0,0 0-1,0-1 1,4 2 0,-2 0-11,1-1 1,-1-1-1,0 1 1,1-1-1,0 0 1,-1 0 0,1 0-1,0-1 1,-1 0-1,1 0 1,0-1-1,0 1 1,-1-1-1,7-2 1,-8 1 18,-1 0 0,1 0-1,-1-1 1,1 1 0,-1-1 0,0 0 0,0 0 0,0 0-1,0 0 1,-1 0 0,0-1 0,1 1 0,-1-1-1,0 0 1,0 1 0,-1-1 0,1 0 0,-1 0 0,2-7-1,1-8-8,0 1-1,-2-1 0,2-18 1,-4-66 101,0 101-98,0 0-1,0 0 0,0-1 1,-1 1-1,1 0 0,-1 0 1,1 0-1,-1 0 0,0 0 0,0 0 1,0 0-1,0 0 0,0 0 1,0 1-1,-1-1 0,1 0 1,-1 1-1,-2-4 0,0 3 0,0-1-1,1 1 0,-1 0 0,0 0 1,0 0-1,-1 0 0,1 1 1,-8-2-1,-1 1 80,0 0-1,1 1 1,-1 1 0,0 0 0,-23 4-1,31-3-45,1 0-1,-1 0 0,0 1 0,1 0 1,-1 0-1,1 0 0,-1 0 1,1 1-1,0 0 0,0-1 0,0 2 1,0-1-1,1 0 0,-1 1 1,1 0-1,0 0 0,0 0 0,-3 5 1,2-2-360,1 0 1,-1 0 0,2 0 0,-4 11 0,-1 30-7645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4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8840,'0'0'9321,"6"8"-9001,11-1 33,6 2 704,2-1-481,-3-1-223,1-3 95,-4-4-192,-6 0-63,-3 0-225,-4 0 96,-1 0-193,3 0-928,2-9-1345,3-4-2018,1-2-5349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5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 6 8168,'0'0'199,"0"0"1,0 0-1,0-1 1,0 1 0,0 0-1,0 0 1,0 0-1,0-1 1,0 1-1,0 0 1,0 0 0,0 0-1,0-1 1,0 1-1,0 0 1,-1 0-1,1 0 1,0-1 0,0 1-1,0 0 1,0 0-1,0 0 1,-1 0-1,1 0 1,0 0-1,0-1 1,0 1 0,-1 0-1,1 0 1,0 0-1,0 0 1,0 0-1,-1 0 1,1 0 0,0 0-1,0 0 1,0 0-1,-1 0 1,1 0-1,0 0 1,0 0 0,-1 0-1,-13 5 1796,-12 11-2071,12-4 159,0-1 0,2 2 0,-1-1 0,2 2 0,-1 0 0,2 0 0,0 1-1,1 0 1,0 1 0,1 0 0,1 0 0,1 0 0,0 1 0,1 0 0,1 1-1,0-1 1,1 1 0,0 22 0,3-31-116,-1 2-81,1 0 1,0 1-1,0-1 0,2 1 0,3 16 1,-5-26 29,1 1 1,0-1-1,0 1 0,0-1 1,0 0-1,1 0 1,-1 1-1,1-1 1,-1 0-1,1 0 1,0 0-1,0 0 1,-1-1-1,1 1 1,1 0-1,-1-1 1,0 0-1,0 1 1,1-1-1,-1 0 1,0 0-1,1 0 1,-1 0-1,1-1 1,-1 1-1,1-1 1,-1 1-1,1-1 1,0 0-1,3 0 1,-5-1 73,1 1 0,0 0 0,0-1 0,0 1 1,-1-1-1,1 0 0,0 0 0,-1 0 0,1 1 0,-1-1 1,1-1-1,-1 1 0,1 0 0,-1 0 0,0 0 0,0-1 1,0 1-1,1-1 0,-1 1 0,0-1 0,-1 1 0,1-1 1,0 0-1,0 1 0,-1-1 0,1 0 0,-1 0 0,1 1 1,-1-1-1,0 0 0,0-3 0,2-10 159,0 0 1,-2-28-1,-1 28 27,1 13-115,0 1-1,0 0 1,0 0-1,0-1 1,0 1-1,0 0 1,-1 0-1,1 0 1,0-1-1,-1 1 1,1 0-1,-1 0 1,1 0-1,-1 0 1,0 0-1,0 0 1,1 0-1,-1 0 1,0 0 0,0 0-1,0 0 1,0 1-1,0-1 1,-1-1-1,0 1 10,-1 1 0,1-1 0,-1 0 0,1 0 0,-1 1 0,1-1 0,-1 1 0,0 0-1,1 0 1,-1 0 0,-2 1 0,-1-1-11,0 1 0,0 1 0,0-1 0,0 1 0,0 0 0,0 0 0,1 1 0,-1-1 0,-6 6 0,0 1-151,1 1 0,0 1 0,1 0 0,0 0 0,1 1 0,0 0 0,1 1 0,-13 26 0,17-14-6063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51 1313,'7'-18'2433,"2"-2"802,-7 8 3317,-12 12-6304,-1 0 1,1 1-1,0 0 1,-1 1-1,1 0 0,0 1 1,0 0-1,0 1 1,0 0-1,1 0 1,-1 1-1,-15 11 1,7-5-18,10-7-179,1 0 0,-1 0 0,1 1 0,0 0 0,1 1 1,-1 0-1,1 0 0,0 0 0,-7 10 0,13-15-65,1 0-1,-1-1 1,0 1 0,1 0-1,-1-1 1,0 1-1,1-1 1,-1 1-1,1 0 1,-1-1 0,1 1-1,0-1 1,-1 1-1,1-1 1,0 0 0,-1 1-1,1-1 1,0 0-1,-1 1 1,1-1-1,0 0 1,-1 0 0,1 0-1,0 1 1,1-1-1,22 7 59,19 1 66,-25-6-100,0 2 0,0 0-1,-1 1 1,29 12 0,-42-15-11,0 0 0,0 0 0,0 1 0,-1-1 0,1 1 0,0 0 0,-1 0 0,0 1 0,0-1 0,0 1 0,0 0 0,0-1 0,-1 1 0,0 0 0,0 0 0,0 1 0,0-1 0,0 0 0,-1 1 0,0-1 0,0 1 0,0-1 0,0 7 0,0 2 19,0-1 0,-1 1-1,0 0 1,-1 0-1,0 0 1,-4 13 0,4-22-15,0-1 0,0 0 1,-1 1-1,0-1 1,1 0-1,-1 0 1,0 0-1,-1 0 1,1 0-1,0-1 1,-1 1-1,0-1 1,1 1-1,-1-1 1,0 0-1,0 0 1,0 0-1,-1-1 1,1 1-1,0-1 0,-1 1 1,1-1-1,-1 0 1,1-1-1,-1 1 1,-3 0-1,-3 0-23,0 0-1,0 0 0,0-1 1,1-1-1,-1 1 0,0-2 0,0 1 1,0-1-1,0-1 0,-12-4 1,17 5 114,0-1 0,0 1 0,1-1 0,-1 1 0,1-1 0,0 0 0,-1-1 0,2 1 0,-1-1 0,0 0 0,1 0 0,-1 0 0,1 0 0,0-1 0,1 1 0,-1-1 0,1 0 0,0 0 0,0 1 0,0-2 0,-1-6 0,3 11-187,0 0-1,0 0 1,1 0 0,-1 0-1,0 0 1,0 0 0,1 0-1,-1 0 1,1 0-1,-1 0 1,0 0 0,1 0-1,0 0 1,-1 0 0,1 0-1,0 1 1,-1-1-1,1 0 1,0 0 0,0 1-1,0-1 1,0 0 0,-1 1-1,1-1 1,0 1 0,0-1-1,0 1 1,0 0-1,0-1 1,0 1 0,2 0-1,39-9-4822,-41 9 4528,30-2-5155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13485,'0'0'2498,"1"2"60,11 7-2297,3-6-68,1-1 1,-1 0-1,1-1 1,22-2-1,-14 1-1246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6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10154,'7'0'3619,"11"2"-2017,12-1 832,1-1-865,2 0-384,-1 0-288,-5 0-705,-6-1-63,-5-1-258,-1-2-863,-5 4-2884,3-2-5957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7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117 286 12364,'1'-7'957,"-1"0"1,1 0 0,0 0 0,0 1-1,4-10 1,2-2-717,1 1 0,10-18 0,-9 19-266,-1 0 1,8-21-1,-13 25 164,0 0 0,0-1-1,-1 1 1,-1-1 0,0-22 0,-1 35 176,-3 16-285,1 0 0,1 1 1,1-1-1,2 29 0,0 3-5,0-8 0,13 73 1,1-7-18,-11-57-44,3 54 109,-8-103 167,-8 0-128,2-1-211,0-1-1,1 0 0,-1 0 0,1 0 1,-1 0-1,1-1 0,-6-4 0,-21-9-265,13 11 313,1 1 0,-1 0 0,0 1 0,0 1 0,-1 1 0,-21 2 0,38-1 69,2 0 442,6 0-481,17 0 237,20 1 35,0-2 1,0-2 0,-1-1 0,46-12-1,-32 9-141,-3 0-6645,-31 1-852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8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1 511 9929,'0'6'585,"2"12"1261,-2-17-1797,0-1 1,1 1-1,-1-1 1,1 1-1,-1-1 1,1 1-1,-1-1 1,1 0-1,-1 1 1,1-1-1,-1 0 1,1 0-1,0 1 0,-1-1 1,1 0-1,0 0 1,-1 0-1,1 0 1,-1 0-1,1 0 1,0 0-1,-1 0 1,1 0-1,0 0 1,-1 0-1,1 0 0,-1 0 1,2-1-1,-1 1 9,1-1 0,-1 0 0,1 1 0,-1-1 0,0 0 0,1 0-1,-1 0 1,0 0 0,0 0 0,1 0 0,-1 0 0,0 0 0,0-1-1,0 1 1,0 0 0,-1-1 0,1 1 0,1-3 0,12-34 537,-10 25-400,21-66 1098,18-111-1,2-8 191,-47 284-1275,0-73-206,1-1 0,1 0 0,0 1 0,1-1 0,0 0 0,4 16 0,-5-25-42,1 0 1,0 0-1,1 0 0,-1-1 0,1 1 0,-1-1 0,1 1 0,0-1 0,0 1 0,0-1 1,0 0-1,0 0 0,0 0 0,0 0 0,1 0 0,-1-1 0,1 1 0,0-1 0,-1 1 1,1-1-1,0 0 0,0 0 0,0 0 0,0 0 0,0-1 0,0 1 0,0-1 0,0 0 1,0 0-1,4 0 0,-4-1-3,0 1 0,-1-1 0,1 1 0,0-1 0,-1 0 0,1 0 0,-1 0 0,1 0 0,-1 0 0,1-1 1,-1 1-1,0-1 0,0 0 0,0 1 0,0-1 0,0 0 0,0 0 0,0 0 0,-1-1 0,1 1 0,1-3 0,5-9-92,-1 0 0,10-24 0,-3 4 22,-7 21 116,-3 6 21,0 0 0,0-1 0,-1 1 0,0-1 0,0 0 0,-1 0 0,0 0 0,1-10 0,-3 17 734,1 5-660,0-1-1,-1 0 1,1 0 0,-1 1 0,0-1-1,0 0 1,-1 0 0,0 5 0,0 5 36,1 2 1,1 1-1,1-1 1,0 0-1,0 0 1,7 20-1,-7-29-105,0 0 0,1 0 0,0 0 0,0 0 0,0 0 0,0-1 0,1 0 0,0 0 0,0 0 0,0 0 0,1 0 0,0-1 0,0 0 0,0 0 0,7 5 0,-8-8-371,0 1 1,0-1 0,-1 0 0,1 0-1,0 0 1,0 0 0,0-1 0,0 0-1,0 1 1,0-1 0,0-1-1,0 1 1,7-2 0,9-6-4720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8:39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0 317 5125,'0'0'3400,"3"0"1950,16-3-3770,-16 1-1430,1-1 0,-1 1 1,0-1-1,0 0 0,0 0 1,0-1-1,0 1 0,-1-1 0,4-5 1,19-39 515,-21 40-502,16-32 481,-5 12-286,-2 0-1,-1-1 1,-1 0 0,9-39 0,-16 69-310,-1 0-1,1 1 1,-1-1 0,1 1-1,-1-1 1,0 1-1,5 3 1,4 2 48,0-2-91,0 1 0,-1 1 0,1 0 0,-1 0-1,-1 1 1,16 15 0,-22-18-7,0 0 0,0 0 0,0 1 0,0-1 0,-1 1 0,0 0 0,0 0 0,-1 0 0,1 0 1,-1 1-1,-1-1 0,1 1 0,-1-1 0,1 13 0,-2-6-31,1-1 1,-1 1 0,-1 0-1,0-1 1,-1 1 0,-6 20-1,7-30 57,0 1 0,-1-1-1,1 0 1,-1 0 0,0 0-1,0 0 1,0 0 0,0-1 0,0 1-1,-1-1 1,1 1 0,-1-1-1,0 0 1,0 0 0,0 0-1,0 0 1,0 0 0,0-1-1,0 1 1,0-1 0,-1 0-1,1 0 1,0 0 0,-1-1-1,1 1 1,-1-1 0,1 0-1,-7 0 1,-32 0 2889,24 0-7819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1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56 124 1185,'-2'3'10272,"-2"3"-5826,-20 42-4724,17-23 299,1 0 0,1 1-1,1 0 1,2 0-1,0 0 1,3 31 0,-1-44-27,0-10-16,0-1 1,0 1-1,0-1 0,1 1 0,-1-1 1,1 1-1,0-1 0,-1 0 0,1 1 1,0-1-1,0 0 0,1 1 0,-1-1 0,0 0 1,1 0-1,-1 0 0,1 0 0,0-1 1,0 1-1,0 0 0,0-1 0,0 1 1,0-1-1,0 0 0,0 1 0,0-1 0,1 0 1,-1 0-1,0-1 0,1 1 0,-1 0 1,0-1-1,1 0 0,-1 1 0,1-1 0,-1 0 1,1 0-1,2-1 0,3 1-157,0 0-1,0-1 1,0 0-1,0-1 0,0 0 1,0 0-1,0-1 1,-1 0-1,1 0 1,12-8-1,6-8 252,-1-1 0,-1-1 0,-1-1 1,-1-1-1,-1-1 0,-1-1 0,-1-1 0,-1 0 0,-2-2 0,-1 0 0,17-40 0,-40 90 487,1 0 0,1 1-1,1 0 1,1 0 0,-2 46 0,6-59-560,-1 14-5,1-1 0,2 0 0,0 1-1,1-1 1,8 28 0,-9-46 6,0 0-1,-1 0 1,2-1 0,-1 1-1,0 0 1,1-1 0,0 0-1,0 1 1,0-1-1,1 0 1,-1-1 0,1 1-1,0 0 1,0-1 0,0 0-1,1 0 1,-1 0 0,1-1-1,-1 0 1,1 0 0,0 0-1,0 0 1,0 0 0,0-1-1,0 0 1,1 0 0,-1-1-1,0 1 1,8-2 0,-9 1 31,0 0 0,0 0 1,0-1-1,0 1 0,0-1 1,-1 0-1,1 0 0,0-1 1,0 1-1,-1-1 0,1 0 1,-1 0-1,1 0 0,-1 0 1,0-1-1,3-2 0,-1 0 10,-1 0 0,0 0 0,0-1 0,0 0 0,-1 1 0,1-1 0,-2-1 0,5-10 0,-1-2-41,-2-1 0,0 0 0,-1 0 0,-1 0 1,0-28-1,-2 42 0,0-7 13,0 0-1,-1-1 1,-3-13-1,3 22-8,0 0 0,-1 1 0,0-1 0,0 0-1,0 1 1,0-1 0,-1 1 0,0 0-1,0 0 1,0 0 0,-5-5 0,1 2-5,0 0 1,0 0 0,0 1-1,-1 0 1,0 1 0,0 0-1,-1 0 1,0 1 0,1 0-1,-1 0 1,-1 1 0,1 0-1,0 1 1,-1 0 0,-17-1-1,25 3-11,0 1 0,0-1 0,0 1 0,0 0 0,-1 0 0,1 0 0,0 0 0,1 1 0,-1-1 0,0 0 0,0 1-1,0-1 1,1 1 0,-1 0 0,1-1 0,-1 1 0,1 0 0,0 0 0,0 0 0,0 0 0,0 0 0,0 0-1,0 0 1,0 4 0,-4 8-36,1-1-1,-4 24 0,6-14-8,0 44 0,2-52 43,0-14 7,0 1 0,0 0 0,0-1 0,0 1 1,0-1-1,0 1 0,1-1 0,-1 1 0,1-1 0,-1 1 0,1-1 0,0 1 1,-1-1-1,1 1 0,0-1 0,0 0 0,0 0 0,0 1 0,0-1 0,0 0 1,1 0-1,1 1 0,-1-1-4,1 1 1,-1-1 0,1 0-1,-1-1 1,1 1-1,0 0 1,-1-1 0,1 0-1,0 1 1,0-1-1,-1 0 1,4-1-1,2 0 14,-1 0-1,0 0 1,1-1-1,-1 0 0,0 0 1,0-1-1,0 0 0,12-7 1,33-31-196,63-63 1,-73 64 374,1 2-1,63-43 1,-98 75-83,1 2 0,0-1 0,0 1 1,0 1-1,1 0 0,0 0 0,-1 0 0,1 1 1,0 1-1,0 0 0,19 0 0,-27 2-76,0-1 0,0 1 0,0-1 0,0 1-1,0 0 1,0-1 0,-1 1 0,1 0 0,0 0-1,-1 1 1,1-1 0,0 0 0,-1 1 0,0-1-1,1 0 1,-1 1 0,0 0 0,1-1 0,-1 1-1,0 0 1,0-1 0,-1 1 0,1 0 0,0 0-1,0 3 1,4 8 11,-2-1-1,5 23 1,-7-27-2,8 44 24,-2 0 0,-2 0 0,-3 88 1,-3-138-64,1 0 1,0 0 0,-1 0 0,0-1 0,1 1 0,-1 0-1,0 0 1,0-1 0,0 1 0,0-1 0,0 1 0,-1 0-1,1-1 1,0 0 0,-1 1 0,1-1 0,-1 0 0,1 0-1,-1 0 1,1 0 0,-1 0 0,0 0 0,0 0 0,1-1 0,-4 2-1,-7 1-668,-1 1 0,-24 2-1,5 0-2828,-1 5-2961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39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7591,'-9'15'1442,"2"17"-482,5 2-479,2 9 63,0 5 65,0 5 64,0 8-353,0 3 96,0-1 289,0-12-481,2-13 0,3-14-320,-1-10 256,1-8-416,4-6-1441,0 0-481,0-16-1730,-4-20 320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09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33 512,'-17'-9'417,"6"5"512,1-1 96,2-1-513,4 3-352,-3-1-384,1 2-1602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63 352,'0'-28'15697,"0"44"-14898,-1-11-732,0 0 0,1 0 0,-2 0-1,1 0 1,0 0 0,-5 8 0,-5 23-17,9-26-75,1-1 0,0 1 0,0-1 1,2 18-1,-1-24-21,1 0-1,-1-1 1,1 1 0,0-1-1,0 1 1,0 0 0,0-1 0,0 0-1,1 1 1,-1-1 0,1 0-1,-1 0 1,1 0 0,0 0-1,0 0 1,0 0 0,0 0 0,0 0-1,1-1 1,-1 1 0,3 0-1,5 3-133,0-1 0,0 0 0,0 0 0,0-1 0,1-1 0,-1 0 0,18 1 0,-23-2 149,0-1 0,1 0 0,-1-1 0,0 1-1,0-1 1,1 0 0,-1 0 0,0 0-1,0-1 1,0 0 0,0 0 0,-1 0 0,1-1-1,0 0 1,-1 1 0,0-1 0,5-4-1,-4 2 77,0 0-1,0 0 1,-1-1-1,0 1 1,0-1-1,0 0 1,0 0-1,-1 0 1,0 0-1,0-1 1,-1 1-1,0-1 1,0 0-1,2-13 1,-4 19 638,0 26-395,-4 83-544,4-106 229,1 0 0,0-1 0,-1 1 0,1 0 0,0 0 0,0-1 0,0 1 0,0-1-1,0 1 1,1-1 0,-1 1 0,0-1 0,1 0 0,-1 0 0,1 0 0,-1 1 0,1-1 0,-1-1 0,1 1 0,0 0 0,-1 0 0,1-1-1,0 1 1,0-1 0,0 1 0,0-1 0,-1 0 0,4 1 0,1 0 34,0 0 0,0-1 0,0 1 1,0-1-1,0 0 0,0-1 0,-1 0 0,12-2 0,-12 0 31,1 0-1,0-1 0,-1 0 0,0 0 0,0 0 1,0 0-1,-1-1 0,1 0 0,-1 0 0,0 0 1,0 0-1,-1-1 0,6-10 0,-2 0 17,0 1 0,-1-1 0,0 0 0,4-22-1,-8 30-22,-1 1 0,0-1 0,0 1-1,-1-1 1,1 1 0,-3-13-1,2 18-22,0 0 1,-1 0-1,0 1 0,1-1 0,-1 0 1,0 1-1,0-1 0,0 0 0,0 1 0,0-1 1,0 1-1,0-1 0,0 1 0,-1 0 1,1 0-1,-1-1 0,1 1 0,-1 0 1,1 0-1,-1 0 0,0 1 0,1-1 0,-1 0 1,0 1-1,0-1 0,1 1 0,-1-1 1,0 1-1,0 0 0,-3 0 0,-3-1 12,0 0-1,0 1 0,0 0 0,1 1 1,-1-1-1,0 2 0,0-1 1,1 1-1,-11 3 0,16-3-39,-1-1 0,0 1 0,1-1-1,-1 1 1,1 0 0,-1 0 0,1 0 0,0 1-1,0-1 1,0 0 0,0 1 0,0-1 0,0 1-1,1 0 1,-1 0 0,1-1 0,0 1 0,0 0-1,0 0 1,0 0 0,1 0 0,-1 0 0,1 0 0,0 1-1,-1-1 1,2 4 0,-1-6-3,0 1 1,0-1-1,0 0 1,0 1-1,1-1 1,-1 0-1,0 1 1,1-1-1,-1 0 1,1 0-1,0 0 1,-1 1-1,1-1 1,0 0-1,0 0 1,-1 0-1,1 0 1,0 0-1,0 0 1,2 1-1,0 0-22,0-1 0,1 1 0,-1-1 0,0 1 0,0-1-1,1 0 1,6 1 0,2-1-29,1 0-1,-1 0 1,19-2-1,-22-1 70,-1 1 0,1-1-1,-1-1 1,0 0 0,0 0-1,0 0 1,0-1 0,-1-1-1,1 1 1,8-8 0,35-17 90,-50 28-91,-1 1 0,1 0 1,0 0-1,0 0 0,0 0 0,0 0 1,-1 0-1,1 0 0,0 0 0,0 1 0,0-1 1,-1 0-1,1 0 0,0 1 0,0-1 1,0 0-1,-1 1 0,1-1 0,0 1 1,-1-1-1,1 1 0,0-1 0,-1 1 0,1-1 1,-1 1-1,1 0 0,-1-1 0,1 1 1,-1 0-1,0-1 0,1 1 0,-1 0 1,0 0-1,1 0 0,-1-1 0,0 1 0,0 0 1,0 0-1,0 0 0,10 42 219,-9-35-51,1 9-17,-1-10-125,-1 0 1,2 0 0,-1-1-1,1 1 1,-1 0-1,2 0 1,4 9 0,-7-16-84,1 0 1,-1 1-1,1-1 1,-1 0-1,1 0 0,-1 0 1,1 0-1,-1 0 1,1 0-1,-1 0 1,1 0-1,-1 0 1,1 0-1,-1 0 1,1 0-1,-1 0 1,1 0-1,-1 0 1,1 0-1,-1 0 0,1-1 1,-1 1-1,1 0 1,-1 0-1,1-1 1,-1 1-1,0 0 1,1-1-1,-1 1 1,0 0-1,1-1 1,-1 1-1,0-1 1,1 1-1,-1-1 0,0 1 1,0 0-1,1-2 1,14-19-158,-14 19 129,5-7 92,16-26-278,1 1 1,2 1 0,49-51-1,-56 124 2199,3-22-1671,-18-17-248,-1 1 0,0-1 0,1 1 0,-1-1 0,0 1 0,0 0 1,-1 0-1,1 0 0,0 0 0,0 0 0,1 3 0,12 16 188,-12-18-180,-1-1 0,0 1 0,0-1 0,-1 1 0,1 0-1,0 0 1,2 5 0,-3-4 62,0 0 0,0 1 0,1-2 1,-1 1-1,1 0 0,0 0 0,1 0 0,-1-1 0,6 7 0,-7-6-1,-1 0-1,1-1 0,-1 1 0,0 0 0,0 0 0,0 0 0,-1 5 0,0-1 156,1-6-179,1 0-1,-1 0 1,0 0 0,1 0-1,-1-1 1,1 1 0,0 0 0,-1 0-1,1-1 1,0 1 0,0-1-1,0 1 1,2 1 0,12 8-3487,-7-8-506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9801,'0'0'221,"-1"0"0,0 0-1,1 0 1,-1 0-1,0 1 1,1-1 0,-1 0-1,1 0 1,-1 1 0,1-1-1,-1 0 1,1 1 0,-1-1-1,1 1 1,-1-1-1,1 1 1,-1-1 0,1 1-1,0-1 1,-1 1 0,0 0-1,-7 20 998,-1 26-2099,7-39 1306,-8 66-393,3 0 0,4 141 0,5-189-21,1 1 0,2-1-1,0 0 1,2 0 0,1-1-1,1 1 1,20 38 0,-27-60-106,0 0 1,0-1-1,1 1 1,-1-1-1,1 1 1,0-1-1,4 4 1,8-2-4473,-12-15 1471,1 0 1009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1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10218,'0'2'3811,"2"-2"-2786,9 0-704,3-2 95,7-4-512,11-1 256,1-6-288,9 2-2819,-7 0-3043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2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121 147 3427,'-3'-3'7044,"5"-3"-5260,6-9-2356,-7 14 1338,3-5-665,-1 0 0,0-1 0,-1 1 0,1 0 0,-1-1 1,-1 1-1,1-1 0,-1 0 0,0 0 0,0 1 0,-1-1 0,0 0 0,0 0 0,-2-10 0,1 16-95,0 0 0,0 0-1,0 0 1,0 0 0,0 0 0,0 0-1,0 1 1,0-1 0,0 0 0,0 1-1,0-1 1,0 1 0,0-1 0,0 1-1,-1 0 1,1-1 0,0 1 0,0 0-1,-1 0 1,1 0 0,0 0 0,-3 0-1,-29 4-1023,29 0 990,-1-1 0,0 1 0,0 0 0,1 0 0,0 0 0,0 0 0,0 1 0,0 0 0,1-1 0,0 2-1,-5 8 1,0 2-12,1 0-1,-8 30 0,13-36 72,0 1 0,1-1 1,0 0-1,1 15 0,0-12-219,0-13 150,1 1 0,-1-1 0,0 1 0,1-1 0,-1 1 0,0-1 0,1 0 0,-1 1 0,0-1 0,1 0 0,-1 1 0,1-1 0,-1 0 0,0 0 0,1 1 0,-1-1 0,1 0 0,-1 0 0,1 0 0,-1 0 0,1 0 0,-1 1 0,1-1 0,-1 0 0,1 0 0,-1 0 0,1 0 0,-1-1 0,1 1 0,-1 0 0,1 0 0,-1 0 0,1 0 0,-1 0 0,1-1 0,-1 1 0,1 0 0,-1 0 0,1-1 0,-1 1 0,1-1 0,20-9 422,-16 6-114,1 1 0,-1 0-1,0-1 1,1 2 0,0-1-1,-1 1 1,1 0 0,0 0 0,0 0-1,11-1 1,2 2 34,1 0-1,20 1 1,-36 1-338,0-1-114,0 0-1,-1 1 1,1 0 0,0 0 0,0 0 0,0 0 0,0 1 0,-1-1-1,1 1 1,0 0 0,-1 0 0,0 0 0,1 1 0,-1-1 0,3 4-1,6 9-3828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2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1 1986,'-21'10'9949,"-16"20"-6776,30-23-3403,-7 6 323,0 0 0,1 1 0,0 1 0,-10 16 0,17-22-389,1 0 1,1 0-1,-7 17 0,9-20-438,0 1 0,0 0 0,1 0 0,0 0 0,1-1 0,-1 11 0,3 9-6302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234 112 4965,'-10'4'5313,"4"6"-3503,-2 19-2546,5-14 1406,-112 516 2789,33 1-3530,74-478 185,7-52-43,1-4-14,-1-15 43,3-28 211,10-47-1141,31-117-1,-33 165 602,2-4 195,2 0-1,29-69 1,-32 93 271,1 1 1,1 0-1,1 1 1,1 0-1,0 1 1,28-27-1,-41 45-219,0 1-1,1 0 0,-1 0 1,1 0-1,0 1 0,-1-1 1,1 1-1,0-1 1,0 1-1,0 0 0,4-1 1,-6 2-29,0 0 1,0 0 0,0 0-1,0 0 1,1 0 0,-1 0-1,0 0 1,0 0-1,0 0 1,0 0 0,0 1-1,0-1 1,0 1 0,0-1-1,0 1 1,0-1-1,0 1 1,0-1 0,0 1-1,0 0 1,0-1 0,-1 1-1,1 0 1,0 0-1,0 0 1,-1 0 0,1 0-1,-1-1 1,1 1 0,-1 0-1,1 0 1,-1 1-1,1 0 1,4 13 78,-1 1 0,-1 0-1,0 0 1,-1 0 0,-1 0 0,0 1 0,-1-1-1,-1 0 1,-3 18 0,3-30-96,0 0 0,-1 0 0,1 0 0,-1-1 1,0 1-1,0 0 0,0-1 0,-1 1 0,1-1 0,-1 0 0,0 1 0,0-1 0,0-1 0,0 1 0,0 0 1,-5 2-1,5-3-250,0 0 1,-1-1 0,1 1 0,-1 0 0,1-1 0,-1 0-1,0 0 1,0 0 0,1 0 0,-8 0 0,10-4 157,0 1 0,0 0 0,0 0 0,0-1 0,0 1 0,1-1 1,-1 1-1,1 0 0,-1-1 0,1 1 0,0-1 0,0 1 0,0-1 1,1 1-1,-1-1 0,0 1 0,1-1 0,0 1 0,0 0 0,-1-1 0,3-2 1,4 3 324,-1 0 1,1 1-1,0 0 1,1 0-1,-1 1 1,0-1 0,0 2-1,0-1 1,7 2-1,14-1 179,-22 0-336,0-1 0,0 0 0,0 0 0,0-1-1,0 1 1,-1-1 0,1-1 0,0 1 0,-1-1 0,1 0-1,0 0 1,-1-1 0,0 1 0,0-1 0,0-1 0,0 1-1,0-1 1,-1 1 0,1-1 0,-1 0 0,0-1-1,0 1 1,-1-1 0,6-8 0,-2 0 24,-1 1-1,-1-1 1,0 0-1,0-1 1,-1 1 0,-1-1-1,0 0 1,-1 1 0,-1-1-1,0-1 1,-1-16 1035,0 57-637,0 62-780,0-88 277,1 1-1,-1-1 1,0 0-1,1 1 0,-1-1 1,0 0-1,1 0 1,-1 1-1,1-1 1,-1 0-1,1 0 0,-1 0 1,1 1-1,-1-1 1,0 0-1,1 0 1,-1 0-1,1 0 0,-1 0 1,1 0-1,-1 0 1,1 0-1,-1 0 1,1 0-1,-1 0 0,1-1 1,-1 1-1,1 0 1,-1 0-1,1-1 1,17-6-683,-12-2 595,1 0 1,-2 0 0,1-1-1,-1 1 1,-1-1-1,5-16 1,-8 26 119,-1-1 210,-1 28-438,2-18 292,-4 61 183,1-41-264,1 0 0,5 40 0,-4-66 17,0 0-1,0-1 1,1 1-1,-1-1 0,1 1 1,0-1-1,0 1 1,0-1-1,0 0 1,0 1-1,0-1 0,1 0 1,-1 0-1,1 0 1,0 0-1,-1 0 1,1 0-1,0 0 0,0-1 1,0 1-1,0-1 1,1 1-1,-1-1 1,0 0-1,0 0 0,1 0 1,-1 0-1,1 0 1,-1 0-1,1-1 1,-1 1-1,1-1 0,0 0 1,-1 0-1,1 0 1,-1 0-1,1 0 0,-1 0 1,1-1-1,0 1 1,2-2-1,6-1 102,-1 0 0,0-1 0,0 0 0,0 0 0,0-1 0,-1 0-1,1-1 1,14-12 0,-9 3-101,-1 0 1,-1-1-1,0 0 0,-1-1 1,-1 0-1,-1-1 0,0 0 1,-1 0-1,11-35 0,-2-7-1394,20-118 0,-29 122 1390,4-104-1,-13 158 46,0 1 0,0-1 0,0 0 0,0 1 0,0-1 0,0 1 0,-1-1-1,1 0 1,0 1 0,-1-1 0,0 1 0,1-1 0,-1 1 0,0-1 0,0 1 0,1-1 0,-3-1 0,2 2 8,0 1 0,0-1 0,0 1 0,1 0 0,-1-1 0,0 1 0,0 0 0,0 0 0,0 0 0,0-1 0,0 1 0,0 0 0,0 0 0,0 0 0,1 0 0,-1 1 0,0-1 0,0 0 0,0 0 0,0 0 1,0 1-1,-1 0 0,-2 1 23,0 0 1,0 1-1,0-1 1,0 1-1,0 0 1,1 0-1,-1 0 1,1 1 0,0-1-1,-4 7 1,-5 10-75,0 1 1,2 0-1,1 1 1,1 0-1,1 0 1,0 0-1,-3 26 1,4-2 7,2-1-1,2 75 1,1-117-49,1-1-1,0 1 1,0-1-1,0 1 0,1-1 1,-1 1-1,1 0 1,-1-1-1,1 1 1,0-1-1,0 0 0,0 1 1,0-1-1,0 0 1,1 1-1,-1-1 1,0 0-1,1 0 0,0 0 1,2 2-1,0-2-377,0 0-1,0-1 1,0 0-1,0 1 1,1-1-1,-1-1 1,0 1 0,0-1-1,1 1 1,-1-1-1,5-1 1,12 1-3118,-2 0-464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15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0 323 2242,'22'-7'6901,"1"-11"-4247,15-26-1939,-31 36-148,32-43 11,-21 26-135,2 0-1,23-22 1,-13 29-179,-30 17-270,1 1-1,-1-1 1,1 1 0,0 0 0,-1-1 0,1 1 0,-1 0 0,1 0 0,0 0 0,-1 0 0,1-1 0,0 1 0,-1 0 0,1 0 0,0 0 0,-1 0 0,1 0 0,0 0 0,-1 1 0,1-1 0,0 0-1,-1 0 1,1 0 0,0 1 0,-1-1 0,1 0 0,-1 1 0,1-1 0,-1 0 0,1 1 0,-1-1 0,1 1 0,-1-1 0,1 1 0,-1-1 0,1 1 0,-1-1 0,0 1 0,1-1 0,-1 1 0,0-1-1,1 1 1,-1 0 0,0-1 0,0 1 0,0 0 0,0 0 0,2 25 128,-1 0 1,-1 0-1,-2 0 0,0 0 0,-2-1 0,-1 1 0,-1-1 1,-12 33-1,-13 38-101,31-96-50,1 1-1,-1-1 0,0 0 0,0 0 1,0 0-1,0 1 0,0-1 1,0 0-1,0 0 0,0 1 1,0-1-1,0 0 0,1 0 0,-1 0 1,0 0-1,0 1 0,0-1 1,0 0-1,1 0 0,-1 0 1,0 0-1,0 0 0,0 1 1,1-1-1,-1 0 0,0 0 0,0 0 1,0 0-1,1 0 0,-1 0 1,0 0-1,0 0 0,1 0 1,-1 0-1,0 0 0,0 0 1,1 0-1,-1 0 0,0 0 0,0 0 1,0 0-1,1 0 0,-1 0 1,0 0-1,0 0 0,1-1 1,-1 1-1,0 0 0,0 0 0,0 0 1,0 0-1,1 0 0,-1-1 1,0 1-1,0 0 0,0 0 1,15-7-441,-1-5 537,-1-1-1,0 0 1,-1-1 0,-1 0-1,0-1 1,12-22-1,9-11 29,78-117 871,-107 168-642,-2 11-280,-1 17 79,-4 21-11,2-28-123,0 1 1,3 28-1,0-49 7,-1 0 0,1 0-1,1 0 1,-1-1 0,1 1-1,-1 0 1,1-1 0,0 1-1,0-1 1,1 0 0,-1 0-1,1 0 1,-1 0 0,6 5 0,-6-6-8,0-1 1,0 1-1,0-1 1,0 1-1,0-1 1,1 0-1,-1 0 1,0 0-1,0 0 1,1 0-1,-1 0 1,1-1-1,-1 1 1,0-1-1,1 0 1,-1 0-1,1 1 1,-1-2-1,1 1 1,-1 0 0,1 0-1,-1-1 1,1 1-1,-1-1 1,3-1-1,-2 0 38,-1 0-1,1 0 1,0-1-1,-1 1 1,1-1 0,-1 0-1,0 1 1,0-1-1,0 0 1,0 0 0,-1-1-1,1 1 1,-1 0-1,1-4 1,13-49 87,-12 27-65,-1 0 0,-1 0 0,-5-51 0,2 74-36,1 0 0,-1 1 0,0-1 0,0 0 0,-1 1 1,0-1-1,0 1 0,0 0 0,-1 0 0,1 0 0,-1 1 0,-6-6 1,9 8-18,0 1 0,-1-1 0,1 1 0,-1-1 0,1 1 0,-1 0 0,0 0 1,0 0-1,0 0 0,1 0 0,-1 0 0,0 0 0,0 0 0,0 1 1,0-1-1,-1 1 0,1 0 0,0 0 0,0-1 0,0 1 0,0 0 0,0 1 1,0-1-1,0 0 0,0 1 0,0-1 0,0 1 0,0-1 0,0 1 1,0 0-1,0 0 0,0 0 0,0 0 0,1 0 0,-1 1 0,0-1 0,1 0 1,-3 4-1,-6 7-54,1 1 0,0 0 1,1 1-1,1 0 0,0 0 0,1 0 1,1 1-1,0 0 0,1 0 1,0 1-1,1-1 0,1 1 0,0 16 1,2-31 30,1 0 1,-1-1 0,0 1 0,1 0-1,-1 0 1,1-1 0,-1 1-1,1-1 1,-1 1 0,1 0 0,0-1-1,-1 1 1,1-1 0,0 0-1,-1 1 1,1-1 0,0 1 0,0-1-1,-1 0 1,1 0 0,0 1-1,0-1 1,0 0 0,-1 0 0,1 0-1,0 0 1,0 0 0,0 0-1,-1 0 1,1 0 0,0 0 0,1-1-1,31-1-127,-33 2 154,11-3 56,1 0 0,0 0 1,-1-1-1,0 0 0,22-12 1,50-37 371,-46 29-359,3-3-98,1 2 0,2 2-1,0 1 1,2 3 0,60-18 0,-94 34 24,0 2 0,-1-1 0,1 2 0,11-1 1,-20 1 2,0 1 16,0-1 0,-1 0 0,1 1 0,0-1 1,-1 1-1,1-1 0,0 1 0,-1 0 1,1 0-1,-1 0 0,0 0 0,1 0 1,-1 0-1,0 0 0,1 0 0,-1 0 0,0 1 1,0-1-1,0 0 0,0 1 0,0-1 1,0 1-1,-1-1 0,1 1 0,0-1 0,-1 1 1,1 0-1,-1-1 0,0 1 0,1 0 1,-1-1-1,0 4 0,1 9 262,0 0 0,-1 1 0,-1 14 0,0-9-39,0 0 158,0 0 0,-2 0 0,-1-1 0,-7 25 0,-30 75 476,40-114-1092,-8 16-1031,1-8-4815,0-6-4924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1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220 555 3555,'0'0'2686,"9"-6"7590,-5-8-10377,-1 0-1,-1 0 1,0 0-1,0 0 1,-2 0-1,1-1 1,-2 1 0,-3-21-1,3 32 13,1 0-1,-1 0 1,0 1-1,0-1 1,0 0-1,0 1 1,-1 0-1,1-1 1,-1 1 0,1-1-1,-1 1 1,0 0-1,0 0 1,0 0-1,0 0 1,0 1-1,-1-1 1,1 0-1,0 1 1,-1 0-1,1-1 1,-1 1 0,0 0-1,1 0 1,-1 0-1,-4 0 1,3 0-19,-1 0 0,1 0 0,-1 1 0,1 0 0,0 0 0,-1 0 1,1 0-1,-1 0 0,1 1 0,-1 0 0,1 0 0,0 0 0,0 1 0,0-1 0,0 1 1,-6 3-1,1 2 42,0 1 1,1 0-1,0 0 1,1 0 0,-1 1-1,1 0 1,1 1-1,0-1 1,-6 15 0,7-15 36,1 0 1,1 0 0,0 0 0,0 1-1,1-1 1,0 0 0,1 1 0,0 0-1,0-1 1,1 1 0,2 14 0,-2-23-4,1 0 0,0 0 0,0 0 1,-1 0-1,1 0 0,0 0 0,0 0 0,0 0 1,1 0-1,-1 0 0,0-1 0,0 1 1,0 0-1,1-1 0,-1 1 0,0-1 0,0 1 1,1-1-1,-1 0 0,0 1 0,1-1 0,-1 0 1,1 0-1,-1 0 0,0 0 0,1 0 0,1-1 1,3 1-92,0 0 0,0-1 0,-1 1 0,1-2 0,9-1 0,-7-1 108,-1-1 1,1 1-1,-1-1 1,-1 0 0,1-1-1,0 1 1,-1-2-1,0 1 1,7-11-1,2-4-265,24-44 0,-21 29-118,-2-1 1,-2 0-1,-1-1 0,-2 0 0,-2-1 1,-1 0-1,-2 0 0,-2-1 1,0-50-1,-8 79 2196,3 11-1749,1 0 0,0 0 1,0 0-1,0 0 0,-1-1 0,1 1 0,0 0 1,0 0-1,0 0 0,-1 0 0,1 0 1,0 0-1,0 0 0,-1 0 0,1 0 0,0 0 1,0 0-1,0 0 0,-1 0 0,1 0 0,0 0 1,0 0-1,-1 0 0,1 0 0,0 1 1,0-1-1,0 0 0,-1 0 0,1 0 0,0 0 1,0 0-1,0 0 0,0 1 0,-1-1 0,1 0 1,0 0-1,0 0 0,0 0 0,0 1 1,0-1-1,0 0 0,-1 0 0,1 1 0,0-1 1,0 0-1,0 0 0,0 0 0,0 1 0,0-1 1,0 0-1,-7 22 69,1 0 1,1 0-1,1 0 0,1 0 1,0 43-1,2-59-102,0 11-40,-1 18 220,1 1 0,1 0 1,10 66-1,-8-92-288,0-1 0,0 0 0,1 0 0,0 0 0,1 0 0,0 0 0,1-1 0,-1 1 0,1-1 0,1-1 0,0 1 0,0-1 0,0 0 0,1 0 0,0 0 0,0-1 0,1-1 0,0 1 1,15 8-1,-15-11-537,1 0 0,0 0 0,0-1 1,0 0-1,0 0 0,0-1 0,0 0 1,13-1-1,7 0-919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2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100 159 929,'0'-17'4746,"0"24"-4063,-4 11-580,1-9 126,1 0 0,0 0 1,1 0-1,0 1 1,1-1-1,0 1 0,2 15 1,-2-24-193,1 1 1,0 0-1,0 0 1,1 0-1,-1-1 1,0 1-1,1-1 1,-1 1-1,1-1 1,-1 1-1,1-1 1,0 0-1,-1 0 1,1 0-1,0 0 1,3 1-1,35 15-24,-32-14 15,0 0-28,-1 0 0,1-1 0,0 0 0,-1 0 0,1-1 0,0 0 0,0-1 0,8 0 1,-13 0 2,0 0 0,0-1 0,0 1 0,0-1 0,0 0 0,0 1 0,-1-2 0,1 1 0,0 0 0,-1 0 0,1-1 1,-1 1-1,1-1 0,-1 0 0,0 0 0,1 0 0,-1 0 0,0 0 0,0-1 0,-1 1 0,1 0 0,0-1 0,1-3 1,2-8-374,0 0 0,-1-1 0,0 1 0,-1-1 1,-1 0-1,-1 0 0,0 0 0,0 0 0,-2 0 1,-2-20-1,2 31 260,0-1 1,0 1 0,0-1-1,0 1 1,-1 0-1,0-1 1,0 1-1,0 0 1,0 0 0,-1 0-1,1 0 1,-1 1-1,0-1 1,0 1 0,0 0-1,-1 0 1,1 0-1,-1 0 1,0 0 0,0 1-1,0-1 1,0 1-1,0 0 1,0 1 0,-1-1-1,1 1 1,-1 0-1,1 0 1,-1 0 0,-6 0-1,3 0 326,1 1-1,-1 0 0,1 0 1,-1 0-1,1 1 1,-1 1-1,1-1 0,-1 1 1,1 0-1,0 1 1,0 0-1,0 0 0,0 0 1,1 1-1,-1 0 1,1 0-1,-11 10 1,9-6 166,0 1 1,0-1 0,1 1 0,0 1 0,1 0 0,0 0 0,1 0 0,0 0 0,0 1 0,1 0 0,0 0 0,1 0 0,1 0 0,-3 23 0,5-31-322,0-1 1,0 0 0,0 1-1,0-1 1,1 1 0,-1-1 0,1 0-1,0 1 1,0-1 0,0 0-1,0 0 1,0 1 0,0-1-1,0 0 1,1 0 0,-1 0 0,1 0-1,1 1 1,1 0-46,0 0 1,0 0-1,0 0 1,1-1-1,-1 1 1,1-1-1,-1 0 0,8 2 1,8 0-84,-1 0 0,1-1 0,29 1 0,-44-4 109,37 2-1323,66-6 0,-34-10-2568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0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59 3812,'0'0'208,"0"-1"1,-1 1 0,1 0 0,0 0 0,-1-1 0,1 1-1,0-1 1,0 1 0,-1 0 0,1-1 0,0 1-1,0-1 1,0 1 0,-1 0 0,1-1 0,0 1 0,0-1-1,0 1 1,0-1 0,0 1 0,0-1 0,0 1-1,0-1 1,0 1 0,0-1 0,0 1 0,0-1 0,14-4 736,-7 3-974,133-22 594,-61 11-388,-40 10-716,-40 15 1041,-2-7-400,0-1 0,0 1 0,0-1-1,0 1 1,-1-1 0,1 0 0,-1 0 0,-9 6 0,-42 29 152,34-26-112,-41 25 473,41-27-281,1 0 1,-35 29-1,55-37-865,8-1-789,10-1-2072,-17-1 2987,21 0-3482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3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209 204 2562,'0'-3'3561,"1"-5"-3126,0 1 0,1 0 0,0-1 0,0 1 0,0 0 0,5-8 0,-3 5 14,-1-1 0,1 1 1,2-14-1,-5 15-33,1 3-283,-1 0 1,0 0-1,0 0 1,-1 0-1,0 0 1,0 0-1,0 0 1,-1 1 0,-2-11-1,1 14-35,0 1 0,-1 0 0,0 0 0,1 0-1,-1 1 1,1-1 0,-1 0 0,0 1 0,0 0 0,1 0 0,-1 0 0,0 0 0,1 0-1,-6 1 1,-2-1 52,5 0-136,-1 1 0,1 0 0,-1 0 0,1 0 1,-1 0-1,1 1 0,0 0 0,0 0 1,0 0-1,0 0 0,0 1 0,0 0 1,-5 5-1,2-2 23,0 1 0,1 1 1,0-1-1,0 1 0,1 1 1,-10 15-1,8-8-1,0 0 0,1 0 0,0 1 0,2-1 0,0 2 0,1-1 0,0 0 0,-1 23 0,5-27-42,-1 0-1,2 0 0,0 1 1,0-1-1,6 20 0,-6-29-2,0 0-1,0 0 1,1 0 0,0-1-1,-1 1 1,1 0-1,1-1 1,-1 0 0,0 1-1,1-1 1,0 0-1,-1 0 1,1 0 0,0-1-1,1 1 1,-1-1-1,0 0 1,1 0 0,-1 0-1,1 0 1,0 0-1,5 1 1,4-1-17,-1 0 1,0 0-1,1-2 1,-1 1-1,1-2 1,-1 1-1,1-2 0,-1 0 1,1 0-1,16-6 1,-9 1 74,0 0 1,0-2-1,-1 0 1,0-1 0,23-17-1,-30 19-116,-1-1-1,0-1 0,-1 0 1,0 0-1,-1-1 1,0 0-1,0-1 1,-1 0-1,-1 0 1,11-25-1,-11 18 65,-1 0 0,0 0-1,-2-1 1,0 1 0,-1-1 0,-1 0 0,-1-23-1,-1 43 31,0 0 0,0-1-1,0 1 1,0 0-1,0 0 1,0 0 0,0-1-1,0 1 1,0 0 0,0 0-1,0-1 1,0 1 0,0 0-1,0 0 1,0 0-1,0-1 1,0 1 0,0 0-1,0 0 1,0 0 0,0-1-1,-1 1 1,1 0-1,0 0 1,0 0 0,0-1-1,0 1 1,0 0 0,-1 0-1,1 0 1,0 0-1,0 0 1,0-1 0,-1 1-1,1 0 1,0 0 0,0 0-1,0 0 1,-1 0 0,1 0-1,0 0 1,-9 6 195,-8 15-217,9-5-50,-1 1 1,2 0-1,1 1 1,0-1-1,1 1 1,1 0-1,0 1 1,2-1-1,0 0 1,1 1-1,1 23 1,0-39 35,1 0 0,-1 0 0,0 0 0,1 1 0,0-1 1,0 0-1,0 0 0,0 0 0,0 0 0,1 0 0,-1 0 0,1-1 1,-1 1-1,1 0 0,0-1 0,3 4 0,-1-2-49,1-1-1,-1 1 1,1-1-1,0 0 1,0 0-1,0 0 1,1 0-1,8 2 1,-4-2-39,0 0-1,0-1 1,1 0 0,-1-1 0,1 0-1,-1 0 1,1-1 0,-1-1-1,18-2 1,-23 2 114,0-1 0,0 0 0,-1 0 0,1-1 0,0 1 0,-1-1 0,0 0 0,1 0 0,-1-1 0,0 1 0,-1-1 0,1 0 0,-1 0 1,0 0-1,4-6 0,2-5 41,-1 1 1,0-2 0,7-21-1,-7 28 1773,-8 9-1805,1 0 1,-1-1-1,1 1 0,0-1 1,-1 1-1,0-1 0,1 1 0,-1-1 1,1 1-1,-1-1 0,1 1 1,-1-1-1,0 0 0,0 1 1,1-1-1,-1 0 0,0 1 0,0-1 1,0 0-1,1 1 0,-1-1 1,0 0-1,0 1 0,0-1 0,0-1 1,0 2 122,0-29 204,0 28-356,0 0 0,0 0 0,0 0 1,0 1-1,0-1 0,0 0 0,0 0 1,0 1-1,0-1 0,0 0 0,-1 0 1,1 1-1,0-1 0,0 0 1,-1 0-1,1 1 0,0-1 0,-1 0 1,0 0-1,-8 8-114,-9 27-22,17-32 145,-4 10-77,1 0 0,1 0-1,0 0 1,0 1 0,1-1-1,1 1 1,0 0 0,1-1-1,0 1 1,3 18 0,-2-29 52,0 0 0,0 0 0,0 1 1,0-1-1,1 0 0,-1 0 0,1 0 0,0 0 1,-1-1-1,1 1 0,0 0 0,0-1 1,0 1-1,0-1 0,0 0 0,1 0 1,-1 1-1,0-1 0,0-1 0,1 1 1,-1 0-1,1-1 0,-1 1 0,4 0 1,9 1-50,0 0 1,24-1-1,-36-1 40,6 0 61,0 0 1,0-1-1,0 0 0,0-1 1,0 1-1,-1-2 0,1 1 1,16-8-1,-20 7-8,0 0 0,0-1-1,0 1 1,0-1 0,-1 0 0,0 0 0,0 0 0,0-1 0,0 1 0,0-1-1,-1 0 1,0 0 0,0-1 0,3-8 0,-2 1-43,-1 1 0,0-1-1,-1 1 1,0-1 0,-1 0 0,-1-23 0,0 36 17,-1-3-16,1 0 0,-1 0 1,1-1-1,-1 1 0,0 0 0,0 0 1,0 0-1,-1 1 0,1-1 0,-1 0 1,0 0-1,1 1 0,-1-1 0,0 1 1,-1 0-1,1-1 0,0 1 1,-1 0-1,1 0 0,-1 0 0,0 1 1,1-1-1,-1 1 0,0-1 0,0 1 1,0 0-1,-6-1 0,1-1 25,0 1-1,-1 1 0,1-1 1,0 1-1,-1 1 0,1 0 1,-1 0-1,1 0 0,-15 4 1,19-3 8,1 0 0,0 1 0,0 0 1,0-1-1,0 1 0,0 1 0,1-1 0,-1 0 1,1 0-1,-1 1 0,1 0 0,0-1 0,0 1 1,0 0-1,0 0 0,1 0 0,-1 0 1,1 1-1,0-1 0,-1 0 0,2 0 0,-1 1 1,0-1-1,1 1 0,-1-1 0,1 7 0,1-9-25,-1 0 0,1-1 0,-1 1 0,1-1 0,-1 1 0,1-1 0,0 0 0,-1 1 0,1-1 0,0 0 0,-1 1 0,1-1 0,0 0 0,0 0 0,-1 1 0,1-1 0,0 0 0,0 0 0,1 0 0,2 1-24,147 27-168,-84-19-2450,-18-3-2110,-9 0-1597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4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127 164 2434,'2'-4'147,"2"-10"55,2 0 0,0 0-1,0 1 1,1-1 0,1 2-1,14-21 1,-19 30 2,0 0 0,-1 0 0,0 0 0,1 0 0,-1-1 0,0 1 0,1-5 0,0-7 4383,-36 15-812,29 0-3733,0 1 1,0 0 0,0 0 0,1 0 0,-1 0 0,1 1 0,-1 0-1,1-1 1,-1 1 0,1 0 0,0 1 0,0-1 0,0 1 0,0-1-1,0 1 1,0 0 0,1 0 0,-1 0 0,1 0 0,-3 5 0,-5 10 9,0 0 1,-11 30 0,17-38-118,-8 22 65,1 1 0,2 0 0,1 0 0,-3 35 0,4 0 16,2 69 0,5-136-27,1-1 1,-1 1-1,0 0 1,0-1-1,1 1 1,-1 0-1,1-1 1,-1 1-1,1-1 1,-1 1-1,1 0 1,-1-1 0,1 1-1,-1-1 1,1 0-1,0 1 1,-1-1-1,1 1 1,0-1-1,-1 0 1,1 0-1,0 1 1,-1-1-1,1 0 1,0 0 0,0 0-1,-1 0 1,1 0-1,0 0 1,0 0-1,1 0 1,32-1-424,-24 1 418,-5-1 70,1 0 0,0 0 0,-1-1 0,1 0 0,-1 0 0,0 0 0,1-1 0,-1 1 0,0-1 0,0 0 0,-1-1 1,1 1-1,-1-1 0,8-8 0,6-8 20,29-41-1,-34 42 15,2-8-34,-14 27-28,3 11-13457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5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45 5093,'3'-12'3956,"0"-20"3240,-3 48-6422,-1 4-719,-1 0 0,-7 30 1,-2 18-83,-4 56 29,6-58-35,0 74 0,9-140-106,0-2-96,0-5 247,1 1 0,0-1-1,1 1 1,0-1 0,0 1 0,0 0 0,0 0 0,1 0-1,5-8 1,37-53 376,-28 42-382,20-24 215,2 2 0,47-45-1,-84 90-786,0 0 1278,-5 11-16126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5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4869,'7'17'6838,"17"6"-5588,-14-14-44,4 3-752,0 0 1,0 0-1,1-2 0,1 0 1,0-1-1,0 0 1,1-1-1,0-1 1,27 8-1,-11-7-320,0-2 1,0 0-1,0-2 0,49-1 0,-79-3-14,-3 0-87,1-1 0,-1 1 0,1 0 0,-1 0 0,1 0 0,-1 0 0,1 0 0,-1 0 0,1 0-1,-1 0 1,1 0 0,-1 0 0,1 0 0,-1 0 0,1 0 0,-1 0 0,1 1 0,-1-1-1,1 0 1,-1 0 0,1 1 0,-1-1 0,1 0 0,-1 0 0,0 1 0,1-1 0,-1 1 0,0-1-1,1 0 1,-1 1 0,0-1 0,1 1 0,-1-1 0,0 1 0,0-1 0,1 1 0,-1-1 0,0 0-1,0 2 1,0-2 453,-1 6-7709,-4 3-4836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6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2178,'0'1'282,"0"-1"-1,0 1 1,0-1-1,0 1 1,0 0-1,0-1 1,0 1-1,0-1 1,0 1 0,0-1-1,0 1 1,1-1-1,-1 1 1,0-1-1,0 0 1,1 1-1,-1-1 1,0 1-1,1-1 1,-1 0 0,0 1-1,1-1 1,-1 1-1,1-1 1,17 8 2633,28 1-1722,-34-8-99,167 22 1574,244-5-2240,-423-18-437,1 0 0,0 0 0,-1 0 0,1 0-1,0 0 1,-1 0 0,1 0 0,0 0 0,-1 0 0,1 0-1,-1 0 1,1 0 0,0 0 0,-1-1 0,1 1 0,-1 0-1,1 0 1,-1-1 0,1 1 0,-1 0 0,1-1 0,-1 1-1,1-1 1,-1 1 0,1-1 0,-1 1 0,1-1 0,-1 1-1,1-1 1,0-12-5381,-1 8 2551,0-2-5179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7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34 5189,'0'2'10664,"-2"14"-10352,-2 114-288,-4 38 0,10-320-1834,5 72 1211,0-36 771,-7 115 1360,0 3-1523,0 0 0,1 0 0,-1 0 0,0 0 0,1 0 0,-1 0 1,1 0-1,-1 0 0,3 4 0,0-2-5,0 1 0,1-1 1,-1 0-1,1 0 0,0-1 1,0 1-1,1-1 0,-1 0 0,1 0 1,-1 0-1,1-1 0,0 1 1,0-1-1,0 0 0,0-1 1,0 1-1,1-1 0,-1 0 0,0 0 1,1-1-1,-1 0 0,6 0 1,11-2 20,-1-1 0,0-1-1,0-1 1,28-10 0,-28 8-10,1 1-1,31-5 1,-37 11-127,-16 0-6,-7 9 97,-92 85 1090,-37 39-1012,31-9-1370,85-98-1111,-19 36 1,9-4-4154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3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3203,'0'0'267,"0"1"0,0-1-1,0 0 1,-1 0 0,1 0 0,0 1-1,0-1 1,0 0 0,0 0 0,0 1 0,0-1-1,0 0 1,0 0 0,0 1 0,0-1-1,0 0 1,1 0 0,-1 0 0,0 1 0,0-1-1,0 0 1,0 0 0,0 0 0,0 1-1,0-1 1,1 0 0,-1 0 0,0 0-1,0 1 1,0-1 0,0 0 0,1 0 0,-1 0-1,0 0 1,0 0 0,0 0 0,1 1-1,-1-1 1,0 0 0,0 0 0,1 0 0,15 2 1748,21-7-2236,-26 1 324,0 0 0,0-1 1,-1-1-1,1 0 0,-1 0 0,-1-1 1,1 0-1,-1-1 0,0 0 0,12-14 1,-7 5-61,-1 0 0,0 0 0,-1-2 0,18-36 0,-27 47-201,0 0 1,0 0 0,-1 0 0,0-1-1,0 1 1,-1-1 0,0 1 0,-1-1-1,0 0 1,-1-14 0,0 22 150,1 0 0,-1 0 0,0 0 0,1 0 0,-1 0 1,0 0-1,0 0 0,1 0 0,-1 1 0,0-1 0,0 0 0,0 1 0,0-1 0,0 0 1,0 1-1,0-1 0,0 1 0,-1-1 0,1 1 0,0 0 0,0 0 0,0-1 0,0 1 0,0 0 1,-1 0-1,1 0 0,-2 0 0,-1 0-31,-1 0 0,1 0 0,0 1 0,0-1 0,0 1 0,0 0 0,-5 1 1,2 2-7,1 0 0,-1 0 0,1 1 0,0 0 0,0 0 0,0 0 0,1 1 0,0 0 0,0 0 1,0 0-1,1 1 0,-5 9 0,1-2-11,2-1-1,0 2 1,0-1 0,1 0 0,-4 23-1,6-20 19,1 0-1,0 0 1,1 1-1,1-1 1,0 0 0,4 25-1,-3-38 29,0 1 1,0 0-1,1-1 0,-1 1 1,1-1-1,0 1 0,0-1 1,0 0-1,1 0 0,-1 0 1,1 0-1,0 0 0,0 0 1,1-1-1,-1 0 0,1 1 1,0-1-1,0 0 0,0-1 1,0 1-1,0-1 0,0 0 1,1 0-1,-1 0 0,1-1 1,8 3-1,-3-2-20,-1-1 1,1 0-1,0 0 1,-1-1-1,1 0 0,0-1 1,-1 0-1,1 0 1,-1-1-1,1 0 1,-1-1-1,0 0 1,0 0-1,0-1 0,0-1 1,-1 1-1,1-1 1,-1-1-1,11-9 1,76-71 55,-65 57-212,0 1-1,59-40 1,-88 67 155,-1 1 0,1-1 0,-1 1 1,1 0-1,-1-1 0,1 1 0,0 0 0,-1-1 0,1 1 0,-1 0 0,1 0 0,0 0 1,-1 0-1,1 0 0,0-1 0,-1 1 0,1 0 0,0 0 0,-1 0 0,1 1 0,-1-1 1,1 0-1,0 0 0,-1 0 0,1 0 0,0 1 0,-1-1 0,2 1 0,-2 0 44,1 0-1,0 0 0,0 0 0,-1 0 0,1 0 1,0 0-1,-1 1 0,0-1 0,1 0 0,-1 0 1,0 0-1,1 1 0,-1 1 0,-2 54 1351,1-45-1202,-1 5-55,0 1-1,-2-1 1,0 0 0,0 0 0,-10 20 0,-43 79 46,37-78-155,-23 59 0,81-145-4878,28-35 855,-12 16-411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3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11 2723,'4'-8'1559,"-2"6"1980,-8 9-598,-57 68-654,-37 50-208,91-111-1851,0 0-1,1 1 1,0 0 0,2 0-1,-1 0 1,2 1 0,-5 22-1,9-36-198,0 0 0,1 1 0,-1-1 0,1 1 0,0-1 0,-1 0 0,1 1 0,1-1-1,-1 1 1,0-1 0,0 1 0,1-1 0,-1 0 0,1 1 0,0-1 0,0 0 0,0 0-1,0 1 1,2 2 0,0-3-6,-1 0 0,1-1 0,0 1 0,-1-1 0,1 0 1,0 1-1,0-1 0,0-1 0,0 1 0,0 0 0,0-1 0,0 0 0,0 1 0,5-1 0,8 1-197,-1 0-1,1-1 1,-1 0 0,1-2 0,-1 1 0,0-2-1,1 0 1,-1-1 0,-1 0 0,17-8-1,-5-1-2243,0-1 0,30-23 0,-15 0-4843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4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0 10570,'-5'0'518,"0"1"0,0 0-1,1 0 1,-1 0 0,1 1 0,-9 3 0,12-4-509,-1 0 0,1 0 0,0 0 0,-1 0 1,1 1-1,0-1 0,0 0 0,0 1 1,0-1-1,0 1 0,0-1 0,0 1 1,0-1-1,1 1 0,-1 0 0,0 0 0,1-1 1,0 1-1,-1 0 0,1 0 0,0 2 1,-5 44 96,-3-1 0,-22 81 1,-44 91-68,-7 23 249,69-196-143,2 1 0,3 0 0,1 1 0,0 52 1,6-99-220,1-1 1,-1 1 0,0-1-1,0 0 1,1 1 0,-1-1-1,0 0 1,1 1 0,-1-1-1,0 0 1,1 0 0,-1 1-1,0-1 1,1 0 0,-1 0-1,1 1 1,-1-1 0,0 0-1,1 0 1,-1 0 0,1 0-1,-1 0 1,1 0 0,-1 0-1,0 0 1,1 0 0,-1 0-1,1 0 1,-1 0 0,1 0-1,-1 0 1,1 0 0,15-3-2109,-15 3 1994,1 0-1,-1-1 1,0 1 0,0-1 0,0 0-1,0 1 1,0-1 0,0 0-1,0 0 1,0 0 0,0 0 0,0 0-1,-1 0 1,2-2 0,12-28-3480</inkml:trace>
  <inkml:trace contextRef="#ctx0" brushRef="#br0" timeOffset="1">21 508 11115,'6'0'2081,"1"0"-1280,14 0 0,18-7-224,11-12-33,11-1-448,1 1-32,-3 2-672,-13 6-1891,-13 2-2241,-8 5-3140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5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0 362 577,'0'0'416,"0"1"0,1-1 0,-1 1 0,0-1 0,0 1 0,0-1 1,1 1-1,-1-1 0,0 0 0,1 1 0,-1-1 0,0 1 1,1-1-1,-1 0 0,1 1 0,-1-1 0,0 0 0,1 1 0,-1-1 1,1 0-1,-1 0 0,1 1 0,-1-1 0,1 0 0,-1 0 0,1 0 1,24 5 2486,25-6-1940,-45 1-874,1-1 1,-1-1 0,0 1-1,0-1 1,0 0 0,-1 0-1,1 0 1,0-1 0,-1 0-1,0 0 1,8-5 0,40-46 124,-38 38-164,4-3-9,-1 0 0,-1-1 0,0-1 0,-2 0 1,0-1-1,20-45 0,-33 62-38,1 1 0,-1-1 0,0 1 0,0-1 0,-1 1 0,1-1-1,-1 1 1,0-1 0,0 1 0,-2-8 0,0 12-20,0-1-1,0 0 1,0 1 0,0-1-1,-1 1 1,1 0 0,0 0-1,0 0 1,0 0 0,-1 0-1,-2 1 1,1-1-15,0 0 12,1 1 0,0 0 0,0 0-1,-1 0 1,1 1 0,0-1 0,0 1 0,0 0 0,0-1 0,0 1 0,1 1 0,-1-1-1,1 0 1,-1 1 0,1-1 0,0 1 0,0 0 0,0-1 0,0 1 0,-2 4 0,-5 9-57,1-1 1,-9 27 0,10-21 35,1 0 1,1 1-1,0 0 1,2 0-1,1 0 1,0 34 0,2-54 20,0 1 1,1-1 0,-1 1-1,0-1 1,1 1-1,0-1 1,0 0 0,-1 1-1,1-1 1,1 0 0,-1 0-1,0 1 1,0-1 0,1 0-1,-1 0 1,1 0 0,0-1-1,0 1 1,-1 0-1,1-1 1,0 1 0,1-1-1,-1 1 1,0-1 0,0 0-1,0 0 1,1 0 0,-1 0-1,1-1 1,-1 1 0,0-1-1,1 1 1,3-1-1,-1 1 1,0-1 0,0 0-1,1 0 1,-1 0 0,0 0-1,0-1 1,0 0-1,0 0 1,0-1 0,0 1-1,0-1 1,0 0 0,0-1-1,-1 1 1,1-1-1,4-3 1,21-23 40,-2-2 0,-1-1 0,-2-1 0,32-54 0,-45 69-62,-2 2 8,-4 9-46,0-1 0,-1 0-1,0 0 1,0-1 0,-1 1 0,0-1 0,-1 0 0,0 0 0,0 0 0,-1-1 0,2-15 0,-6 25 51,1 0 0,-1 1 0,0-1 0,1 1 1,-1-1-1,0 1 0,1-1 0,-1 1 0,1 0 0,-1 0 1,1-1-1,0 1 0,-2 2 0,0 0-46,0 1 0,0 0 0,0 0 1,0 0-1,1 1 0,0-1 0,0 1 0,0-1 0,0 1 0,1 0 0,0-1 0,0 1 1,0 0-1,1 0 0,-1 0 0,1 0 0,0 0 0,2 9 0,-1-13 32,1 0 0,0 0 0,0 1 0,0-2 0,0 1 0,0 0 0,0 0 0,0 0 0,0-1 0,0 1-1,0-1 1,0 0 0,0 0 0,0 1 0,0-1 0,0-1 0,4 1 0,4 0-18,-2 1 59,-1 0 1,1 1-1,0 0 0,-1 0 0,1 0 0,-1 1 0,0 0 0,9 6 0,-13-7 77,0-1 0,-1 2 0,1-1 0,-1 0 0,1 0 0,-1 1 0,0-1 0,0 1 0,0 0 0,0-1 0,-1 1 0,1 0 0,-1 0 1,0 0-1,1 1 0,-1-1 0,-1 0 0,1 0 0,0 0 0,-1 1 0,0-1 0,0 4 0,-1 9 426,0 0 0,-2 0 1,0 0-1,0 0 0,-8 17 1,-2 12 118,11-36-668,0-1 1,1 1-1,0 16 0,5-22-3946,7-3 2111,-9 0 807,14 0-3783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0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4901,'0'0'3971,"0"12"-3618,0 15 928,0 5-96,0 9-96,0 1-673,0 7-63,0-1-161,-2-1 192,-5-1-416,2-3 128,3-9-96,2-6-128,0-7-961,0-7-1249,0-8-1570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0 668 1986,'8'-2'6729,"-1"-3"-3496,14-18-2332,-16 17-62,225-257 1563,-230 263-2400,0 0-1,0-1 1,0 1 0,0 0-1,0 0 1,0 0 0,0 0-1,0 0 1,0 0 0,0 0-1,0-1 1,1 1 0,-1 0-1,0 0 1,0 0 0,0 0-1,0 0 1,0 0 0,0 0-1,1 0 1,-1 0 0,0 0-1,0 0 1,0 0 0,0 0-1,0 0 1,1 0 0,-1 0-1,0 0 1,0 0 0,0 0-1,0 0 1,0 0 0,1 0-1,-1 0 1,0 0 0,0 0-1,0 0 1,0 0 0,0 0-1,0 0 1,1 0 0,-1 0-1,0 0 1,0 1 0,0-1-1,0 0 1,0 0 0,0 0-1,0 0 1,1 0 0,1 13 169,-1 23 215,-1-26-299,-2 9 38,0 0 0,-1 0 0,-1 0 0,-13 36 0,11-37-135,1 1 1,0-1-1,1 1 0,-3 38 1,9-57-73,-1 0 0,1 0 1,-1 0-1,0 0 0,1 0 0,-1 0 1,1 0-1,-1-1 0,0 1 0,1-1 1,-1 1-1,0-1 0,1 1 0,-1-1 1,2-2-1,12-10 150,-1-2 0,0 0 1,-2 0-1,18-28 0,-4 6-57,4-5 14,-16 21 9,1 0 0,1 1 0,22-20-1,-37 39-1,-1 12-213,-1 2 228,-1-1 1,0 1-1,0-1 1,-8 22-1,6-22-109,0 0-1,1 0 1,1 1 0,-2 22-1,6-35-38,0 1 1,0 0-1,0-1 0,0 1 1,0-1-1,0 0 0,0 0 1,1 0-1,-1 0 0,0 0 1,0 0-1,0 0 0,3-2 1,0 1 30,0-1 1,0-1-1,0 1 1,-1 0 0,1-1-1,-1 0 1,1 0-1,6-7 1,33-36-184,-23 23-118,103-122 200,-123 143 913,-1 16-481,-1 3-97,-1-1-1,0 1 0,-7 23 0,4-24-115,2 1 0,0-1-1,-1 25 1,4-37-48,0 0-1,0 1 1,0-1 0,1 0 0,-1 1-1,1-1 1,0 0 0,0 0-1,1 1 1,-1-1 0,1 0 0,0 0-1,3 5 1,-2-6-2,0-1 0,0 1-1,0-1 1,0 0 0,0 0-1,0 0 1,1 0 0,-1-1 0,0 1-1,1-1 1,0 0 0,-1 0-1,1 0 1,0 0 0,-1-1-1,6 1 1,-5 0 8,1 0 1,-1-1-1,1 1 0,-1-1 0,1 0 0,-1 0 0,1-1 0,-1 1 1,1-1-1,-1 0 0,1 0 0,-1 0 0,0-1 0,1 0 1,-1 0-1,0 0 0,0 0 0,0 0 0,-1-1 0,1 0 1,0 0-1,-1 0 0,0 0 0,0 0 0,6-8 0,15-24 365,-2-1-1,-1-1 1,-2-1-1,17-47 1,-33 75-183,1 1 0,-2-1 0,1 0 0,1-20 1,-4 27-138,0-1 0,0 0 0,0 0 1,0 0-1,-1 0 0,1 0 1,-1 0-1,0 0 0,0 0 1,-1 0-1,1 1 0,-1-1 1,0 1-1,0-1 0,-3-4 0,3 7-61,-1-1 0,1 1-1,-1-1 1,1 1-1,-1 0 1,1 0 0,-1 0-1,0 0 1,0 0-1,1 1 1,-1-1 0,0 1-1,0 0 1,-5 0-1,-42 4-356,23 6 1168,27-10-454,-15 0-384,12 0 23,1 1 1,0-1 0,-1 1-1,1 0 1,0 0 0,-1 0 0,1 0-1,0 0 1,0 0 0,0 0-1,0 1 1,0-1 0,0 1 0,0 0-1,1-1 1,-1 1 0,0 0-1,1 0 1,0 0 0,-1 0 0,1 0-1,-2 4 1,3-4-4,-1-1 0,0 0 0,0 1 0,1-1 0,-1 1 0,1 0-1,-1-1 1,1 1 0,0-1 0,0 1 0,0 0 0,0-1 0,0 1 0,0 0 0,0-1 0,0 1 0,0-1 0,1 1 0,-1 0-1,1-1 1,-1 1 0,1-1 0,0 1 0,0-1 0,-1 0 0,1 1 0,0-1 0,0 0 0,0 1 0,0-1 0,1 0 0,-1 0 0,2 2-1,5 0 17,0 1-1,0-1 1,-1 0-1,2-1 0,-1 0 1,0-1-1,0 1 0,1-1 1,-1-1-1,0 0 0,1 0 1,11-2-1,-9 1 41,0-1-1,0-1 1,0 0-1,0 0 1,-1-1-1,1-1 1,-1 1 0,16-12-1,30-26 32,96-94 0,-51 40-151,-100 96 72,0-1 1,-1 1-1,1 0 1,0 0-1,-1-1 1,1 1-1,0 0 0,0 0 1,-1 0-1,1 0 1,0 0-1,0 0 1,-1 0-1,1 0 1,0 0-1,0 0 0,-1 0 1,1 0-1,0 1 1,0-1-1,-1 0 1,1 1-1,0-1 1,-1 0-1,1 1 0,-1-1 1,1 1-1,0-1 1,-1 1-1,1-1 1,-1 1-1,1-1 1,0 2-1,21 26 133,-17-21-69,6 6 22,6 8-42,-1 1 0,22 37 0,-35-52-18,1 0 0,-1 0-1,0 1 1,-1 0 0,1-1-1,-2 1 1,1 0 0,-1 0 0,0 0-1,-1 0 1,0 0 0,0 0-1,-2 12 1,1-15 23,-1-1 0,0 1 0,0 0-1,0-1 1,-1 1 0,0-1 0,0 0 0,0 0 0,0 0 0,0 0-1,-1 0 1,1-1 0,-8 6 0,-9 5 213,-33 19 0,34-21-281,16-10-333,0 0 0,-1 0 0,1-1 1,0 1-1,0-1 0,-1 1 0,1-1 0,-1 0 1,1-1-1,-1 1 0,-3 0 0,-5-1-4812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7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1 8776,'-2'0'161,"1"0"0,-1 0-1,1 0 1,0 0 0,-1 0-1,1 0 1,0 0 0,-1 1-1,1-1 1,0 0-1,0 1 1,-1-1 0,1 1-1,0 0 1,0-1 0,0 1-1,-1 0 1,1 0 0,0 0-1,0 0 1,0 0 0,1 0-1,-2 1 1,-25 34-812,14-17 900,-5 4-13,2 1 0,-27 50-1,37-60 85,0 0 0,1 1 0,0-1 0,2 1 0,-1 0 0,2 0 0,-2 23 0,4-29-190,0-2-5,-1 0-1,1-1 0,1 1 0,-1 0 0,1 0 0,3 10 1,-3-15-112,-1 0 0,1 0 0,0-1 0,0 1 1,1 0-1,-1-1 0,0 1 0,1-1 0,-1 1 1,1-1-1,-1 1 0,1-1 0,-1 0 1,1 0-1,0 0 0,0 0 0,0 0 0,-1 0 1,1-1-1,0 1 0,0-1 0,0 1 0,0-1 1,0 0-1,0 1 0,4-1 0,1-1 0,0 1-1,0-1 1,0 0-1,0 0 0,0-1 1,0 0-1,0 0 1,0-1-1,-1 0 1,1 0-1,-1 0 1,0-1-1,0 0 0,0 0 1,-1-1-1,1 1 1,8-11-1,7-8-190,-2-1 0,29-46 0,-45 65 88,2-2 62,-1 0 1,0 0 0,-1-1-1,1 1 1,-2-1-1,1 1 1,-1-1-1,0 0 1,0 0-1,-1 0 1,0 0-1,-1-1 1,0-9-1,-1 13 26,0 1 0,0-1-1,0 1 1,0 0-1,0-1 1,-1 1-1,0 0 1,0 0-1,0 0 1,-1 0-1,1 1 1,-1-1-1,0 1 1,0-1 0,0 1-1,0 0 1,-1 0-1,1 0 1,-1 1-1,0-1 1,0 1-1,0 0 1,0 0-1,0 0 1,-4-1-1,2 1 19,0 0-1,0 0 1,0 1-1,0 0 0,0 0 1,0 1-1,0-1 0,0 1 1,0 0-1,0 1 0,0 0 1,0 0-1,0 0 0,0 0 1,-6 3-1,8-2-33,0 1 1,-1-1-1,1 1 0,1-1 1,-1 1-1,0 0 1,1 0-1,-1 1 0,1-1 1,0 1-1,0 0 1,0 0-1,1 0 0,-1 0 1,1 0-1,0 0 1,0 1-1,1-1 0,-3 8 1,3-7 11,0 0 1,0 1-1,0-1 1,0 0-1,1 1 1,0-1-1,0 1 1,1-1-1,-1 1 1,1-1 0,0 0-1,1 0 1,-1 1-1,1-1 1,0 0-1,0 0 1,1 0-1,0-1 1,-1 1-1,2-1 1,-1 1-1,0-1 1,1 0-1,0 0 1,0 0 0,0-1-1,0 0 1,1 1-1,-1-1 1,1-1-1,0 1 1,-1-1-1,1 0 1,1 0-1,-1 0 1,0-1-1,0 1 1,1-1-1,-1-1 1,9 1-1,7 1 96,0-2 0,0 0 0,32-5 0,-42 2-66,1 1 0,0-2 0,-1 1-1,0-2 1,0 1 0,0-1 0,17-12-1,7-9 17,-1-3-1,53-55 0,-88 84 0,0 0 0,0 0 0,0 0 1,0 0-1,0 0 0,1 0 0,-1 0 0,0 0 1,0 0-1,0 1 0,0-1 0,0 0 1,1 1-1,-1-1 0,0 1 0,0-1 0,1 1 1,-1-1-1,0 1 0,1 0 0,-1-1 0,0 1 1,1 0-1,-1-1 0,1 1 0,-1 0 0,1 0 1,-1 1-1,-7 11-43,0 1-1,2 0 1,-1 1 0,2 0 0,0-1-1,1 2 1,0-1 0,1 0-1,-1 29 1,3-23-39,1-12-36,0-1 0,0 1 1,0-1-1,1 1 0,0-1 1,3 9-1,-3-15 57,-1 0 1,1 0-1,0 0 0,0 0 1,1 0-1,-1 0 0,0 0 1,1-1-1,-1 1 0,1 0 1,-1-1-1,1 0 0,0 1 1,0-1-1,-1 0 0,1 0 1,0 0-1,0 0 0,0 0 1,1 0-1,-1 0 0,0-1 1,0 1-1,0-1 0,0 1 1,1-1-1,-1 0 0,3 0 1,1 0-36,-1-1-1,1 1 1,0-1 0,0 0 0,0-1 0,0 1 0,-1-1 0,1 0 0,-1-1 0,1 1-1,-1-1 1,0 0 0,0 0 0,0-1 0,7-6 0,4-6-95,0-1 1,24-32 0,-25 29-99,-3 6 210,-4 5 34,0-1 0,-1 0 1,0 0-1,0-1 1,-1 0-1,0 0 1,-1 0-1,5-14 0,-9 31 326,1-1-1,0 1 1,0-1-1,0 0 1,1 1-1,-1-1 1,1 0-1,7 8 0,3 7 335,0 4-356,-1 0-1,-1 1 1,-1 1-1,8 29 1,-13-33-1721,-1 0 0,4 44 0,-8-42-5373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8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61 2851,'4'-28'1230,"4"-3"6413,-7 29-5055,-3 6-634,-7 21-1191,-3 9-695,1 0-1,1 1 0,2-1 0,-6 48 1,13-63-67,-2 10-24,1-1 1,1 0-1,2 1 0,4 29 1,-4-54-12,0-1-1,0 0 1,0 0 0,1 0 0,-1 0 0,1 0 0,0 0 0,0 0 0,0 0 0,0-1-1,0 1 1,0-1 0,1 1 0,0-1 0,-1 0 0,1 0 0,0 0 0,0 0 0,0-1-1,0 1 1,0-1 0,0 0 0,1 0 0,-1 0 0,0 0 0,1-1 0,5 1 0,0 0-45,0 0-1,1-1 1,-1 0 0,0-1 0,0 0 0,-1 0 0,1-1 0,0 0 0,14-6 0,-8 0-101,0 0 0,-1-1 0,0 0 0,0-1-1,-1-1 1,0 0 0,17-21 0,-5 3-507,-1-2 0,24-40 0,-41 61 692,-1 0 1,0-1-1,0 0 0,-1 1 1,0-2-1,-1 1 0,0 0 1,-1-1-1,-1 0 0,2-13 1,-4 23 1067,-3 4-965,-1 0 1,1 0-1,-1 1 1,1-1-1,0 0 1,0 1-1,0 0 0,1 0 1,-1 0-1,1 0 1,-1 0-1,1 1 1,-3 4-1,-2 2-19,-4 4-36,1 1-1,1 0 1,0 0 0,1 1 0,0-1 0,2 2 0,0-1 0,0 1 0,2 0 0,0 0 0,-3 32 0,7-47-60,0 0 0,0 0 0,0 1 0,1-1 0,-1 0 0,0 0 0,1 0 0,0 0 1,-1 0-1,1 0 0,0 0 0,0 0 0,0 0 0,0 0 0,0 0 0,1 0 0,-1 0 0,0-1 0,1 1 0,0-1 0,-1 1 0,1-1 0,0 1 1,0-1-1,-1 0 0,1 0 0,0 0 0,0 0 0,0 0 0,3 0 0,5 1-24,1 0-1,-1-1 1,0 0-1,0-1 1,14-1-1,-9 1 57,-6-1 6,1-1 0,-1 0 0,1 0 0,-1-1 0,0 0 1,0 0-1,0-1 0,0-1 0,-1 1 0,0-1 0,0-1 0,0 1 0,0-2 1,-1 1-1,0-1 0,-1 0 0,1 0 0,6-11 0,-4 7-153,-2 0-1,1-1 0,-1 0 0,-1 0 1,0-1-1,-1 0 0,0 0 1,-1 0-1,-1-1 0,0 1 1,-1-1-1,1-17 0,-3 27 97,0 0-1,0 1 0,0-1 0,0 0 1,-1 1-1,0-1 0,0 1 1,0-1-1,0 1 0,0 0 1,-1-1-1,1 1 0,-1 0 1,0 0-1,0 0 0,0 0 0,-1 0 1,1 1-1,-1-1 0,1 1 1,-1-1-1,0 1 0,0 0 1,0 0-1,0 0 0,0 0 1,0 1-1,-1 0 0,1-1 0,-1 1 1,1 0-1,-1 0 0,1 1 1,-1-1-1,1 1 0,-1 0 1,-4 0-1,2-1 44,0 1-1,0 0 1,1 1 0,-1-1-1,0 1 1,0 0 0,1 1-1,-1-1 1,1 1 0,-1 0-1,1 1 1,0-1 0,-8 6 0,4-2 21,2 1 0,-1 0 0,1 0 0,0 1 1,0 0-1,1 0 0,-6 9 0,8-11-18,1 1 0,-1-1 0,1 1 0,0 0 0,1-1-1,0 1 1,-3 12 0,5-17-36,0 0 0,-1-1 1,1 1-1,0 0 0,0 0 0,0 0 0,0-1 0,0 1 1,0 0-1,1 0 0,-1-1 0,1 1 0,-1 0 0,1-1 1,0 1-1,-1 0 0,1-1 0,0 1 0,0-1 0,0 1 1,0-1-1,1 0 0,-1 1 0,0-1 0,0 0 0,1 0 1,-1 0-1,1 0 0,-1 0 0,1 0 0,-1 0 0,1 0 1,0-1-1,-1 1 0,3 0 0,9 2-41,0-1 0,0 0 0,0-1 0,0-1 0,0 0 0,0 0 0,1-1 0,-1-1 0,-1 0 0,1-1 1,0-1-1,-1 0 0,24-10 0,2-6-199,0-2 0,64-49 1,-101 69 202,26-15 550,-26 17-476,-1 0 0,1-1 1,0 1-1,-1 0 0,1-1 0,0 1 0,-1 0 0,1-1 1,0 1-1,-1 0 0,1 0 0,0 0 0,-1 0 1,1 0-1,0 0 0,0 0 0,-1 0 0,1 0 1,0 0-1,-1 0 0,1 0 0,0 1 0,0-1 0,-1 0 1,1 0-1,-1 1 0,1-1 0,0 1 0,-1-1 1,1 0-1,-1 1 0,1-1 0,-1 1 0,1-1 1,-1 1-1,1-1 0,0 2 0,6 17 441,8 35 0,-12-39-508,0 0 0,2-1 0,-1 1 0,15 26 0,-19-40-97,1 0 0,0 0 0,-1-1 0,1 1 0,0 0 0,0-1 0,0 1 0,0 0 0,-1-1 0,1 1 0,0-1 0,0 1 0,0-1 0,0 0 0,0 1 0,0-1 0,0 0 0,0 0 0,0 1 0,0-1 0,0 0 0,0 0 0,1 0 0,-1 0 0,0-1 0,0 1 0,0 0-1,0 0 1,0-1 0,1 1 0,0-1-44,1 0 0,0 0 0,-1-1 0,1 1 0,-1-1 0,1 1 0,-1-1 0,0 0 0,0 0 0,3-2 0,71-102-1927,-46 62 208,1 1-528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14 352,'14'-13'2093,"-14"13"-1991,0 0 0,0 0 0,0 0 0,1 0 0,-1 0 0,0 0 0,0 0 0,0 0-1,1 0 1,-1 0 0,0 0 0,0 0 0,0 0 0,1 0 0,-1 0 0,0 0 0,0 0 0,0 0 0,0 0 0,1 0-1,-1 0 1,0 0 0,0 0 0,0 0 0,1 0 0,-1 0 0,0 0 0,0 0 0,0 1 0,0-1 0,0 0 0,1 0-1,-1 0 1,0 0 0,0 0 0,0 1 0,0-1 0,0 0 0,0 0 0,1 0 0,0 30 7732,-2-8-8423,3 23 1426,12 70 0,-11-100-845,1 1 0,0-1 0,1 0 0,1 0 0,0-1 0,1 1 0,1-1 0,10 14 0,-6-18-4797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11147,'-4'8'4729,"4"16"-5380,0-18 1094,0 8-430,1 58 66,-4 1 1,-16 104-1,6-103 216,3 1 1,0 106-1,10-177-281,0 1-1,0-1 1,0 0 0,1 1-1,0-1 1,0 0-1,0 1 1,1-1 0,-1 0-1,1 0 1,0 0-1,0 0 1,0-1 0,5 7-1,-5-9-34,0 1 0,0 0 0,0-1 0,0 1 0,0-1 0,0 1 0,0-1 0,1 0 0,-1 0 0,1 0 0,-1-1 0,1 1 0,-1 0 0,1-1 0,-1 0 0,1 1 0,-1-1 0,1 0 0,0 0 0,-1-1 0,1 1 1,-1 0-1,1-1 0,-1 0 0,5-1 0,-4 1-74,0-1 1,-1 1-1,1-1 1,0 0 0,-1 1-1,1-1 1,-1 0-1,0-1 1,1 1-1,-1 0 1,0-1 0,0 1-1,-1-1 1,1 0-1,-1 1 1,1-1 0,-1 0-1,0 0 1,2-5-1,-1-1-1039,1-1 0,-1 0 0,-1-1 0,1-16-1,-1-20-5303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29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 9321,'17'-6'1249,"14"0"1121,13-7-1345,10-12-737,1 4 65,-7 3-289,-11 3-96,-8 9-1089,-6-1-1794,-6 5-3171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0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176 150 32,'0'0'419,"13"1"1100,0-1 0,0-1 0,0 0 1,0-1-1,18-5 0,-29 7-1286,1-1 1,0-1 0,0 1-1,-1 0 1,1-1 0,-1 1-1,1-1 1,-1 0 0,0 0-1,0 0 1,0 0 0,0 0-1,0 0 1,0 0 0,0-1-1,-1 1 1,1-1 0,-1 1-1,0-1 1,1 0 0,-1 0-1,-1 1 1,1-1 0,0 0-1,-1 0 1,1 0 0,-1 0-1,0 0 1,0-4 0,0 3-129,0-1 1,0 1 0,0-1-1,0 1 1,-1-1 0,0 0 0,0 1-1,0 0 1,-2-6 0,1 9-149,1-1 0,0 0 1,-1 1-1,0-1 0,1 1 0,-1 0 1,0-1-1,0 1 0,0 0 1,0 0-1,0 0 0,0 0 0,0 1 1,0-1-1,0 1 0,0-1 1,0 1-1,0-1 0,-1 1 1,1 0-1,0 0 0,-2 1 0,-5-1 16,1 1 0,0 0 0,-1 0 0,1 1-1,0 0 1,0 0 0,0 1 0,1 1-1,-1-1 1,0 1 0,1 0 0,0 1-1,0-1 1,1 1 0,-1 1 0,1-1 0,0 1-1,-6 8 1,-4 5-9,1 0 1,1 1-1,0 1 0,2 1 1,-10 23-1,17-35 75,1 0-1,0 1 1,1 0-1,0 0 1,0 0-1,2 0 1,-1 0-1,1 17 1,1-26-28,0 0 0,0 0 0,1 0 0,-1 0 0,1 0 0,0 0 0,-1 0 0,1-1 0,0 1 0,0 0-1,0 0 1,0-1 0,0 1 0,1 0 0,-1-1 0,0 1 0,1-1 0,-1 0 0,1 1 0,0-1 0,-1 0 0,1 0 0,0 0 0,0 0 0,0 0 0,0-1 0,-1 1 0,1 0 0,0-1 0,0 1-1,0-1 1,0 0 0,3 0 0,0 1-30,-1-1-1,1 0 1,0 0-1,-1 0 1,1-1-1,-1 1 1,1-1-1,-1 0 1,1-1 0,-1 1-1,1-1 1,-1 0-1,0 0 1,7-4-1,3-6 118,-2 0 1,0-1-1,0 0 0,18-28 0,32-63 14,-42 53 107,-20 50 59,0 35 475,2-12-353,1 0 1,0-1 0,12 37-1,1 11 170,-8-19-504,-6-32-409,1 1 0,0-1-1,1 0 1,1 0 0,1 0 0,1-1 0,12 25-1,-13-34-1188,0-1 0,0 1 0,14 11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2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48 1602,'2'-2'176,"10"-8"4713,-9 28-986,-4 17-2029,-2 0 0,-14 65 0,-28 71-1088,11-49-195,-23 105 180,-81 343-149,124-482-756,38-181-901,-1-8 578,4 0 1,5 2 0,66-142-1,-83 207 404,34-58-1,-43 83 45,1 0-1,0 0 0,0 0 1,0 1-1,1 0 0,1 0 0,-1 1 1,1 0-1,0 1 0,15-8 1,-21 12 1,1 0 1,-1 0 0,1 1 0,-1-1 0,1 1 0,0 0 0,0 1 0,0-1 0,-1 0-1,1 1 1,0 0 0,0 0 0,0 0 0,0 1 0,0-1 0,0 1 0,-1 0-1,1 0 1,0 0 0,0 0 0,-1 1 0,1-1 0,-1 1 0,1 0 0,-1 0 0,0 1-1,0-1 1,0 1 0,0-1 0,0 1 0,-1 0 0,1 0 0,-1 0 0,0 0-1,3 5 1,2 4 56,-1-1 0,0 1 0,-1 1 0,0-1-1,-1 0 1,0 1 0,3 23 0,-3 1 141,-1 54 0,-3-78-85,0-12-20,2-26-314,-3 23 218,1 0 1,0-1-1,1 1 1,-1 0-1,0 0 0,1 0 1,-1-1-1,1 1 1,0 0-1,-1 0 1,1 0-1,0 0 1,0 0-1,0 0 1,1 0-1,-1 1 1,0-1-1,1 0 1,-1 0-1,1 1 0,2-3 1,2 1-39,-1 0 0,1 1 0,0 0 0,0 0 1,0 0-1,7-1 0,-6 1 52,1 0 0,-1 0 0,1-1 0,-1 0 0,7-4 0,6-6-18,-2-2-1,0 0 1,0-1-1,-2-1 1,0 0-1,-1-1 1,0-1-1,-2 0 1,0-1-1,14-31 1,-21 35-190,-2 4 113,-4 15 810,-3 7-714,-1 1 0,0-1 0,0 0 0,-1-1 0,0 1 0,-1-1 0,-7 10 0,-12 21 82,19-31-55,1 1 1,1-1-1,-1 1 1,2 0-1,-1 0 1,1 1-1,1-1 1,0 1-1,-1 16 1,4-25-39,-1-1 1,1 0-1,-1 0 1,1 0-1,0 0 1,-1 0-1,1 0 1,0 0-1,0 0 1,0 0-1,-1 0 1,1 0-1,0 0 1,0 0 0,0-1-1,1 1 1,-1 0-1,0-1 1,0 1-1,0-1 1,0 0-1,1 1 1,-1-1-1,0 0 1,0 1-1,1-1 1,-1 0-1,2 0 1,42 3-430,-44-3 419,4 0-16,0 0 0,0 0-1,-1 0 1,1-1 0,0 1-1,0-1 1,0 0 0,0-1-1,-1 1 1,1-1 0,0 0-1,-1 0 1,0 0 0,1-1 0,-1 1-1,0-1 1,0 0 0,-1 0-1,1-1 1,-1 1 0,1-1-1,-1 0 1,0 0 0,4-6-1,4-8 5,0-1-1,-2 0 0,0 0 0,13-41 0,-19 48 163,-3 19-422,2 16 237,3-2 132,0-1 1,2 1 0,0-1 0,1 0-1,1-1 1,1 0 0,13 19 0,-21-35-72,0-1 1,0 1 0,1 0 0,-1-1-1,0 1 1,1-1 0,0 1 0,-1-1-1,1 0 1,0 0 0,0-1 0,0 1-1,0-1 1,0 1 0,1-1 0,-1 0-1,0 0 1,1 0 0,-1-1 0,1 1-1,-1-1 1,1 0 0,-1 0 0,0 0-1,1 0 1,-1 0 0,6-2 0,-1-1 36,0 0 0,-1 0 0,1 0 0,-1-1 0,0 0 0,0 0 0,0-1 0,-1 0 0,0 0 0,11-11 0,18-25-53,-1-2-1,-2 0 1,50-95 0,53-156-423,-133 289 436,8-18 30,-1-1 0,0-1 0,-2 0 1,5-33-1,-12 58-18,1-1 1,-1 0-1,0 0 0,0 0 1,0 0-1,0 0 0,0 0 1,0 0-1,0 0 0,0 0 1,0 1-1,0-1 0,0 0 1,-1 0-1,1 0 0,0 0 1,-1 0-1,1 0 0,-1 1 1,1-1-1,-1 0 0,1 0 1,-1 1-1,1-1 0,-1 0 1,0 1-1,1-1 0,-1 1 1,0-1-1,0 1 0,1-1 1,-1 1-1,0-1 0,0 1 1,0 0-1,0-1 0,0 1 1,0 0-1,1 0 1,-1 0-1,0-1 0,0 1 1,-1 0-1,-2 1 17,0-1 0,0 1 0,0 0 0,0 0 1,0 0-1,0 0 0,0 0 0,1 1 0,-6 3 0,-3 3-10,0 0 0,0 2 0,1-1 0,1 2 0,-1-1 0,2 1 0,-15 21 0,7-6-6,1 0 0,-22 49 0,16-14-12,3 0 0,2 2 0,3 0 0,3 0 0,-4 76 0,12-28-49,2-108 39,1-1 0,0 1 1,1-1-1,-1 1 1,0-1-1,1 1 1,-1-1-1,1 1 1,0-1-1,0 0 1,0 1-1,0-1 1,0 0-1,0 0 1,1 0-1,-1 0 1,1 0-1,-1 0 1,3 2-1,-2-3-2,0 0-1,0 0 0,0 0 1,1 0-1,-1 0 1,0-1-1,0 1 0,0-1 1,1 0-1,-1 1 1,0-1-1,0 0 1,1 0-1,-1 0 0,0-1 1,0 1-1,3-1 1,3-1 0,0-1 1,-1 0 0,1 0 0,-1-1-1,0 0 1,0 0 0,0 0 0,0-1-1,-1 0 1,8-7 0,21-29 95,49-73-1,-51 66-55,47-51 0,-79 97-41,0 1 1,0 0 0,0 0-1,-1 0 1,1 0 0,1 0-1,-1 0 1,0 0-1,0 1 1,0-1 0,0 0-1,1 0 1,-1 1-1,0-1 1,1 1 0,-1-1-1,0 1 1,1 0-1,-1-1 1,0 1 0,1 0-1,1 0 1,-2 1-8,0-1 1,0 1-1,0 0 0,0-1 1,0 1-1,0 0 1,0 0-1,0 0 1,-1 0-1,1 0 0,0 0 1,0 0-1,-1 0 1,1 0-1,-1 0 0,1 0 1,-1 0-1,0 0 1,1 0-1,-1 2 1,3 8-64,-2 0 1,1 0 0,-1 22 0,-2-16-42,0-1 0,-1 1 0,-1-1 0,0 0 0,-1 0 0,-1 0 1,0-1-1,-1 0 0,-1 0 0,-16 26 0,23-41 44,-1-1 1,1 1 0,0-1 0,0 0 0,0 1-1,0-1 1,0 1 0,-1-1 0,1 0-1,0 1 1,1-1 0,-1 0 0,0 1 0,0-1-1,0 1 1,0-1 0,0 0 0,1 1-1,-1-1 1,0 1 0,0-1 0,1 1 0,-1-1-1,0 1 1,1-1 0,-1 1 0,1-1-1,-1 1 1,1-1 0,-1 1 0,1 0-1,-1-1 1,1 1 0,-1 0 0,1 0 0,-1-1-1,1 1 1,-1 0 0,1 0 0,0 0-1,-1-1 1,1 1 0,-1 0 0,1 0 0,0 0-1,-1 0 1,1 0 0,-1 0 0,1 0-1,0 1 1,7-2 180,-1-1 1,0 0-1,1 0 0,-1 0 0,0-1 1,-1 0-1,1-1 0,0 1 0,6-6 1,57-46 276,-47 36-145,6-6-71,-2-2 0,-2 0 0,0-1 0,-2-2 0,-1 0-1,-1-2 1,27-56 0,-101 187 1892,-26 55-1831,72-136-245,0 0-1,1 1 1,1 0 0,1 0-1,1 0 1,-2 39-1,5-57 11,0 1 0,0-1-1,0 0 1,1 1 0,-1-1-1,0 0 1,0 0 0,1 1-1,-1-1 1,1 0 0,-1 0-1,1 0 1,0 1 0,-1-1-1,1 0 1,0 0-1,0 0 1,0 0 0,-1 0-1,1 0 1,0 0 0,0-1-1,2 2 1,0-1-10,-1 0 0,1 0-1,0 0 1,-1 0 0,1 0 0,0-1 0,0 1-1,0-1 1,-1 0 0,6 0 0,-1-1 39,0 0 0,-1 0 1,1 0-1,-1-1 0,1 0 0,-1 0 0,0 0 1,0-1-1,8-5 0,3-5 77,0-1 0,-1-1 0,-1-1-1,-1 0 1,19-28 0,-7 5-27,32-64 0,-51 87-77,0 1 0,-1-1 0,7-30 1,-11 37 2,-1 1 1,0-1 0,0 0-1,-1 0 1,0 0-1,0 0 1,-1 0 0,-4-17-1,4 23 1,0 0-1,-1 0 1,1 1-1,-1-1 1,1 0-1,-1 0 1,0 1-1,0-1 1,-1 1-1,1 0 1,0 0-1,-1-1 1,0 2-1,1-1 1,-1 0-1,0 0 1,0 1-1,0 0 1,-6-3-1,1 2-90,-1-1 1,0 1-1,0 0 0,0 1 1,-17 0-1,24 1 70,-1 0 0,1 0-1,-1 1 1,1-1 0,0 1 0,-1-1 0,1 1 0,0 0-1,0 0 1,-1 0 0,1 0 0,0 0 0,0 1 0,0-1-1,0 0 1,1 1 0,-1 0 0,0-1 0,-1 3 0,0 1 18,-1 0 1,1 0 0,1 0 0,-1 0 0,1 1 0,0-1 0,-3 10 0,1 5 10,1 0 1,0 0 0,1 32-1,2-47-26,0-1 0,0 1 0,1 0 0,0-1 0,-1 1-1,1-1 1,1 1 0,-1-1 0,1 0 0,-1 0 0,1 1 0,0-1-1,1 0 1,-1-1 0,1 1 0,0 0 0,0-1 0,0 1-1,0-1 1,0 0 0,1 0 0,0 0 0,-1-1 0,1 1 0,0-1-1,0 0 1,1 0 0,-1 0 0,0-1 0,0 1 0,1-1 0,5 1-1,-1-1 13,1 0-1,-1-1 0,1 0 0,-1-1 1,1 0-1,-1 0 0,0-1 0,0 0 1,0-1-1,0 0 0,13-6 0,4-4 96,1-2 0,29-23 1,-7 5-154,-16 11 31,-14 9-119,1 0-1,0 2 0,0 0 1,34-12-1,-54 23 147,1 0-1,-1 0 1,1 0-1,-1 0 1,1 0-1,-1 0 1,1 0-1,-1 0 0,1 0 1,-1 0-1,1 0 1,-1 1-1,1-1 1,-1 0-1,1 0 1,-1 1-1,1-1 1,-1 0-1,1 0 1,-1 1-1,0-1 1,1 1-1,-1-1 1,0 0-1,1 1 1,-1-1-1,0 1 1,0-1-1,1 1 1,-1-1-1,0 0 1,0 1-1,0-1 1,0 1-1,1-1 1,-1 1-1,0-1 0,0 1 1,0 0-1,0-1 1,0 1-1,0 31 550,0-24-231,0 10 121,1-5-228,-1 1 0,0-1 1,-1 0-1,0 1 0,-1-1 0,-1 0 0,0 0 1,-9 23-1,-4-6 58,-32 49 1,6-28-1333,36-45 153,-1 0 0,1-1 0,-1 1 0,-13 6 0,-11-1-7322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1 296 11211,'2'1'107,"0"-1"0,0 0 1,0 0-1,0 0 0,0 0 1,0 0-1,0 0 0,0-1 0,0 1 1,0-1-1,0 1 0,0-1 1,0 0-1,0 0 0,-1 0 1,1 0-1,0 0 0,0 0 1,-1 0-1,1-1 0,-1 1 1,1 0-1,-1-1 0,0 1 1,1-1-1,-1 0 0,0 1 1,1-4-1,65-81 324,-45 61-314,-1-2 1,-2-1 0,30-53 0,-38 61-76,-11 20-40,0 0 1,0 0-1,0-1 1,1 1-1,-1 0 1,0 0-1,0 0 1,0 0-1,0 0 1,0 0-1,0-1 1,0 1-1,1 0 1,-1 0-1,0 0 1,0 0-1,0 0 1,0 0-1,0 0 1,0 0-1,1 0 1,-1 0-1,0-1 1,0 1-1,0 0 1,0 0-1,1 0 1,-1 0-1,0 0 1,0 0-1,0 0 1,0 0-1,1 0 1,-1 1-1,0-1 1,0 0-1,0 0 1,0 0-1,0 0 1,1 0-1,-1 0 1,0 0-1,0 0 1,0 0-1,0 0 1,0 0-1,1 1 1,4 30 440,-4-17-247,7 297 1522,-8-247-1744,4-32-511,-4-31 425,0-1 0,1 1 0,-1 0 0,0-1 0,0 1-1,0-1 1,1 1 0,-1-1 0,0 1 0,1-1 0,-1 1-1,0-1 1,1 1 0,-1-1 0,1 1 0,-1-1 0,1 0 0,-1 1-1,1-1 1,-1 0 0,1 1 0,-1-1 0,1 0 0,-1 0-1,1 0 1,0 1 0,-1-1 0,1 0 0,-1 0 0,1 0 0,-1 0-1,1 0 1,0 0 0,-1 0 0,1 0 0,-1 0 0,1 0-1,0-1 1,-1 1 0,1 0 0,-1 0 0,1 0 0,-1-1 0,1 1-1,-1 0 1,1-1 0,-1 1 0,1 0 0,0-2 0,12-15-6337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13421,'-23'9'1633,"10"-2"-960,13 3-417,0-7-384,13 5-160,-1 5-449,-6 2-2050,-1 7-1921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2530,'0'0'13453,"3"0"-13165,15 0-448,7 0 224,4 0 64,3 0-160,-2 0 161,-1 0-226,-3 0 161,-4-10-640,-6 0-513,-2 0-1153,-7 2-1121,-7 2-1922</inkml:trace>
  <inkml:trace contextRef="#ctx0" brushRef="#br0" timeOffset="1">5 177 1922,'0'2'4836,"0"0"-3010,11-2-545,10 0-64,-1 0-31,5 0-898,-2 0-32,0 0-224,0 0 64,-5 0-352,0 0-1538,-4 0-1953,-10 0-2659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8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1 315 4356,'2'2'270,"1"0"0,1 0 0,-1-1 0,0 1 0,0-1 0,1 0 0,-1 0 0,1 0 0,-1 0 0,1 0 0,-1-1 0,1 0 0,-1 1 0,1-1 0,0-1 0,-1 1 0,1 0 0,-1-1 0,1 0 0,-1 0-1,1 0 1,-1 0 0,0 0 0,0-1 0,1 0 0,-1 1 0,5-5 0,64-68 584,110-147 1,-181 219-873,-1 1 0,1 0 0,0 0 1,0 0-1,0-1 0,0 1 0,0 0 1,0 0-1,0 1 0,0-1 0,0 0 1,0 0-1,0 0 0,1 1 1,-1-1-1,0 1 0,1-1 0,1 0 1,-3 1 11,1 1 0,-1-1 0,1 0 0,0 0-1,-1 1 1,1-1 0,-1 0 0,1 1 0,-1-1 0,1 1 0,-1-1 0,1 1 0,-1-1 0,1 1 0,-1-1 0,0 1 0,1-1 0,-1 1 0,0 0 0,0-1 0,1 1 0,-1 0 0,0-1 0,0 1 0,0 1 0,2 8 41,0 1 1,-2-1-1,1 16 1,-1-21 22,-2 46 89,1-26-59,0-1 0,6 39 0,-5-62-102,1 1 0,0-1 0,-1 1 0,1-1 0,0 1 0,0-1 0,0 1 0,0-1-1,0 0 1,1 0 0,-1 1 0,0-1 0,1 0 0,-1 0 0,0 0 0,1 0 0,-1-1 0,1 1 0,0 0 0,-1-1 0,1 1 0,-1-1 0,1 1 0,0-1 0,0 0-1,-1 0 1,4 0 0,-2 1-86,1-1-1,-1 0 1,1 0 0,-1 0-1,1-1 1,-1 1-1,0-1 1,1 0-1,-1 0 1,1 0-1,-1 0 1,0-1-1,0 1 1,3-3 0,19-18-783,-2-1 0,-1-1 1,24-32-1,8-11-338,-39 48 1211,-12 15 48,0 0 0,0 0 0,0 1 0,0-1 0,1 1-1,-1-1 1,1 1 0,0 0 0,6-3 0,-10 7 242,1 1 1,0-1-1,-1 1 1,0 0-1,1-1 1,-1 1-1,0-1 0,0 1 1,1 0-1,-1-1 1,0 1-1,-1-1 1,1 3-1,0-1 161,1 28 612,3-1 0,10 48 0,2 16-748,-15-81-427,-1-4 153,1 0 0,1-1 0,-1 1 0,5 13 0,-6-21-143,1 0 1,-1 1 0,1-1-1,-1 0 1,1 0 0,-1 0-1,1 0 1,0 0 0,-1 0 0,1 0-1,0 0 1,0 0 0,0 0-1,0 0 1,0 0 0,0 0 0,0-1-1,0 1 1,0 0 0,0-1-1,1 1 1,-1-1 0,0 1-1,0-1 1,1 0 0,-1 0 0,0 1-1,0-1 1,1 0 0,-1 0-1,0 0 1,1 0 0,-1 0 0,0-1-1,0 1 1,1 0 0,-1-1-1,2 0 1,27-14-4016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9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1057,'-2'0'819,"0"0"0,0 0 0,0 0 1,1 1-1,-1-1 0,0 1 0,0 0 0,0-1 0,0 1 1,1 0-1,-1 0 0,-2 2 0,0 0-379,0 1 0,0-1 0,1 1 0,-1 0 0,1 0 0,0 1 0,-4 6 0,2 0-329,-1 0 0,2 1 0,-1-1-1,-3 21 1,1 13 512,0 63 0,1-10-102,-2-27-105,-11 172-10,19-241-511,-1-1 0,1 0 0,0 1 0,0-1 0,1 0 0,-1 1-1,0-1 1,0 0 0,1 1 0,-1-1 0,1 0 0,-1 1 0,1-1-1,-1 0 1,1 0 0,0 0 0,1 2 0,-1-2-187,-1-1 1,1 1-1,1-1 0,-1 1 1,0-1-1,0 1 0,0-1 1,0 0-1,0 0 0,0 1 1,0-1-1,0 0 0,1 0 1,0 0-1,4-3-3023,-5-13-1660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39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4612,'14'-3'9770,"-1"1"-9002,4 2 546,16-8-97,17-5-481,8-9-383,-1 2-321,-3 7 0,-4-2-1281,-2-4-1954,-13-1-6086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4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0 328 5477,'12'0'1307,"-8"1"-907,0-1 0,0 0 0,0 0 0,1 0 1,-1 0-1,0-1 0,0 0 0,0 1 0,0-2 0,0 1 1,0 0-1,0-1 0,-1 0 0,1 0 0,0 0 0,-1 0 0,6-4 1,102-100 2201,-93 87-2734,-1-1 1,-1-1 0,26-43-1,-41 62 28,0 1-1,-1-1 0,1 0 1,0 1-1,0-1 0,-1 0 1,1 0-1,-1 0 0,0 0 1,1 1-1,-1-1 0,0-3 1,0 4 60,-1 0 1,1 1 0,0-1 0,0 0 0,-1 0 0,1 1-1,0-1 1,-1 1 0,1-1 0,-1 0 0,1 1 0,-1-1-1,1 1 1,-1-1 0,1 1 0,-1-1 0,1 1 0,-1 0-1,0-1 1,1 1 0,-1 0 0,-1-1 0,-3 0-46,-1 0 0,1 0-1,-1 0 1,1 1 0,-1 0 0,-9 1 0,4 0 232,8-1-144,0 1 1,0 0 0,0 0-1,1 0 1,-1 1 0,0-1-1,0 1 1,1-1 0,-1 1-1,1 0 1,0 0 0,0 0-1,-1 0 1,1 1 0,0-1-1,1 0 1,-1 1 0,0 0-1,1-1 1,-2 5 0,-6 11-33,-13 35 1,18-42 29,-1 1 28,2 0 0,-1 0 0,1 0 0,1 1 0,0-1 0,1 1 0,1-1 0,-1 1 0,2-1 0,0 1 0,0-1 0,2 1 0,-1-1 0,1 0 0,1 0 0,0 0 0,1 0 0,7 13 0,-11-23-35,0 0 0,0-1 0,0 1 0,1-1 0,-1 1 0,0-1 0,0 1 0,1-1 0,-1 0 0,1 0 0,-1 0 0,1 0 0,-1 0 0,1 0 0,0 0 0,0 0 0,-1 0-1,1-1 1,0 1 0,0-1 0,0 0 0,0 1 0,0-1 0,-1 0 0,1 0 0,0 0 0,0 0 0,0-1 0,0 1 0,0 0 0,0-1 0,-1 1 0,1-1 0,0 0 0,2-1 0,3-1 66,-1-1 0,0 1-1,0-2 1,0 1 0,0-1 0,-1 0 0,10-10-1,78-110-171,-15-8-3446,-73 124 3014,-1-1 1,0 1-1,0-1 0,-1-1 1,-1 1-1,1 0 0,-2 0 0,1-1 1,-1-15-1,-1 26 570,0-1 0,0 1 0,0 0-1,-1-1 1,1 1 0,0 0 0,0-1 0,0 1 0,0 0-1,-1 0 1,1-1 0,0 1 0,0 0 0,0 0 0,-1-1-1,1 1 1,0 0 0,-1 0 0,1-1 0,0 1 0,0 0-1,-1 0 1,1 0 0,0 0 0,-1 0 0,1 0 0,0-1 0,-1 1-1,1 0 1,0 0 0,-1 0 0,1 0 0,0 0 0,-1 0-1,1 0 1,0 0 0,-1 1 0,1-1 0,0 0 0,-1 0-1,1 0 1,0 0 0,-1 0 0,1 0 0,0 1 0,-1-1 0,1 0-1,0 0 1,0 0 0,-1 1 0,1-1 0,-17 11 801,13-7-802,0 0 0,1 1 0,-1-1 0,1 1 0,0 0 0,1 0 0,-1 0 0,1 0 0,0 0 0,0 0 0,0 0 0,1 1 0,0-1 0,0 1 0,0 10 0,1-15-25,0 0-1,1 0 0,-1 1 0,0-1 1,1 0-1,-1 0 0,0 0 0,1 0 0,-1 0 1,1 0-1,0 0 0,-1 0 0,1 0 1,0-1-1,0 1 0,-1 0 0,1 0 0,0-1 1,0 1-1,0 0 0,0-1 0,0 1 1,0-1-1,0 1 0,0-1 0,0 1 0,0-1 1,0 0-1,1 0 0,0 1 0,44 3 98,-27-3 85,-16 0-146,3-1 207,1 1-1,0 0 1,-1 0 0,1 1 0,11 5-1,-15-6-105,-1 1 0,1 0-1,-1 0 1,1 0 0,-1 0 0,0 1-1,0-1 1,0 1 0,0-1-1,-1 1 1,1-1 0,-1 1 0,1 0-1,-1 0 1,1 4 0,2 8 315,0 1 1,-2 0-1,0 0 1,0 0-1,-2 0 1,0 0 0,-1 0-1,-3 19 1,-1 37-856,6-67-1979,5-4-1704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9:4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0 369 9353,'0'0'8488,"0"-4"-8104,1-1-349,0-1-1,0 1 1,1-1 0,0 1-1,0-1 1,0 1 0,0 0-1,7-10 1,30-42-42,-35 51 17,4-5-14,-2 0-5,1 1 0,0 1 0,1-1 1,0 1-1,1 0 0,0 1 0,0 0 0,1 0 0,-1 1 1,13-6-1,-21 12-14,0 0-1,0 1 1,0-1 0,1 1 0,-1-1-1,0 1 1,1-1 0,-1 1 0,0 0-1,1 0 1,-1-1 0,0 1 0,1 0-1,-1 0 1,1 0 0,-1 1 0,0-1-1,1 0 1,-1 0 0,0 1 0,1-1-1,-1 1 1,0-1 0,0 1 0,1-1-1,-1 1 1,0 0 0,0 0 0,0 0-1,0 0 1,0 0 0,0 0 0,0 0 0,0 0-1,0 0 1,-1 0 0,1 0 0,0 0-1,-1 1 1,1-1 0,-1 0 0,1 0-1,-1 1 1,1-1 0,-1 0 0,0 1-1,0-1 1,0 0 0,0 3 0,1 7 32,0-1 1,-1 1-1,-1-1 1,0 1-1,-2 10 1,-2 4 22,-2-1 1,-15 36 0,14-43-290,2-1-1,0 1 1,1 1 0,1-1-1,0 1 1,-2 30 0,7-48 125,0 1 1,-1-1-1,1 0 0,0 0 1,0 0-1,-1 0 1,1 0-1,0 0 0,0 0 1,-1 0-1,1 0 1,0 0-1,0 0 1,-1 0-1,1-1 0,0 1 1,0 0-1,-1-1 1,2 1-1,5-6-94,0 1 0,0-1-1,-1 0 1,0-1 0,0 1 0,0-1-1,-1 0 1,5-10 0,6-5-231,21-29-53,44-54 422,-71 94 340,1 0-1,0 1 1,1 0 0,0 0-1,1 2 1,21-13 0,-33 21-219,-1 0 0,1 0 0,-1 1 0,0-1 0,1 0 0,-1 0 0,0 0 0,1 0 0,-1 1 0,1-1 0,-1 0 0,0 0 1,0 1-1,1-1 0,-1 0 0,0 0 0,0 1 0,1-1 0,-1 0 0,0 1 0,0-1 0,0 1 0,1-1 0,-1 0 0,0 1 0,0-1 0,0 0 0,0 1 0,0-1 1,0 1-1,0-1 0,0 0 0,0 1 0,0-1 0,0 1 0,0-1 0,0 0 0,0 1 0,0 23 311,0-22-178,1 12-63,-2 0 0,0 0 0,-1 0 1,0 0-1,-9 26 0,8-31-62,0 0 0,0 0 1,1 1-1,1-1 0,-1 1 0,1 15 0,3-24-65,1 0-1,-1-1 0,0 1 1,0-1-1,1 0 0,-1 1 1,0-1-1,0 0 1,1-1-1,-1 1 0,0 0 1,3-1-1,1-1-1,0 0 0,0 0 1,-1-1-1,1 0 0,-1 0 0,1 0 0,-1-1 1,6-4-1,38-39-190,-29 28 34,62-66-1073,29-25 1063,-111 110 206,0 0 0,0 0-1,-1 0 1,1 0 0,0 0-1,0 0 1,0 0 0,0 0-1,0 0 1,0 0 0,1 1-1,-1-1 1,0 0 0,0 0-1,0 0 1,0 0 0,0 0-1,0 0 1,0 0 0,0 0-1,0 0 1,0 0 0,0 0-1,0 0 1,0 1 0,0-1-1,0 0 1,0 0 0,0 0-1,0 0 1,0 0 0,1 0-1,-1 0 1,0 0 0,0 0-1,0 0 1,0 0 0,0 0-1,0 0 1,0 0 0,0 0-1,0 0 1,0 0 0,0 0-1,1 0 1,-1 0 0,0 0-1,0 0 1,0 0 0,0 0-1,0 0 1,0 0 0,0 0-1,0 0 1,0 0 0,0 0-1,0 0 1,1 0 0,-1 0-1,0 0 1,0-1 0,0 1-1,0 0 1,0 0 0,-3 14 573,-9 24 194,9-28-502,-10 27-219,6-21-53,1 1 0,1 0 0,1-1 0,0 1 0,1 1 0,0-1 0,2 0 0,1 35 0,1-49-8,0 1 0,0-1 0,0 0 0,1 1 0,-1-1 0,1 0 0,0 0 0,0 0 0,0 0 0,1 0 0,-1-1 0,1 1 0,-1-1 0,1 1 0,0-1 0,0 0 0,0 0 0,0 0 0,0 0 0,0-1 0,1 1 0,4 0 0,-4 0 13,0 0-1,1-1 1,-1 0 0,0 0-1,1 0 1,-1-1 0,1 1-1,-1-1 1,1 0 0,-1 0-1,1-1 1,-1 1-1,1-1 1,-1 0 0,0 0-1,1-1 1,6-3 0,-2-1 138,-1-1 1,0 0-1,-1 0 1,1-1-1,-1 0 1,-1 0-1,7-11 1,36-66 502,-41 71-535,0 0 0,-2-1 0,1 1 0,-2-1 0,0 0 0,-1-1 0,-1 1 0,0-1 0,1-22 0,-4 36-93,-1 1-1,1-1 0,-1 0 0,0 0 1,1 0-1,-1 0 0,0 0 1,0 1-1,0-1 0,0 0 1,-1 1-1,1-1 0,0 1 1,-1-1-1,1 1 0,-1 0 0,1-1 1,-1 1-1,0 0 0,1 0 1,-1 0-1,-2-1 0,-19-15 218,14 6-117,3 3-165,0 1 0,0 0 0,-1 0 0,0 1 0,-12-9 0,17 14 40,0-1 0,-1 1-1,1 0 1,0 0 0,0 0 0,-1 1 0,1-1 0,-1 1 0,1-1 0,-1 1 0,1 0 0,0-1 0,-1 1 0,1 1 0,-1-1-1,1 0 1,-1 1 0,1-1 0,-1 1 0,1 0 0,0-1 0,-1 1 0,1 0 0,0 1 0,0-1 0,0 0 0,-2 2 0,-2 1 7,1 1 0,1-1 0,-1 1 0,1 0 0,0 1 0,0-1 0,0 1 0,1-1 0,0 1 0,0 0 0,0 0 0,1 0 0,0 1 0,0-1 0,0 1 0,1-1 0,0 1 0,1-1 0,-1 1 0,1 0 0,1 6 0,0-10-8,1 1-1,-1-1 1,1 1-1,0-1 0,0 0 1,0 0-1,0 0 0,1 0 1,-1-1-1,1 1 1,0 0-1,0-1 0,5 4 1,43 24-142,-40-25 52,0-1 0,0-1 1,0 0-1,1-1 0,-1 0 0,1-1 0,-1 0 1,1 0-1,0-1 0,0-1 0,-1 0 1,1-1-1,-1 0 0,1-1 0,19-7 1,7-6-228,-1-1 1,0-2 0,38-28 0,-2 3 486,-68 41-180,0 0 0,0 0 0,0 0 0,0 1 0,1 0 0,-1 0 0,1 0 0,0 1 0,-1 0 0,1 0-1,0 0 1,0 1 0,10 0 0,-15 1 37,0-1-1,0 0 0,-1 1 1,1-1-1,0 0 0,0 1 1,0 0-1,-1-1 0,1 1 1,0-1-1,-1 1 0,1 0 1,0-1-1,-1 1 0,1 0 0,-1 0 1,1-1-1,-1 1 0,0 0 1,1 0-1,-1 0 0,0 0 1,1 0-1,-1 0 0,0-1 1,0 1-1,0 2 0,2 31 1377,-2-29-1126,-1 39 1231,-9 58 0,6-72-1518,-2-1-1,-1 1 1,-1-2 0,-2 1 0,-18 38-1,4-31-2106,6-20-2170,-6-12-6591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7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35 3459,'1'-9'1518,"-1"-7"5189,0 16-6476,0-1 0,0 1 0,0 0 0,0-1 0,0 1 0,0-1 0,0 1-1,0 0 1,0-1 0,-1 1 0,1-1 0,0 1 0,0 0 0,0-1 0,-1 1-1,1 0 1,0-1 0,0 1 0,-1 0 0,1-1 0,0 1 0,-1 0-1,1 0 1,0-1 0,-1 1 0,1 0 0,-1 0 0,-9 4 715,6 1-879,0 0-1,0 1 1,0-1-1,0 1 1,1 0-1,0 1 0,0-1 1,1 0-1,-2 9 1,-5 7 5,-57 150 3,59-147-87,0 0-1,2 1 0,0 0 0,-1 51 0,6-71-40,0 1-1,0-1 1,1 1 0,0-1 0,0 0-1,0 1 1,1-1 0,0 0 0,0 0-1,4 8 1,-4-11-54,0-1-1,0 1 0,0-1 1,1 0-1,-1 0 1,0 0-1,1 0 1,0 0-1,-1 0 1,1-1-1,0 1 1,0-1-1,0 0 1,0 0-1,0 0 1,0 0-1,0 0 1,0-1-1,0 1 0,1-1 1,-1 0-1,6 0 1,-2-1 63,1 0 0,0 0 0,-1-1 0,1 1-1,-1-2 1,1 1 0,-1-1 0,0 0 0,0-1 0,0 1 0,-1-1 0,1-1 0,5-4 0,11-11 44,-1 0 1,20-24-1,-29 29-99,10-11 56,-2-1 0,-1-1 0,21-36 1,-40 62 2140,-2 3-2114,0 0 1,0 0 0,0 0 0,0 0 0,0 0-1,0 1 1,1-1 0,-1 0 0,0 0-1,1 0 1,-1 1 0,1-1 0,-1 0 0,1 1-1,0-1 1,-1 0 0,1 1 0,0 2-1,-1 3-52,-3 7-39,0-1-1,2 1 1,-1 0-1,2 0 1,0 0-1,1 0 1,2 24 0,-1-36 92,-1 0 0,1 1 0,0-1 0,0 0 1,0 0-1,0 0 0,0 0 0,1 0 0,-1 0 1,0 0-1,1 0 0,0 0 0,-1-1 0,1 1 0,0 0 1,0-1-1,0 0 0,0 1 0,0-1 0,0 0 1,0 0-1,1 0 0,3 1 0,3 0-138,0 0 0,-1-1 0,1 0 0,18 0-1,-23-2 158,0 0 0,0 0-1,0 0 1,0 0 0,0-1-1,0 0 1,0 0 0,-1 0-1,1 0 1,0-1-1,-1 0 1,0 1 0,0-1-1,0 0 1,0 0 0,0-1-1,-1 1 1,1-1-1,-1 1 1,0-1 0,2-4-1,4-6-16,-1-1-1,0-1 0,-1 1 0,4-19 0,-6 12-787,0-2 0,-2 1 1,-1-44-1,-1 50 0,0 15 758,0 0 0,0 0 0,0 0-1,-1 0 1,1 0 0,0 0-1,-1 0 1,0 0 0,1 0 0,-1 0-1,0 0 1,0 0 0,0 0-1,0 1 1,-1-1 0,1 0 0,0 1-1,-1-1 1,1 1 0,-4-3-1,2 2 55,0 0-1,-1 0 1,1 1-1,-1 0 0,1-1 1,-1 1-1,1 0 0,-1 1 1,0-1-1,0 1 1,-3-1-1,-1 1 105,0 1-1,1-1 1,-1 1 0,0 0 0,1 1-1,-1 0 1,1 0 0,-1 1 0,1-1-1,0 2 1,-8 4 0,10-5-63,-1 2 0,1-1-1,0 0 1,0 1 0,1 0 0,0 0 0,-1 1 0,-3 7 0,6-9-49,0-1 1,0 1 0,1 0 0,0 0 0,0-1 0,0 1 0,0 0-1,1 0 1,-1 0 0,1 0 0,0 0 0,0 0 0,0 0 0,1 0 0,1 7-1,-1-8-39,1-1 0,-1 1 0,1-1 0,-1 1 0,1-1 0,0 0-1,0 0 1,0 1 0,0-1 0,0 0 0,0-1 0,0 1 0,1 0-1,-1-1 1,1 1 0,0-1 0,-1 0 0,1 0 0,0 0 0,-1 0-1,6 1 1,5 1-406,-1-1 1,1 0-1,19 0 0,-22-1 426,0-1 0,0 0 0,0-1 0,0 0 0,-1-1 0,1 0 0,0 0 0,-1-1 0,0 0 0,1 0 0,-1-1 0,12-8 0,-1 0 41,-7 3-5,1 0-1,0 1 1,0 1 0,0 0 0,28-8 0,-40 15 15,-1 0 0,0 0 0,0 0 0,1 0 0,-1 0 0,0 0 0,0 0 0,0 1 0,1-1 0,-1 1 0,0-1 0,0 1 0,0-1 0,0 1 1,0-1-1,0 1 0,0 0 0,0 0 0,0 0 0,0-1 0,0 1 0,0 0 0,-1 0 0,1 0 0,0 0 0,-1 0 0,1 0 0,-1 1 0,1-1 0,-1 0 0,1 0 0,-1 0 0,1 3 0,9 51 812,-7-37-846,1 8 62,-3-16-60,0-1 1,1 1-1,0-1 1,0 0-1,1 0 1,1 0-1,6 15 1,-8-23-67,-1 0 0,0 0 0,1 0 1,-1 0-1,1 0 0,-1 0 0,1 0 0,-1 0 0,1 0 0,-1-1 0,1 1 1,0-1-1,0 1 0,-1-1 0,1 0 0,0 1 0,0-1 0,-1 0 1,1 0-1,0 0 0,2-1 0,-1 1-31,0-1 0,0 1 0,0-1 1,0 1-1,0-1 0,0 0 0,0 0 0,0-1 0,0 1 1,-1-1-1,6-2 0,5-11 16,0-1 1,-1 0-1,-1-1 1,0 0-1,-1-1 1,9-22-1,18-30-249,-19 40 306,-14 19 93,2 2 0,-1-1-1,1 0 1,1 1 0,0 0-1,0 1 1,1 0 0,13-12-1,-21 20 36,1 0 0,-1 0 0,1 1 0,-1-1 0,0 0 0,1 1 0,-1-1 0,0 0 0,1 1 0,-1-1 0,0 1 0,0-1 0,1 0 0,-1 1 0,0-1 0,0 1 0,0-1 0,0 1 0,0-1 0,1 1 0,-1-1 0,0 1 0,0-1 0,0 1 0,0-1-1,0 0 1,-1 1 0,1-1 0,0 1 0,0 0 0,0 24 1065,0-21-914,2 16-113,1 1-1,1-1 1,1 0 0,0-1-1,2 1 1,0-1 0,1 0-1,1-1 1,1 0-1,14 20 1,-21-33-228,0-1 0,0 1 1,1-1-1,0 0 0,0 0 0,0 0 0,0-1 1,1 1-1,-1-1 0,1 0 0,5 2 0,-6-3-378,0-1-1,0 1 1,1-1 0,-1 0-1,0-1 1,0 1 0,0-1-1,1 1 1,-1-1-1,0-1 1,1 1 0,-1-1-1,0 1 1,0-1-1,5-2 1,26-16-4568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8712,'-2'1'161,"0"-1"0,-1 1 0,1 0 0,0-1 0,0 1 0,0 0 0,0 0 0,0 1 0,1-1 1,-1 0-1,0 1 0,0-1 0,1 1 0,-1-1 0,1 1 0,0 0 0,-1 0 0,1 0 0,0-1 0,0 1 0,0 0 0,0 0 0,-1 3 0,-20 60-174,17-48 480,-4 23-53,1 2-1,2-1 1,2 1-1,2 0 1,4 49-1,-2-37-310,0-27-15,2 0-1,1 0 1,11 49 0,-10-62-219,0 0 0,1 0 0,1 0 0,0 0 0,1-1 0,0 0 0,1-1 0,15 19 0,-21-29-318,-1-1-1,1 0 0,-1 0 1,1 1-1,0-1 0,0-1 0,-1 1 1,1 0-1,0 0 0,0-1 1,0 1-1,0-1 0,0 1 1,0-1-1,0 0 0,-1 0 1,1 0-1,0 0 0,0 0 0,4-1 1,7 0-4863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9193,'0'-4'1505,"16"2"-704,11-3-128,13-1 544,6-1-705,6 1-352,4 2-480,-1 4-2755,-3 0-4324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8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301 138 10570,'0'0'934,"3"-6"1164,0-2-1844,-2 0-1,1-1 1,-1 1-1,0-1 1,-1 1-1,0-14 1,0 9-160,0 12-85,0-1 0,0 1 0,-1-1 1,1 1-1,0-1 0,-1 1 0,1-1 1,-1 1-1,1-1 0,-1 1 0,0 0 1,1-1-1,-1 1 0,0 0 0,0 0 1,0-1-1,0 1 0,0 0 0,-1 0 1,-1-1-1,-1-1 9,1 1 0,-1 1 0,0-1 0,1 0 1,-1 1-1,0 0 0,-8-2 0,0 2-11,0 0 0,0 0 0,-1 1 0,-17 2-1,22 0-32,0 0-1,1 1 1,0-1-1,-1 2 1,1-1-1,0 1 1,0 0-1,1 0 0,-1 1 1,1-1-1,0 2 1,0-1-1,1 1 1,-9 10-1,5-5 20,1 1-1,0 0 0,1 0 1,0 1-1,0-1 0,2 2 1,-6 15-1,9-23-5,1 0 1,-1 0-1,1 0 0,0 0 0,1 0 0,-1 0 1,1 0-1,1 0 0,0 7 0,-1-13-1,1 1-1,-1 0 1,1-1-1,-1 1 1,1 0-1,0-1 0,-1 1 1,1-1-1,0 1 1,-1-1-1,1 0 1,0 1-1,0-1 1,0 1-1,-1-1 1,1 0-1,0 0 1,0 0-1,0 1 1,0-1-1,-1 0 1,1 0-1,0 0 1,1 0-1,26-1-302,-21 1 223,-1 0 92,1 0-1,0-1 1,0 0-1,-1-1 1,1 1 0,-1-1-1,1 0 1,-1-1 0,7-3-1,48-35 137,-29 18-159,-31 22 76,0 1 0,0-1-1,0 1 1,0 0 0,0-1-1,0 1 1,0 0-1,0-1 1,0 1 0,1 0-1,-1 0 1,0 0 0,0 0-1,0 0 1,0 0-1,0 0 1,0 1 0,0-1-1,0 0 1,0 1 0,0-1-1,0 0 1,0 1-1,0-1 1,0 1 0,0 0-1,0-1 1,0 1 0,0 0-1,0-1 1,-1 1-1,1 0 1,0 0 0,1 1-1,23 40 1575,-18-29-1541,22 44 156,-16-30-519,19 29 0,-27-48-551,1-1 0,0 0 0,0 0 0,10 9 0,17 4-7146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9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2755,'-6'8'755,"-1"0"1,1 1-1,0 0 0,1 0 1,0 0-1,1 1 1,0 0-1,0 0 1,1 0-1,0 0 1,-1 12-1,-3 18 948,-1 62-1,8 122 247,2-207-1854,1 0 1,0 0 0,1 0 0,1 0 0,1-1-1,9 20 1,3 1-1,34 52-1,-36-66-740,30 34-1,2-10-5950,-35-35 1899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4420,'0'4'1634,"0"4"960,18 2-512,3 3-608,4-1 255,2 0-704,-2 2-320,2 2-385,3-4-288,-1 0 128,1-8-256,4-4 0,-2-6-1858,7-26-2434,-1-12-4837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39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8712,'0'7'4837,"0"4"-4357,31 2 1826,13-2-832,10-5-1186,11-4-64,3-2 1,3 0-33,-2-15-1025,-4 0-2178,-7 4-3843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0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11 258 5477,'0'0'2445,"9"-2"1228,1-5-3210,0 0 0,-1 0 0,0-1 0,0 0 0,-1 0 0,0-1 0,12-17 0,-7 7-452,-1 0 0,-1-1 0,10-26 0,-18 41-25,-1-1 1,0 0-1,-1 0 1,0 0 0,0-1-1,0 1 1,0-12 0,-2 18 18,1-1 1,-1 0 0,1 0 0,-1 0-1,0 1 1,1-1 0,-1 0-1,0 1 1,0-1 0,1 1 0,-1-1-1,0 1 1,0-1 0,0 1-1,0-1 1,0 1 0,1 0 0,-1-1-1,0 1 1,0 0 0,0 0-1,0 0 1,0 0 0,0 0 0,0 0-1,0 0 1,0 0 0,-2 0 0,-32 5 217,29-2-247,1 0 0,0 1 0,-1-1 0,1 1 0,1 0 0,-1 1 0,0-1 0,1 1 0,0 0 0,0 0 0,1 0 0,-1 1 0,1-1 0,-4 10 0,-1 3 41,1 0-1,1 0 1,-6 31 0,8-27 92,2 1 1,1 37-1,1-49-42,0-10-73,0 1 0,0-1 0,0 1 0,0-1 0,1 0 0,-1 1 0,0-1 0,1 1 1,-1-1-1,1 0 0,0 1 0,-1-1 0,1 0 0,0 1 0,0-1 0,0 0 0,0 0 0,0 0 0,0 0 0,0 0 0,0 0 0,0 0 1,3 1-1,-1-1-8,0 1 1,1-1-1,-1 0 1,1 0 0,-1 0-1,1 0 1,-1-1-1,1 0 1,6 1 0,-4-1 30,0-1 1,1 1 0,-1-1-1,1 0 1,-1-1 0,0 1-1,0-1 1,0 0 0,0-1-1,0 0 1,7-4 0,7-11 65,-1-2 1,27-33-1,-27 29-48,36-34 0,-54 58-29,-1-1 0,0 1 0,0 0 0,1 0 0,-1 0 1,0 0-1,0 0 0,1 0 0,-1 0 0,0 0 0,1 0 0,-1 0 0,0 0 0,0 0 0,1 0 0,-1 0 0,0 0 0,0 0 0,1 0 0,-1 0 1,0 0-1,0 0 0,1 0 0,-1 1 0,0-1 0,0 0 0,0 0 0,1 0 0,-1 0 0,0 1 0,0-1 0,0 0 0,1 0 0,-1 0 0,0 1 1,0-1-1,0 0 0,0 0 0,0 1 0,0-1 0,1 0 0,-1 0 0,0 1 0,0-1 0,0 0 0,0 0 0,0 1 0,0-1 0,0 0 0,0 0 1,0 1-1,0-1 0,3 21 545,-3-19-474,4 45 355,-3 58 0,-1-56-858,0-49 317,1 0 0,0 1-1,-1-1 1,1 0 0,-1 0 0,1 1-1,0-1 1,-1 0 0,1 0 0,0 0 0,-1 0-1,1 0 1,0 0 0,-1 0 0,1 0-1,0 0 1,-1 0 0,1-1 0,-1 1-1,1 0 1,0 0 0,-1 0 0,1-1 0,-1 1-1,2-1 1,7-8 83,0 0 0,-1 0-1,0 0 1,0-1 0,9-16-1,-3 5 25,1-1 90,-5 7 297,1 0 0,0 0 0,22-21 0,-33 36-375,0 0-1,0-1 1,1 1-1,-1 0 1,0 0-1,0 0 1,0 0-1,0-1 1,0 1-1,0 0 0,1 0 1,-1 0-1,0 0 1,0 0-1,0 0 1,0-1-1,1 1 1,-1 0-1,0 0 1,0 0-1,0 0 1,1 0-1,-1 0 1,0 0-1,0 0 1,0 0-1,1 0 1,-1 0-1,0 0 1,0 0-1,1 0 1,-1 0-1,0 0 1,0 0-1,0 0 1,1 0-1,-1 0 1,0 0-1,0 1 1,0-1-1,0 0 1,1 0-1,-1 0 1,0 0-1,0 0 1,0 0-1,0 1 1,0-1-1,1 0 0,-1 0 1,0 0-1,0 0 1,0 1-1,0-1 1,0 0-1,0 0 1,0 0-1,0 1 1,0-1-1,0 0 1,0 0-1,0 0 1,0 1-1,1 17 328,-2-13-283,-7 117 728,0 5-715,21-128-531,-3-6 410,-1-1 1,0 1-1,-1-1 1,1-1-1,-1 0 1,-1 0-1,0 0 0,9-17 1,4-2-298,117-179-679,-127 191 1035,-3 3-128,-3 8 913,-6 20-278,1-12-533,-22 94 467,-6 33-107,26-101-1380,-1 41 0,14-86-3462,-3 7 3529,17-33-1652,6-5-3535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1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25 7047,'17'-22'4201,"-17"22"-4136,0 0-1,1 0 0,-1-1 0,0 1 1,0 0-1,0 0 0,0 0 0,0 0 1,0 0-1,1 0 0,-1-1 1,0 1-1,0 0 0,0 0 0,0 0 1,1 0-1,-1 0 0,0 0 0,0 0 1,0 0-1,0 0 0,1 0 0,-1 0 1,0 0-1,0 0 0,0 0 1,0 0-1,1 0 0,-1 0 0,0 0 1,0 0-1,0 0 0,0 0 0,1 0 1,-1 0-1,0 0 0,0 1 1,0-1-1,0 0 0,0 0 0,1 0 1,-1 0-1,0 0 0,0 0 0,0 1 1,0-1-1,0 0 0,0 0 0,0 0 1,1 0-1,-1 0 0,0 1 1,0-1-1,-2 46 2816,0-29-3369,-13 84 1328,-35 126 1,25-122-352,-90 310 521,115-415-1000,0 0 0,0 0-1,0 1 1,0-1 0,0 0 0,0 0 0,0 0 0,0 1-1,0-1 1,0 0 0,0 0 0,0 0 0,0 1 0,0-1-1,0 0 1,0 0 0,0 0 0,0 1 0,0-1 0,-1 0 0,1 0-1,0 0 1,0 0 0,0 1 0,0-1 0,0 0 0,0 0-1,-1 0 1,1 0 0,0 0 0,0 1 0,0-1 0,0 0-1,-1 0 1,1 0 0,0 0 0,0 0 0,0 0 0,-1 0 0,1 0-1,0 0 1,0 0 0,0 0 0,-1 0 0,1 0 0,0 0-1,0 0 1,-1 0 0,1 0 0,0 0 0,-3-14 53,4-25-196,3 14-16,1 0 1,1 0 0,1 1-1,1 0 1,13-26-1,3 2-34,41-65 0,-40 74 180,1 1 1,2 2 0,1 0 0,41-38 0,-44 59-137,-26 15 125,0 0 0,1-1 0,-1 1 0,1 0 0,-1 0 0,1 0 0,-1-1 0,0 1 0,1 0 0,-1 0 0,1 0 0,-1 0 0,1 0 0,-1 0 0,1 0 0,-1 0 0,1 0 0,-1 0 0,1 0 0,-1 0 1,1 0-1,-1 1 0,0-1 0,1 0 0,-1 0 0,1 0 0,-1 1 0,1-1 0,-1 0 0,0 0 0,1 1 0,-1-1 0,0 0 0,1 1 0,-1-1 0,0 1 0,1-1 0,-1 0 0,0 1 0,0-1 0,0 1 0,1-1 0,-1 1 0,0-1 0,0 0 0,0 1 0,0-1 0,0 1 0,0-1 0,0 1 0,0 0 0,-1 17 51,0 1 0,-2-1-1,0 0 1,-1 0-1,-1-1 1,-1 1 0,0-1-1,-11 20 1,-34 73-79,50-109-37,2-2-235,-1-1 271,1 1 1,0-1 0,0 1 0,0-1 0,-1 1 0,1 0 0,1-1 0,-1 1-1,0 0 1,0 0 0,0 0 0,1 0 0,1-1 0,1-2-79,15-13-92,0 1 1,1 1-1,0 1 0,41-21 1,-37 22 98,0-1 0,-1-1 1,32-27-1,-48 36 117,0-1 0,1 1 1,0 0-1,16-8 0,-25 20 35,-8 38 225,5-33-184,1 1 0,1 0-1,0 0 1,0-1 0,1 1-1,1 0 1,0 0 0,3 23-1,-2-30-53,1-1 0,0 1 1,0-1-1,1 0 0,-1 0 0,1 0 0,0 0 0,0 0 0,0 0 0,0-1 1,1 1-1,0-1 0,-1 0 0,1 0 0,0-1 0,0 1 0,1-1 1,-1 0-1,0 0 0,1 0 0,0 0 0,-1-1 0,6 1 0,-4-1-44,-1 1-1,0-1 1,1-1 0,-1 1-1,1-1 1,-1 0-1,0 0 1,1-1 0,-1 0-1,1 0 1,-1 0-1,0 0 1,0-1 0,1 0-1,-1 0 1,0 0-1,-1-1 1,1 1-1,8-8 1,-4 1-93,0-1 1,-1 0-1,-1 0 0,0-1 0,0 0 1,-1-1-1,0 1 0,-1-1 0,7-24 1,-10 29-25,0 1-1,0-1 1,-1 0 0,0 0 0,0 0 0,-1 0 0,0 0-1,0 0 1,-1 0 0,0 0 0,0 0 0,0 0 0,-1 0 0,0 0-1,-1 1 1,1-1 0,-1 1 0,-1-1 0,-5-8 0,1 5-297,-1 0 1,0 1 0,0 0 0,-1 0 0,-11-7-1,16 13 683,-1-1 0,1 1 0,-1 1 0,1-1-1,-1 1 1,0 0 0,0 0 0,0 1 0,0 0 0,0 0-1,-1 0 1,-11 1 0,16 0-192,0 1 0,0-1 0,0 1 0,0 0-1,0 0 1,1 0 0,-1 0 0,0 0 0,0 0 0,0 0 0,1 1 0,-1-1 0,1 1 0,-1-1-1,1 1 1,0 0 0,-1-1 0,1 1 0,0 0 0,0 0 0,0 0 0,0 0 0,1 0 0,-1 0 0,1 0-1,-1 0 1,1 0 0,-1 0 0,1 0 0,0 0 0,0 3 0,0-2 46,-1 1 0,1 0 0,0 0 1,0-1-1,1 1 0,-1 0 0,1-1 0,0 1 0,0-1 1,0 1-1,0 0 0,0-1 0,1 0 0,0 1 1,0-1-1,0 0 0,4 6 0,1-4-60,0-1 0,-1 0 1,1 0-1,1 0 0,-1-1 0,1 0 0,-1 0 1,1-1-1,0 0 0,0 0 0,10 0 0,12 1-728,51-4-1,-71 1 263,42-3-4680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3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23 9065,'-2'-12'8298,"-4"6"-6407,-19 6-1425,20 1-471,1 1 1,-1 0 0,1 0-1,0 1 1,-1-1-1,1 1 1,0 0-1,1 0 1,-1 0-1,0 0 1,1 1-1,0-1 1,-4 6-1,-36 54-65,35-50 36,2 0 1,-1 0 0,-7 26-1,12-33-7,0-1-1,1 1 0,0 0 0,0 0 0,0 0 0,1 0 0,0 0 0,0-1 0,1 1 0,-1 0 0,1 0 0,2 7 1,-1-10-6,-1-1 0,0 0 0,1 1 0,-1-1 0,1 0 0,0 0 0,0 0 0,0 0 0,0-1 0,0 1 0,0 0 0,0-1 0,1 0 0,-1 1 0,0-1 0,1 0 0,-1 0 0,1 0 0,-1 0 0,1-1 0,3 1 0,8 1-459,0 0 0,26-1 0,-33-1 362,4 0 117,1-1 1,-1 0 0,1-1 0,-1-1-1,0 1 1,0-2 0,0 1-1,0-2 1,16-8 0,-8 2 15,-1-1 1,-1 0 0,0-2-1,19-20 1,-28 27 10,2-2-4,0 0 1,-1 0-1,0-1 1,-1 0-1,0-1 0,-1 0 1,0 0-1,10-21 1,-17 31 472,-10 5 460,2 3-931,1 0 0,-1 1 0,1-1 0,1 2 0,-1-1 0,1 1 0,1 0 0,0 0 0,0 0 0,1 1-1,0-1 1,0 1 0,1 0 0,0 0 0,1 1 0,1-1 0,-2 18 0,3-27-6,1 0-1,-1 0 1,0 0 0,0 0-1,1 0 1,-1 0 0,1 0-1,-1 0 1,1 0 0,-1 0-1,1 0 1,-1 0 0,1 0-1,0 0 1,0-1 0,-1 1-1,1 0 1,0 0 0,0-1-1,0 1 1,0 0 0,0-1-1,0 1 1,0-1 0,0 0-1,0 1 1,0-1 0,0 0-1,0 1 1,2-1 0,38 3-176,-35-2 119,4-1 85,0-1 0,0 0 1,0 0-1,0 0 0,0-2 1,-1 1-1,1-1 0,-1 0 0,1-1 1,-1 0-1,0-1 0,-1 0 1,1 0-1,-1-1 0,0 0 0,-1 0 1,1-1-1,-1 0 0,7-9 1,-5 6-51,0 0 0,0-1 0,-2 0 0,1 0 1,7-16-1,-12 20 11,0 0 0,-1 0 0,1 0 0,-1 0 0,-1 0 0,0-1 0,0 1 0,0 0 1,-1-1-1,0 1 0,-1-11 0,1 17 18,-1 0 1,1 0-1,0 0 1,-1 0-1,0-1 1,1 1-1,-1 0 1,0 0-1,1 0 1,-1 0-1,0 1 1,0-1-1,0 0 1,0 0-1,0 0 1,0 1-1,0-1 1,0 0-1,0 1 1,0-1-1,0 1 1,0-1-1,0 1 1,0 0-1,-1-1 1,1 1-1,-2 0 1,-41-2-30,32 2 20,4 0 17,0 1 0,-1-1 0,1 2 0,0-1 0,0 1 0,0 0 0,0 0 0,0 1-1,0 0 1,0 1 0,-13 8 0,17-9 2,1 0 1,0-1-1,-1 1 0,1 1 1,1-1-1,-1 0 0,0 1 1,1-1-1,0 1 1,0 0-1,0-1 0,0 1 1,1 0-1,-1 1 0,1-1 1,0 0-1,0 0 0,0 0 1,1 1-1,0-1 0,0 0 1,0 0-1,0 1 0,0-1 1,2 5-1,-1-7-16,0 0 0,0 0-1,0 0 1,0 0 0,0-1 0,1 1 0,-1 0-1,0-1 1,1 0 0,-1 1 0,1-1-1,0 0 1,-1 1 0,1-1 0,0 0 0,0 0-1,0 0 1,0-1 0,-1 1 0,1 0-1,0-1 1,0 1 0,4-1 0,52 7-434,-58-7 430,12 1-31,0-1 0,0-1 0,0 0 0,0-1 0,0 0 0,0 0 0,13-6 0,-6 0-3,0 0-1,0-2 1,21-14 0,-30 18-12,-4 1-53,1 0 0,-1 1 0,1 0 0,0 0 0,0 1 0,1 0 0,-1 0-1,1 1 1,0 0 0,-1 0 0,12 0 0,-19 3 141,1 1-1,0 0 1,-1-1-1,0 1 0,1 0 1,-1 0-1,0-1 0,0 1 1,0 0-1,0 0 1,-1 2-1,1 0 54,1 119 754,-1-121-886,0-1 1,1 1-1,0-1 0,-1 1 1,1-1-1,0 1 0,-1-1 1,1 0-1,0 1 0,0-1 1,0 0-1,0 0 0,1 0 1,-1 0-1,0 0 0,0 0 1,1 0-1,-1 0 0,0 0 1,1 0-1,-1-1 0,1 1 1,-1-1-1,1 1 0,-1-1 1,1 0-1,0 1 0,-1-1 1,1 0-1,-1 0 0,4 0 1,0 0-331,-1 0 1,1 0-1,0 0 0,0-1 1,0 0-1,-1 0 1,1 0-1,0 0 0,8-4 1,0-5-340,-1 0 0,1-1 0,-2-1 1,1 0-1,-2 0 0,18-27 0,7-6 215,-21 28 639,-10 10 235,1 0 0,0 1 0,1 0 0,-1 1 0,1-1 0,0 1-1,13-8 2393,-19 32-132,-2 27-838,0-21-1167,5 52 0,-3-71-619,1 0 0,0 0 1,0 0-1,1-1 1,-1 1-1,2 0 1,-1-1-1,0 1 0,1-1 1,0 0-1,0 0 1,1 0-1,7 9 0,-9-13-157,1 1 0,-1 0-1,1 0 1,0-1 0,-1 0 0,1 1-1,0-1 1,0 0 0,-1 0-1,1 0 1,0-1 0,0 1-1,4-1 1,-2 1-542,-1-1 1,1-1-1,-1 1 0,1 0 1,-1-1-1,0 0 0,1 0 1,6-3-1,30-23-6954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3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13677,'-1'0'102,"0"1"1,0-1 0,0 0-1,0 0 1,-1 1-1,1-1 1,0 0-1,1 1 1,-1-1-1,0 1 1,0 0 0,0-1-1,0 1 1,0 0-1,0-1 1,1 1-1,-1 0 1,0 0-1,1 0 1,-1 0-1,0 0 1,1 0 0,-1 1-1,-11 28-142,9-18 240,-6 16 11,1 0-1,2 1 1,1 0 0,-2 40-1,6 123 63,2-105-270,-2-27 24,-1-21-3,6 50 0,-4-87-278,1 1 1,-1-1-1,1 0 0,-1 1 0,1-1 0,0 0 1,0 1-1,0-1 0,0 0 0,0 0 1,1 0-1,1 3 0,-2-5 105,-1 1 1,1-1-1,0 1 0,0-1 1,-1 1-1,1-1 0,0 0 1,0 1-1,0-1 0,-1 0 1,1 0-1,0 0 0,0 0 1,0 1-1,0-1 1,0 0-1,0 0 0,-1-1 1,1 1-1,0 0 0,0 0 1,0 0-1,0-1 0,-1 1 1,1 0-1,0-1 0,0 1 1,0 0-1,-1-1 0,1 1 1,0-1-1,-1 0 0,1 1 1,0-1-1,-1 1 0,1-1 1,-1 0-1,1-1 0,17-22-4612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4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30 13773,'-8'-2'3331,"14"2"-3107,28-3-256,12-3 385,8-1-1,2 1-224,-2 3-160,-1 1-576,-1 2-1731,2 0-3010,-10 0-4452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4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207 149 4292,'4'0'294,"0"0"-1,1-1 1,-1 0-1,0 0 1,0 0-1,0 0 1,0 0 0,0-1-1,0 0 1,0 0-1,0 0 1,0 0-1,-1 0 1,1-1 0,-1 0-1,0 1 1,0-1-1,5-6 1,-5 4-250,1 1 0,-1-1 1,0-1-1,-1 1 0,1 0 1,-1 0-1,0-1 0,0 0 0,-1 1 1,1-1-1,-1 0 0,-1 0 1,1-8-1,-1 13-4,-1-1 1,1 1-1,-1-1 1,1 1-1,-1 0 1,1 0-1,-1-1 0,0 1 1,0 0-1,0 0 1,0 0-1,0 0 1,0 0-1,0 0 1,0 0-1,0 0 0,0 0 1,0 1-1,-1-1 1,1 0-1,0 1 1,-1-1-1,1 1 1,0-1-1,-1 1 0,1 0 1,-1 0-1,1-1 1,0 1-1,-1 0 1,1 0-1,-3 1 1,-5-2-1,0 1 1,-1 0-1,1 1 1,-10 2-1,8 0-45,1 0 0,0 1 0,0 1-1,0-1 1,0 2 0,0-1-1,1 1 1,0 1 0,1 0 0,-14 13-1,10-8 142,1 0 0,0 1-1,0 1 1,1 0 0,1 0-1,-10 21 1,16-28 160,0 0 0,1 0 0,-1 0 0,1 1 0,1-1 0,-1 1 0,1-1 0,0 9 0,32-15 686,-25-1-889,1-1 0,-1 0 0,0 0 0,1 0 0,-1-1 0,0 0-1,1 0 1,-1-1 0,-1 1 0,1-1 0,7-6 0,5-3-185,-1-2 0,17-16-1,-11 8-99,-22 22 180,0-1 0,-1 0 0,1 1 0,0-1-1,0 1 1,0-1 0,0 1 0,0-1 0,0 1 0,0 0 0,0-1 0,0 1 0,0 0 0,0 0-1,0 0 1,0 0 0,0 0 0,0 0 0,0 0 0,0 0 0,0 0 0,0 0 0,0 1 0,0-1 0,0 0-1,0 1 1,0-1 0,0 0 0,0 1 0,0 0 0,0-1 0,0 1 0,-1-1 0,1 1 0,0 0-1,0 0 1,-1-1 0,2 3 0,4 4 350,-1 1 0,0 0 0,8 14 1,-2-2-323,-2-5-11,1-1 0,1-1 1,0 0-1,1 0 0,0-1 1,1-1-1,1 0 1,24 15-1,14-2-3459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1 265 7399,'0'2'277,"0"-1"1,0 0-1,0 0 1,0 1-1,1-1 1,-1 0-1,0 0 0,1 0 1,-1 1-1,1-1 1,-1 0-1,1 0 0,0 0 1,-1 0-1,1 0 1,0 0-1,0 0 1,0 0-1,-1 0 0,3 1 1,-1-1-30,1 0 0,-1 1 1,0-1-1,1 0 0,-1 0 0,1 0 0,0-1 1,-1 1-1,5 0 0,-1-1-7,1 1 1,-1-1-1,1 0 1,-1-1-1,1 0 0,-1 0 1,12-3-1,-11 1-230,0-1-1,0 0 1,-1 0 0,1 0 0,-1-1-1,0 0 1,-1 0 0,1 0 0,-1-1-1,0 0 1,0 0 0,-1 0 0,5-9-1,-3 5-273,-1 1 1,0-2-1,-1 1 0,0 0 0,0-1 0,-1 0 0,-1 0 0,3-18 1,-5 24 130,1-3-298,-1 0 1,0 0 0,0 0 0,-1 0-1,-2-11 1,3 17 403,-1 0-1,1 0 1,-1 0-1,0 0 1,0 0-1,0 0 1,0 1-1,0-1 1,-1 0 0,1 1-1,0-1 1,-1 1-1,1-1 1,-1 1-1,1 0 1,-1-1-1,0 1 1,0 0-1,1 0 1,-1 0-1,0 0 1,0 1 0,0-1-1,0 1 1,0-1-1,-3 0 1,2 1 96,0-1 0,0 1 1,0-1-1,0 1 1,-1 0-1,1 0 0,0 0 1,0 1-1,0-1 1,0 1-1,0 0 0,0-1 1,0 2-1,0-1 1,0 0-1,0 0 0,0 1 1,1 0-1,-1-1 1,1 1-1,-1 0 0,-2 3 1,2-1-47,0 0 1,0 1 0,1-1-1,0 1 1,0-1 0,0 1-1,0 0 1,0 0 0,1 0 0,0 0-1,0 0 1,1 0 0,-1 6-1,0 2 61,1 1 1,0-1-1,0 0 0,5 20 1,-4-26-42,1-1 1,0 1 0,1-1-1,0 0 1,0 0 0,0 0 0,1 0-1,-1 0 1,1-1 0,8 8-1,-5-5 34,1 0 0,0-1 0,0-1-1,1 1 1,18 9 0,-22-13-48,0-1 1,0 0 0,1 0 0,-1 0-1,0 0 1,1-1 0,0 0 0,-1 0-1,1-1 1,0 0 0,-1 0 0,1 0 0,5-1-1,-8 0-19,-1 0 0,0 0-1,0 0 1,1 0 0,-1 0-1,0-1 1,0 1 0,-1-1-1,1 1 1,0-1 0,0 0-1,-1 0 1,2-2 0,22-31 285,-16 21-240,6-9 7,51-67-15,-59 81-66,1 1-1,0 1 1,0-1-1,0 2 0,1-1 1,0 1-1,19-10 1,-27 16 18,-1 0 0,1 1 1,-1-1-1,0 0 1,1 0-1,-1 1 0,1-1 1,-1 0-1,0 1 1,1-1-1,-1 0 0,0 1 1,1-1-1,-1 0 0,0 1 1,1-1-1,-1 1 1,0-1-1,0 1 0,0-1 1,0 1-1,1-1 1,-1 1-1,0-1 0,0 1 1,0-1-1,0 1 0,0-1 1,0 1-1,0-1 1,0 1-1,0-1 0,0 0 1,-1 1-1,1 0 1,0 29 395,0-23-395,-2 65 142,0-35-59,2 1 0,5 38 0,-5-74-105,0 0 1,1-1 0,-1 1-1,1-1 1,-1 1-1,1 0 1,0-1 0,-1 1-1,1-1 1,0 0 0,0 1-1,0-1 1,0 0-1,1 1 1,-1-1 0,0 0-1,0 0 1,1 0-1,-1 0 1,0 0 0,1 0-1,-1-1 1,1 1 0,-1 0-1,1-1 1,0 1-1,-1-1 1,1 0 0,0 1-1,-1-1 1,1 0-1,0 0 1,-1 0 0,1 0-1,0 0 1,-1 0 0,1-1-1,-1 1 1,3-1-1,2 0-45,-1-1 0,0 1 1,0-1-1,0 0 0,0 0 0,0 0 0,0-1 0,0 0 0,-1 0 0,1 0 0,3-4 0,9-13-51,0 0 0,-2-1 0,0 0 1,-1-2-1,-2 1 0,0-2 0,-2 0 0,10-30 0,-18 44 847,-6 13 298,-5 15-618,6-8-413,0 0 0,1 0 0,0 0 0,0 0 1,1 0-1,1 0 0,0 0 0,0 0 0,1 0 0,2 11 1,-3-17-3,1-1 1,0 1-1,1 0 1,-1-1-1,0 1 1,1 0-1,0-1 1,0 0-1,0 0 1,0 1-1,1-1 1,-1 0-1,1-1 1,0 1-1,0 0 1,0-1-1,0 0 1,0 1-1,0-1 1,1-1 0,-1 1-1,1 0 1,-1-1-1,1 1 1,-1-1-1,1 0 1,0-1-1,0 1 1,4 0-1,2 0-31,0-1 0,0 1 0,0-2 0,0 1 0,1-1 0,-1-1 0,12-3 0,-16 3 59,0-1 0,0 1 0,0-1 0,-1-1 0,1 1 0,-1-1 0,1 0 0,-1 0 0,-1 0 0,1-1 0,0 0 0,4-6 0,1-3-12,-1 1 0,0-2 0,-1 1 0,0-1 0,-2 0 0,0 0 0,0-1 1,-1 0-1,-1 0 0,-1 0 0,0 0 0,0-19 0,-3 34-4,-1-1 1,1 1-1,0-1 0,-1 0 0,0 1 1,1 0-1,-1-1 0,0 1 1,0-1-1,1 1 0,-1 0 1,0 0-1,0-1 0,-1 1 0,1 0 1,0 0-1,0 0 0,0 0 1,-1 0-1,1 0 0,-1 1 1,1-1-1,-1 0 0,1 1 0,-1-1 1,1 1-1,-1 0 0,1-1 1,-1 1-1,1 0 0,-1 0 1,0 0-1,1 0 0,-1 0 0,1 0 1,-1 0-1,1 1 0,-1-1 1,0 1-1,1-1 0,-1 1 1,1-1-1,0 1 0,-1 0 0,1 0 1,0 0-1,-1-1 0,0 3 1,-6 5-26,0 0 1,1 0 0,1 1-1,-1 0 1,1 0 0,1 0 0,0 1-1,0 0 1,1 0 0,0 0-1,-3 14 1,2-1 13,0 1-1,2 0 1,0 1 0,2 25-1,1-48-6,0 0 0,0 0 0,0 0 0,0 0 0,0 0 0,1 0 0,-1 1-1,1-1 1,-1 0 0,1 0 0,0 0 0,0 0 0,0-1 0,0 1 0,0 0 0,0 0 0,1 0 0,-1-1 0,0 1-1,1-1 1,-1 1 0,1-1 0,0 0 0,0 1 0,-1-1 0,1 0 0,0 0 0,0 0 0,0-1 0,0 1 0,0 0-1,0-1 1,0 1 0,0-1 0,1 0 0,-1 1 0,0-1 0,0 0 0,3-1 0,1 1-51,0-1 0,0 1 1,0-2-1,-1 1 0,1-1 0,0 1 0,0-2 1,-1 1-1,1-1 0,-1 1 0,0-1 1,0-1-1,5-3 0,22-23-223,-2-1 1,0-2-1,-3-1 0,-1-1 1,28-50-1,-54 85 298,0 0-1,0 0 1,0 0-1,0 0 1,0 0 0,0 0-1,1 0 1,-1 1-1,0-1 1,0 0 0,0 0-1,0 0 1,0 0-1,0 0 1,0 0-1,0 0 1,0 0 0,0 0-1,0 0 1,0 0-1,0 0 1,0 0 0,0 0-1,0 0 1,0 0-1,0 0 1,0 0 0,0 0-1,0 0 1,0 0-1,0 0 1,1 0 0,-1 0-1,0 0 1,0 0-1,0 0 1,-2 12 157,-6 18-11,-4 7-45,2 1 0,2-1 0,1 2 0,2-1 0,-1 65 0,8-103-184,0 0 1,0 1-1,-1-1 1,1 0 0,0 0-1,0 0 1,-1 0-1,1 0 1,0-1 0,2 0-1,2-1-46,0 0 1,-1-1-1,1 1 0,-1-1 0,0-1 0,0 1 0,0-1 0,-1 0 0,1 0 0,-1 0 1,5-7-1,42-57-1712,-49 65 1694,45-62-1184,-23 34 1720,-2-1 0,18-35 0,-39 89 3231,1 36-3172,-4-17-138,1-28-268,0 0 1,1 0 0,1 1 0,0-1 0,0 0-1,1-1 1,7 23 0,-8-33-169,0 1 0,0-1 0,0 0 1,1 0-1,-1 0 0,1 0 0,0 0 0,-1 0 0,1 0 0,0-1 1,0 1-1,0-1 0,0 1 0,0-1 0,0 0 0,1 1 1,-1-1-1,0-1 0,1 1 0,-1 0 0,1 0 0,-1-1 0,1 1 1,-1-1-1,1 0 0,-1 0 0,1 0 0,-1 0 0,1 0 1,-1-1-1,1 1 0,-1-1 0,0 0 0,1 1 0,3-3 0,36-25-3431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0 13613,'-3'1'159,"0"-1"-1,0 1 1,1 0 0,-1 0 0,0 1-1,0-1 1,1 0 0,-1 1 0,0 0-1,1-1 1,0 1 0,-1 0-1,1 0 1,0 1 0,0-1 0,0 0-1,0 1 1,1-1 0,-1 1 0,-2 4-1,-6 11-201,-14 37 0,19-41 325,-17 45-126,2 1 1,-14 80 0,-10 126-138,39-228 20,-5 44-66,1 108 1,9-190 0,0 0-1,-1 0 1,1 1 0,0-1 0,0 0 0,0 0 0,0 0 0,0 0 0,0 1 0,0-1-1,0 0 1,0 0 0,1 0 0,-1 0 0,0 1 0,0-1 0,0 0 0,0 0 0,0 0 0,0 0-1,0 1 1,0-1 0,0 0 0,0 0 0,1 0 0,-1 0 0,0 0 0,0 0 0,0 1-1,0-1 1,0 0 0,1 0 0,-1 0 0,0 0 0,0 0 0,0 0 0,0 0 0,1 0 0,-1 0-1,0 0 1,0 0 0,0 0 0,0 0 0,1 0 0,9-5-974,8-14-557,-6-3-439,18-43-1,-11 13-3411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6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30 216 9641,'-21'0'1794,"13"0"2850,22 0-4227,30 0 383,21-10 930,18-10-545,5-12-736,-2-3-449,-5 0 64,-10 3-417,-11 5-1120,-8 8-2082,-12 14-3236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1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6374,'0'0'4783,"1"0"-4641,0 0 0,-1 0-1,1 0 1,0 0 0,0 1-1,0-1 1,-1 0 0,1 0 0,0 1-1,0-1 1,-1 0 0,1 1-1,0-1 1,-1 0 0,1 1 0,0-1-1,-1 1 1,1-1 0,-1 1-1,1 0 1,0 0 0,2 11-19,-1-1 0,0 1 0,-1 0 0,0 0 0,-1-1 0,-1 17 0,0 3 30,-1 14-157,-14 77-1,8-77-2441,-3 79 0,39-124 930,-21-2 1600,0 0 0,0-1 0,-1 0 0,1 0-1,-1 0 1,1-1 0,-1 1 0,0-2 0,5-4 0,30-18 935,-39 27-956,51-23 2159,-49 22-2058,0 0 0,0 0 0,0 0 0,0 0 1,0 1-1,0 0 0,1-1 0,-1 1 0,0 1 1,0-1-1,8 2 0,-10 0-120,0-1 0,0 0 0,0 1 1,0-1-1,0 1 0,0-1 0,0 1 0,0 0 0,-1 0 1,1 0-1,-1 0 0,1 0 0,-1 0 0,0 0 1,0 1-1,2 4 0,-2-5-194,-1 0-1,1 0 1,0 1 0,0-1-1,1 0 1,-1 0 0,0 0 0,1 0-1,-1 0 1,1 0 0,-1-1-1,1 1 1,0 0 0,0-1-1,0 1 1,0-1 0,0 0 0,0 0-1,0 0 1,0 0 0,0 0-1,1 0 1,3 1 0,14-2-3283,-2 0-1515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00:47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7399,'-5'-2'6321,"-15"4"-5515,16 0-781,0 0-1,0 1 1,1-1 0,-1 1 0,1 0 0,0 0 0,0 0 0,0 0 0,0 1-1,0-1 1,-3 8 0,-22 44 8,23-44 109,1 1 0,1 0 0,0-1 1,0 1-1,2 0 0,-1 1 0,1-1 0,1 0 0,0 0 1,2 14-1,-1-24-123,0 0 1,1 0-1,-1-1 1,0 1 0,0 0-1,1 0 1,-1-1-1,1 1 1,-1 0-1,1-1 1,0 0-1,0 1 1,0-1-1,0 0 1,0 0-1,0 0 1,0 0-1,0 0 1,0-1-1,0 1 1,0-1 0,0 1-1,1-1 1,-1 0-1,0 0 1,3 0-1,9 1 279,1 0-1,21-3 1,-31 1-262,-1 0-1,0 0 1,0 0 0,0 0-1,0 0 1,0-1 0,0 0 0,0 0-1,0 0 1,0 0 0,-1-1-1,0 1 1,5-5 0,-1 0-25,-1 1 0,-1-1 1,1 0-1,-1-1 0,0 0 0,4-9 0,-2 2-54,-1-1 0,0 0 0,-1 0 0,-1 0 0,-1 0 0,3-28 0,-5 33-98,-1-1-1,0 1 0,0-1 1,-1 1-1,-1-1 0,-5-20 1,6 29 121,0 0 1,0 0 0,-1 0 0,1 0 0,-1 1 0,0-1 0,0 1-1,0-1 1,0 1 0,0 0 0,0-1 0,0 1 0,-1 0-1,1 1 1,-1-1 0,0 0 0,0 1 0,1-1 0,-1 1 0,0 0-1,0 0 1,0 0 0,0 1 0,0-1 0,0 0 0,-1 1 0,1 0-1,0 0 1,0 0 0,-3 1 0,2-1 15,1 1 1,0 0-1,0 0 0,0 0 1,-1 0-1,1 0 0,0 1 1,1 0-1,-1-1 0,0 1 1,0 0-1,1 0 0,-1 1 1,1-1-1,0 0 0,-1 1 1,1-1-1,0 1 0,1 0 1,-1 0-1,0 0 0,1 0 1,0 0-1,-1 0 0,1 0 1,-1 5-1,-1 5 86,-1 1 1,2-1-1,0 1 0,0 0 1,1 16-1,1-29-76,0 0-1,0 1 1,0-1-1,0 1 1,1-1-1,-1 1 1,1-1 0,-1 1-1,1-1 1,-1 0-1,1 1 1,0-1-1,0 0 1,-1 0-1,1 0 1,0 1 0,0-1-1,0 0 1,0 0-1,1 0 1,-1 0-1,0-1 1,3 2-1,0 0 18,0 0 0,0 0 0,0-1 0,1 0 0,-1 0 0,0 0 0,1-1 0,5 1 0,1-1 14,0 0 0,1-1 0,-1 0-1,0-1 1,0 0 0,14-5 0,3-6-218,0-2 1,-1 0 0,43-33-1,-43 27 107,1 3-1,60-31 1,-86 48 81,1 0-1,-1 0 1,0 0-1,0 0 1,0 1-1,1-1 1,-1 1-1,0-1 1,1 1-1,-1 0 1,0 0-1,1 0 1,-1 0-1,0 1 1,0-1-1,1 0 1,-1 1-1,0 0 1,3 0-1,-3 1 7,0-1 0,-1 0 0,1 1 0,0 0 0,-1-1 0,0 1 0,1 0 0,-1 0 0,0-1 0,0 1 0,1 0 0,-2 0 0,1 0 0,0 1 0,0-1 0,0 3 0,1 10 142,0 0-1,-1 0 0,0 0 0,-4 28 0,2-23 123,0-8 6,-1-1 1,0 1 0,-1-1-1,0 1 1,-1-1-1,0 0 1,-1 0 0,-9 16-1,9-19-259,-1 0 0,1 0-1,-1 0 1,-13 11 0,15-15-433,0-1 0,0 0-1,0 0 1,0 0 0,-1-1 0,1 1 0,-1-1 0,0 0 0,-7 2 0,-6-3-9040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5413,'0'0'5157,"0"18"-3940,0 13-224,0 7 0,0 5 448,0 7-1056,0 7 159,0 12-255,0 7 191,0 5-480,0-4 64,0-12-128,0-19-865,6-17-801,8-15-2946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43 8488,'0'-1'2912,"0"10"-1996,-1 138 2352,-1-59-3066,-27 168 0,26-239-255,1 0 203,1-14-961,0-6-1106,6-208-4411,-1 154 6505,20-98 0,-24 152 53,12-45 1157,-7 30-305,-5 18-1024,0 0 1,0 0 0,0 0-1,0 0 1,0 0 0,0 0-1,1 0 1,-1 1-1,0-1 1,0 0 0,0 0-1,0 0 1,0 0 0,0 0-1,0 0 1,0 0 0,0 0-1,0 0 1,0 0 0,0 0-1,1 0 1,-1 0 0,0 0-1,0 0 1,0 0 0,0 0-1,0 0 1,0 0 0,0 0-1,0 0 1,0 0 0,0 0-1,0 0 1,1 0 0,-1 0-1,0 0 1,0 0-1,0 0 1,0 0 0,21 179 1655,-17-157-1688,1 0 0,1-1-1,1 0 1,1 0 0,1-1 0,13 22 0,-18-36 9,-1-1 0,1 0 0,1 0 1,-1-1-1,1 1 0,-1-1 0,1 0 0,11 6 1,-14-9-23,0 1 1,0-1 0,0 0-1,0 0 1,0 0 0,1-1-1,-1 1 1,0 0 0,1-1-1,-1 1 1,0-1 0,1 0-1,-1 0 1,1 0 0,-1 0-1,0 0 1,1-1 0,-1 1-1,1-1 1,-1 0 0,0 1-1,0-1 1,1 0 0,-1 0-1,0 0 1,0-1 0,3-1-1,1-3 53,0-1 0,-1 1-1,1-1 1,-1-1 0,-1 1-1,1-1 1,-1 0 0,3-10-1,24-71 98,-31 89-164,12-45 21,-3 0 1,-1-1-1,-3 0 0,0-87 0,-4 144-8961,5 4 4184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2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4004,'2'18'2786,"5"8"-1120,-2 7-161,-1 3 289,-1 5-673,-1-1-64,2 3-769,-1-1 33,-1 2-225,-2-1 128,0-1-288,0-3 96,0-7-32,0-10-801,4-7-800,1-9-898,2-6-2113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3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8392,'26'0'8380,"69"-16"-7973,-72 10-741,1-1 1,-1-2-1,-1 0 0,0-1 1,31-20-1,-20 13-5282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2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373 0 6951,'4'5'9121,"8"-3"-5645,-6-2-3919,-13-1 2793,-10 1-2291,10-1-59,1 1 0,-1 0 0,0 0 0,1 0 0,-1 1 0,1 0 0,0 0 0,-1 0 0,1 1 0,0 0 0,0 0 0,0 1 0,0 0 0,-10 6 0,-11 16-20,0 2 1,2 0 0,1 2 0,2 0 0,0 2-1,3 0 1,0 1 0,2 1 0,-19 51 0,29-60 32,1-1 0,1 1 1,1 1-1,1-1 0,1 0 1,2 1-1,1 24 0,0-43-4,-1 0 0,1 0 0,0 0 0,0 0 0,1 0 0,-1 0 0,1 0 0,1-1 0,-1 1 0,1 0 0,0-1 0,0 0 0,1 0 0,-1 0 0,6 5 0,-3-4-14,0-1 1,0 0-1,1 0 0,0 0 1,0-1-1,0 0 1,1 0-1,-1-1 0,1 0 1,10 3-1,-6-3 29,-1 0-1,1-1 1,0-1-1,-1 0 1,1 0 0,0-1-1,0-1 1,-1 0-1,1-1 1,0 0-1,-1 0 1,0-1-1,1-1 1,-1 0-1,18-10 1,-12 3-66,-1 0-1,0-2 1,-1 0-1,21-24 1,1-5-4086,-29 33 172,3 0-998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59:43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90 5605,'0'0'3460,"22"0"-1731,8-6 97,2-9-128,2 3-417,2 0-993,-8 2-32,-5 2-256,-1 2 96,-10 0-96,4 2-160,0 0-256,-3 2-1122,-4-2-768,0 4-865</inkml:trace>
  <inkml:trace contextRef="#ctx0" brushRef="#br0" timeOffset="1">35 347 4612,'0'8'2467,"0"0"-834,16-2 770,16-2-65,6-4-481,3 0-703,5-4-354,-3-12-383,-9-1-257,3 3-32,-8 4-256,-4 2-353,0 8-2626,-18 0-7879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6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67 328 224,'-15'0'4555,"7"0"4412,8-21-8134,3-43-701,2 0-1,19-86 1,-17 123-180,-4 26-164,-2 17 2,-1 25 290,1 1 1,2-1-1,2 0 0,18 73 0,-16-87-90,-3-13-9,0 0 0,1 0 0,11 24 0,-15-38-1,-1 1-1,0-1 0,1 1 1,-1-1-1,0 1 0,0-1 1,1 1-1,-1-1 0,0 1 1,0-1-1,0 1 0,0-1 0,0 1 1,0 0-1,0-1 0,0 1 1,0-1-1,0 1 0,0-1 1,0 1-1,0-1 0,0 1 1,0-1-1,0 1 0,-1-1 1,1 1-1,0-1 0,0 1 1,-1-1-1,1 1 0,0-1 1,-1 1-1,1-1 0,-1 0 0,1 1 1,0-1-1,-1 0 0,1 1 1,-1-1-1,1 0 0,-1 1 1,-28 7-1193,7-4 929,-77 34 1160,175-35 389,-56-6-1152,-1 0 1,1 0-1,36-13 0,23-5 117,-57 15-6726,-9-5 949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7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6022,'0'0'9369,"0"21"-8788,-3 125-46,1-75-1305,1-2-3719,1-70 4497,1 1 0,-1-1 0,0 0 0,1 1 0,0-1 0,-1 1 0,1-1 0,-1 1 1,1-1-1,0 1 0,-1-1 0,1 1 0,0 0 0,-1-1 0,1 1 0,0 0 0,0 0 0,-1 0 0,1-1 0,0 1 0,0 0 0,-1 0 0,1 0 0,0 0 1,0 0-1,1 1 0,32-1 287,-22 0-247,-5 0-222,0 0 1,0-1 0,0 0 0,0-1 0,0 1-1,0-1 1,0-1 0,0 1 0,0-1 0,-1 0-1,1-1 1,5-4 0,-8 5 31,0 0-1,0 0 0,-1 0 1,1-1-1,-1 1 1,0-1-1,0 0 1,0 0-1,-1 0 1,1 0-1,-1-1 1,0 1-1,0-1 1,-1 1-1,1-1 1,-1 0-1,0 1 1,1-10-1,2-82-3994,-3 32 11797,-1 91-6426,25 301 1263,-14-238-1994,-4 97-252,-7-187-371,1 0-1,-1 0 1,0 1 0,1-1 0,-1 0 0,1 0 0,-1 0 0,0 0 0,1 0 0,-1 0-1,1 0 1,-1 0 0,1 0 0,-1 0 0,0 0 0,1 0 0,-1 0 0,1 0 0,-1 0-1,1-1 1,-1 1 0,0 0 0,1 0 0,-1 0 0,0-1 0,1 1 0,-1 0 0,0 0-1,1-1 1,12-20-4407,3-20-1687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7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3812,'0'0'1825,"5"15"-191,2 21 364,2 39 0,-2 94-769,-3-33-1185,-2-115-114,-2-20-26,0-1-38,1 0 0,-1 0 1,1 0-1,0 0 0,-1 0 0,1 0 0,-1 0 0,1 0 0,-1 0 0,1 0 0,-1-1 0,1 1 0,0 0 0,-1 0 0,1-1 0,-1 1 0,0 0 0,1-1 0,-1 1 0,1 0 1,0-1-1,5-7 121,-1 1 0,0-1 0,0 0 0,0-1 1,-1 1-1,3-10 0,17-31-20,-19 41-47,-1 1 1,2 0 0,-1 0-1,1 0 1,9-7 0,-13 12 14,1 0 0,-1 1 0,0-1 0,1 1 0,-1-1 0,1 1 0,-1 0 0,1 0 0,0 0 0,-1 0 0,1 1 0,0-1 0,0 1 0,0 0 0,-1 0 0,1 0 0,0 0 0,0 0 0,0 0 0,-1 1 0,5 0 0,-5 1 45,0-1-1,0 0 1,0 1-1,0 0 1,0-1 0,0 1-1,0 0 1,-1 0-1,1 0 1,-1 0 0,1 0-1,-1 1 1,0-1 0,0 0-1,0 1 1,0-1-1,0 0 1,-1 1 0,1-1-1,-1 1 1,1 3-1,4 59 918,-4-52-727,-2 0-1,1 1 0,-2-1 0,-5 24 0,5-32-161,0 0-1,0 0 1,0 0 0,-1 0-1,0 0 1,0 0 0,0-1-1,-1 0 1,1 1 0,-1-1 0,0-1-1,0 1 1,-1 0 0,-5 3-1,-23 13-1220,0-2-3462,19-14 2716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0 301 961,'0'-1'56,"1"0"0,-1 0 0,0 1 0,0-1 0,1 0 0,-1 0 0,1 0 0,-1 0 0,1 0 0,-1 1 0,1-1 0,0 0 0,-1 0 0,1 1 0,0-1 0,-1 0 0,1 1 0,0-1-1,0 1 1,0-1 0,-1 1 0,1-1 0,0 1 0,0 0 0,0-1 0,0 1 0,0 0 0,0 0 0,0 0 0,0 0 0,1 0 0,37-2 1781,-32 2-1157,75 8 1839,-65-5-2400,1-1 0,0 0-1,-1-2 1,33-2-1,-47 1-115,0 0 1,0 0-1,0-1 0,-1 1 0,1-1 0,0 0 1,-1 1-1,0-1 0,1 0 0,-1-1 1,0 1-1,0 0 0,0-1 0,0 1 0,-1-1 1,1 1-1,-1-1 0,1 0 0,-1 0 0,0 1 1,0-1-1,1-5 0,2-7-167,0 0 0,-1 0 0,1-18 0,-3-73-775,-1 62 1051,-1 33 1684,-1 16 1528,0 18-1029,2 6-2054,-1-3-201,1 0 0,1 0 0,1 1 0,2-1-1,12 47 1,-2-49-1414,3-14-3599,-2-9-888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12396,'-2'0'3555,"2"4"-3587,0 2-160,0 0-2178,0-2-2211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8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8328,'-6'48'1564,"3"1"0,1 0 1,8 70-1,31 143-1636,-19-154 357,-17-101-283,7 48-58,2 0 0,18 54 1,-25-103-205,-1 0 0,0-1 0,1 1 0,0-1 0,0 0 0,6 7 0,-8-10-208,1 0 0,-1-1 0,1 1 0,0-1 0,0 1 0,0-1 0,0 1 0,0-1-1,0 0 1,0 0 0,3 1 0,5 0-3845</inkml:trace>
  <inkml:trace contextRef="#ctx0" brushRef="#br0" timeOffset="1">0 632 12172,'0'0'4932,"14"0"-5028,16 0 224,11 0-128,6 0 96,1 0-640,2 0-673,3-10-3748,-1-15-3299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29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0 0,'0'0'9743,"-10"5"-9007,-5 2-522,0 1-1,1 0 1,0 1-1,1 0 1,0 2-1,0-1 1,1 1 0,1 1-1,0 0 1,0 1-1,1 0 1,1 1-1,0 0 1,1 0-1,1 1 1,-11 26-1,18-40-230,-1 0 0,1 1-1,0-1 1,-1 0 0,1 1 0,0-1-1,0 0 1,0 0 0,0 1 0,0-1-1,0 0 1,0 1 0,0-1-1,1 0 1,-1 1 0,0-1 0,1 0-1,-1 0 1,1 1 0,-1-1-1,1 0 1,0 0 0,-1 0 0,1 0-1,0 0 1,0 0 0,2 2-1,1-1-119,-1 0-1,2 0 0,-1 0 0,0 0 0,0-1 1,9 2-1,12 5-266,-22-7 386,15 6-307,0 1 0,-1 0-1,29 19 1,-42-24 298,0 1 0,0-1 0,0 1 0,0-1 0,-1 1 0,0 0 0,0 0 0,5 9 0,-7-11 72,0 1 1,0-1 0,0 1-1,0-1 1,-1 1 0,1-1 0,-1 1-1,0 0 1,0-1 0,0 1-1,0 0 1,0-1 0,0 1-1,-1-1 1,1 1 0,-1 0 0,0-1-1,-1 4 1,0-3 75,-1 1 0,1-1 0,-1 0 0,1 0 1,-1 0-1,0-1 0,0 1 0,0-1 0,-1 1 0,1-1 0,-1 0 1,1-1-1,-1 1 0,-4 1 0,-58 19 1559,62-20-1600,-28 3 319,26-4-438,0 0 1,-1 0-1,1 0 0,0 1 0,0-1 0,0 2 0,0-1 0,0 1 0,-7 4 0,12-7-127,1 1 0,-1 0-1,1 0 1,-1-1 0,1 1-1,-1 0 1,1 0 0,0 0-1,-1 0 1,1 0 0,0 0-1,0 0 1,0 0 0,-1-1-1,1 1 1,0 0 0,0 0-1,1 2 1,-1 10-3368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2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0 384,'-2'4'283,"1"-1"0,0 0-1,0 1 1,1-1 0,-1 1-1,1-1 1,-1 1-1,1-1 1,0 1 0,0-1-1,1 1 1,0 3 0,-1 3 607,4 104 3232,0-82-3722,0-1 0,2 1 0,13 38 0,-19-70-405,4 10-300,3-8-3452,-2-2 708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3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0 282 4612,'13'1'5849,"52"2"-4491,23-7-796,116-21-1,-109 11-413,-6-2 1,-1-5 0,100-36-1,-110 31 639,-48 19-869,1 1 1,0 1 0,0 2-1,34 0 1,-21 1 391,48-7 0,21-6-197,157 0-1,-77 7-64,-49-7-5,71-3-81,94 6 220,-247 8-209,0 3 0,-1 3 0,1 2 1,65 13-1,-58 3-150,-52-14 70,0 0 1,1-2-1,0 0 1,17 1-1,-33-5 150,7 1-87,1-1 0,-1 1 0,0 1 0,14 4 0,-22-6 57,1 1 1,0 0 0,0-1-1,-1 1 1,1 0 0,0 0-1,-1 0 1,1 0 0,-1 1-1,1-1 1,-1 0 0,0 1-1,1-1 1,-1 1 0,0-1-1,0 1 1,0-1 0,0 1-1,0 0 1,0-1 0,-1 1-1,1 0 1,-1 0 0,1 0-1,-1 0 1,0-1 0,1 1-1,-1 3 1,0 559 1262,1-544-2418,0-43-2697,-1 7-325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29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33 127 10410,'0'-1'272,"0"0"1,-1 1 0,1-1-1,0 0 1,0 1-1,0-1 1,0 0-1,0 1 1,-1-1-1,1 0 1,0 1 0,-1-1-1,1 1 1,0-1-1,-1 0 1,1 1-1,-1-1 1,1 1-1,-1-1 1,0 0 0,0 1-226,1 0 0,0 0 1,-1 0-1,1 0 0,0 0 1,-1 0-1,1 0 1,0 0-1,0 1 0,-1-1 1,1 0-1,0 0 1,-1 0-1,1 0 0,0 0 1,0 1-1,-1-1 0,1 0 1,0 0-1,0 1 1,-1-1-1,1 0 0,0 0 1,0 1-1,0-1 1,-1 0-1,1 0 0,0 1 1,0-1-1,0 0 1,0 1-1,0-1 0,0 0 1,0 1-1,0-1 0,0 0 1,0 1-1,0-1 1,0 0-1,0 1 0,0-1 1,0 0-1,0 0 1,0 1-1,0-1 0,0 0 1,0 1-1,0-1 0,1 1 1,-2 79 54,4 113 217,-1-166-289,2 0-1,0-1 0,2 1 1,1-1-1,11 27 1,-17-49-47,0-3-42,-1 1 0,1 0 0,-1-1 0,1 1 0,0 0 0,-1-1 0,1 1 0,0-1 0,0 1 0,0-1 0,0 0 0,0 1 0,1-1 0,-1 0 1,0 0-1,1 0 0,-1 0 0,3 2 0,-3-24-673,-1 8 765,1-9-144,-1-1 1,-1 1-1,-1 0 0,-1 0 1,-1 1-1,-13-42 0,4 27 302,2-2 0,1 1-1,2-1 1,1-1 0,2 0-1,1-68 1,4 106-187,0 0 0,0 0 0,1 0 0,-1 0 0,1 0 0,-1 1 0,0-1 0,1 0 0,0 0 0,-1 1 0,1-1 0,-1 0 0,1 1 0,0-1 0,-1 0 0,1 1 0,0-1 0,0 1 0,0-1 0,-1 1 0,1 0 0,0-1 0,1 1 0,27-9 61,-21 7-61,23-6 0,1 2 0,-1 1 0,1 1 0,0 2-1,0 1 1,45 5 0,-68-3-47,0 1-1,1-1 1,-1 2 0,0-1-1,0 1 1,0 0 0,0 1-1,9 6 1,-15-9 25,-1 0-1,0 0 1,0 1-1,0-1 1,0 0 0,0 1-1,-1 0 1,1-1-1,0 1 1,-1 0 0,1 0-1,-1 0 1,0 0-1,1 0 1,-1 0 0,0 1-1,0-1 1,-1 0 0,1 0-1,0 1 1,-1-1-1,1 1 1,-1-1 0,0 0-1,0 1 1,0-1-1,0 1 1,0-1 0,-1 0-1,1 1 1,-1-1-1,1 1 1,-1-1 0,0 0-1,0 0 1,0 1-1,-1 1 1,-2 2 24,0-1 1,-1 0-1,0 0 1,1 0-1,-2 0 1,1-1-1,0 1 1,-1-1-1,0-1 1,-11 6-1,-67 27 227,51-24 242,-1-2 1,0-1-1,-1-1 0,0-2 0,-59 2 0,93-8-432,25 14-6898,2-6 2040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4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155 132 1377,'7'-49'8727,"-5"42"-8077,0 0 0,-1 0 0,0-1 0,-1 1 0,1 0 0,-2-11 0,0 16-579,1 1-1,-1 0 1,0 0 0,0 0-1,0-1 1,0 1 0,0 0 0,0 1-1,0-1 1,-1 0 0,1 0 0,0 0-1,0 1 1,-1-1 0,1 0-1,0 1 1,-1 0 0,1-1 0,-1 1-1,1 0 1,0-1 0,-4 1-1,-33-3 808,33 2-884,0 2 1,0-1 0,-1 0 0,1 1 0,0 0-1,0 0 1,0 1 0,0-1 0,0 1 0,-6 3-1,8-3-2,0 0 0,0 1 0,0-1-1,0 1 1,1-1 0,-1 1 0,1 0-1,0 0 1,0 0 0,0 0 0,0 1-1,1-1 1,-1 0 0,1 1 0,0-1-1,-1 4 1,2-5-12,0-1 0,-1 0 1,1 1-1,0-1 0,0 1 0,0-1 0,1 0 0,-1 1 1,0-1-1,0 1 0,1-1 0,-1 0 0,1 0 1,-1 1-1,1-1 0,0 0 0,-1 0 0,1 0 0,0 1 1,0-1-1,0 0 0,0 0 0,0 0 0,0 0 1,0-1-1,0 1 0,2 1 0,41 21-18,-23-14-4,-9-2 16,-1 0 0,1 1 0,-2 0 0,1 0 1,17 20-1,-24-23 4,0 0 0,0 0 1,0 0-1,-1 1 0,0-1 1,0 1-1,0 0 0,-1 0 1,0 0-1,0 0 0,-1 0 0,1 0 1,-1 1-1,0 9 0,-1-14 20,-1 0 0,1 0-1,-1 0 1,0 0 0,0 0-1,1 0 1,-1 0 0,0 0-1,-1-1 1,1 1 0,0 0-1,0-1 1,-1 1 0,1-1-1,-1 1 1,1-1 0,-1 0-1,0 1 1,0-1 0,1 0-1,-1 0 1,0 0 0,0-1 0,0 1-1,0 0 1,-3 0 0,-5 2-170,0 0 1,0-1 0,-20 2 0,22-4 152,3 1-4,0 0 0,-1-1 0,1 0 0,0 0 1,0 0-1,-1-1 0,-9-2 0,14 2-19,-1 0 0,1 0 1,-1 0-1,1 0 0,0 0 0,-1 0 0,1-1 1,0 1-1,0-1 0,0 1 0,0 0 1,0-1-1,0 0 0,0 1 0,0-1 0,1 0 1,-1 1-1,1-1 0,-1 0 0,1 1 0,0-1 1,0 0-1,0 0 0,-1 0 0,2 1 1,-1-1-1,0-2 0,1-8 10,1 1 0,-1-1 0,2 1-1,0-1 1,0 1 0,1 0 0,0 0 0,1 1 0,8-14 0,64-91 355,-66 101-256,-2 1-72,15-17-999,-20 28-2780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7175,'0'3'2060,"11"181"2046,1 4-2174,-12-2-838,0-185-1024,1-3-273,9-15 180,1 1 0,1 0 0,0 0-1,1 2 1,0 0 0,1 0 0,1 1 0,25-17 0,-34 26-36,0 1 0,0 0 1,1 0-1,-1 1 0,1 0 0,0 0 1,0 0-1,-1 1 0,1 0 1,0 0-1,0 1 0,11 0 0,-18 0 54,1 1 0,0-1-1,0 0 1,-1 0 0,1 1-1,0-1 1,-1 1 0,1-1-1,-1 0 1,1 1 0,0-1-1,-1 1 1,1-1 0,-1 1-1,1 0 1,-1-1-1,1 1 1,-1-1 0,0 1-1,1 0 1,-1 0 0,0-1-1,0 1 1,1 0 0,-1-1-1,0 1 1,0 0 0,0 0-1,0-1 1,0 1 0,0 0-1,0 1 1,-1 31 586,0-28-542,0 1-27,0 1 1,-1-1-1,0 0 1,0 1 0,0-1-1,-1 0 1,0 0 0,0 0-1,-1-1 1,0 1 0,0-1-1,0 0 1,0 0-1,-1 0 1,0 0 0,0-1-1,0 0 1,0 0 0,-1 0-1,0-1 1,0 0-1,0 0 1,0 0 0,0-1-1,0 0 1,-1 0 0,1-1-1,-1 1 1,-8-1 0,14-1-36,0-1 0,1 1 1,-1-1-1,0 1 0,1-1 1,-1 1-1,1-1 0,-1 1 1,1-1-1,-1 0 1,1 1-1,0-1 0,-1 0 1,1 1-1,0-1 0,-1 0 1,1 0-1,0 1 0,0-1 1,0 0-1,0 0 0,0 0 1,0 1-1,0-1 1,0 0-1,0 0 0,0 0 1,0 0-2,0-1-1,0 1 1,0 0 0,0 0 0,0 0 0,0 0 0,0-1 0,0 1 0,1 0 0,-1 0 0,0 0 0,1 0-1,-1 0 1,1 0 0,-1 0 0,1 0 0,0 0 0,-1 0 0,2-1 0,5 0 38,0 0 1,0 0-1,0 1 1,0 0-1,0 0 1,0 1-1,12 0 1,-11 1 3,0-1 1,0 0-1,0-1 1,1 0-1,-1 0 1,12-5-1,-14 4-17,-1 0 1,0-1-1,0 0 0,0 0 0,0 0 0,0-1 0,-1 0 0,0 0 0,1 0 0,-2 0 0,6-6 0,-1-3-1,0-1 0,12-24-1,1-6 0,-21 44 5,1 0-1,-1-1 1,0 1-1,0 0 1,0 0 0,0 0-1,1 0 1,-1 0-1,0 0 1,0 0 0,0 0-1,1-1 1,-1 1-1,0 0 1,0 0 0,0 0-1,1 0 1,-1 0-1,0 0 1,0 0 0,0 0-1,1 0 1,-1 0-1,0 0 1,0 0-1,0 1 1,1-1 0,-1 0-1,0 0 1,0 0-1,0 0 1,0 0 0,1 0-1,-1 0 1,0 0-1,0 1 1,0-1 0,0 0-1,0 0 1,1 0-1,-1 0 1,0 1 0,0-1-1,0 0 1,0 0-1,0 0 1,0 0 0,0 1-1,0-1 1,0 0-1,0 0 1,1 0-1,-1 1 1,0-1 0,0 0-1,0 0 1,0 0-1,-1 1 1,8 15 425,-7-15-355,20 71 916,-14-46-1051,1 0 0,14 31 0,-20-56-219,-1 0 1,1 0-1,-1-1 1,1 1 0,-1 0-1,1 0 1,0-1 0,-1 1-1,1-1 1,0 1-1,-1 0 1,1-1 0,0 1-1,0-1 1,0 0 0,-1 1-1,3 0 1,3-1-4937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9289,'-5'0'4036,"3"0"-1602,0 0-929,0 0-864,-1 4-641,1 12-224,-3 7-865,5 1-1025,0 2-1986,0-6-4676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5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2819,'1'0'7303,"1"13"-7117,0 74 1253,4 1 0,3-1 0,34 135-1,-35-183-1227,-6-23-2711,-2-12 1426,-11-14-10825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6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1826,'16'0'6342,"6"0"-4485,10 0 1635,2-2-2019,10-3-672,1-1-289,3-2-512,0-2-32,-3-2-1761,-6-6-3813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6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6758,'0'1'176,"0"0"-1,0 0 1,-1 0-1,1 0 1,0 0-1,-1-1 1,1 1 0,-1 0-1,1 0 1,-1 0-1,1-1 1,-1 1-1,0 0 1,1-1-1,-1 1 1,0 0-1,0-1 1,1 1-1,-1-1 1,0 1-1,0-1 1,0 0-1,0 1 1,-28 9 1450,17-6-1502,3-1 99,0 1 0,0 1 0,1-1-1,-1 1 1,1 1 0,0-1 0,1 1-1,-10 10 1,13-12-187,0 1 0,1-1 1,0 1-1,0 0 0,0 0 0,0 0 0,1 0 1,0 0-1,0 1 0,0-1 0,1 1 0,-1-1 1,2 1-1,-1-1 0,0 10 0,1-14-31,1 1 0,-1-1 0,1 1 0,-1-1 0,1 0 0,-1 1 0,1-1 0,0 0 0,0 0 0,0 1 0,-1-1 0,1 0 0,0 0 0,0 0 0,1 0 0,-1 0 0,0 0 0,0 0 0,0-1 0,1 1 0,-1 0 0,0-1 0,1 1 0,-1-1 0,0 1 0,4 0 0,46 9 48,-33-7-59,-14-3 23,7 2-19,0 1 0,1 0 0,-1 1 0,0 0-1,13 7 1,-22-10 25,0 0 0,-1 0-1,1 0 1,0 0-1,-1 1 1,1-1 0,-1 0-1,0 1 1,1-1 0,-1 0-1,0 1 1,0 0-1,0-1 1,0 1 0,0 0-1,0-1 1,-1 1-1,1 0 1,0 0 0,-1 0-1,0 0 1,1 0-1,-1 0 1,0-1 0,0 1-1,0 0 1,0 0-1,0 0 1,-1 0 0,1 0-1,0 0 1,-1 0 0,0 0-1,1-1 1,-1 1-1,0 0 1,0 0 0,0-1-1,0 1 1,0-1-1,0 1 1,-2 1 0,-8 9-250,0-1 0,0 0 0,-1-1 0,0 0 1,-21 12-1,31-21 152,-44 29-3390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7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209 585 2819,'2'-82'3495,"0"-36"-2015,-3 115-1403,1 0-1,-1 1 1,1-1-1,-1 0 1,0 0-1,0 0 1,-1 1-1,1-1 1,0 1-1,-1-1 1,1 1-1,-1-1 1,0 1 0,0 0-1,0 0 1,0 0-1,0 0 1,-1 0-1,1 0 1,-1 1-1,1-1 1,-1 1-1,1 0 1,-1-1-1,0 1 1,0 1 0,1-1-1,-1 0 1,-4 0-1,3 0 23,0 0 0,0 1 0,0 0 1,-1-1-1,1 1 0,0 1 0,0-1 0,0 1 0,0-1 0,0 1 0,0 0 1,0 1-1,0-1 0,0 1 0,0-1 0,0 1 0,1 0 0,-1 1 0,1-1 0,-5 4 1,1 3-22,0 0 1,0 0-1,1 1 1,1 0-1,-1 0 1,1 0-1,1 0 1,0 1-1,1 0 1,0 0-1,0 0 1,1 0-1,1 1 1,-1-1-1,2 0 1,1 16-1,-1-26-72,1 0 1,0 1-1,0-1 0,0 0 0,0 0 1,0 0-1,0 0 0,0 0 0,0 0 0,0 0 1,0-1-1,0 1 0,1 0 0,-1-1 1,0 1-1,1-1 0,-1 1 0,0-1 1,1 1-1,-1-1 0,1 0 0,-1 0 1,1 0-1,-1 0 0,0 0 0,1 0 1,1 0-1,2 0 1,1 0 1,0 0-1,-1 0 1,1-1-1,-1 0 1,0 0-1,7-2 1,-9 1-62,0 0 1,1 0-1,-1 0 1,0-1-1,0 0 1,0 0-1,-1 1 1,1-2-1,-1 1 0,1 0 1,2-7-1,21-44 78,-23 45-72,25-66 85,-4-1 0,-3-1 1,15-105-1,-31 156 312,-2 13 998,-7 28-699,-5 17-586,0 1 85,1 1-1,-6 58 1,13-82-127,-2 121 416,3-115-395,2-1 1,-1 1-1,2-1 1,0 1 0,1-1-1,7 17 1,-10-29-209,0 0 0,0 0 1,0 0-1,1 0 0,-1 0 0,1 0 0,0 0 1,0-1-1,0 1 0,0 0 0,1-1 0,-1 0 1,0 0-1,1 0 0,0 0 0,0 0 1,-1 0-1,1 0 0,0-1 0,0 0 0,0 1 1,1-1-1,-1 0 0,0-1 0,0 1 1,0-1-1,1 1 0,-1-1 0,0 0 0,1 0 1,-1 0-1,6-2 0,24-6-5444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7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66 8808,'-2'2'4784,"-5"-4"-3772,-4-4-1266,-1-3-243,1 0 295,-1 1 0,-25-14 1,32 20 171,0 0 1,0 1-1,0-1 1,0 1 0,0 0-1,0 0 1,0 0-1,0 1 1,0 0 0,-1 0-1,1 0 1,-6 2 0,7-1 16,0 1 1,0 0 0,0 0 0,0 0-1,1 1 1,-1-1 0,1 1 0,-1 0-1,1 0 1,0 0 0,0 0 0,0 0-1,1 1 1,-1 0 0,1-1 0,0 1 0,0 0-1,0 0 1,1 0 0,-2 6 0,-2 3 13,0 0 0,2 1 0,-1 0 0,2 0 0,-1 17 0,2-19 25,0-8-7,1 1-1,0-1 1,0 1-1,0-1 1,1 1-1,0 6 1,0-10-13,-1 0 1,1 0 0,-1 0 0,1 0 0,0 0-1,-1 0 1,1 0 0,0 0 0,0 0-1,0 0 1,0 0 0,0 0 0,0-1-1,0 1 1,0 0 0,0-1 0,0 1 0,0 0-1,0-1 1,0 0 0,0 1 0,1-1-1,-1 0 1,0 1 0,0-1 0,0 0-1,1 0 1,1 0 0,2 0-36,0 1 0,1-1-1,-1-1 1,0 1 0,1-1 0,-1 0 0,0 0-1,1 0 1,-1-1 0,0 1 0,0-1 0,0-1-1,5-2 1,-4 0-138,0 0 0,-1 0 0,1 0 0,-1-1 1,-1 0-1,1 0 0,-1 0 0,7-13 0,13-37-1741,-18 40 7355,-6 36-5203,-1-10-67,1 0 0,0 0-1,0 0 1,4 18 0,-3-26-207,-1-1 0,1 1 0,-1 0-1,1 0 1,0-1 0,-1 1 0,1 0-1,0-1 1,0 1 0,0 0 0,1-1-1,-1 0 1,0 1 0,0-1 0,1 0-1,-1 1 1,1-1 0,-1 0 0,1 0-1,0 0 1,-1 0 0,1-1 0,0 1-1,0 0 1,-1-1 0,1 1 0,0-1-1,0 0 1,0 1 0,0-1 0,2 0-1,40-3-5190,-17-8-982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38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253 332 1666,'6'2'12071,"-6"-2"-11847,5-12 1999,0-13-2968,-5 20 758,1-1 10,-1 0-1,1 0 0,-2 0 0,1 1 0,-1-1 0,-2-11 0,2 15 10,0 0-1,0 0 0,0 0 1,-1 0-1,1 0 0,-1 0 1,1 0-1,-1 1 0,0-1 1,1 1-1,-1-1 0,0 1 1,0-1-1,0 1 0,-1 0 1,1 0-1,0 0 0,0 0 1,-4-1-1,-6-2 132,0 1 0,0 0 0,-1 0 0,1 1 0,-24 0 0,32 2-168,-1 0 0,1 0 0,-1 0 0,1 1 0,-1 0-1,1 0 1,0 0 0,-1 1 0,1 0 0,0-1 0,0 1 0,0 1-1,0-1 1,0 0 0,1 1 0,-1 0 0,1 0 0,0 0 0,-5 5 0,3 0-28,-1 1 1,2-1 0,-1 1-1,1 0 1,0 0 0,1 1-1,0-1 1,0 1 0,-1 11-1,2 4-72,0-1-1,2 39 0,0-61 98,1 1 0,-1-1 0,1 1 0,-1-1 0,1 1 0,0-1 0,0 0 0,0 1 0,0-1-1,0 0 1,1 0 0,-1 0 0,1 0 0,-1 0 0,1 0 0,0 0 0,0 0 0,0-1 0,0 1 0,0-1 0,0 1 0,0-1 0,0 0 0,1 0 0,-1 0 0,0 0 0,1 0 0,4 1 0,-3-1-128,1-1 0,-1 1 1,1-1-1,-1 1 1,1-1-1,-1-1 0,0 1 1,1-1-1,-1 1 0,1-1 1,-1-1-1,0 1 1,0 0-1,0-1 0,0 0 1,0 0-1,4-3 0,0-1-127,-1-1-1,1 0 1,-2-1-1,1 1 0,-1-1 1,0-1-1,-1 1 0,8-18 1,30-80-2178,-39 94 2300,46-154-575,-30 54 3658,-28 172 2089,0-7-4973,-2 75 0,9-84-80,2 52-62,0-86 28,0-1-1,1 1 0,0-1 0,0 1 0,1-1 0,1 0 0,6 14 0,-9-21-1,0 0-1,0 0 0,0 0 1,1 0-1,-1 0 1,0 0-1,1-1 1,0 1-1,-1 0 0,1-1 1,0 1-1,0-1 1,0 0-1,0 1 1,0-1-1,0 0 0,0 0 1,0 0-1,0-1 1,1 1-1,-1-1 1,0 1-1,0-1 0,1 1 1,-1-1-1,0 0 1,1 0-1,-1 0 1,0-1-1,1 1 0,-1-1 1,0 1-1,4-2 1,0-1-64,0 1 1,-1-1-1,1-1 1,-1 1 0,0-1-1,0 0 1,0 0-1,-1 0 1,1-1-1,-1 0 1,4-6 0,42-75 387,-52 99 3539,4 20-3806,-1-11 164,-1-21-160,0 1 0,1-1 1,-1 1-1,1-1 0,-1 1 0,1-1 1,0 1-1,0-1 0,-1 0 0,1 1 1,0-1-1,0 0 0,0 0 0,0 0 1,0 0-1,1 0 0,-1 0 0,0 0 1,0 0-1,1 0 0,-1 0 0,0-1 0,1 1 1,-1-1-1,1 1 0,-1-1 0,1 1 1,-1-1-1,1 0 0,-1 0 0,3 0 1,9 2 43,0-1 0,23-1 0,-24 0 18,-9-1-39,0 1 1,-1-1-1,1 0 1,-1 0-1,1 0 1,-1 0-1,1 0 1,-1-1-1,0 1 1,1-1-1,-1 1 1,0-1-1,0 0 1,0 0-1,0 0 1,-1 0-1,1 0 1,0 0-1,-1 0 1,1-1-1,-1 1 1,0 0-1,0-1 1,0 1-1,0-1 1,0 0-1,0-3 1,3-8-34,-1-1 0,0 1 1,1-23-1,-3 24-24,0-1 0,-1 1 0,-1 0 0,0 0 0,-3-18 0,2 26-20,0 0-1,1 0 1,-2 0 0,1 1 0,0-1-1,-1 1 1,0 0 0,0-1 0,0 1-1,-1 1 1,1-1 0,-1 0 0,0 1 0,0 0-1,0 0 1,-6-3 0,5 3-11,1 0 1,-1 0-1,0 1 0,0 0 1,0 0-1,0 0 1,0 1-1,0-1 0,-1 1 1,1 1-1,-1-1 1,1 1-1,0 0 0,-1 0 1,1 0-1,0 1 0,-1 0 1,-6 2-1,8-2 86,0 1 0,0 0 0,1 0-1,-1 0 1,1 0 0,0 1 0,0 0-1,0-1 1,0 1 0,0 0 0,0 0-1,1 1 1,0-1 0,-1 0 0,1 1-1,1-1 1,-1 1 0,0 0 0,1 0-1,0 0 1,0 0 0,0 0 0,0 0 0,0 4-1,-1 35 621,2-41-631,1-1-1,-1 0 1,0 1 0,1-1-1,-1 1 1,1-1 0,-1 1 0,1-1-1,-1 0 1,1 0 0,0 1-1,0-1 1,0 0 0,0 0-1,0 0 1,0 0 0,0 0-1,0 0 1,0 0 0,1 0-1,-1 0 1,0 0 0,0-1 0,3 2-1,4 0 13,1 0 0,-1 0-1,0-1 1,1 0 0,-1 0-1,1-1 1,-1 0 0,0-1 0,1 0-1,-1 0 1,1-1 0,-1 0-1,0 0 1,0-1 0,0 0 0,0 0-1,-1-1 1,1 0 0,11-9-1,-13 8-639,0 1 1,-1-1-1,1-1 0,-1 1 0,0-1 0,-1 0 0,1 0 1,4-10-1,7-24-10302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0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1 224,'3'14'3959,"-1"3"3646,-7-7-6511,4-8-1043,-1 0 1,0 0 0,1 1 0,-1-1 0,1 1 0,0-1 0,-1 1 0,1-1 0,0 1 0,1 0 0,-1-1-1,0 1 1,1 0 0,-1 4 0,2 47-138,-1-30 98,-1 50 37,-1-21-12,8 80 0,-2-118-617,-1-14-1930,7-23-1898,-9 18 4406,8-25-5374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0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89 9097,'-2'0'2882,"-10"0"-1686,10 1-1052,0 0 0,0-1 0,0 1 0,0 0 0,0 0 0,0 0 1,0 0-1,0 0 0,0 1 0,1-1 0,-1 1 0,0-1 0,1 1 0,-1-1 0,1 1 0,0 0 0,0 0 0,-1 0 0,1-1 0,0 1 0,1 0 0,-1 1 0,-1 2 0,-12 54 907,14-58-1053,-6 39 149,3 0 0,1 0 1,2 0-1,6 43 0,-4-66-150,1 1 0,1 0-1,0-1 1,2 0 0,0 0-1,1 0 1,0-1 0,1 0-1,1 0 1,13 18 0,-15-26 20,0 0 0,0 0 1,1 0-1,-1-1 0,2 0 1,-1 0-1,1-1 1,0 0-1,0-1 0,0 0 1,1 0-1,0-1 1,0-1-1,0 1 0,1-1 1,-1-1-1,1 0 1,14 1-1,-14-3-18,0 1 1,-1-2-1,1 1 0,-1-2 0,1 1 0,-1-1 1,1-1-1,15-6 0,-18 6-61,-1-1 1,0-1-1,0 1 0,0-1 1,-1-1-1,1 1 0,-1-1 1,0 0-1,-1 0 0,0-1 0,8-11 1,-2-2 75,-1 0 0,0 0 0,-2 0 0,0-1 1,-2-1-1,0 1 0,-1-1 0,3-36 0,-3-21 541,-5-86 1,-1 74 154,1 8 1383,-3 83-1411,0 0-2009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1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1 187 3748,'14'-2'9293,"18"-1"-7398,42-4-2578,19 2 723,-50 3 135,63-10 0,113-30 55,-96 12-220,-73 16 30,58-9 0,151 1-77,-108 10 135,64 0-388,252 12 658,-467 0-245,1 16 304,1 1 0,1-1-1,7 27 1,4 23-116,4 33-1396,-14-79-1257,-3-12-3787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2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0 1634,'-3'0'2781,"-2"0"-2085,-1 0 0,1 1 0,-1 0 0,1 0 0,-1 0 0,1 0-1,0 1 1,0 0 0,0 0 0,0 0 0,-5 4 0,3-1-399,1-1 0,0 1-1,0 1 1,1-1 0,-1 1-1,1 0 1,-8 13 0,0 1-195,2 1 0,0 0 1,1 1-1,1 0 0,1 0 1,0 1-1,2 0 0,1 0 1,1 1-1,1 0 0,0 35 0,3-40-128,0 0 0,1 0-1,1 1 1,8 34-1,-8-48 18,1 0-1,-1 0 1,1 0-1,0 0 1,1 0-1,-1 0 0,1-1 1,0 1-1,1-1 1,-1 0-1,1-1 1,0 1-1,0-1 0,1 0 1,-1 0-1,1 0 1,10 4-1,-10-6-59,-1 0 0,1-1-1,0 1 1,0-1 0,-1 0 0,1-1-1,0 1 1,0-1 0,7-1-1,1 1-59,-13-2 148,0 0 1,0 1-1,0-1 0,0 0 0,-1 0 1,1 0-1,-1 0 0,0 0 0,1 0 1,-1 0-1,0 0 0,0 0 0,0 0 1,-1-1-1,0-2 0,1 0 9,0 1-9,0 0 1,0 1-1,0-1 0,-1 0 0,0 1 0,0-1 0,0 1 0,0-1 0,0 1 0,-1-1 0,1 1 1,-1 0-1,0 0 0,0 0 0,0 0 0,0 0 0,-1 0 0,1 1 0,-1-1 0,-3-2 0,1 2-5,0 0-1,0 0 1,0 1-1,0 0 1,-1 0-1,1 0 1,0 0-1,-1 1 1,0 0-1,1 0 1,-1 1-1,-8 0 1,13 0-47,-1 0 0,1 0 0,0 0 0,0 0 0,-1 1 0,1-1 0,0 0 0,-1 1 0,1-1 0,0 1 0,0 0 0,0-1 0,0 1 0,0 0 0,-1 0 0,1 0 0,1-1 0,-1 1 0,0 0 0,0 0 0,0 1 0,0-1 0,1 0 0,-1 0 0,0 0 0,1 0 0,-1 1 0,1-1 0,0 0 0,-1 2 0,-1 4-811,1 0 0,0 0-1,1 1 1,0 8-1,0-14 511,0 14-3354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2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6150,'-4'11'315,"0"-1"1,1 1-1,0 0 1,1 0-1,0 1 1,0 12-1,2 71 877,2-41-909,-2 120-2012,28-195 1296,-4 5 559,-18 11-87,0 0 1,0 0 0,1 1-1,-1 0 1,1 0 0,1 0-1,-1 1 1,0 0-1,1 1 1,-1 0 0,1 0-1,11-1 1,-8 2-5,-9 1 147,1 0 0,-1 0 0,1 0 0,-1 0 0,0 0 0,1 1 0,-1-1 0,5 2 0,-6-1-127,0-1-1,0 1 1,0 0-1,-1 0 1,1 0 0,0-1-1,0 1 1,-1 0-1,1 0 1,-1 0-1,1 0 1,-1 0 0,1 0-1,-1 0 1,0 0-1,1 0 1,-1 0-1,0 0 1,0 0 0,0 0-1,0 1 1,0-1-1,0 0 1,0 2-1,0 5-5,0 1 0,-1-1 0,0 1 0,-1-1 0,0 1 0,0-1 0,-1 0 0,0 0-1,0 0 1,-1 0 0,0-1 0,0 1 0,-1-1 0,0 0 0,0 0 0,-1-1-1,0 0 1,-7 7 0,-47 41-215,54-49 167,-1 0 0,1-1 1,-1 0-1,0 0 0,0-1 1,0 0-1,0 0 0,-11 2 0,15-5-711,7-4 840,8-2 354,6 2-369,3 0 114,0-1 0,-1-1 0,29-12 0,-42 14-189,-1 1 0,1-1 0,-1 0 0,0 0-1,-1-1 1,1 0 0,-1 0 0,0 0 0,0-1 0,0 1-1,-1-1 1,0-1 0,0 1 0,3-7 0,-1 0-31,0-1 0,-1 1 0,-1-1 1,3-15-1,-3-9 2358,0 161-1145,-4-116-1361,3 41 126,-3-46-269,0 0-1,1 1 1,-1-1-1,1 0 1,0 0-1,0 0 1,-1 1-1,1-1 1,1 0 0,-1 0-1,0 0 1,0 0-1,1-1 1,-1 1-1,1 0 1,3 2-1,6 1-3726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12396,'0'0'3331,"-4"0"-2723,-3 18-640,0 8-256,5 4-513,2-1-2882,0-11-1890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3619,'0'0'4970,"0"13"-1852,0 68-1066,8 272 952,-3-290-2916,2 0 0,4-1 0,27 93 0,-30-128-113,2-1-1,1 0 1,14 25-1,-16-42-755,-9-9 664,0 1 0,0-1 0,0 0 0,1 0 0,-1 0 0,0 0 0,0 0 0,0 1 0,0-1 0,1 0 0,-1 0 0,0 0 0,0 0 0,1 0 0,-1 0 0,0 0 0,0 0 0,0 0 0,1 0 0,-1 0 0,0 0 0,0 0 0,0 0 0,1 0-1,-1 0 1,0 0 0,0 0 0,1 0 0,-1 0 0,0 0 0,0 0 0,0-1 0,0 1 0,1 0 0,-1 0 0,0 0 0,0 0 0,0 0 0,0 0 0,1-1 0,-1 1 0,0 0 0,0 0 0,0 0 0,0-1 0,0 1 0,0 0 0,0 0 0,1 0 0,-1-1 0,0 1 0,0 0 0,0 0 0,0 0 0,0-1-1,0-19-4499</inkml:trace>
  <inkml:trace contextRef="#ctx0" brushRef="#br0" timeOffset="1">0 553 2787,'0'6'3555,"10"-4"-1761,8-2 928,9 0-896,3 0 64,8-2-449,1-14-960,0-2-610,2-3 514,-3-1-802,-1 0-3811,-8 0-5092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3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0 221 5445,'6'-16'2660,"0"0"0,14-27 0,-4 11-732,26-62-1837,-42 93-85,1-1 0,-1 1 1,0 0-1,1 0 0,0 0 0,-1 0 1,1 0-1,-1 0 0,1 1 0,0-1 1,0 0-1,0 0 0,-1 0 0,1 1 1,0-1-1,0 0 0,0 1 0,0-1 1,0 1-1,0-1 0,0 1 1,0-1-1,1 1 0,-1 0 0,0 0 1,0-1-1,0 1 0,0 0 0,0 0 1,1 0-1,-1 0 0,0 0 0,0 1 1,0-1-1,0 0 0,0 0 0,0 1 1,1-1-1,-1 1 0,0-1 0,0 1 1,0-1-1,0 1 0,-1 0 0,1-1 1,0 1-1,0 0 0,1 2 0,5 3 68,-1 1 0,0 0-1,0 0 1,6 13-1,-12-20-80,9 16 25,-1 1 0,-1-1 0,0 2 1,-2-1-1,0 1 0,0-1 0,-2 1 0,0 0 0,-1 1 0,-1-1 0,-1 0 0,-3 29 0,2-45-4,1 0-1,-1 0 1,1-1 0,-1 1-1,0 0 1,1-1 0,-1 1-1,0 0 1,0-1-1,-1 1 1,1-1 0,0 1-1,0-1 1,-1 0 0,1 0-1,-1 0 1,1 1-1,-1-1 1,1-1 0,-1 1-1,0 0 1,1 0 0,-1 0-1,0-1 1,0 1-1,1-1 1,-1 0 0,0 1-1,-3-1 1,-9 1 188,0 0 0,0 0 0,-16-3 1,4 1 907,26 1-1527,0 5-3725,0 2-844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4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5221,'0'8'929,"0"6"384,0 2 192,0 4-383,4 8-258,-4 11 97,5 7-352,-5 5-33,4-2-447,-4-13 95,5-14-224,0-14 32,-1-6-353,3-2-5700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5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8552,'0'0'3812,"18"0"-4069,14 0 1379,2-5-290,7-5-319,-7 4-513,0 0-32,-7 2-160,-8 2-1602,-10 2-1537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1 140 9897,'0'0'1282,"25"0"-1,6 0 1057,17 0-544,7-14-769,2-8 512,-3-2-1153,-1 1-416,-10 3 0,-7 8-704,-4 0-1987,-7 0-3491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6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1 440 3235,'7'-25'11709,"19"-26"-10611,-5 11-1050,47-117-876,-68 157 851,0 0 0,0-1 0,0 1 0,0 0 0,0 0 0,0-1 0,0 1 0,0 0 0,0 0 0,1 0 0,-1-1 1,0 1-1,0 0 0,0 0 0,0 0 0,0 0 0,1-1 0,-1 1 0,0 0 0,0 0 0,0 0 0,1 0 0,-1 0 0,0 0 0,0-1 0,1 1 0,-1 0 0,0 0 0,0 0 0,0 0 0,1 0 0,-1 0 0,0 0 0,0 0 0,1 0 0,-1 0 0,0 0 0,0 0 0,1 0 0,-1 0 0,0 0 0,1 1 0,7 9 204,2 18 51,-11-11-6,5 76 170,-4-83-453,2-1 1,0 1-1,0 0 1,1-1-1,0 0 1,0 0 0,6 11-1,-7-18-74,-2-2-11,2-1-48,0 0 69,0 0 0,0-1 0,0 1 1,0-1-1,-1 0 0,1 1 1,-1-1-1,1 0 0,-1 0 0,0 0 1,1 0-1,-1 0 0,0 0 1,1-4-1,2-2 21,12-21-106,-2-1 1,12-35-1,-13 30 79,25-46 2141,-40 117-1900,1-17-67,1-1 0,3 28 0,-2-42-87,0 1 0,0 0 0,0-1 0,0 1 0,1 0 0,0-1 0,0 0 0,0 1 0,0-1 0,1 0 0,0 0 0,0 0 0,0 0 0,4 3 0,-5-5-9,-1-1 1,1 1 0,-1-1 0,1 0 0,0 0-1,0 0 1,0 0 0,-1 0 0,1 0 0,0-1 0,0 1-1,0 0 1,0-1 0,0 0 0,0 1 0,1-1-1,-1 0 1,0 0 0,0 0 0,0 0 0,3-1-1,-2 0 6,1-1 0,-1 1 0,0-1-1,0 0 1,0 1 0,0-1 0,0-1 0,0 1-1,0 0 1,0-1 0,2-3 0,4-6-12,0 0 0,-1 0 0,-1-1 1,12-25-1,17-74-416,-18 51 268,-17 58 114,0-1-1,0 1 1,1 0 0,-1-1-1,1 1 1,0 0-1,2-3 1,-3 5 32,-1 1 0,0 0 1,1-1-1,-1 1 0,1 0 0,-1-1 1,0 1-1,1 0 0,-1-1 0,1 1 1,-1 0-1,1 0 0,-1 0 0,1 0 1,-1-1-1,1 1 0,-1 0 0,1 0 1,0 0-1,-1 0 0,1 0 0,0 0 0,0 1 2,0-1 0,1 1-1,-1 0 1,0-1-1,0 1 1,0 0 0,0 0-1,0 0 1,0-1 0,0 1-1,0 0 1,0 0-1,1 2 1,2 4 37,0-1 0,-1 1 0,0 0 1,0 0-1,0 0 0,-1 0 0,0 1 0,-1-1 0,0 1 0,1 7 1,0 83 488,-3-65-287,1 8-38,0-40-251,1-51-6117,3-11-4554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0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98 6086,'-15'-8'6738,"29"6"-1767,-2 1-6014,467-59 4406,-470 56-4994,-15-1-894,-17-4-2054,23 9 4383,-29-8-4966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6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12364,'1'1'3835,"1"10"-3522,20 294 1585,26-4-1928,-46-289-15,2 12-93,1-1 0,1 0-1,11 31 1,-17-54-7,0 1 1,0-1-1,0 1 0,1-1 0,-1 1 1,0-1-1,0 1 0,0-1 0,1 1 1,-1-1-1,0 1 0,1-1 1,-1 1-1,0-1 0,1 0 0,-1 1 1,1-1-1,-1 0 0,1 1 0,-1-1 1,1 0-1,-1 0 0,1 1 0,-1-1 1,1 0-1,-1 0 0,1 0 0,-1 0 1,2 1-1,-2-2-180,1 0 0,0 1 0,-1-1 0,1 1 0,-1-1 0,1 0-1,-1 0 1,1 1 0,-1-1 0,1 0 0,-1 0 0,0 1 0,1-1 0,-1 0 0,0 0 0,0 0 0,0 0 0,0 0 0,0 1 0,0-1 0,0-1 0,4-33-5227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7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9769,'0'2'6086,"9"-2"-6054,16 0 192,12 0 897,4-4-768,4-8-97,3 2-256,-5-6-96,3 0-673,-12 3-1217,-7 5-3011,-9 8-1793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7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0 249 1602,'1'3'7868,"1"-7"-3414,4-16-1640,3-30-3478,-8-52-5389,-1 57-2057,0 45 8196,2 0 246,1 0 119,0 0-1,0 0 0,-1 1 0,1-1 1,0 1-1,0-1 0,-1 1 0,5 2 1,-5-2-328,-1 1 1,1-1-1,-1 1 0,1-1 1,-1 1-1,1-1 1,-1 1-1,0 0 1,0 0-1,0 0 0,0-1 1,0 1-1,-1 0 1,1 0-1,0 0 1,-1 0-1,1 0 1,-1 1-1,0-1 0,0 3 1,3 70 1528,-4-58-1413,1 0 0,1 0 0,1-1 0,0 1 0,6 19-1,-8-35-232,0 0-1,0 0 1,1 0-1,-1 0 1,0 0-1,1 0 1,-1 0-1,1 0 1,0 0-1,-1-1 0,1 1 1,-1 0-1,1 0 1,0-1-1,0 1 1,0 0-1,-1-1 1,1 1-1,0 0 1,0-1-1,0 1 0,0-1 1,0 0-1,0 1 1,0-1-1,0 0 1,0 0-1,0 1 1,0-1-1,0 0 1,0 0-1,0 0 0,0 0 1,0 0-1,0-1 1,0 1-1,0 0 1,0 0-1,0-1 1,0 1-1,0 0 1,0-1-1,2 0 0,1-2 61,0 1 0,0-1 0,0 0 0,0 0 0,0 0 0,-1 0-1,1-1 1,3-5 0,7-10-341,-1 0-1,-1-1 1,-1-1-1,-1 0 1,-1-1-1,-1 0 1,0 0 0,-2 0-1,4-28 1,-6 33 1569,-4 28 509,-3 30-891,-2-2-709,1 55-1,4-93-217,1-1 0,-1 1 0,0-1 0,1 0 0,-1 1 0,1-1 0,-1 1 0,0-1 0,1 0 0,-1 0 0,1 1 0,-1-1 0,1 0 0,-1 0 0,1 1 0,-1-1 0,1 0 0,0 0 0,-1 0 0,1 0 0,-1 0 0,1 0 0,-1 0 0,1 0 0,-1 0 0,1 0 0,0 0 0,-1 0 0,1-1 0,21-6-704,-15 0 326,0-1-1,0 0 1,-1-1-1,0 0 1,-1 0-1,6-11 1,23-60 462,-36 94 3908,4 21-3420,-1-3-89,-1-17-268,1 1 0,0 0 0,7 24 0,-6-32-170,0-1 0,0 0 0,1 1 0,0-1 0,0 0 0,1-1 0,0 1 0,0 0 0,7 6 0,-10-11-81,1-1 0,-1 0 0,0 0-1,1 1 1,-1-1 0,1 0 0,-1 0 0,1-1 0,-1 1 0,1 0 0,0 0 0,0-1 0,-1 1-1,1-1 1,0 0 0,0 1 0,-1-1 0,1 0 0,0 0 0,0 0 0,0 0 0,-1 0-1,1-1 1,0 1 0,0 0 0,3-2 0,-1 0-281,-1 0 0,1 0-1,0 0 1,-1 0 0,1-1 0,-1 1 0,0-1-1,0 0 1,0 0 0,3-5 0,24-32-4996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8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5221,'0'0'6860,"-4"0"-4008,-18 0-2309,18 0-489,0 0 1,0 0-1,0 1 0,1-1 1,-1 1-1,0 0 0,0 0 1,0 1-1,1-1 0,-1 1 1,1 0-1,-1 0 0,1 0 1,0 0-1,0 1 1,-6 4-1,4-1-39,1 0 1,-1 0-1,1 0 0,0 0 1,1 1-1,0-1 1,0 1-1,-3 10 0,-1 9-16,2 0 0,1 0 0,1 0 0,0 27 0,2-42-11,1-6 15,0-1 0,-1 0-1,2 0 1,-1 0 0,0 1-1,2 5 1,-1-9-13,-1 0-1,1 0 1,-1 0 0,1 0 0,-1-1 0,1 1 0,-1 0-1,1 0 1,0 0 0,0-1 0,0 1 0,-1 0-1,1-1 1,0 1 0,0-1 0,0 1 0,0-1-1,0 1 1,0-1 0,0 0 0,0 1 0,0-1-1,0 0 1,0 0 0,0 0 0,0 0 0,0 0-1,0 0 1,2 0 0,2 0-456,1 0 0,0 0-1,-1-1 1,1 1 0,0-1 0,-1-1-1,1 1 1,-1-1 0,1 0 0,-1 0 0,0-1-1,0 1 1,0-1 0,9-7 0,20-18-5412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8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162 306 6086,'0'0'4884,"-4"-1"-1493,-16-2-3210,17 3-170,0 1 0,0-1 0,-1 1 0,1-1 0,0 1 0,0 0 0,0 0 1,0 0-1,0 1 0,0-1 0,0 1 0,0 0 0,0 0 0,-3 3 0,0 1 21,1-1-1,0 1 1,0 0-1,0 1 1,1-1-1,-4 8 1,-1 4 23,1 0 0,1 1 0,1 0 0,-5 22 0,8-26-105,0 1 0,-1 28 0,6-44 6,0 1 0,0 0-1,0-1 1,0 1 0,0-1 0,0 1-1,0-1 1,0 0 0,0 0-1,0 0 1,0 0 0,4-1 0,-4 1 21,3-1-50,0 0 0,-1-1-1,1 1 1,-1-1 0,0 0-1,1 0 1,-1 0 0,0-1-1,0 1 1,0-1-1,-1 0 1,1 0 0,4-5-1,44-52-998,-43 49 742,10-14 88,-1-1-1,16-34 1,-22 38 4669,-12 93-4160,2-71-300,-1-1 0,1 1 0,-1-1 0,1 0 1,-1 0-1,0 0 0,1 1 0,-1-1 0,0 0 0,0-1 0,1 1 1,0-1-1,42-54 353,-43 55-320,4 23-544,-5-19 537,2 17-6,1 0-1,1 0 1,1-1 0,1 0 0,13 31 0,-19-49 23,1 0 0,-1 1 0,1-1 0,-1 0 0,1 1 0,0-1 0,0 0 0,-1 0 0,1 0 0,0 1 0,0-1 0,0 0 0,0 0 0,1 0 1,-1-1-1,0 1 0,0 0 0,0 0 0,1-1 0,-1 1 0,0-1 0,1 1 0,-1-1 0,1 1 0,-1-1 0,0 0 0,1 0 0,-1 0 0,1 1 0,-1-2 0,1 1 0,-1 0 0,1 0 0,-1 0 0,1-1 0,-1 1 0,0 0 0,3-2 0,-1 0 31,0 0 0,0-1 0,0 1 0,0-1 1,0 0-1,-1 1 0,0-1 0,1 0 0,-1 0 0,0-1 0,0 1 0,-1 0 0,3-7 0,2-11-100,-2 0 0,0-1 0,-1 1 0,-2-1 0,-1-40 0,0 42-120,0 14 169,0-1 0,0 1 1,-1-1-1,0 1 1,-1-1-1,1 1 1,-1-1-1,0 1 1,-1 0-1,0 0 1,0 0-1,0 1 0,0-1 1,-1 1-1,0-1 1,0 1-1,-1 0 1,1 1-1,-1-1 1,0 1-1,0 0 1,-1 0-1,1 0 1,-7-2-1,-12-5 229,-1 0 0,0 2 0,-1 1 0,-44-7 0,-5-3 190,74 17-348,0 1 0,0 0 1,0 0-1,0 0 0,0-1 0,0 1 1,0 0-1,0-1 0,0 1 0,0-1 1,1 1-1,-1-1 0,0 1 0,0-1 1,0 0-1,1 1 0,-1-1 0,0 0 1,1 0-1,-1 0 0,1 1 1,-1-1-1,1 0 0,-1 0 0,1 0 1,-1 0-1,1 0 0,0 0 0,0 0 1,-1 0-1,1 0 0,0-2 0,1 2-45,-1-1-1,1 1 0,-1-1 0,1 0 1,0 1-1,0 0 0,0-1 0,0 1 0,0-1 1,0 1-1,0 0 0,0 0 0,0 0 0,1-1 1,-1 1-1,0 0 0,3-1 0,1-1-191,32-15-1065,-11 13-4901,-14 5-1097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3:49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8648,'0'49'2178,"12"8"96,6 13-1024,7 5-994,0 4-448,-7-16-6022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05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38 1666,'-1'-2'727,"0"-1"1,-1 0-1,1 0 1,0 0-1,-1 0 1,0 1-1,1-1 1,-1 1-1,0-1 1,0 1 0,0 0-1,-1 0 1,-3-3 1243,36 19 490,-14-2-2392,1-1 0,1 0 0,0-1 0,0-1-1,1-1 1,0-1 0,0 0 0,1-1 0,32 5 0,-21-3-38,0 1 0,35 16 1,-35-12-26,59 15 0,-77-25-1,1-2-1,0 1 1,0-2-1,-1 0 1,1 0-1,14-3 0,84-20-56,2 0-204,-17 14 12,-54 6 48,-1-1 1,0-2-1,-1-2 0,59-19 0,-97 26 368,0-1 0,0 1 0,0-1 0,0 0 0,0 0 0,-1 0 0,1-1 0,-1 1 0,1 0 0,-1-1 0,0 0 0,0 0 0,3-5 0,-4 6-71,-1 2-37,12 0-3448,3 0-1367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0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10 2018,'2'-8'8157,"-7"7"-3530,-17 10-2595,-28 23-3310,-109 87 1305,155-116-31,1 0 0,0 0 0,0 0 0,0 0 0,0 1 0,0-1 0,1 1 0,-1 0 0,1 0 0,0 0 0,1 0 0,-1 0 0,1 0 0,-1 0 0,0 9 0,19-11-172,9 0 222,0 2 1,0 1-1,-1 0 1,0 2-1,0 1 1,34 16 0,-52-20-25,0-1 0,0 1 0,0 0 0,-1 1 0,1-1 1,-1 1-1,0 1 0,-1-1 0,1 1 0,-1 0 0,0 0 0,-1 1 1,1-1-1,-1 1 0,-1 0 0,1 0 0,-1 0 0,0 1 1,-1-1-1,0 1 0,0-1 0,-1 1 0,0 0 0,0 0 1,0 13-1,-2-16-36,-1 0 0,1-1 0,-1 1 0,0 0 0,0-1 0,0 1 0,0-1 0,-1 0 0,0 0 0,0 0 1,0 0-1,0 0 0,-1-1 0,1 1 0,-1-1 0,0 0 0,0 0 0,0 0 0,0-1 0,-7 4 0,1 0-111,-1-1 0,-1 0 0,1 0 1,-1-1-1,0-1 0,0 0 0,-15 2 0,22-5 104,-3 1-42,0 0 1,0-1 0,0 0 0,0 0 0,0-1-1,-8-1 1,14 1 53,0 1 0,1-1-1,-1 0 1,0 0 0,1 0 0,-1 1 0,1-2-1,-1 1 1,1 0 0,-1 0 0,1 0 0,0-1-1,0 1 1,0-1 0,0 1 0,0-1 0,0 1-1,0-1 1,0 0 0,0 1 0,1-1 0,-1 0-1,1 0 1,-1 1 0,1-1 0,0 0 0,0 0-1,-1 0 1,1 1 0,1-5 0,-1 3 2,-1 0 0,1 0 0,0 0 0,0 0 0,1 0 0,-1 0 0,1 1 1,-1-1-1,1 0 0,0 0 0,0 0 0,0 0 0,0 1 0,1-1 0,-1 0 0,1 1 0,0-1 0,-1 1 1,1 0-1,0 0 0,1-1 0,-1 1 0,0 0 0,0 1 0,1-1 0,-1 0 0,1 1 0,0-1 0,-1 1 1,1 0-1,0 0 0,0 0 0,4-1 0,-1 1-121,-1-1-1,1 1 1,-1 0 0,1 0-1,-1 1 1,1 0 0,0 0-1,-1 0 1,1 0 0,-1 1-1,1 0 1,10 3 0,-5 1-394,0 1 1,0 0-1,0 0 0,15 13 1,-18-14 519,-1 0 1,1-1-1,0 0 0,0 0 1,0 0-1,1-1 1,0 0-1,11 2 1,2-3 326,-1 0 0,29-1 0,-42-1-241,0-2 1,1 1 0,-1-1 0,0 0-1,-1-1 1,1 0 0,0 0 0,-1 0-1,0-1 1,1-1 0,-1 1 0,-1-1-1,1 0 1,-1 0 0,0-1 0,0 0-1,8-11 1,-5 7-25,-1-1 0,0-1 0,-1 1-1,0-1 1,-1-1 0,-1 1 0,0-1 0,0 0-1,-1 0 1,2-14 0,-5 26 60,-1 0 0,0 0 0,0 0 0,1 1 0,-1-1 0,0 0 0,0 0 0,0 0 0,0 0 0,0 0 0,0 0 0,0 0 0,-1 0 0,1 0 0,0 1 0,0-1 0,-1 0 0,1 0 0,0 0 0,-1 0 0,1 0 0,-2-1 0,1 2-72,1 0 0,-1 0 1,0 0-1,1 0 0,-1 0 1,0 0-1,0 0 0,1 0 1,-1 1-1,0-1 0,1 0 1,-1 0-1,0 1 0,1-1 1,-1 0-1,1 1 0,-1-1 1,0 0-1,1 1 0,-1-1 1,0 2-1,-4 2-28,0 0-1,1 1 0,0-1 1,0 1-1,-5 7 1,4-3 11,1 1 1,0 0-1,0 0 1,1 0-1,0 0 1,1 0-1,0 1 0,1-1 1,0 1-1,0-1 1,1 1-1,1-1 1,0 1-1,4 19 0,-4-23-21,1 1-1,1-1 0,0 1 0,0-1 0,0 0 0,1 0 0,0 0 0,0-1 0,1 1 0,0-1 0,0 0 0,0 0 0,1-1 0,0 0 0,0 0 1,0 0-1,1 0 0,-1-1 0,1 0 0,11 4 0,-14-6-144,0-1 0,-1 0 0,1 1 1,0-1-1,0-1 0,0 1 0,0-1 1,0 1-1,0-1 0,0 0 0,0 0 0,0-1 1,0 1-1,0-1 0,0 0 0,0 0 0,5-2 1,-4 0-350,0 0 1,-1 0 0,1-1-1,-1 1 1,0-1 0,0 0-1,-1 0 1,1 0-1,-1-1 1,0 1 0,5-10-1,19-35-6589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0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6662,'-4'5'348,"0"0"0,1 0 0,-1 1-1,1-1 1,1 1 0,-1 0 0,1 0-1,0 0 1,-2 11 0,-7 63 585,7-46-128,-8 98 1101,9 213 0,3-331-1897,2 1 0,0-1 0,4 15 1,-5-24-35,1 1 1,-1-1 0,1 0 0,1 0-1,-1 0 1,1 0 0,-1 0 0,1 0-1,1 0 1,5 6 0,-9-11-94,1 0-1,-1 1 1,0-1 0,0 0 0,1 1-1,-1-1 1,0 0 0,1 1 0,-1-1-1,0 0 1,1 0 0,-1 0 0,1 1-1,-1-1 1,0 0 0,1 0 0,-1 0-1,1 0 1,-1 0 0,0 0 0,1 0-1,-1 0 1,1 0 0,-1 0-1,1 0 1,-1 0 0,0 0 0,1 0-1,-1 0 1,1 0 0,-1 0 0,0 0-1,1-1 1,-1 1 0,1 0 0,-1 0-1,0-1 1,1 1 0,-1 0 0,0 0-1,1-1 1,-1 1 0,0 0 0,0-1-1,1 1 1,5-18-2273,-4-8-1010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1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0 108 2050,'71'6'5521,"-4"-1"-4043,-36-4-819,-1-1 1,1-2 0,-1-1 0,47-11 0,9-9 215,120-50 1,-199 70-1038,-3 1 1085,-7 8-1250,0-2-604,-7 11-4407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1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3331,'0'0'5798,"0"12"-3108,0 20-768,0 13 256,0 12-192,0 7-545,0 9-800,0 8 256,7 4-481,2-6 33,2-15-481,1-11 192,-1-17-481,0-7-800,3-9-2146,-5-14-4260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22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17 1185,'3'-3'7469,"7"-8"-3588,-18 9-367,-18 2-3676,21 0 578,2 0-383,0 0 0,0 0-1,0 1 1,0 0-1,0-1 1,0 1-1,0 0 1,0 0-1,1 1 1,-1-1 0,0 1-1,1-1 1,-1 1-1,1 0 1,-3 2-1,0 1-21,0 1-1,0-1 0,1 1 1,-1 0-1,-6 13 1,2 1-22,0 1 0,1 0 0,-5 27 0,9-35 14,0 1 1,1 0-1,1 0 1,1 0-1,0 0 1,0 0 0,1 1-1,3 15 1,-2-28-7,0 1 1,0-1 0,0 0 0,1 0-1,-1 0 1,0 1 0,1-2 0,0 1 0,-1 0-1,1 0 1,0 0 0,0-1 0,0 1-1,0-1 1,0 0 0,0 1 0,0-1-1,1 0 1,-1 0 0,0 0 0,1-1-1,-1 1 1,6 0 0,5 1-66,0 0 1,1-1-1,14 0 0,-27-1 62,8 0-61,15 0-891,38-5 0,-54 4 495,0-1 1,0 0 0,0 0-1,0-1 1,-1 0-1,1 0 1,-1-1 0,11-6-1,15-16-3242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08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49 286 0,'-4'-48'2217,"2"24"1685,1 1 7948,1 25-11685,-12 371 433,12-372-597,1 0 0,-1 0 0,0 0 0,0 0 1,0 0-1,0 0 0,0 0 0,-1 0 0,1 0 0,0 0 0,0 0 0,-1 0 0,1 0 0,-1 0 0,1 0 0,-1 0 0,1-1 0,-2 3 0,-6-16-276,-3-32-164,7 4 213,3-1 0,5-71 0,0 90 187,1 1-1,2 0 1,0 0-1,1 0 0,1 0 1,1 2-1,1-1 1,1 1-1,1 1 0,0 0 1,23-23-1,-30 35 10,1 0-1,0 1 1,0 0-1,1 0 1,10-6-1,-14 10-36,-1 0-1,1 0 0,0 1 0,0-1 1,0 1-1,1 0 0,-1 0 0,0 0 0,0 1 1,1-1-1,-1 1 0,0 0 0,8 1 1,-11 0 63,-1-1 0,1 1 0,0 0 0,-1-1 0,1 1 0,0 0 0,-1-1 1,1 1-1,-1 0 0,1 0 0,-1-1 0,0 1 0,1 0 0,-1 0 0,0 0 1,1 0-1,-1 0 0,0-1 0,0 1 0,0 0 0,0 2 0,2 23 75,-2-23-62,1 13 43,0 0 0,-2-1 0,-2 24 0,1-34-37,1 1 0,-1-1 0,0 0 1,0 1-1,0-1 0,-1 0 0,1 0 1,-1-1-1,-1 1 0,1 0 0,-1-1 1,-7 8-1,3-5-3,-1 1-1,0-1 1,-1-1 0,1 0-1,-1 0 1,0-1-1,-1 0 1,1-1 0,-1 0-1,-14 3 1,24-7-16,0 0 0,1 0 0,-1 1 0,0-1-1,1 0 1,-1 0 0,1 0 0,-1 0 0,0 1 0,1-1 0,-1 0 0,1 1-1,-1-1 1,1 0 0,-1 1 0,1-1 0,-1 1 0,1-1 0,-1 1 0,1-1-1,0 1 1,-1-1 0,1 1 0,0-1 0,-1 1 0,1-1 0,0 1 0,0 0-1,0-1 1,0 1 0,-1-1 0,1 1 0,0 0 0,0-1 0,0 1 0,0 0-1,0-1 1,0 1 0,0 0 0,1-1 0,-1 1 0,0-1 0,1 2 0,-1 0-10,1 0 0,0-1 0,0 1 0,0 0 0,0-1 0,1 1 0,-1 0 0,0-1 0,1 1 0,-1-1 0,1 0 0,1 2 0,12 6 24,-5-2 34,0 0 0,1 0 1,-1-1-1,1-1 0,1 0 0,-1-1 1,1 0-1,0 0 0,0-1 0,19 2 1,-16-4 5,0-1 1,0 0-1,0-1 1,17-3-1,-27 2-24,1 1 1,-1-1-1,0 0 0,0 0 0,0-1 1,0 0-1,-1 1 0,1-2 0,-1 1 0,0 0 1,0-1-1,0 0 0,0 0 0,5-7 0,-4 3-45,0 1 0,0-1 0,-1 0 0,0 0-1,0 0 1,-1 0 0,0-1 0,-1 1 0,0-1-1,0 0 1,-1 0 0,0 0 0,0 1-1,-2-15 1,0 22 16,1 0 1,-1 0-1,0 0 0,0 0 0,0 0 0,0 0 1,0 0-1,0 1 0,0-1 0,0 0 0,0 1 1,0-1-1,0 1 0,0-1 0,-1 1 1,1 0-1,0-1 0,0 1 0,-1 0 0,1 0 1,0 0-1,0 0 0,-1 0 0,1 0 0,-2 1 1,-37 1-155,37-1 156,1 0 1,-1 1-1,1-1 1,0 0-1,-1 1 1,1-1-1,0 1 1,0 0-1,0 0 1,0 0-1,0 0 1,1 0 0,-1 0-1,0 0 1,1 1-1,0-1 1,-1 1-1,1-1 1,0 1-1,0-1 1,1 1-1,-1-1 1,1 1-1,-1 0 1,1 0-1,0-1 1,0 6-1,0-3 5,0 1 0,0-1-1,0 0 1,1 0-1,0 0 1,0 0 0,1 1-1,-1-2 1,1 1 0,0 0-1,0 0 1,1 0-1,5 7 1,2-1-100,-1-1-1,2 0 1,-1-1 0,19 12 0,-23-18-854,-1 0 1,1 0-1,0 0 1,1 0-1,-1-1 1,0 0-1,8 1 1,6-1-3167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155 328 1730,'0'0'4260,"1"-14"1890,-3-16-4565,0 28-1549,0 0 0,0 1 1,-1-1-1,1 1 0,0-1 0,-1 1 0,0 0 1,1-1-1,-1 1 0,1 1 0,-1-1 0,0 0 1,0 1-1,0-1 0,1 1 0,-1 0 0,-3 0 0,3 0-12,1 0-1,0 0 1,-1 0-1,1 0 0,-1 0 1,1 1-1,0-1 1,-1 1-1,1 0 0,0 0 1,0 0-1,0 0 0,-1 0 1,1 0-1,0 1 1,0-1-1,1 0 0,-1 1 1,0 0-1,-1 1 0,-5 11-24,1 1-1,0-1 0,1 1 0,1 0 0,0 1 1,-4 22-1,4-5 6,2-1 0,0 39 0,4-70-4,-1 0-1,0 0 1,0-1 0,1 1-1,-1 0 1,0 0-1,1 0 1,-1-1-1,1 1 1,-1 0-1,1 0 1,-1-1-1,1 1 1,0 0-1,-1-1 1,1 1 0,0-1-1,0 1 1,-1-1-1,1 1 1,0-1-1,0 1 1,0-1-1,-1 0 1,1 1-1,0-1 1,0 0-1,0 0 1,0 0-1,0 0 1,0 0 0,0 0-1,0 0 1,-1 0-1,1 0 1,0 0-1,0 0 1,0 0-1,1-1 1,2 1 13,-1-1 1,1 0 0,0 0-1,-1 0 1,1 0-1,-1 0 1,1-1 0,-1 0-1,5-2 1,0-3 20,-1 0 1,0-1-1,0 0 0,-1 0 1,0 0-1,8-17 1,26-61-62,-31 65 16,15-37-347,17-62 0,-33 91 311,-1 0 0,-2-1 0,-1 1 0,1-40 0,-5 68 58,0 1-1,-1 0 0,1-1 1,0 1-1,0 0 0,0-1 1,0 1-1,-1 0 1,1-1-1,0 1 0,0 0 1,0 0-1,-1-1 0,1 1 1,0 0-1,-1 0 0,1-1 1,0 1-1,-1 0 0,1 0 1,0 0-1,-1 0 0,1-1 1,0 1-1,-1 0 0,1 0 1,0 0-1,-1 0 0,1 0 1,0 0-1,-1 0 0,1 0 1,-1 0-1,1 0 0,0 0 1,-1 0-1,1 0 0,0 0 1,-1 0-1,1 1 0,0-1 1,-1 0-1,1 0 0,0 0 1,-1 1-1,1-1 0,0 0 1,-1 0-1,1 1 0,-19 12 98,12-1-112,0 1 1,1 0-1,0 0 0,1 1 1,1 0-1,0-1 0,-2 19 1,-10 102-11,16-133 14,-2 20 2,0 4 3,0 0 0,1-1 0,2 1 0,3 27 0,-3-49-5,0 0 0,0 0 0,0 0 0,0 0 1,0 0-1,1 0 0,-1 0 0,1 0 0,0 0 0,0-1 0,0 1 0,0-1 0,0 0 1,1 1-1,-1-1 0,1 0 0,-1 0 0,1 0 0,0-1 0,0 1 0,0-1 0,0 1 1,0-1-1,0 0 0,0 0 0,0-1 0,0 1 0,0-1 0,1 1 0,-1-1 0,0 0 1,0 0-1,1 0 0,-1-1 0,0 1 0,0-1 0,0 0 0,1 0 0,-1 0 0,0 0 1,0 0-1,0-1 0,-1 1 0,1-1 0,0 0 0,0 0 0,3-3 0,8-12-45,0 1 0,-2-1 0,19-34 0,-26 41 24,0 0 0,0-1 0,-1 1 1,0-1-1,-1 0 0,-1 0 0,1 0 0,0-20 0,-3 28 206,0 10-88,-4 59-43,1-48-23,1 0-1,0 0 0,2 0 0,0 0 1,3 22-1,-2-38-32,-1-1 1,0 1-1,1 0 1,0 0-1,-1-1 1,1 1-1,0-1 1,0 1-1,0-1 1,0 1-1,0-1 1,0 1-1,0-1 1,0 0-1,1 0 1,-1 1-1,0-1 1,1 0-1,-1 0 1,1 0-1,-1-1 1,1 1-1,0 0 1,-1-1-1,1 1 1,0 0-1,-1-1 1,1 0-1,0 0 1,0 1-1,1-1 1,0 0 0,0-1 0,0 1-1,0 0 1,0-1 0,-1 0 0,1 1 0,0-1-1,0 0 1,-1 0 0,1-1 0,0 1 0,-1-1-1,0 1 1,1-1 0,-1 0 0,0 0 0,4-4-1,11-17-276,0 0 0,20-41 0,-30 50 129,0 0 0,-1 0-1,-1-1 1,-1 0 0,0 0 0,3-23-1,-8 26 869,-6 16 685,-6 16-300,12-18-1368,-6 12 376,0 0-1,2 1 1,0-1 0,0 2-1,1-1 1,1 0 0,1 1-1,0-1 1,1 1-1,1 24 1,0-38-113,0 0 1,0 0-1,0 0 1,1-1-1,-1 1 1,1 0-1,-1 0 1,1 0-1,0-1 1,-1 1-1,1 0 0,0-1 1,0 1-1,0 0 1,0-1-1,1 0 1,-1 1-1,0-1 1,1 0-1,-1 1 1,1-1-1,-1 0 1,1 0-1,-1 0 0,1 0 1,0-1-1,-1 1 1,1 0-1,0-1 1,0 1-1,2 0 1,7 1-379,-1-1 1,1 0-1,-1-1 1,16-1-1,-15 1-466,28-5-3004,-1-12-1985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0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42 5285,'0'-2'278,"1"1"-1,-1-1 1,0 1 0,0-1-1,-1 1 1,1-1 0,0 1-1,0-1 1,-1 1 0,1 0-1,-1-1 1,1 1 0,-1-1-1,0 1 1,1 0 0,-1 0-1,0-1 1,0 1 0,0 0-1,0 0 1,0 0 0,0 0-1,0 0 1,0 0 0,0 0-1,-1 0 1,0 0 0,-3 0-24,0-1 1,1 1-1,-1 1 1,0-1 0,0 1-1,1 0 1,-6 0-1,3 0 291,4 1-536,1-1-1,0 1 0,0-1 0,-1 1 1,1 0-1,0 0 0,0 0 0,0 0 1,0 0-1,0 1 0,0-1 0,0 0 1,0 1-1,1 0 0,-1-1 0,1 1 1,-1 0-1,1 0 0,-3 4 0,-23 45-66,22-39 117,-1 2-40,0 1 0,1 0 0,0 0 0,1 0 0,1 1 0,0-1-1,1 1 1,1 0 0,1-1 0,2 29 0,-1-41-17,-1-1-1,1 1 1,0-1-1,0 0 1,0 1-1,1-1 1,-1 0-1,0 0 1,1 0-1,0 0 1,-1 0-1,1 0 1,0 0-1,0-1 1,0 1-1,0-1 1,0 1 0,1-1-1,-1 0 1,0 0-1,1 0 1,-1 0-1,0 0 1,5 1-1,3 0 19,0 1 0,0-2 1,1 1-1,17-1 0,-28-1-20,16 1 26,1-1-1,-1-1 0,0 0 1,1-1-1,-1-1 0,0 0 0,31-11 1,-26 4-162,-1 0-1,0-1 1,0-1 0,-2-1-1,1 0 1,22-23 0,-34 29 52,0-1 1,0 0 0,0 0-1,-1 0 1,-1-1 0,1 0 0,-2 0-1,1 0 1,-1-1 0,0 1-1,-1-1 1,0 0 0,-1 0-1,0-1 1,-1 1 0,1-14 0,-2 23 115,-1 0 0,1-1 0,-1 1 0,1 0 0,-1 0 0,0 0 0,1 0 0,-1-1 1,0 1-1,0 0 0,0 0 0,0 0 0,0 1 0,0-1 0,0 0 0,0 0 0,0 0 1,0 1-1,-1-1 0,1 1 0,0-1 0,0 1 0,-1-1 0,1 1 0,0 0 0,-1-1 1,1 1-1,0 0 0,-1 0 0,1 0 0,0 0 0,-3 1 0,0-2 69,-1 1 1,1 1-1,-1-1 0,1 0 0,0 1 0,-1 0 0,1 0 1,0 0-1,-7 4 0,6-2-89,1 1 1,0 0-1,0 0 1,0 0-1,0 0 1,1 0-1,0 1 1,0 0-1,0-1 1,0 1-1,1 1 1,-1-1-1,2 0 1,-1 0-1,0 1 1,0 7-1,0 0 25,0 0-1,1 0 1,0 1 0,2-1 0,2 26-1,-2-34-34,1 0-1,0 1 1,0-1-1,0 0 0,0 0 1,1 0-1,0 0 1,0 0-1,0-1 0,0 1 1,1-1-1,0 0 1,0 0-1,0 0 1,0-1-1,1 0 0,6 5 1,-5-4-335,1-1 1,-1 1-1,1-1 1,0-1-1,0 1 1,0-1-1,0 0 1,0-1-1,1 1 0,-1-2 1,0 1-1,14-1 1,10-5-4142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1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220 372 2466,'0'1'207,"0"-1"-1,0 1 0,0 0 1,1-1-1,-1 1 0,0-1 0,1 1 1,-1-1-1,0 0 0,1 1 1,-1-1-1,0 1 0,1-1 1,-1 0-1,1 1 0,-1-1 0,1 0 1,-1 1-1,1-1 0,-1 0 1,1 0-1,-1 1 0,1-1 1,-1 0-1,1 0 0,0 0 0,-1 0 1,1 0-1,-1 0 0,1 0 1,-1 0-1,1 0 0,0 0 1,0 0-1,0 0-34,0 0 0,0 0 0,0 0 0,0 0 0,0-1 0,0 1 0,0 0 1,-1 0-1,1-1 0,0 1 0,0-1 0,0 1 0,0-1 0,0 1 0,0-1 0,-1 1 0,1-1 0,0 0 1,-1 1-1,1-1 0,0 0 0,0-1 0,2-7-75,-1 0 0,0-1 1,0 1-1,-1-1 0,0 0 1,-1 1-1,0-1 0,-2-17 0,1 25-55,1 1 0,-1 0 0,1 0 0,-1-1-1,1 1 1,-1 0 0,0 0 0,0 0-1,0 0 1,1 0 0,-1 0 0,0 0-1,0 1 1,0-1 0,0 0 0,-1 0 0,1 1-1,0-1 1,0 1 0,0-1 0,0 1-1,-1-1 1,1 1 0,0 0 0,-1-1 0,1 1-1,-2 0 1,-41-1 954,33 1-1149,5 1 154,1 0-1,0 0 1,0 1 0,0-1 0,0 1 0,0 0-1,0 1 1,1-1 0,-1 1 0,1 0-1,-1 0 1,1 0 0,0 1 0,0 0-1,-4 5 1,-4 4 4,1 0 0,0 2 0,-12 20 0,15-22-12,1 1-1,1 1 1,-9 26-1,13-34-5,0 1-1,1-1 1,-1 1-1,2-1 0,-1 1 1,1 0-1,0 0 1,1-1-1,2 14 1,-3-20 3,1 0 0,-1 0 1,1 0-1,0 0 1,-1 0-1,1 0 0,0 0 1,0 0-1,0-1 1,-1 1-1,1 0 1,0-1-1,0 1 0,0 0 1,0-1-1,0 1 1,0-1-1,0 0 1,1 1-1,-1-1 0,0 0 1,0 0-1,0 1 1,0-1-1,2 0 1,36 0-25,-26-1 66,-5 0-22,1 0 1,0 0 0,-1-2 0,1 1 0,-1-1 0,0 0 0,0 0 0,0-1-1,0 0 1,0-1 0,-1 0 0,0 0 0,0 0 0,0-1 0,-1 0 0,0 0-1,7-10 1,7-9-62,-1 0-1,-2-1 1,23-44-1,-18 28 40,-1-2 0,-2 0 1,-2-1-1,20-84 0,-37 128 27,1 0 0,-1-1 0,0 1-1,0 0 1,1 0 0,-1-1 0,0 1 0,0 0-1,0 0 1,0-1 0,-1 1 0,1 0-1,0 0 1,0-1 0,-2-1 0,2 3 11,-1 0 0,1 0 0,-1 0-1,1 0 1,-1 0 0,1 0 0,-1 1 0,1-1 0,-1 0 0,1 0 0,-1 1 0,1-1-1,-1 0 1,1 0 0,0 1 0,-1-1 0,1 0 0,0 1 0,-1-1 0,1 1 0,0-1-1,-1 0 1,1 1 0,-1 0 0,-27 43 471,27-42-613,-13 26 156,1 0 0,1 0 1,2 1-1,1 0 0,1 1 0,2 0 0,0 0 0,3 1 0,0-1 0,2 1 0,3 34 0,-2-61-25,0-1 1,0 1 0,0-1-1,1 1 1,0-1 0,0 1-1,0-1 1,0 0-1,0 1 1,1-1 0,-1 0-1,1 0 1,0 0-1,0 0 1,0 0 0,0-1-1,0 1 1,1-1 0,-1 1-1,1-1 1,0 0-1,0 0 1,-1 0 0,1 0-1,1 0 1,3 1-1,5 0-21,0 0 0,1 0-1,-1-1 1,1-1-1,23 0 1,-16-1-94,-16 0-153,-1 1 1,1-1-1,0 0 0,-1 1 1,1 0-1,-1-1 1,1 2-1,-1-1 0,1 0 1,-1 1-1,0-1 1,0 1-1,0 0 1,0 0-1,0 0 0,0 0 1,0 1-1,3 4 1,11 16-4473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1666,'3'3'12501,"8"19"-11304,-5 0-942,-1 0-1,-1 0 1,-1 1 0,-1-1-1,-1 1 1,-3 39 0,1-14-186,1 241-603,0-291-2076,0-40-3022,0 3 651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3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3075,'80'1'11439,"-8"1"-8087,1-3-3601,-49-1-404,1 0 1,-1-1-1,43-13 0,-41 5-4845,-21 8 1691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3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8360,'0'4'1409,"20"-2"33,17-2 1120,11 0-928,-1 0-33,3-8-480,5-8-480,-5-2-385,-4-1-224,-12 5-320,-7 4-769,-7 2-897,-6 4-2690,0 2-2051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4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3 251 5221,'-2'-3'7011,"3"-10"-4783,5-8-2883,1 8 672,1 0-1,1 1 1,0 0-1,1 1 1,0 0-1,1 1 1,0 0-1,1 0 1,18-11 0,-29 20-17,-1 1 0,1-1 0,-1 1 0,1-1 0,-1 1 0,1 0 0,0-1 1,-1 1-1,1 0 0,-1-1 0,1 1 0,0 0 0,-1 0 0,1 0 1,0 0-1,-1 0 0,1-1 0,-1 1 0,1 0 0,0 0 0,-1 0 0,1 1 1,0-1-1,-1 0 0,1 0 0,0 0 0,-1 0 0,1 1 0,0-1 1,-1 0-1,1 1 0,-1-1 0,1 0 0,-1 1 0,1-1 0,-1 1 0,1-1 1,-1 1-1,1-1 0,-1 1 0,0-1 0,1 1 0,-1-1 0,0 1 0,1-1 1,-1 1-1,0 0 0,0-1 0,1 1 0,-1 0 0,0 0 0,0 41 908,-1-28-968,-8 136 316,9-149-374,2-4-698,155-292-4832,-155 305 11538,1 52-4910,-3-38-677,-1 1-59,2 0 1,4 31-1,-3-47-233,0 0 0,1 0-1,-1-1 1,2 0 0,-1 1-1,1-1 1,0 0-1,1-1 1,0 1 0,6 7-1,-7-10-29,0-1 0,1 1-1,0-1 1,-1 0 0,1 0 0,9 5-1,-12-8 6,0 0-1,-1 0 0,1-1 1,0 1-1,-1 0 0,1-1 1,0 1-1,0-1 0,0 0 1,-1 1-1,1-1 0,0 0 1,0 0-1,0 0 0,0 0 1,-1-1-1,1 1 0,0 0 1,0-1-1,0 0 0,-1 1 0,1-1 1,0 0-1,-1 0 0,1 0 1,0 0-1,-1 0 0,3-2 1,6-10-30,0-1 0,-1 0 0,-1 0 0,0-1 0,0 0 0,8-29 0,-6 20-6,65-155-9,-75 179 60,0-1 0,1 1 0,-1-1 0,0 1 0,1 0-1,-1-1 1,0 1 0,0 0 0,1 0 0,-1-1 0,1 1-1,-1 0 1,0 0 0,1-1 0,-1 1 0,1 0 0,-1 0-1,0 0 1,1 0 0,-1-1 0,1 1 0,-1 0 0,1 0-1,-1 0 1,1 0 0,-1 0 0,0 0 0,1 0 0,-1 0 0,1 1-1,-1-1 1,1 0 0,-1 0 0,0 0 0,1 0 0,-1 1-1,1-1 1,-1 0 0,0 0 0,1 1 0,-1-1 0,1 0-1,14 13 237,-8-3-187,0 0 0,-1 1 0,0 0 1,0 0-1,-2 0 0,1 0 0,-1 1 1,-1 0-1,0 0 0,-1 0 0,0 0 1,-1 0-1,0 1 0,-1-1 0,-1 0 1,-2 16-1,3-25-38,-1 0 1,0 0 0,0 0-1,0 0 1,-1 0 0,1 0 0,0-1-1,-1 1 1,0-1 0,0 1-1,0-1 1,0 0 0,0 0-1,0 0 1,-1 0 0,1 0-1,-1 0 1,1 0 0,-1-1-1,-4 3 1,0-2 2,1 1 0,-1-1-1,0 0 1,0 0 0,0-1 0,0 0-1,-12 0 1,18-21-2001,1 14 1415,1 1-1,0-1 0,0 0 0,0 0 1,1 1-1,0-1 0,0 0 0,0 1 1,5-8-1,17-33-4809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4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4164,'-1'1'253,"0"-1"1,1 0-1,-1 1 0,0-1 1,0 0-1,1 1 0,-1-1 1,0 1-1,1-1 0,-1 1 1,0-1-1,1 1 0,-1 0 1,1-1-1,-1 1 0,1 0 1,0 0-1,-1-1 0,1 1 1,-1 0-1,1 0 0,0 0 1,-8 24 19,6-19 401,-5 19 159,1 0 0,1 0-1,-3 51 1,8 80 303,1-75-553,-1 137-167,0-149-9538,0-99 2961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8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416 104 4164,'0'-2'7242,"0"-10"-6386,1 7-671,1-1 0,-1 1-1,1-1 1,0 1-1,0 0 1,1-1 0,0 1-1,4-5 1,10-24 1356,-39 31 280,15 4-1811,0 0-1,0 0 1,0 1 0,1 0 0,-1 0 0,1 0 0,0 1 0,-1 0-1,1 0 1,0 0 0,1 1 0,-1 0 0,-7 7 0,-9 8 32,-34 41 0,45-48-3,5-5-54,-121 143-47,107-123 113,0 1 1,2 2-1,-25 51 0,41-75-38,-1 0-1,1 0 0,0 0 0,1 0 1,-1 0-1,1 0 0,0 1 0,1-1 1,0 1-1,0-1 0,1 11 0,0-13-4,0-1-1,0 0 1,0 1 0,1-1-1,-1 0 1,1 0 0,0 0-1,0 0 1,0 0 0,0-1-1,0 1 1,1 0 0,-1-1-1,1 0 1,-1 1-1,1-1 1,0 0 0,0-1-1,0 1 1,0 0 0,6 1-1,8 2 58,0-1 0,1 0 0,-1-1 0,1-1-1,0-1 1,35-2 0,-19 0 63,-28 1-117,0 0-1,0-1 0,-1 0 1,1 0-1,0 0 1,0-1-1,0 0 1,-1 0-1,1 0 0,-1-1 1,0 0-1,9-5 1,18-21-2116,-5-7-4184,-13 12-2199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5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9705,'0'6'1794,"0"0"32,0 0-1538,14 0 64,11 0 385,4-6 192,3 0-321,5 0-480,-5-6 161,-3-6-353,-2-2-1826,-6 8-1313,-5 2-833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3 310 3011,'-1'13'1313,"0"35"3369,2-47-4535,0-1-1,0 1 1,0-1 0,1 1 0,-1-1 0,0 1-1,0-1 1,1 0 0,-1 0 0,0 0 0,1 0 0,-1 0-1,0 0 1,0 0 0,1 0 0,-1 0 0,0 0-1,1-1 1,1 0 0,0 0 22,-1-1 0,1 0 0,0 1 0,-1-1 0,0 0 0,1 0 0,-1 0 0,0 0 0,0-1 0,0 1 0,-1-1 0,1 1 0,0-1 0,1-3 0,19-47 73,-15 33-190,3-2-136,-1-1-1,-1 0 0,-1-1 1,-1 0-1,-1 0 0,3-43 1,-9 66 39,1 1 0,0 0 0,-1-1 0,1 1 0,0 0 0,-1 0 0,1-1 0,-1 1 0,1 0 0,-1 0 0,1 0 1,-1-1-1,1 1 0,0 0 0,-1 0 0,1 0 0,-1 0 0,1 0 0,-1 0 0,1 0 0,-1 0 0,1 0 0,-1 0 0,1 0 0,-1 0 0,1 0 0,-1 1 1,1-1-1,-1 0 0,0 1 0,-4 0-824,13-3 819,-6 1 102,0 0-1,1 0 1,-1 0-1,0 1 1,0-1-1,0 1 1,1-1-1,-1 1 1,0 0-1,0 0 1,1 0-1,-1 0 1,4 1-1,-5 0 6,0 0 0,0 0 0,0 1 0,0-1 0,0 0 0,0 1 0,-1-1 0,1 0 0,0 1 0,-1-1-1,1 1 1,-1-1 0,0 1 0,1-1 0,-1 1 0,0 0 0,0-1 0,0 1 0,0-1 0,0 3 0,-1 73 225,0-46-196,5 56-1,-4-86-81,0 1 0,0-1-1,1 1 1,-1-1-1,0 0 1,1 1-1,-1-1 1,1 0-1,-1 1 1,1-1-1,-1 0 1,1 0-1,0 0 1,0 0-1,0 1 1,0-1-1,0 0 1,0 0 0,0-1-1,0 1 1,0 0-1,0 0 1,0 0-1,0-1 1,1 1-1,-1 0 1,0-1-1,1 0 1,-1 1-1,0-1 1,1 0-1,-1 1 1,1-1 0,-1 0-1,0 0 1,1 0-1,-1 0 1,0 0-1,1-1 1,1 1-1,1-1 29,1 0 0,-1-1 0,0 1 0,0-1 0,-1 0 0,1 0 0,0 0 0,-1 0 0,1-1 0,-1 1 0,1-1 0,2-4 0,17-24-236,-1-2-1,-1 0 1,-2-2-1,24-60 1,-42 92 190,1-1-4,0 0 31,-1 0 1,1 1-1,-1-1 0,0 0 1,0 0-1,0 0 0,0 0 0,0-8 1,-1 12 189,0 21 314,-2 3-528,-7 41 0,5-40-2,-2 43 0,5-56 34,1 16-41,0-27 13,1 0-1,-1-1 1,0 1 0,0 0 0,0-1 0,0 1-1,0 0 1,1-1 0,-1 1 0,0-1-1,0 1 1,1 0 0,-1-1 0,1 1-1,-1-1 1,0 1 0,1-1 0,-1 1-1,1-1 1,-1 0 0,1 1 0,-1-1-1,1 0 1,0 1 0,-1-1 0,1 0 0,-1 1-1,1-1 1,0 0 0,-1 0 0,1 0-1,-1 0 1,2 0 0,3 0-22,0-1 1,0 0 0,0 0-1,0-1 1,-1 1 0,1-1-1,-1 0 1,1-1-1,-1 1 1,1-1 0,-1 0-1,0 0 1,0 0 0,-1 0-1,1-1 1,-1 1-1,1-1 1,-1 0 0,0 0-1,2-6 1,9-11-246,-2-1 0,15-39 1,-25 57 195,1-2 121,0 0 0,-1-1-1,0 1 1,-1-1 0,1 0-1,0-11 2195,-2 27-1949,-2 39-98,1-19 77,2 49-1,0-72-257,0 1 1,0-1-1,0 0 0,1 1 1,-1-1-1,1 0 1,1 0-1,-1 0 0,1-1 1,0 1-1,1-1 1,-1 1-1,7 5 1,-8-8-89,1-1 0,-1 0 1,1 0-1,0 0 0,0 0 1,0 0-1,0-1 0,0 0 1,0 1-1,0-1 0,0 0 1,1 0-1,-1-1 0,0 1 1,1-1-1,-1 1 0,0-1 1,1 0-1,-1-1 0,0 1 1,1 0-1,-1-1 0,0 0 1,1 0-1,-1 0 0,0 0 1,0 0-1,3-2 0,6-3-1016,-1-1 0,-1 0 0,1-1 0,-1 1 0,17-19 1,7-10-2222,-2-1-661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11 1666,'-1'-1'10810,"-8"-6"-9636,-2 6-794,0 0-1,0 0 0,-13 2 1,2-1 77,20 1-449,-1 0-1,1-1 1,-1 1-1,1 0 0,-1 0 1,1 0-1,0 1 0,0-1 1,0 1-1,0-1 0,0 1 1,0 0-1,0-1 0,0 1 1,1 0-1,-1 0 1,1 1-1,-1-1 0,1 0 1,0 0-1,-2 4 0,-1 3-9,-1 1-1,2 0 1,-1 0-1,-2 11 1,3-5 36,0 1 1,0-1-1,2 1 1,0 21-1,1-35-29,0 0 0,0 0 0,0 0 1,1 0-1,-1 0 0,1 0 0,0 0 0,0 0 0,0-1 0,0 1 1,0 0-1,1 0 0,-1-1 0,1 1 0,0-1 0,-1 1 0,1-1 0,0 0 1,1 0-1,-1 0 0,0 0 0,1 0 0,-1 0 0,1-1 0,-1 1 0,1-1 1,0 0-1,-1 0 0,1 0 0,0 0 0,4 1 0,1-1-182,-1 0-1,1-1 1,0 1-1,-1-2 1,1 1-1,-1-1 1,1 0-1,-1-1 1,1 0-1,-1 0 1,0 0-1,0-1 1,0 0-1,9-6 1,-2 0-706,-1-1 0,0 0 0,0-1 0,-1-1 1,16-20-1,2-3-4867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1954,'-1'65'10292,"-7"107"-7163,2 188-2427,7-227-1986,-1-131 152,0-5-646,0-13-950,2-14-469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6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5 160 9449,'-4'0'5861,"4"-2"-3907,9 2-1794,16 0-31,7-4-1,6-8 160,10-5-256,0-3 288,2-2-448,0-4-673,-7 3-1377,-9 3-2082,-6 6-2434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7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0 277 4484,'0'0'1783,"11"0"1292,-8-1-2759,0 1 0,0-1 0,1 0 0,-1 0 0,0 0 0,0-1 0,0 1-1,0-1 1,0 0 0,0 0 0,-1 1 0,1-2 0,0 1 0,-1 0 0,5-5 0,33-46 1157,-35 45-1344,17-25-9,-2 0 0,-1-2 0,20-50 1,-39 123 765,8 72 0,-8-108-994,6 15-95,4-11-3068,-2-6-1982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9 5413,'0'-9'11787,"0"24"-11691,-2 11-416,-7 8-1025,-3 3-673,3 3-1794,0-1-1216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18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33 2787,'-1'-2'6874,"-1"1"-3587,-11 8-2793,7 2-421,1 2-1,0-1 1,1 0-1,0 1 1,0 0-1,1 0 1,-3 19-1,-3 10 63,3-15-5,2-1 0,0 1-1,2 0 1,0 0 0,2 0-1,3 31 1,-3-54-130,1 0 1,-1 0-1,0 0 0,1 0 1,-1 0-1,1 0 0,0 0 1,-1 0-1,1 0 0,0 0 1,0-1-1,0 1 0,1 0 1,-1-1-1,0 1 0,1-1 1,-1 1-1,1-1 1,-1 0-1,1 0 0,-1 1 1,1-1-1,0 0 0,0 0 1,0-1-1,-1 1 0,4 1 1,3-1-12,0 1 1,-1-1-1,1-1 1,0 0-1,13 0 1,-18-1 4,0 0 0,0 0 1,0 0-1,0 0 1,0 0-1,0 0 1,0-1-1,-1 0 0,1 1 1,0-1-1,-1 0 1,0 0-1,1-1 1,-1 1-1,0 0 1,0-1-1,0 1 0,0-1 1,-1 0-1,1 1 1,-1-1-1,2-5 1,4-8-262,0-1 0,6-29 1,-12 43 238,5-18-11,-1-1 1,-2 1-1,0-1 0,-1 0 0,0 0 1,-2 0-1,-4-31 0,3 51 51,1 0 0,-1 0 0,0 0 0,0 0 0,0 0 0,0 0 0,0 1 0,0-1 0,0 0 0,-1 1 0,1-1 0,-1 1 0,1 0 0,-1-1 0,1 1 0,-1 0-1,0 0 1,0 0 0,1 0 0,-1 0 0,0 0 0,0 1 0,0-1 0,0 0 0,0 1 0,0 0 0,0-1 0,0 1 0,0 0 0,-4 1 0,2-1 14,-1 0 0,1 0 0,0 1 0,0-1 1,0 1-1,-1 0 0,1 0 0,0 1 0,0 0 0,1-1 1,-1 1-1,0 0 0,-6 5 0,3 1-29,-1 1 1,1 0-1,1 0 0,0 0 1,0 1-1,1 0 0,0 0 1,1 0-1,0 0 0,1 1 0,-3 13 1,2-4 2,0 1 0,2-1 0,0 1 0,2 0 0,1 22 0,0-42-2,0 0 0,-1 0-1,1 0 1,0 0 0,-1 0 0,1 0 0,0 0-1,0 0 1,0 0 0,0 0 0,0-1-1,0 1 1,0 0 0,0-1 0,0 1 0,0-1-1,1 1 1,-1-1 0,0 0 0,0 1 0,0-1-1,1 0 1,-1 0 0,0 0 0,0 0 0,1 0-1,-1 0 1,0 0 0,0 0 0,0-1-1,2 1 1,2-1-6,0 1 1,0-1-1,-1 0 0,1 0 0,0 0 0,0 0 0,6-4 1,10-11-96,-2-1 0,1 0 1,-2-1-1,-1-1 0,17-23 0,9-9-76,-22 26 139,-11 13 35,0 0 0,0 1 0,1 1 0,0-1 1,16-9-1,-26 20 31,-1 0 1,0 0 0,0 0-1,1 0 1,-1 0-1,0 0 1,0 0 0,1 0-1,-1 0 1,0 0-1,0 1 1,0-1 0,1 0-1,-1 0 1,0 0-1,0 0 1,0 0 0,1 1-1,-1-1 1,0 0 0,0 0-1,0 0 1,0 1-1,0-1 1,1 0 0,-1 0-1,0 1 1,0-1-1,0 0 1,0 0 0,0 1-1,0-1 1,0 0-1,0 0 1,0 1 0,0-1-1,0 0 1,0 0 0,0 1-1,0-1 1,1 14 1336,-1-13-1319,2 211 450,-3-109-1175,7-107-184,11-23 543,-1 0-1,-1-1 0,11-31 0,19-35-30,-30 67 317,-3 3 80,1 0 1,1 1 0,2 0-1,20-23 1,-35 45 19,0 0 1,0 0-1,-1 1 1,1-1-1,0 0 1,0 0-1,0 1 1,0-1-1,0 1 1,0-1-1,0 1 0,0-1 1,0 1-1,0 0 1,1-1-1,-1 1 1,0 0-1,0 0 1,0 0-1,2 0 0,-3 0-4,1 0 0,0 1 0,0-1-1,-1 0 1,1 1 0,-1-1-1,1 1 1,0-1 0,-1 1-1,1-1 1,-1 1 0,1-1-1,-1 1 1,1 0 0,-1-1 0,0 1-1,1 0 1,-1-1 0,0 1-1,1 0 1,-1-1 0,0 1-1,0 0 1,0 0 0,0-1 0,0 1-1,0 0 1,0 0 0,0 0-1,5 58 566,2 0 0,3 0-1,25 87 1,-33-140-570,0-1 0,0 1 0,1-1 0,0 1-1,5 7 1,-8-12-151,1 0-1,0 0 0,-1 0 0,1 0 0,0-1 0,-1 1 0,1 0 0,0-1 0,0 1 0,0 0 0,0-1 0,-1 1 0,1-1 0,0 1 0,0-1 0,0 0 0,0 1 0,0-1 0,0 0 0,0 0 0,0 1 1,0-1-1,0 0 0,0 0 0,0 0 0,1 0 0,-1-1 0,0 1 0,0 0 0,0 0 0,0-1 0,0 1 0,0 0 0,-1-1 0,1 1 0,0-1 0,0 1 0,0-1 0,0 0 0,0 1 0,0-2 1,24-30-8585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125 125 1922,'-24'11'9044,"21"-10"-8964,1 0 0,-1 0-1,0 0 1,0 0-1,0 1 1,1-1 0,-1 1-1,1 0 1,-1-1-1,1 1 1,0 0 0,0 1-1,-4 3 1,-2 7 49,0-1 0,1 1 0,0 0 0,1 0-1,1 1 1,0 0 0,1 0 0,0 0 0,1 1 0,1-1 0,0 1 0,1 28 0,1-42-128,1 0-1,-1-1 1,0 1-1,1-1 1,-1 1-1,1-1 1,-1 1-1,0-1 1,1 1-1,-1-1 1,1 1-1,0-1 1,-1 1-1,1-1 1,-1 0-1,1 1 0,0-1 1,-1 0-1,1 0 1,-1 0-1,1 1 1,0-1-1,-1 0 1,1 0-1,0 0 1,-1 0-1,1 0 1,0 0-1,0 0 1,29 0 9,-23-1-8,-1 1 9,-1-1-1,0 0 1,1 0 0,-1-1 0,0 1-1,0-1 1,0 0 0,0-1 0,0 1 0,0-1-1,-1 0 1,0 0 0,1-1 0,-1 1 0,0-1-1,0 0 1,-1 0 0,1 0 0,-1 0 0,0-1-1,0 1 1,0-1 0,3-9 0,1-1-28,0-1 1,-2 0 0,0 0-1,0-1 1,-2 1-1,3-25 1,-5-75-171,-1 114 190,0 0 0,0 1 0,-1-1 0,1 1 0,0-1 0,-1 1 0,0-1 0,1 1 0,-1 0 0,0-1 0,0 1 0,0 0 0,0-1 0,0 1 0,0 0 0,0 0 0,0 0 0,0 0 0,0 0 0,-1 0 0,1 0 0,0 0 0,-1 1 0,1-1 0,-1 0 0,1 1 0,0-1 0,-1 1 0,0 0 0,-1-1 0,-2 0 21,0 0 0,0 1 0,0 0 0,0-1 0,0 2 0,0-1 0,1 0 1,-11 3-1,12-1-3,-1-1 0,1 1 1,0 0-1,0 0 1,0 0-1,0 0 0,0 1 1,0-1-1,0 1 0,1 0 1,-1 0-1,1 0 1,-3 5-1,-1 1 40,1 0 1,0 1-1,-4 14 0,7-20-56,1 0 0,-1 0-1,1 0 1,1 0 0,-1 0 0,0 0-1,1 0 1,0 1 0,0-1 0,0 0-1,1 0 1,0 5 0,0-7-7,-1 0 0,1-1 1,0 1-1,0 0 0,0-1 0,0 1 1,0-1-1,1 1 0,-1-1 0,0 0 1,1 1-1,-1-1 0,1 0 0,-1 0 0,1 0 1,-1 0-1,1 0 0,0-1 0,0 1 1,-1 0-1,1-1 0,0 1 0,0-1 1,0 1-1,0-1 0,-1 0 0,1 0 1,3 0-1,2 0-28,1 0 0,0 0 1,-1-1-1,1 0 1,0 0-1,-1-1 0,1 0 1,-1 0-1,0-1 0,14-7 1,-4 0-53,0-2 1,28-25-1,-36 29 66,20-19-102,-19 17 86,0 0 0,1 1 0,0 0 0,1 0 0,0 1 0,21-10 0,-32 18 42,-1-1 0,1 1 0,-1 0 0,1 0 0,-1 0 0,0 0 0,1 0 0,-1 0 0,1 0 0,-1 0 0,1 0 0,-1 0 0,1 1 0,-1-1-1,1 0 1,-1 0 0,1 0 0,-1 1 0,0-1 0,1 0 0,-1 0 0,1 1 0,-1-1 0,0 0 0,1 1 0,-1-1 0,0 0 0,1 1 0,-1-1 0,0 1 0,0-1 0,1 0 0,-1 1 0,0-1 0,0 1 0,0-1 0,0 1 0,0-1 0,1 1 0,-1-1 0,0 1 0,0-1 0,0 1 0,0 0 0,0 28 503,0-22-493,-1 60 417,2 75-233,0-141-226,0 0 1,-1 0 0,1 1-1,0-1 1,0 0-1,0 0 1,0 0 0,0 0-1,0 0 1,0 0-1,0 0 1,0 0 0,1-1-1,-1 1 1,0 0-1,0-1 1,1 1 0,-1-1-1,1 1 1,-1-1-1,0 0 1,1 1 0,-1-1-1,1 0 1,-1 0-1,1 0 1,-1 0 0,2 0-1,3 0-87,-1 0 0,0 0 1,1 0-1,-1-1 0,0 0 0,8-2 0,-6 0-68,-1-1-1,0 0 1,0 0-1,0-1 0,0 1 1,-1-1-1,0 0 1,4-6-1,38-51-951,-38 49 968,54-82-234,-63 100 781,-1 0 0,1 0 1,0 0-1,1 1 0,1 8 0,-1-1-76,2 11 9,1 0 1,10 39 0,-10-50-325,0-1 0,1-1 0,0 1-1,1-1 1,0 0 0,14 19 0,-19-28-78,0-1-1,0 0 0,0 0 1,1 0-1,-1 1 1,0-1-1,1-1 1,-1 1-1,0 0 1,1 0-1,-1 0 1,1-1-1,0 1 0,-1-1 1,1 1-1,0-1 1,-1 1-1,1-1 1,0 0-1,-1 0 1,1 0-1,0 0 0,-1 0 1,1 0-1,2-1 1,-1 0-135,-1 0 0,1 0 0,0-1 0,-1 1 1,1-1-1,-1 1 0,0-1 0,1 0 0,-1 1 0,0-1 1,0-1-1,0 1 0,0 0 0,2-3 0,20-38-3049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2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6022,'-7'3'4201,"1"3"-3907,1 1 0,1 0-1,-1 0 1,1 1 0,1-1 0,-1 1 0,1 0 0,0 0-1,1 0 1,-2 10 0,-2 16 241,-3 39 1,0 437 649,9-492-1234,1 1-1,1-1 1,1 0 0,1 0 0,0 0-1,1-1 1,1 1 0,9 19 0,-15-37-43,0 0 1,0 1 0,0-1-1,0 0 1,0 1-1,0-1 1,0 0 0,0 1-1,0-1 1,0 0 0,1 1-1,-1-1 1,0 0-1,0 1 1,0-1 0,1 0-1,-1 1 1,0-1-1,0 0 1,0 0 0,1 1-1,-1-1 1,0 0-1,1 0 1,-1 0 0,0 1-1,1-1 1,-1 0 0,0 0-1,1 0 1,-1 0-1,0 0 1,1 0 0,-1 1-1,0-1 1,1 0-1,-1 0 1,0 0 0,1 0-1,-1 0 1,1-1-1,-1 1 1,0 0 0,1 0-1,4-18-2831,-5-10-88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8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69 120 5413,'0'0'4596,"-7"9"-1595,0 5-2673,1-1 1,1 2-1,0-1 1,1 1-1,0-1 1,-2 21-1,-4 98 128,7-70-403,-1-20-72,-3 95 27,16-274-6980,8-35 2779,-5 40 3054,-6 90 2692,11-45 0,-16 81-1208,1 0 0,-1 0-1,1 1 1,0-1 0,0 1 0,0-1-1,5-6 1,-6 10-247,1-1 0,-1 1 0,1 0 0,0-1 0,-1 1 0,1 0 1,0 0-1,0 0 0,0 0 0,0 0 0,0 0 0,0 1 0,0-1 0,0 1 0,0-1 0,0 1 0,0 0 0,0 0 0,4 0 0,-2 0-49,0 0 0,1 0 1,-1 1-1,1-1 0,-1 1 0,0 0 0,0 1 1,0-1-1,1 1 0,-1 0 0,-1 0 0,5 2 1,0 2 76,-1 0 0,0 1 0,0 0 0,10 12 1,2 3 81,0 1 179,22 32 0,-40-54-369,-1 0 0,1 0 0,0 0 0,-1-1 0,0 1 0,1 0 0,-1 0 0,1 0 0,-1 0 0,0 0 0,0 0 0,1 0 0,-1 0 0,0 0 0,0 0 0,0 0 0,0 0 0,0 0 0,0 0 0,-1 0 0,1 0 0,0 0 0,0 0 0,-1 0 0,1 0 0,-1 0 1,1 0-1,-1-1 0,1 1 0,-1 0 0,1 0 0,-1 0 0,0-1 0,1 1 0,-1 0 0,0-1 0,0 1 0,1 0 0,-1-1 0,-2 1 0,-3 3 47,-1-2-1,0 1 1,0-1 0,-12 3 0,5-1-98,-156 34 407,169-38-455,0 0 0,-1 1 0,1-1 1,0 1-1,-1 0 0,1-1 0,0 1 0,0 0 1,0 0-1,0 0 0,0 0 0,0 0 0,0 0 1,0 0-1,0 0 0,0 0 0,0 0 0,1 1 1,-1-1-1,0 0 0,1 1 0,-1-1 0,1 0 1,-1 1-1,1-1 0,0 0 0,0 1 0,0-1 1,0 1-1,0-1 0,0 1 0,0-1 0,0 0 1,0 1-1,1 1 0,-1 2-1153,3 2-2076,14-4-2012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3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5 111 6118,'-5'0'5797,"5"-6"-5444,21-4 479,11-4 97,4 0-288,7-2-449,0 4-96,3-1-96,-1 5-96,1 0-705,-1 2-896,-1 2-33,-6 4-1505,-6 0-801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4:35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4 795 3235,'0'1'222,"-1"0"0,1 1 0,-1-1-1,1 0 1,0 0 0,-1 1 0,1-1 0,0 0 0,0 0-1,0 1 1,-1-1 0,2 0 0,-1 1 0,0-1 0,0 0-1,0 0 1,1 1 0,0 1 0,-1-3-135,1 1 0,-1-1 0,1 1 0,-1-1 0,1 0 0,-1 1 0,1-1 0,-1 0 0,1 0 0,0 1 0,-1-1 0,1 0 0,-1 0 0,1 0 0,0 0 0,-1 0 0,1 1 0,0-1 0,-1-1 0,1 1 0,0 0 0,-1 0 0,1 0 0,0 0 0,0-1 0,3 0 38,-1 0-1,1 0 1,0-1-1,-1 0 1,0 0 0,1 0-1,-1 0 1,0 0-1,0-1 1,5-5-1,1-2-102,-2-1-1,0 0 0,0-1 0,-1 0 0,0 0 1,-1 0-1,0-1 0,4-18 0,-6 14-1284,0 0-1,-1-1 1,0-23-1,-2 41 1262,-1-1-1,1 1 1,0-1-1,-1 1 0,1 0 1,0-1-1,-1 1 1,1-1-1,0 1 1,-1 0-1,1-1 0,-1 1 1,1 0-1,-1-1 1,1 1-1,-1 0 1,1 0-1,-1-1 1,1 1-1,-1 0 0,1 0 1,-1 0-1,0 0 1,1 0-1,-1 0 1,1 0-1,-1 0 0,1 0 1,-1 0-1,1 0 1,-2 0-1,3 0 27,12-3-41,34-14 1183,-39 14-681,1-1 0,-1 1-1,1 1 1,-1-1 0,1 1 0,15-1-1,-23 3-435,0 1 0,0-1 0,0 1 0,0-1 0,0 1 0,0-1 0,-1 1 0,1-1-1,0 1 1,0 0 0,-1-1 0,1 1 0,0 0 0,-1-1 0,1 1 0,0 0 0,-1 0-1,1 0 1,-1 0 0,0 0 0,1 0 0,-1 0 0,0 0 0,1 0 0,-1 0 0,0 0-1,0 0 1,0 1 0,3 34 873,-2-32-811,-2 62 278,4 37 285,-2-93-632,0 0 0,1 0 0,0 0 0,1 0 0,0-1 0,1 1-1,8 15 1,-11-23-55,0 0 0,0 0-1,0-1 1,0 1 0,1 0-1,-1-1 1,1 1-1,-1-1 1,1 1 0,-1-1-1,1 0 1,0 0-1,0 0 1,0 0 0,-1 0-1,1 0 1,0 0-1,0-1 1,0 1 0,0-1-1,0 1 1,1-1 0,-1 0-1,0 0 1,0 0-1,0 0 1,0 0 0,0 0-1,0 0 1,0-1-1,3 0 1,-1-1-41,1 0-1,-1 0 0,1 0 1,-1-1-1,0 1 1,0-1-1,0 0 1,0 0-1,0-1 1,-1 1-1,0-1 1,4-4-1,15-23-1202,26-49 0,-40 64 914,0 0 1,-1-1-1,0 0 1,-2 0-1,5-23 1,-10 30 2600,-2 8-933,-8 16-589,-9 28-731,14-28 71,1 0-1,1 1 1,0 0 0,1-1 0,1 1 0,0 0-1,1 0 1,1 0 0,2 16 0,-2-27-72,0-1 0,0 0 0,0 0 0,1 0 0,-1 0 0,1 0 0,0-1 0,0 1 0,0 0 0,0-1 0,0 0 0,1 1 0,-1-1 0,1 0 0,-1 0 0,1 0-1,0 0 1,0-1 0,0 1 0,0-1 0,5 2 0,1 0 25,1 0 0,-1-1-1,1 0 1,0-1 0,0 0-1,11 0 1,-19-1-19,1 0 0,0-1 0,0 1 0,0-1 0,-1 1 0,1-1 0,0 0 0,-1 0 0,1 0 0,-1 0 0,1-1 0,-1 1 0,0-1 0,1 1 0,-1-1 0,2-2 0,0-1 11,0 1 0,0-1 0,0 0 0,-1 0 0,0-1-1,0 1 1,2-7 0,1-3-128,-2 0 0,0 0 0,0 0 1,-2 0-1,2-20 0,-4 33 63,2-18-148,-2 1 1,0 0-1,-1 0 0,-6-33 0,6 48 205,1 1 0,-1 0-1,0 0 1,0-1 0,0 1 0,-1 0 0,1 0 0,-1 0 0,1 0 0,-1 1 0,0-1-1,0 0 1,0 1 0,-1-1 0,1 1 0,-1 0 0,1-1 0,-1 1 0,0 0 0,1 1-1,-1-1 1,0 1 0,0-1 0,-1 1 0,1 0 0,0 0 0,0 0 0,0 0-1,-1 1 1,1-1 0,0 1 0,-1 0 0,1 0 0,-1 0 0,-4 1 0,7 0-13,1-1-1,-1 1 1,0-1 0,0 1 0,1-1 0,-1 1 0,0-1 0,1 1 0,-1 0-1,1-1 1,-1 1 0,1 0 0,-1-1 0,1 1 0,-1 0 0,1 0 0,0 0-1,0-1 1,-1 1 0,1 0 0,0 1 0,-6 24-77,5-19 66,-3 22 79,1 1 1,1 0-1,1 0 0,5 35 1,-4-62-68,0 0 0,0 0 0,1 1 1,-1-1-1,1 0 0,0 0 0,0 1 1,0-1-1,1 0 0,-1 0 1,1 0-1,0-1 0,0 1 0,0 0 1,0-1-1,0 1 0,0-1 0,1 1 1,-1-1-1,1 0 0,-1 0 0,1 0 1,0-1-1,0 1 0,0-1 1,0 1-1,0-1 0,5 1 0,-2-1 12,0 0-1,0 0 0,0-1 1,0 0-1,0 0 1,0 0-1,0-1 0,0 0 1,-1 0-1,1-1 1,0 1-1,0-1 0,-1-1 1,1 1-1,7-6 0,15-10-123,-2-1 0,0-2 0,-1 0 0,-1-2-1,-1-1 1,24-32 0,-8 4-574,-3-1-1,36-71 1,-49 80 433,33-92 0,-48 111 371,-2-2 1,0 1 0,-1-1-1,-2 1 1,0-34-1,-3 59-80,0 1-1,0-1 1,0 0 0,0 0-1,-1 1 1,1-1-1,0 0 1,-1 1-1,1-1 1,-1 0-1,1 1 1,-1-1 0,1 0-1,-1 1 1,1-1-1,-1 1 1,1-1-1,-1 1 1,0-1-1,1 1 1,-1 0-1,0-1 1,1 1 0,-1 0-1,0 0 1,0-1-1,1 1 1,-1 0-1,0 0 1,0 0-1,1 0 1,-1 0 0,0 0-1,0 0 1,0 0-1,1 0 1,-2 1-1,-2-1 8,1 0 0,0 1-1,0-1 1,0 1 0,0 0-1,0 0 1,0 0 0,0 0-1,-4 3 1,0 2-43,0 0-1,0 1 1,0 0-1,1 1 1,0-1-1,1 1 1,0 0-1,0 1 1,-6 13-1,-2 10-17,-14 45 0,11-18 166,3 1 1,3 0 0,2 0-1,0 113 1,8-163-143,0 0 0,1 0 0,0 0 0,1 0-1,0 0 1,0 0 0,1 0 0,7 14 0,-8-20-12,0 0 0,0-1 0,0 1 0,1-1 0,0 0-1,-1 1 1,1-1 0,0-1 0,1 1 0,-1 0 0,0-1 0,1 1 0,-1-1-1,1 0 1,0 0 0,0-1 0,0 1 0,0-1 0,0 0 0,0 0 0,0 0-1,0 0 1,7-1 0,3 1 13,0 0 0,0-1-1,0-1 1,0 0 0,0-1-1,0-1 1,-1 0 0,1 0 0,-1-2-1,0 0 1,0 0 0,0-1-1,0-1 1,-1 0 0,0 0-1,-1-2 1,0 1 0,0-1 0,-1-1-1,0 0 1,9-12 0,-3 1-39,-2 0 0,0-2 1,-1 1-1,-1-2 0,10-28 1,-3-3-71,14-69 1,-27 92 97,-2 1 0,-1-1-1,-1-38 1,-2 68 10,-1 1 0,1 0 0,0 0 0,0 0 0,-1 0 0,1 0 0,0 0 0,-1 0 0,1 0 0,-1 0 0,0 0 0,1 0-1,-1 0 1,0 0 0,1 0 0,-1 1 0,0-1 0,0 0 0,0 0 0,0 1 0,0-1 0,0 1 0,0-1 0,0 1 0,0-1 0,0 1 0,0 0 0,0-1 0,0 1 0,0 0 0,0 0 0,0 0 0,0-1 0,-2 2 0,0-2 9,-1 1 0,1 0 0,0 0 0,-1 1 0,1-1 0,-1 1 0,1-1 0,0 1 0,0 0 0,-6 3 1,3 0-21,0 0 1,1 1 0,0 0 0,0 0 0,0 0 0,0 0 0,1 1-1,0 0 1,0-1 0,1 2 0,-1-1 0,-1 7 0,-6 14-11,-11 41 1,8-15 10,3 1-1,3 0 1,2 1-1,2 0 1,2 0-1,7 62 0,-5-114-15,1 0-1,-1 0 0,1 1 0,0-1 0,0 0 0,0 0 0,1 0 0,-1 0 0,1 0 1,-1 0-1,1 0 0,0 0 0,0-1 0,0 1 0,1-1 0,-1 0 0,1 1 1,-1-1-1,1 0 0,-1 0 0,1-1 0,0 1 0,0 0 0,0-1 0,0 0 0,0 0 1,1 0-1,-1 0 0,0 0 0,0-1 0,5 1 0,-1 0 10,1-1 0,0 0-1,-1 0 1,1-1 0,-1 1-1,1-2 1,-1 1 0,1-1-1,-1 0 1,0-1 0,0 0-1,0 0 1,7-4 0,6-9-100,0 0 0,-1-1 1,-1-1-1,-1-1 0,-1 0 0,0-1 1,-2-1-1,0 0 0,-1-1 0,12-29 1,-22 45 96,-1 0 0,0 0 1,0 0-1,0 0 0,-1-1 1,1 1-1,-2 0 0,1-11 1,-3 17 87,-1-1 0,1 0 1,-1 1-1,0-1 0,1 1 1,-1 0-1,0 0 0,1 0 1,-5 1-1,3-1 20,2 0-98,-1 1 0,1-1 0,0 1 0,0 0 0,-1 0 1,1 0-1,0 0 0,0 1 0,0-1 0,0 1 0,0-1 0,1 1 1,-1-1-1,0 1 0,1 0 0,-1 0 0,1 0 0,-1 0 0,1 0 1,0 0-1,0 0 0,0 1 0,0-1 0,1 0 0,-2 3 0,-1 6-18,-1 0-1,2 1 0,-3 21 0,4-22 50,-1 1-4,1 0 0,1 1 0,0-1-1,2 13 1,-2-23-27,1 0 0,-1 0-1,0 0 1,1 0 0,-1-1-1,1 1 1,0 0 0,-1 0 0,1 0-1,0-1 1,0 1 0,0 0-1,1-1 1,-1 1 0,0-1-1,0 1 1,1-1 0,-1 0 0,1 1-1,-1-1 1,1 0 0,0 0-1,-1 0 1,1 0 0,0 0 0,0-1-1,0 1 1,0-1 0,-1 1-1,1-1 1,4 1 0,0-1 11,1-1-1,-1 0 1,0 0 0,1 0 0,-1-1 0,0 0-1,0 0 1,0-1 0,0 1 0,-1-1 0,1-1-1,-1 1 1,1-1 0,-1 0 0,0 0 0,-1 0-1,1-1 1,-1 0 0,6-8 0,5-7-254,0 0 0,-2-2 0,19-39 0,-29 51-25,0 1 0,0 0-1,-1-1 1,0 0 0,0 1 0,-1-1-1,0 0 1,-2-15 0,1 25 338,28 0 540,-7 0-518,-11-1-65,-1 1 0,1 0 0,-1 0 0,1 1 0,14 4 0,-22-5 33,0 1 0,0 0 1,0 0-1,0 0 0,0 0 0,0 0 0,0 0 0,0 0 1,-1 1-1,1-1 0,-1 1 0,1-1 0,-1 1 1,1 0-1,-1-1 0,0 1 0,0 0 0,0 0 0,0 0 1,0 0-1,0 0 0,-1 0 0,1 0 0,-1 0 1,1 0-1,-1 0 0,0 1 0,0-1 0,1 0 0,-2 2 1,1 257 3612,0-259-3603,0 1-1,0-1 1,0 0-1,1 0 1,-1 0-1,0 0 0,1 0 1,0 0-1,-1 0 1,1 0-1,0 0 1,0 0-1,0-1 0,0 1 1,0 0-1,1 0 1,-1-1-1,0 1 0,1-1 1,-1 1-1,1-1 1,0 0-1,-1 1 1,1-1-1,0 0 0,3 1 1,-1-1-205,0 1-1,-1-1 1,1-1 0,0 1 0,0-1 0,0 1 0,0-1 0,0 0-1,0-1 1,0 1 0,0-1 0,0 1 0,6-3 0,5-8-5064,-2-7-5525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5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18 1666,'4'2'7335,"8"-8"-4955,-5-2-1751,-7 8-535,0-1 0,0 1 0,0 0 0,0 0 0,0 0 0,0 0 0,0 0 0,0 0 0,0-1 0,0 1 0,0 0 0,0 0 0,0 0 0,0 0 0,0 0 0,0-1 0,0 1 0,0 0 0,0 0 0,0 0 0,0 0 0,0 0 0,0 0 0,-1-1 0,1 1 0,0 0 0,0 0 0,0 0 0,0 0 0,0 0 0,0 0 0,0 0-1,0 0 1,-1 0 0,1 0 0,0 0 0,0 0 0,0-1 0,0 1 0,0 0 0,-1 0 0,1 0 0,0 0 0,0 0 0,0 0 0,0 0 0,0 0 0,-1 0 0,1 0 0,0 0 0,0 1 0,0-1 0,0 0 0,0 0 0,-6-1-86,0 1-1,0 0 1,1 0-1,-1 1 1,0-1-1,1 1 1,-1 1 0,1-1-1,-1 1 1,1 0-1,0 0 1,0 0 0,0 1-1,0 0 1,0 0-1,0 0 1,1 1-1,-8 6 1,-6 8-3,2 1-1,-1 1 1,2 0 0,1 1-1,-21 39 1,29-46-3,0 0 0,0 1 0,1-1-1,1 1 1,1 0 0,0 0 0,1 0 0,0 1-1,1-1 1,3 28 0,-2-40 1,1-1-1,-1 1 1,1-1 0,0 1-1,0-1 1,0 1 0,0-1-1,1 0 1,-1 0-1,0 0 1,1 0 0,0 0-1,-1 0 1,1 0 0,0 0-1,0-1 1,0 1-1,0-1 1,0 1 0,1-1-1,-1 0 1,0 0 0,1 0-1,-1 0 1,1 0-1,-1 0 1,5 0 0,7 1 30,0 0 0,0 0 1,26-2-1,-27 0-10,-10-1-21,1 1 0,-1-1 0,0 1 0,1-1 0,-1 0 0,0 0 0,0 0 0,1-1 0,-1 1 0,0-1 0,0 0 0,-1 0 0,1 0 0,0 0 0,-1 0 0,1-1 0,-1 1 0,0-1 0,4-4 0,2-6-1148,-1 1 0,0-1 0,8-17 1,-2-4-4290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5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8904,'1'93'5844,"2"-37"-5037,-4 0-1,-13 105 1,13-159-862,-24 160 179,21-91-4960,13-80-4298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6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3427,'-2'1'8344,"-4"0"-4248,-29 7-3798,24-5-319,1 1 1,0 0 0,0 1 0,0 0-1,0 0 1,-13 11 0,20-13-19,-1 0-1,1 0 1,0 0 0,0 0-1,0 0 1,1 1-1,-1 0 1,1-1 0,0 1-1,0 0 1,0 0 0,1 0-1,-1 0 1,1 1 0,0-1-1,0 0 1,1 0-1,-1 1 1,1 4 0,0 3 41,-1-10-12,1 1 0,-1-1-1,1 1 1,0-1 0,0 0 0,0 1 0,0-1-1,1 1 1,-1-1 0,1 0 0,-1 1 0,1-1 0,0 0-1,0 0 1,0 1 0,0-1 0,0 0 0,0 0-1,1 0 1,-1 0 0,1 0 0,-1-1 0,1 1 0,0 0-1,0-1 1,0 1 0,2 1 0,48 22-710,-39-20 679,0 1 0,0 1 1,-1 0-1,15 11 0,-24-16 28,0 1 1,0 0-1,0 0 0,-1 0 0,1 0 0,-1 1 1,1-1-1,-1 1 0,0-1 0,-1 1 0,1 0 1,0-1-1,-1 1 0,0 0 0,0 0 0,0 0 0,-1 0 1,1 0-1,-1 6 0,0-5 12,0 4-19,0-1 1,0 1 0,-1-1-1,0 1 1,-3 11 0,2-17-11,1 1 0,-1-1 1,0 0-1,0 0 0,0 0 1,0 0-1,0 0 0,-1 0 0,1-1 1,-1 1-1,0-1 0,0 1 1,0-1-1,0 0 0,-4 2 0,0-1 29,-1 1 0,1-2 0,-1 1 0,1-1-1,-1 0 1,0 0 0,0-1 0,0 0 0,-9 0 0,12-1 105,0 0 0,0 0 1,-1 0-1,1-1 0,0 0 1,0 0-1,0 0 0,0-1 1,0 1-1,0-1 1,0-1-1,0 1 0,1-1 1,-7-4-1,21 5-8747,4 2 3897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7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1 6502,'-1'1'4245,"-6"12"-3653,-108 127 4191,101-123-4719,1 2 0,0 0 0,1 0 0,1 1 0,1 0 0,1 1 0,1 1 0,1-1 0,0 1 1,2 0-1,1 0 0,0 1 0,2-1 0,0 1 0,2 0 0,4 44 0,-2-62-57,-1-1 0,1 0 0,0 0 0,0 1 0,0-1-1,0 0 1,1-1 0,0 1 0,-1 0 0,1-1 0,1 1 0,-1-1 0,0 0 0,1 0 0,0-1 0,0 1 0,0-1-1,0 1 1,0-1 0,0 0 0,9 2 0,3 1 33,0 0 0,0-1 0,1 0 0,28 1 0,-38-4-25,45-1 132,-49 0-139,0-1 1,0 1-1,-1-1 1,1 0-1,-1 0 0,1 0 1,-1 0-1,1 0 1,-1 0-1,1-1 0,-1 1 1,0-1-1,0 0 0,0 1 1,0-1-1,2-3 1,25-34 93,-4 4-3621,-12 21-1259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6246,'0'0'3064,"0"11"-1713,-2 103 1104,-21 153 1,22-263-2420,-1 12-42,0-11 65,1-6 146,-9-71-873,3 1 1,2-84 0,6 151 645,-1 0 1,1 0-1,0 0 0,0 0 1,0 0-1,1 0 1,-1 1-1,1-1 0,0 0 1,0 1-1,0 0 0,1-1 1,-1 1-1,1 0 1,0 0-1,0 0 0,0 1 1,0-1-1,0 1 1,0 0-1,1-1 0,-1 2 1,1-1-1,0 0 1,7-2-1,2-1-57,0 1 0,0 1 0,1 0-1,-1 0 1,1 1 0,20 1 0,-30 1 78,6-1-29,0 1 0,0 1-1,1 0 1,-1 0 0,14 5 0,-22-6 26,0 1 1,-1 0-1,1-1 1,0 1-1,-1 0 1,1 0 0,-1 0-1,1 0 1,-1 0-1,0 0 1,0 0 0,1 0-1,-1 1 1,0-1-1,0 0 1,0 1 0,0-1-1,0 1 1,0-1-1,-1 1 1,1-1 0,0 1-1,-1 0 1,0-1-1,1 1 1,-1 0 0,0 0-1,0-1 1,1 1-1,-1 0 1,-1-1-1,1 1 1,0 0 0,0 0-1,-1-1 1,1 1-1,-1 0 1,1-1 0,-1 1-1,0-1 1,-1 3-1,1-1 11,-1-1-1,1 0 1,-1 1-1,0-1 1,1 0-1,-1 0 1,0 0-1,0 0 1,0-1-1,-1 1 1,1 0-1,-5 1 1,-35 16-159,23-11 91,-88 42 312,106-49-252,0-1 0,1 0 0,-1 1-1,0 0 1,0-1 0,1 1 0,-1-1 0,1 1 0,-1 0-1,0-1 1,1 1 0,0 0 0,-1 0 0,1-1 0,-1 1-1,1 0 1,0 0 0,-1 0 0,1 0 0,0 0-1,0-1 1,0 1 0,0 0 0,0 0 0,0 0 0,0 0-1,0 0 1,0 0 0,0-1 0,0 1 0,0 0 0,1 0-1,-1 0 1,0 0 0,1 0 0,-1-1 0,1 1-1,-1 0 1,1 0 0,-1-1 0,1 1 0,1 1 0,26 27 105,34 14 1032,-45-33-943,-1 0 0,-1 1 0,0 1 0,0 0 0,-1 1 0,14 18 0,-22-22-261,22 28 670,-27-37-672,-1 1 0,1 0 0,0 0 0,-1-1 0,1 1 0,0 0 0,0-1 0,0 1 0,-1-1 0,1 1 0,0-1 0,0 1 0,0-1 1,0 0-1,0 1 0,0-1 0,0 0 0,0 0 0,0 0 0,0 0 0,0 0 0,0 0 0,0 0 0,0 0 0,0 0 0,0 0 0,0 0 0,0-1 0,0 1 0,0 0 0,0-1 0,0 1 0,0-1 0,0 1 0,0-1 0,1-1 0,15-25-2674,1-13-1874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8264,'0'6'2754,"0"8"-1921,0 6 128,0 7-416,0 1 448,0 6-289,0 5 1,0 9-577,0 7 288,0-1-384,0-3 97,3-9-97,1-9-96,3-13 128,0-8-1282,4-10-1088,3-2-1858,2-6-2786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0 3331,'-16'9'1445,"-1"0"0,0-2 0,-1 0 0,-35 9 0,-10 3-598,48-13-518,0 0 1,0 1 0,1 1-1,-22 15 1,30-19-307,0 1-1,0 0 1,0 0 0,1 1-1,0-1 1,0 1 0,0 0 0,1 1-1,0-1 1,0 1 0,1 0-1,-4 7 1,7-12-31,-1 1-1,0-1 1,1 0 0,-1 1-1,1-1 1,0 0-1,0 0 1,0 1 0,0-1-1,0 0 1,0 1 0,1-1-1,-1 0 1,1 1 0,-1-1-1,1 0 1,0 0-1,0 0 1,0 0 0,0 0-1,0 0 1,1 0 0,-1 0-1,1 0 1,-1 0 0,1-1-1,0 1 1,-1 0-1,1-1 1,0 0 0,0 1-1,0-1 1,0 0 0,4 1-1,7 3 46,0 0 0,0-1 0,1 0 0,23 2 0,-21-3 34,24 4-121,-3-1 86,53 16-1,-89-22-36,1 0 0,-1 0 1,0 1-1,0-1 0,0 0 0,0 1 1,0-1-1,0 1 0,0 0 0,0-1 1,0 1-1,0 0 0,0-1 0,-1 1 1,1 0-1,0 0 0,0 0 0,-1 0 0,1 0 1,0 0-1,-1 0 0,1 0 0,0 2 1,-1-2 7,0 0 0,0 1 1,-1-1-1,1 0 0,0 0 1,-1 0-1,1 1 1,-1-1-1,1 0 0,-1 0 1,1 0-1,-1 0 0,0 0 1,0 0-1,1 0 0,-1 0 1,-2 1-1,-5 6 60,-1-1 0,0-1-1,-17 10 1,21-14-69,-160 80-1936,164-81 613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0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319 0 7783,'-34'33'2867,"-36"45"0,7-6-2013,39-47-444,2-2-45,0 0 0,-22 34 1,38-49-299,2 0 0,-1 0 1,1 0-1,0 0 0,1 1 1,0-1-1,0 1 0,1 0 1,0 0-1,1 0 0,0 0 1,0 15-1,1-20-44,1 1 0,0-1 0,1 0 0,-1 0 0,1 1 0,-1-1 1,1 0-1,1 0 0,-1-1 0,0 1 0,1 0 0,0-1 0,0 0 0,0 1 0,0-1 0,1 0 1,-1-1-1,1 1 0,0-1 0,-1 1 0,7 2 0,5 2 29,0 0 0,0-1 0,0-1 0,26 6 1,-17-6-42,0-2 1,44 2 0,-60-5-254,1 0 0,0-1 0,0 1 0,-1-2 0,1 1 0,0-2 0,-1 1 0,0-1 0,1 0 0,14-8 0,13-21-3473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1 756 384,'0'0'71,"-1"0"-1,1 1 1,0-1 0,0 0-1,0 1 1,0-1-1,0 0 1,0 0-1,0 1 1,1-1-1,-1 0 1,0 1-1,0-1 1,0 0 0,0 0-1,0 1 1,0-1-1,0 0 1,1 0-1,-1 1 1,0-1-1,0 0 1,0 0-1,1 0 1,-1 1-1,0-1 1,0 0 0,0 0-1,1 0 1,-1 0-1,0 1 1,0-1-1,1 0 1,-1 0-1,0 0 1,0 0-1,1 0 1,-1 0 0,0 0-1,1 0 1,-1 0-1,0 0 1,0 0-1,1 0 1,-1 0-1,0 0 1,1 0-1,-1 0 1,0 0-1,0 0 1,1 0 0,-1-1-1,0 1 1,0 0-1,1 0 1,-1 0-1,0 0 1,0-1-1,0 1 1,1 0-1,-1 0 1,0 0 0,0-1-1,0 1 1,1 0-1,-1 0 1,0-1-1,15-15 2169,39-79 1181,24-41-1607,74-180 1,-145 297-1779,0-1 0,-2 1 0,-1-2 0,0 1 0,-1 0 1,-1-40-1,-2 59 14,0 0 0,0 1-1,0-1 1,-1 0 0,1 0 0,0 0 0,0 1 0,-1-1 0,1 0 0,-1 0 0,1 1 0,0-1 0,-1 0 0,0 1 0,1-1 0,-1 1 0,1-1 0,-1 0 0,0 1 0,1-1 0,-1 1 0,0 0 0,1-1 0,-1 1 0,0 0-1,0-1 1,0 1 0,1 0 0,-1 0 0,0-1 0,0 1 0,0 0 0,-1 0 0,1 0-4,-1 0 0,0 0 1,1 0-1,-1 0 0,1 0 0,-1 1 0,1-1 0,-1 0 1,1 1-1,-1-1 0,1 1 0,0 0 0,-1-1 0,1 1 1,0 0-1,-1 0 0,1 0 0,0 0 0,-2 1 0,-8 17-41,1 0 0,1 0 0,0 1 0,2 0-1,0 1 1,-5 28 0,5-8-8,1 0 0,3 0-1,1 1 1,4 44 0,-2-80-5,0 1 0,1-1 0,0 0 0,0 0 1,0 0-1,1-1 0,0 1 0,0 0 0,1 0 0,-1-1 1,1 0-1,1 1 0,-1-1 0,1 0 0,-1-1 1,1 1-1,1-1 0,6 6 0,-5-5-16,1 0 0,1-1 0,-1 0 1,0 0-1,1-1 0,0 0 0,0 0 0,0-1 0,0 0 0,0 0 0,1-1 0,15 1 1,-18-2-24,1 1-1,0-1 1,0 0 0,0 0 0,0-1 0,-1 0 0,1 0 0,0-1 0,0 0 0,-1 0 0,0 0 0,1-1 0,-1 0 0,0 0 0,0-1 0,0 1 0,-1-1 0,1-1 0,-1 1 0,0-1 0,8-9 0,-4 4 9,-1 0 0,0 0 0,0-1 1,-1 0-1,0 0 0,-1-1 1,-1 1-1,0-2 0,0 1 1,-1 0-1,-1-1 0,0 0 0,0 0 1,-2 0-1,1-18 0,-2 30 72,0 0 0,-1 1 0,1-1 0,-1 1 0,1-1 0,-1 1 0,1-1 0,-1 1 0,1-1 0,-1 1 0,0 0 0,1-1 0,-1 1 0,1 0 0,-1-1 0,0 1 0,0 0 0,1 0 0,-1 0 0,0-1 0,1 1 0,-1 0 0,0 0 0,0 0 0,1 0 0,-1 0 0,0 0 0,1 1 0,-1-1 0,-1 0 0,-26 7 407,22-2-387,1 0 1,-1 1-1,1-1 0,0 1 1,0 1-1,1-1 0,0 0 1,0 1-1,0 0 0,1 0 1,-3 9-1,-4 12-71,-10 47-1,16-56 26,2 1 0,0 0 0,2 22 0,0-40-3,0 0-9,0 1 0,0-1 0,1 0 0,-1 1 0,1-1 0,-1 1-1,1-1 1,0 0 0,0 0 0,0 0 0,0 1 0,0-1 0,0 0 0,1 0-1,-1 0 1,1-1 0,2 4 0,0-2-5,0 0 0,-1-1 0,1 1 0,1-1 0,-1 0 0,0 0 0,0 0 0,8 1 0,5 1-25,-1-1 0,1-1 0,0-1 0,18 0 0,-29-1-10,0 0 0,1-1 0,-1 0 0,0 0 0,0 0 0,1-1 0,-1 0 0,0 0 0,-1-1 1,1 1-1,0-1 0,-1-1 0,1 1 0,6-7 0,-5 4-44,0-1 0,-1 0-1,1-1 1,-2 1 0,1-1 0,-1-1 0,0 1-1,6-17 1,-4 6 6,-1 0 1,0 0-1,-2-1 0,0 0 1,-2 0-1,0 0 0,-1 0 1,-3-33-1,2 50 104,0 0 0,-1 0 0,0 0 0,1 0-1,-1 0 1,-1 0 0,1 0 0,0 0 0,-1 1 0,1-1 0,-1 0 0,0 1 0,1-1 0,-1 1 0,-1 0-1,1 0 1,0-1 0,-1 1 0,1 1 0,-1-1 0,1 0 0,-1 1 0,0-1 0,1 1 0,-1 0 0,-6-2 0,0 1 107,-1 0 1,1 0 0,-1 1 0,0 1 0,0-1 0,1 2 0,-13 1 0,19-2-91,0 0-1,0 1 1,0 0-1,0 0 1,0 0 0,0 0-1,0 0 1,0 0 0,1 1-1,-1-1 1,0 1-1,1 0 1,0 0 0,-1 0-1,1 0 1,0 0-1,0 0 1,0 1 0,0-1-1,1 1 1,-1-1-1,0 1 1,1 0 0,0-1-1,0 1 1,-1 5 0,-1 4-32,0 0 0,1 1 0,1-1 0,0 26 0,1-36-14,0 1-1,1-1 1,-1 1-1,0-1 1,1 1-1,-1-1 1,1 1-1,0-1 1,0 1-1,0-1 0,0 0 1,1 1-1,-1-1 1,0 0-1,1 0 1,0 0-1,2 3 1,0-2-9,0 0 0,0-1 1,0 1-1,0-1 0,0 0 1,0 0-1,0 0 0,1-1 1,5 2-1,9 1-28,1-2 1,-1 0-1,35-1 0,-42-1 53,0 0-171,1-1 0,0-1-1,0 0 1,0-1 0,-1 0-1,0-1 1,1 0 0,12-7 0,52-32-3808,-37 17-267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9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 4997,'-4'1'338,"-1"-1"-1,0 2 1,0-1 0,1 1 0,-1-1 0,1 1 0,-1 0 0,1 1 0,0-1 0,0 1-1,0 0 1,0 0 0,1 0 0,-1 0 0,1 1 0,0 0 0,0-1 0,0 1-1,-3 6 1,-7 9 467,2 1-1,-17 37 1,19-32-494,1 0 1,0 0-1,2 1 1,1 0-1,-2 30 0,4 2-145,4 72-1,0-124-163,-1 0 0,1 0 0,0 0-1,0 1 1,0-1 0,1 0-1,0 0 1,1-1 0,-1 1-1,1 0 1,0-1 0,0 1-1,1-1 1,6 8 0,-7-10-2,1-1 0,-1 1 0,0-1 0,1 1 0,-1-1 0,1 0 0,0-1 0,0 1 0,0 0 0,0-1 0,0 0 1,0 0-1,0 0 0,0-1 0,0 0 0,0 1 0,0-1 0,0-1 0,1 1 0,-1 0 0,0-1 0,7-2 0,-5 1 17,-1-1-1,1 1 1,-1-1-1,0 0 1,0-1-1,0 1 0,0-1 1,-1 0-1,0 0 1,0 0-1,0-1 1,0 1-1,0-1 1,-1 0-1,5-9 1,5-11-9,19-51 0,-27 62-96,11-29 65,-3-1-1,-2 0 0,-2 0 1,-1-1-1,-3-1 1,0-64-1,-6 111 55,0-1 1,0 0-1,0 1 0,-1-1 0,1 1 1,0-1-1,0 1 0,0 0 1,0-1-1,0 1 0,0 0 1,0 0-1,1 0 0,-2 0 1,-2 6-270,-1 0 1,2-1 0,-1 1 0,1 1-1,0-1 1,1 0 0,-1 1 0,1-1 0,-1 12-1,-1 43-5231,4-22-2171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1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0 609,'3'9'8549,"5"-2"-3642,19 4-2332,31 0-3838,-55-11 1928,63 6-323,76-3 0,-106-3-257,-35 0 406,-10-4 340,1-1-2633,2 4-4802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1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35 3331,'-3'-3'9264,"1"-4"-6996,2 7-2240,0-1 0,0 0 0,0 0 0,0 1 0,0-1-1,0 0 1,0 1 0,-1-1 0,1 0 0,0 1 0,0-1 0,-1 0-1,1 1 1,0-1 0,-1 1 0,1-1 0,-1 0 0,1 1-1,-1-1 1,1 1 0,-2-1 0,-3-1 19,-1 0 0,0 0 0,0 1 0,0 0 0,0 0 0,0 0 0,0 1 0,0-1 0,0 2 1,0-1-1,0 1 0,1 0 0,-1 0 0,0 0 0,0 1 0,0 0 0,1 0 0,-1 0 0,1 1 0,-1 0 0,1 0 0,0 0 0,0 1 0,1 0 0,-1 0 0,-7 9 1,0 2-49,1 0 1,1 1-1,1 0 1,0 1 0,1 0-1,1 0 1,0 1 0,1 0-1,2 0 1,-1 1 0,2-1-1,1 1 1,0 0 0,2 34-1,0-48-7,0 1 1,1-1-1,0 0 0,0 0 0,0 1 0,0-1 1,1 0-1,0 0 0,0 0 0,1-1 0,-1 1 0,1 0 1,0-1-1,5 6 0,-2-4-29,-1-1 0,1 0 1,1 0-1,-1 0 0,0-1 0,1 0 0,0 0 1,15 5-1,-1-3-161,1 0 1,0-1-1,0-2 1,0 0-1,43 0 1,-58-4-198,-1 0 1,0 0-1,0 0 1,1 0 0,-1-1-1,0 0 1,-1-1-1,1 1 1,0-1-1,-1 0 1,1 0 0,-1-1-1,0 0 1,0 0-1,0 0 1,4-5 0,25-24-2724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2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9 4644,'-16'14'5700,"11"-10"-5312,0 0 1,0 0-1,1 1 0,-1 0 0,1-1 1,0 2-1,0-1 0,1 0 1,-6 10-1,-45 81 2094,47-75-2482,1 0 0,1 0 0,1 1 0,1 0 0,1 0 0,1 0 0,2 29 0,-1-46-5,0-2-3,0-1 0,0 0-1,0 1 1,1-1 0,-1 0 0,1 0 0,0 1 0,0-1-1,-1 0 1,1 0 0,1 0 0,-1 0 0,0 0 0,0 0 0,1 0-1,-1-1 1,1 1 0,2 2 0,0-1-1,0-1 0,0 1 0,0-1 0,0 0 0,0 0 0,0 0 0,0-1 0,1 1 0,6 0 0,-6-1 23,1 0-1,-1 0 1,1-1-1,0 1 1,-1-1-1,1-1 0,-1 1 1,1-1-1,0 0 1,-1 0-1,1-1 1,-1 1-1,0-1 0,1 0 1,-1-1-1,6-3 1,1-5 18,0 0 1,-1-1 0,0 0-1,-1-1 1,0 0-1,-1 0 1,-1-1 0,0-1-1,-1 1 1,8-22 0,-7 11-14,-1 1 0,-2-1 1,0 0-1,-2 0 1,1-50-1,-3 73-10,-1-1 0,0 1 0,-1-1 0,1 1 0,0-1 0,-1 1 0,1-1 0,-1 1 0,1 0 0,-1-1 0,0 1 0,0 0 0,-1-1-1,1 1 1,0 0 0,-1 0 0,1 0 0,-1 0 0,1 0 0,-1 1 0,0-1 0,0 0 0,0 1 0,0-1 0,0 1 0,-4-2 0,1 1 43,-1 0 0,-1 1 0,1 0 1,0 0-1,0 0 0,0 1 0,-1-1 0,1 2 0,-11 0 0,10 1-40,0 0 0,0 0 0,1 0 0,-1 1 0,0 0 0,1 0 0,0 1 0,0 0 0,0 0 0,0 0 0,0 1 0,1 0-1,0 0 1,0 0 0,-6 8 0,1 0-55,1 0-1,0 1 1,1 0 0,1 0-1,-12 29 1,15-29-358,0 0-1,1-1 1,1 1 0,0 1 0,1 21-1,4-14-2320,12-10-1101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3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39 149 5669,'-5'122'7631,"-20"56"-6357,20-157-1263,5-22-20,0 1 0,0 0 1,0 0-1,0 0 0,0 0 0,0 0 1,0 0-1,0 0 0,0 0 0,0 0 1,0 0-1,0 0 0,0-1 0,0 1 1,0 0-1,0 0 0,0 0 0,0 0 1,0 0-1,0 0 0,0 0 0,-1 0 1,1 0-1,0 0 0,0 0 0,0 0 1,0 0-1,0 0 0,0 0 0,0-1 1,0 1-1,0 0 0,0 0 0,0 0 1,0 0-1,0 0 0,-1 0 0,1 0 1,0 0-1,0 0 0,0 0 0,0 0 1,0 0-1,0 0 0,0 0 0,0 0 1,0 0-1,0 0 0,0 0 0,-1 0 1,1 0-1,0 0 0,0 0 0,0 1 1,-1-38-1647,1 28 1287,4-43-285,1-1 1,3 2-1,18-61 0,-5 18 787,-21 177 3056,2-25-3140,-2-42 79,-1-11-110,1 0 0,0 1 0,0-1 0,0 0-1,1 1 1,2 7 0,-3-12-19,0 0 0,1 0-1,0 0 1,-1 0 0,1 0 0,-1 0-1,1 0 1,0 0 0,0-1-1,0 1 1,-1 0 0,1-1 0,0 1-1,0 0 1,0-1 0,0 1 0,0-1-1,0 1 1,0-1 0,0 0 0,0 1-1,0-1 1,0 0 0,1 0 0,-1 0-1,0 0 1,0 0 0,0 0-1,0 0 1,0 0 0,0 0 0,0 0-1,0-1 1,0 1 0,1 0 0,-1-1-1,1 0 1,2-1 4,0 0 1,0 1-1,0-2 1,-1 1-1,1 0 0,-1-1 1,0 0-1,0 1 0,1-1 1,3-7-1,29-40-129,-19 25 63,16-25-228,-19 29 112,0-1-1,2 2 1,31-33 0,-47 53 201,0 0 1,0 0 0,0 0-1,1-1 1,-1 1 0,0 0 0,0 0-1,0 0 1,0 0 0,1 0-1,-1 0 1,0 0 0,0 0 0,0 0-1,1 0 1,-1 0 0,0 0-1,0 1 1,0-1 0,0 0 0,1 0-1,-1 0 1,0 0 0,0 0-1,0 0 1,0 0 0,0 0 0,1 0-1,-1 1 1,0-1 0,0 0-1,0 0 1,0 0 0,0 0 0,0 0-1,0 1 1,0-1 0,1 0-1,-1 0 1,0 0 0,0 0 0,0 1-1,0-1 1,0 0 0,0 0-1,0 0 1,0 0 0,0 1 0,0-1-1,0 0 1,0 0 0,0 0-1,0 1 1,0-1 0,-1 0 0,1 0-1,0 0 1,0 0 0,0 1-1,0 17 419,0-14-214,0 74 1353,2 114 330,1-149-1846,1 0 1,16 63 0,-17-94-715,5 22-364,1-22-2106,3-8-3679,-5-5 643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3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1 139 5797,'0'1'2992,"0"8"-2327,6 450 4882,-6-459-5595,0-8-176,0-47-385,4-134-3104,-1 157 3160,1-1 0,2 0 0,16-54-1,-19 80 546,29-76 7,-29 76 50,1 0 0,0 0 0,0 0 1,0 1-1,1-1 0,0 1 0,0 0 0,12-9 0,-15 14-29,-1-1 0,1 1 0,0 0 0,0 0 0,0 0 0,0 0 0,0 0 0,1 0 0,-1 1 0,0-1 1,0 1-1,0-1 0,1 1 0,-1 0 0,0 0 0,1 0 0,-1 0 0,0 0 0,0 1 0,3 0 0,-1 0 12,-1 1 0,1-1 0,-1 1 0,0 0 0,0 0 0,1 0 0,-1 1 0,-1-1 0,1 1 0,0 0 0,2 3 0,2 3 97,-1 0-1,1 0 0,-2 1 0,0 0 0,0 0 1,0 1-1,2 12 0,-5-16-14,0 0 1,-1 0 0,1 0-1,-2 0 1,1 1-1,-1-1 1,0 0-1,-1 0 1,0 0 0,-1 9-1,1-13-86,0 0 0,-1 0 0,1 0 0,-1 0 0,1 0 0,-1 0 0,0 0 0,0-1 0,0 1 0,0-1 0,0 1 0,-1-1 0,1 0 0,-1 0 0,0 0 0,1 0 0,-1-1 0,0 1 0,0-1 0,0 1 0,0-1 0,0 0 0,-6 1 0,-49 4 89,45-5 22,0 0 0,1 1 0,-17 3 0,26-3-158,-1 0 0,1-1 0,0 1 0,1 0 0,-1 1 0,0-1 0,1 0 0,-1 1 0,1-1 0,-1 1 0,1 0 0,0 0 0,0 0 0,1 0-1,-1 0 1,1 0 0,-2 5 0,-20 63-862,20-57 375,-4 14-1784,4-5-1852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4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32,'1'14'10600,"1"7"-6540,4 67-3548,-6-55-439,-1 1 0,-2-1 0,-2 0 0,-1 0 0,-17 54-1,14-66-28,7-17-49,0 1 0,1-1 0,-1 0 1,1 0-1,-1 1 0,1-1 1,0 6-1,1-10-230,27 0-814,-11-1 1206,0 1-1,0 0 1,0 1-1,0 1 1,-1 1-1,1 0 0,17 6 1,-15-2 76,-5-1-200,0 0 0,0-1 0,1 0-1,-1-2 1,1 1 0,0-2 0,17 2 0,-28-4-262,-1-1-1,1 1 1,0-1-1,-1 0 0,0 0 1,1 0-1,-1 0 1,1 0-1,-1 0 1,0-1-1,0 1 1,0-1-1,0 1 1,0-1-1,0 0 0,0 0 1,-1 0-1,1 0 1,0 0-1,-1 0 1,0 0-1,1-1 1,-1 1-1,0 0 0,1-5 1,14-32-5109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4965,'0'0'6198,"0"14"-4923,3 2-812,0 0 0,8 26-1,-5-24-221,5 37-1,-6 133 198,-5-140-1965,0-80-229,0-15-1795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6470,'-1'2'6514,"5"4"-5725,8-2-653,0 0-1,1-1 1,0-1-1,-1 0 0,1-1 1,0-1-1,0 0 1,20-2-1,7 1-62,-22 1-133,-5 0-500,1 0 0,-1 0-1,0-2 1,24-4 0,-35 5-1138,-14 1-8360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24 3267,'0'2'4004,"9"-2"-3043,2 0 1249,3 0-705,4 0 289,2 0-641,3 0-320,0 0-577,-3 0-224,-4-6-128,-7 2-1826,-4-2-1121,-5 0-416,0 2-1442</inkml:trace>
  <inkml:trace contextRef="#ctx0" brushRef="#br0" timeOffset="1">0 206 5541,'0'6'2403,"0"0"-1346,2 5 384,17-1 224,3 2-447,8 2 127,2-2-640,2 0-65,5-4-576,2-6 96,4-2-288,-2 0-769,-2-18-1249,0-16-768,-9-9-1539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6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9097,'0'2'389,"0"0"0,0 0 0,1 1 0,-1-1 1,1 0-1,0 0 0,0 0 0,0 1 1,0-1-1,2 3 0,30 34 1876,-11-15-1567,132 171 500,-45-69-5508,-107-123 824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39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91 7623,'0'0'3331,"5"0"-1697,8 0-673,12 0-609,14 0 129,11-8 992,9-6-896,3 0-353,-1 0-224,-6 1 0,-10 5 64,-11 0-545,-11 4-1248,-12 2-3076,-6-4-3106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6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0 575 6887,'0'0'1265,"0"-2"-272,2-14-598,1-1 1,0 1-1,2 0 1,-1 0 0,2 1-1,0-1 1,12-20-1,-2 0 194,26-49 1208,3 2 0,73-102 0,-108 165-1706,-10 19-256,0-5-4357,0-2 630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7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5509,'0'0'145,"0"-1"1,1 1-1,-1 0 0,0 0 0,0 0 0,0 0 0,1 0 1,-1 0-1,0-1 0,0 1 0,0 0 0,1 0 1,-1 0-1,0 0 0,0 0 0,1 0 0,-1 0 1,0 0-1,0 0 0,1 0 0,-1 0 0,0 0 0,0 0 1,1 1-1,-1-1 0,0 0 0,0 0 0,0 0 1,1 0-1,-1 0 0,0 0 0,0 0 0,0 1 0,1-1 1,-1 0-1,0 0 0,0 0 0,0 1 0,0-1 1,1 0-1,-1 0 0,0 1 0,4 15 2428,-3 35-2453,-1-28 692,5 118 650,-5-72-928,3 1 0,18 94 0,-17-153-3377,-3-30-1857,-1 15 4583,0-31-6540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7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8104,'0'0'800,"7"0"-1120,16 0 416,4 0-320,3 0-833,2 0-641,-1-2-1152,1-2-1</inkml:trace>
  <inkml:trace contextRef="#ctx0" brushRef="#br0" timeOffset="1">273 1 2018,'21'0'2466,"-3"0"-800,-2 0-417,0 0-448,-2 0-609,-1 0-128,-4 4 32,0 4-1345,-4 0-1089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8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0 116 4676,'0'6'2082,"16"-6"-1697,18 0 2273,9 0-1152,7-16-257,0-4 0,0-2-736,-6 1-257,-8 5-352,-9 6-64,-6 4-2083,-7 2-1216,-5-2-2306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8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 4805,'-2'1'138,"-4"2"466,1 0-1,0 0 0,-1 0 0,0-1 1,1 1-1,-1-1 0,0-1 0,0 1 1,0-1-1,-1 0 0,-7 0 0,9-1-451,1 0 0,-1 1-1,1 0 1,-1 0 0,0 0 0,1 1 0,0-1-1,-1 1 1,1 0 0,0 0 0,0 1-1,0-1 1,0 1 0,0 0 0,1 0-1,-1 0 1,1 1 0,0-1 0,0 1-1,0-1 1,-4 9 0,4-6-152,0-1 0,0 1 0,1 0-1,-1 0 1,1 0 0,1 0 0,-1 0 0,1 0 0,0 0 0,1 1-1,0-1 1,0 0 0,0 1 0,0-1 0,1 0 0,2 8 0,-2-12-7,1 0 1,-1 0 0,1 0 0,-1 0 0,1 0-1,0 0 1,0 0 0,-1-1 0,1 1 0,1-1-1,-1 0 1,0 1 0,0-1 0,0 0 0,1 0-1,-1 0 1,0 0 0,5 0 0,45 10 22,26-4 178,-61-7-266,0 1 1,0 1-1,0 0 0,0 1 1,0 0-1,-1 2 1,26 10-1,-40-14 40,0-1-1,0 1 0,-1 0 1,1 0-1,-1 0 0,1 0 1,-1 1-1,1-1 0,-1 0 1,0 1-1,0-1 0,0 1 1,0-1-1,0 1 0,0-1 1,0 1-1,0 0 0,0-1 1,-1 1-1,1 0 0,-1 0 1,1 0-1,-1-1 0,0 1 1,0 0-1,1 0 0,-1 0 1,-1 0-1,1 0 0,0-1 1,0 1-1,-1 0 1,0 2-1,-1 0 29,1 0 0,-1 1 1,-1-1-1,1-1 0,-1 1 1,1 0-1,-1 0 0,0-1 1,0 0-1,-1 0 0,1 0 0,-5 3 1,1-1 29,1-1 1,-1-1-1,0 1 1,-1-1 0,1 0-1,-1-1 1,1 0-1,-1 0 1,-8 1-1,-8-1 867,-40-2-1,34 0 928,29 0-1297,15-18-16458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19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38 3363,'4'1'1011,"-1"-2"-1,1 1 1,0 0 0,0-1-1,0 0 1,0 0-1,3-1 1,-6 1-788,0 1 1,1-1-1,-1 1 0,0-1 1,0 0-1,-1 1 0,1-1 1,0 0-1,0 0 0,0 1 1,0-1-1,-1 0 0,1 0 1,0 0-1,-1 0 0,1 0 1,0 0-1,-1 0 0,0 0 1,1-1-1,-1 1 0,0 0 1,1 0-1,-1 0 0,0 0 1,0-3-1,-24 0 642,18 4-914,-1-1 1,1 1 0,-1 0-1,1 0 1,-1 0 0,0 1-1,1 0 1,0 1 0,-1-1 0,1 1-1,0 1 1,0-1 0,0 1-1,0 0 1,0 0 0,1 1-1,-1-1 1,1 1 0,-9 9-1,3-2 20,0 0-1,0 1 0,1 1 0,0-1 0,1 2 0,1-1 1,0 1-1,1 0 0,0 1 0,1 0 0,1 0 0,1 0 1,0 1-1,0-1 0,2 1 0,-1 18 0,3-30 40,1 0 0,0 0 0,0 0-1,0 0 1,0 0 0,0 0 0,1 0-1,0 0 1,0-1 0,0 1 0,0-1-1,1 1 1,-1-1 0,1 0 0,0 0-1,0 0 1,0 0 0,0 0 0,1-1-1,-1 1 1,5 1 0,11 7 176,0-1-1,39 15 1,-31-14 62,-20-8-186,0 0-1,1-1 1,0 1 0,-1-1 0,1-1-1,0 1 1,9-1 0,-14-1-72,1 0 0,-1 0 1,1-1-1,-1 0 1,1 1-1,-1-1 0,1-1 1,-1 1-1,0 0 0,0-1 1,1 0-1,-1 1 0,0-1 1,-1-1-1,1 1 1,0 0-1,3-5 0,17-19-1039,-15 16-634,1 0 0,0 0-1,0 1 1,18-13 0,-12 15-2833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65 705,'0'-21'7174,"1"-22"-540,-1 43-6618,0 0 0,0 0 0,0 0 0,0 0 0,0 1 0,0-1 1,0 0-1,0 0 0,0 0 0,0 0 0,0 0 0,0 0 1,0 0-1,0 0 0,0 0 0,0 0 0,0 0 0,1 1 0,-1-1 1,0 0-1,0 0 0,0 0 0,0 0 0,0 0 0,0 0 0,0 0 1,0 0-1,0 0 0,1 0 0,-1 0 0,0 0 0,0 0 1,0 0-1,0 0 0,0 0 0,0 0 0,0 0 0,0 0 0,1 0 1,-1 0-1,0 0 0,0 0 0,0 0 0,0 0 0,0 0 0,0 0 1,0 0-1,0 0 0,0-1 0,0 1 0,1 0 0,-1 0 1,0 0-1,0 0 0,0 0 0,0 0 0,9 28 630,2 29-240,-3 2-1,-2-1 0,-2 88 1,5 53 257,3-77-6402,-12-149 2846,0-16-2387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9097,'0'1'166,"0"0"0,0 0 0,0 0 0,1-1 0,-1 1 0,0 0 0,1 0 0,-1-1 0,1 1 0,-1 0 0,1-1 0,-1 1 0,1 0 0,0-1 0,-1 1 0,1-1 0,0 1 0,-1-1 0,1 1 0,0-1 0,0 0 0,-1 1 0,1-1 0,0 0 0,0 0 0,1 1 0,27 5 586,-20-5-184,58 8 365,0-3 0,1-3 0,89-8 0,-150 5-1128,1 0-1,0-1 1,0 0 0,0 0-1,0-1 1,-1 0 0,1 0 0,-1-1-1,1 0 1,-1 0 0,9-6-1,-20 9-3626,-20 0 427,-13 0-3049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7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74 6246,'12'2'2146,"8"0"577,7 2-1,10 0-608,2 0-801,4 0 225,5 0-673,2-2-65,0-2-543,-3 0 159,-1 0-416,-10 0 64,-2-2-320,-6-12-897,-1-4-897,-2-11-2563,-2-7-5348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79 4100,'33'-32'847,"6"-8"-23,-39 35 6328,-10 3-5726,-12 4-1826,5 2 659,-1 0 0,1 2 0,-1 0 0,-25 13 0,-62 41 347,99-57-452,0 1 0,0 0 0,1 0 0,0 1 0,0-1 0,-8 11 0,12-14-147,1-1 0,-1 1 0,0 0 0,1 0 0,-1 0 0,1 0 0,0 1 0,-1-1 0,1 0 0,0 0 0,0 0 0,-1 0 0,1 0 0,0 0 0,0 0 0,0 1 0,0-1 0,1 2 0,0-2-29,0 1 0,-1-1 0,1 1 0,0-1 0,0 0 0,0 1 1,0-1-1,1 0 0,-1 0 0,0 0 0,0 0 0,1 0 0,-1 0 0,1 0 0,-1-1 0,1 1 0,1 0 0,87 31-312,-63-25 323,-1 2 1,0 1-1,41 23 1,-61-30-139,0 1 1,0 0 0,-1 0 0,1 1 0,-1 0 0,0 0-1,0 0 1,-1 1 0,1-1 0,-1 1 0,0 0-1,-1 0 1,0 1 0,0-1 0,0 1 0,-1-1-1,1 1 1,1 14 0,-3-13 194,0 0 0,0 0-1,-1 0 1,0 0 0,0 0 0,-1 0-1,0-1 1,-1 1 0,1 0 0,-1 0-1,-1-1 1,0 1 0,0-1 0,0 0-1,-1 0 1,0 0 0,0 0 0,-1-1-1,0 0 1,0 0 0,0 0 0,-1 0 0,0-1-1,0 0 1,-1 0 0,1-1 0,-1 1-1,0-1 1,0-1 0,0 0 0,0 0-1,-1 0 1,0-1 0,-8 2 0,10-3 108,0 0 0,0 0 0,0 0 1,0-1-1,0 0 0,0 0 0,1-1 0,-1 0 1,-12-2-1,15 1-69,0 1 0,0-1 0,0 0 1,0 1-1,0-2 0,0 1 0,0 0 0,1 0 0,-1-1 0,1 1 1,-1-1-1,1 0 0,0 0 0,0 0 0,1 0 0,-1 0 1,0 0-1,0-4 0,0 1-324,-1 0 1,2 1-1,-1-1 1,1 0 0,-1-9-1,2 13-260,0-1-1,0 1 1,0 0 0,0 0-1,0 0 1,1 0 0,-1 0-1,1 0 1,0 0 0,-1 0-1,1 0 1,1-2 0,12-10-5843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0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8584,'-14'18'2306,"-2"8"-288,-2 13-801,7 5 225,2 9-65,2 12-448,0 16-288,0 16-129,3 12 33,1-4-513,3-16 32,3-26-385,31-27-1729,14-28-2210,2-10-5221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8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21 3395,'-3'-13'12275,"-6"7"-8424,-16 4-5113,17 3 2547,-2-1-1282,1 0 1,-1 1 0,0 0-1,1 1 1,0 0 0,-1 1-1,1 0 1,0 0 0,0 1-1,1 0 1,-1 0 0,1 1-1,0 1 1,0-1 0,0 1-1,1 0 1,0 1 0,-11 12-1,9-8-10,-1 0 0,2 1-1,-1 0 1,2 1 0,0 0-1,0 0 1,1 0 0,1 1-1,0 0 1,-6 28 0,6-5-20,1 0 1,1 0-1,3 41 0,0-69 15,1 0-1,0 0 1,0-1-1,1 1 1,0 0-1,0-1 1,1 1-1,0-1 1,0 0-1,1 0 1,0 0-1,1-1 1,-1 1-1,2-1 1,-1 0-1,1 0 1,7 6-1,-7-8 11,1 0 0,-1-1 0,1 1-1,1-1 1,-1-1 0,1 1 0,-1-1 0,1 0-1,0-1 1,0 0 0,0 0 0,0-1 0,0 0-1,1-1 1,-1 1 0,0-2 0,0 1 0,13-3-1,-13 1 7,0 0 0,0 0 0,0 0-1,-1-1 1,1-1 0,-1 1-1,0-1 1,0 0 0,0-1-1,6-6 1,1-1-406,-1 0-1,0-2 1,14-20-1,16-27-3798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1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7 329 801,'0'-104'13394,"2"278"-9667,1 12-3595,-3-185-25,-1-9-160,-3-37-336,0-3 16,1-60-1,4 93 263,0-1-1,1 1 0,1 0 1,0 0-1,1 0 0,1 1 1,0-1-1,9-15 0,-4 9-26,2 1 0,1 1 1,0 0-1,1 0 0,2 2 0,-1 0 0,2 0 0,0 2 1,1 0-1,27-17 0,-42 30 108,0 0 1,1 0-1,-1 1 0,1-1 1,-1 1-1,1-1 0,0 1 0,-1 0 1,1 0-1,0 1 0,0-1 1,0 1-1,0 0 0,0 0 1,5 1-1,-7 0 35,0 0 0,0 0 0,0 0 0,0 0 1,0 0-1,0 1 0,0-1 0,0 1 0,-1-1 0,1 1 0,0 0 0,-1-1 1,0 1-1,1 0 0,-1 0 0,0 0 0,0 0 0,0 0 0,0 0 1,0 1-1,-1-1 0,1 0 0,-1 0 0,1 1 0,-1 3 0,2 6 125,0 0-1,-1 0 1,-1 0 0,0 0-1,0 0 1,-1 0-1,-1 0 1,0-1-1,-7 22 1,7-26-108,-1-1 0,0 0 0,0 0 0,-1-1 0,0 1 0,0-1 0,0 0 0,0 0 0,-1 0 0,0 0 0,0-1 0,0 0 0,-1 0 0,1 0-1,-1-1 1,0 0 0,0 0 0,0 0 0,-8 2 0,3-2-217,-1-1-1,0 0 0,0 0 0,0-1 1,-19-1-1,30 1 169,0 0 0,1 1 0,-1-1 0,0 0 0,1 0 0,-1 0 0,1 0 0,0 1 0,-1-1 0,1 0 0,0 0 1,0 1-1,-1-1 0,1 0 0,0 0 0,0 1 0,1-1 0,-1 0 0,0 1 0,1 1 0,5 33-507,2-17 746,1-1-1,2 0 0,0-1 1,0 0-1,2-1 1,0 0-1,0-1 1,18 15-1,-6-5 220,30 40 0,-38-33-94,-17-32-273,0-9-3502,0-12-635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10890,'-2'211'5354,"0"-2"-4969,2-208-1154,0-3-2396,-1-13 474,-5-13-1580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8040,'2'0'2594,"5"0"-928,2 0-513,7 0-320,9 0 768,2 0-480,5 0-672,2 0 255,-2 0-704,-2-8 128,-3-4-192,-4 2 96,-5 0-448,-7 0-705,-9 4-256,-2 2-1506,0-4-160,0 4-2562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2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35 2338,'21'0'1890,"4"0"-160,4 0 800,1 0-1825,0-8 95,-1-4-383,-6 6-1,-7 0-416,-5 4-32,-6 2-640,-3 0-642</inkml:trace>
  <inkml:trace contextRef="#ctx0" brushRef="#br0" timeOffset="1">0 246 4516,'16'10'1442,"9"0"1152,5 4-1121,4-4-416,5-2 225,-3-4-738,3-4-95,-1 0-642,-1-2-287,-3-20-2082,-2-6-2659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3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97 3876,'-6'7'5869,"2"9"-4142,0 23-2169,4-31 1338,-9 199 995,7-116-4823,6-179-496,25-133 1,-15 131 3694,-14 61 60,3-6 5016,-3 35-5272,0-1 0,1 1 0,-1 0 0,0 0-1,1 0 1,-1 0 0,0-1 0,1 1 0,-1 0 0,0 0 0,1 0 0,-1 0 0,0 0 0,1 0 0,-1 0 0,0 0 0,1 0 0,-1 0 0,1 0 0,-1 0 0,0 0 0,1 1-1,-1-1 1,0 0 0,1 0 0,-1 0 0,0 0 0,1 1 0,-1-1 0,0 0 0,0 0 0,1 0 0,-1 1 0,12 6-295,1 5 388,5 3 86,-2 1-1,22 25 1,-32-34-218,-2 0 0,1 1 0,-1-1 0,0 1 0,0 0 0,-1 0 1,0 1-1,-1-1 0,3 17 0,-1-2-4,-2 1 0,-1 0 0,-1 0-1,0 0 1,-2 0 0,-7 31 0,7-43-17,-1 1-1,-1-1 1,0 0-1,-1-1 0,0 1 1,-1-1-1,0 0 1,-1 0-1,0-1 1,0 0-1,-1 0 0,-1 0 1,-14 12-1,21-20-23,0 0-1,0-1 1,0 1 0,0-1-1,-1 1 1,1-1-1,0 0 1,-1 0-1,1 0 1,-1 0-1,1 0 1,-1-1 0,1 1-1,-1-1 1,0 0-1,1 0 1,-1 0-1,1 0 1,-1 0-1,0 0 1,-4-2 0,4 1-53,1 0 0,-1-1 1,1 1-1,0-1 0,-1 0 1,1 1-1,0-1 1,0 0-1,0 0 0,0-1 1,0 1-1,1 0 0,-1-1 1,0 1-1,1-1 0,0 1 1,0-1-1,-2-5 1,0-4-135,0 0 1,0-1-1,0-14 1,1 13-1005,4 14-734,10 0-513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3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7079,'0'11'4491,"0"12"-978,0-11-3443,-1-1 0,0 1 1,-4 14-1,-5 29 237,2 0 1,2 1-1,3 0 1,3 57-1,1-100-286,0-1 1,1 1-1,0-1 0,1 1 0,0-1 0,1 0 0,1 0 1,10 19-1,-13-26-44,1 0 0,-1 0 1,1-1-1,0 0 0,1 0 1,-1 0-1,1 0 0,0 0 1,0 0-1,0-1 0,0 0 1,1 0-1,-1 0 0,1-1 1,0 1-1,0-1 0,0 0 1,0 0-1,0-1 0,0 0 1,1 0-1,9 1 0,-11-2 22,-1-1 0,1 0 1,-1 0-1,1 0 0,-1-1 0,1 1 0,-1-1 0,0 0 0,0 0 0,0 0 0,0 0 0,0 0 0,0-1 0,-1 0 0,1 1 1,-1-1-1,0 0 0,0 0 0,0 0 0,3-6 0,6-10-3,-1-1 1,9-25-1,-14 33-67,6-14 10,-1-1-1,-2 0 1,0-1-1,-2 0 1,-1 0 0,-1 0-1,-1-1 1,-2 1-1,-2-37 1,0 65 44,1-1-1,0 0 1,0 1 0,-1-1-1,1 1 1,0-1-1,-1 1 1,1 0 0,-1-1-1,1 1 1,-1-1 0,1 1-1,-1 0 1,1-1 0,-1 1-1,1 0 1,-1-1 0,1 1-1,-1 0 1,1 0-1,-1-1 1,0 1 0,1 0-1,-1 0 1,1 0 0,-1 0-1,0 0 1,0 0 0,-14 0-4059,11 0 1037,-3 0-2539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4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 5509,'5'2'9682,"-9"4"-7294,-14 6-3729,16-11 2058,-11 8-718,-1 0 0,2 1 0,-1 1 0,2 0 1,-1 1-1,2 0 0,-1 1 0,-9 17 0,13-19-10,0 0 0,1 1 0,1-1 0,0 2 0,1-1 0,0 0 1,1 1-1,0 0 0,1 0 0,-1 23 0,2-29 0,1 1 1,0-1-1,1 1 1,0-1-1,0 1 1,0-1-1,1 0 1,0 0 0,0 0-1,1 0 1,0 0-1,0 0 1,1 0-1,-1-1 1,2 0-1,-1 0 1,1 0 0,-1 0-1,2-1 1,-1 0-1,1 0 1,7 5-1,-8-6-3,0 0-1,0-1 0,1 1 0,0-2 0,-1 1 1,1 0-1,0-1 0,0 0 0,1-1 0,-1 1 1,0-1-1,1-1 0,-1 1 0,0-1 0,1 0 1,-1 0-1,0-1 0,9-1 0,-7 0-247,-1-1 1,1 1-1,0-2 0,-1 1 1,0-1-1,1 0 0,-1-1 0,-1 1 1,1-1-1,-1-1 0,0 1 1,0-1-1,8-10 0,18-29-4350,-2-4-3001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4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5669,'-1'25'2317,"-2"-1"0,-9 42 0,-2 12-966,3 85-677,0 7-2432,10-167 1290,1-3 305,0 1 1,0-1-1,0 1 1,0-1-1,0 1 0,0-1 1,0 1-1,0-1 1,0 1-1,0 0 1,0-1-1,0 0 1,-1 1-1,1-1 1,0 1-1,0-1 0,-1 1 1,1-1-1,0 1 1,-1-1-1,1 0 1,-1 1-1,-1-1-3392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9801,'0'0'4239,"11"0"-2936,25-1-752,0-2 0,1-1 0,49-13 0,-63 10-563,-11 0-1461,-8-1-4654,-7 8 2246,-16 0-2173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0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80 113 2370,'-4'37'1921,"1"-1"-1,4 73 1,1-35-401,-3-44-1278,0-1 0,-3 1 0,0 0 0,-2-1 0,-10 31 0,9-32-59,-3 4-577,10-32 386,0 0 0,0 0 0,0 0 1,0 0-1,0 0 0,0 0 0,0 0 0,0 0 1,0-1-1,0 1 0,0 0 0,0 0 0,0 0 1,0 0-1,0 0 0,0 0 0,0 0 0,0 0 1,0 0-1,0 0 0,0 0 0,0 0 0,0-1 1,0 1-1,0 0 0,0 0 0,0 0 0,0 0 1,0 0-1,0 0 0,0 0 0,0 0 0,0 0 0,-1 0 1,1 0-1,0 0 0,0 0 0,0 0 0,0 0 1,0 0-1,0 0 0,0 0 0,0 0 0,0 0 1,0 0-1,-1 0 0,3-25-396,7-50-389,-3 34 495,1-50 1,-7-206 3425,0 292-3095,1 1 0,-1-1 0,1 1 0,0-1 0,1 1 0,-1 0 0,1-1 0,0 1 0,0 0 0,1 0 1,-1 0-1,1 0 0,-1 1 0,1-1 0,1 1 0,-1 0 0,0 0 0,1 0 0,-1 0 0,1 0 0,0 1 0,0-1 0,0 1 0,0 0 0,0 1 0,5-2 0,-3 0-18,-1 2-1,1-1 1,-1 0-1,1 1 1,-1 0-1,1 1 1,0-1-1,-1 1 0,1 0 1,0 0-1,0 1 1,-1 0-1,1 0 1,0 0-1,-1 1 0,1-1 1,-1 1-1,0 1 1,0-1-1,8 6 1,-7-4 23,0 1 0,-1 1 0,1-1 0,-1 1 0,-1 0 0,1 0 0,-1 0 0,0 1 0,0 0-1,-1-1 1,4 12 0,-4-7 61,0 1 0,0-1 0,-2 1 0,1 0 0,-2-1 0,0 21-1,-1-28-62,0-1 0,0 1 0,0-1 0,0 0-1,-1 0 1,1 0 0,-1 0 0,0 0 0,0 0-1,0 0 1,-1 0 0,1-1 0,0 1 0,-1-1-1,0 0 1,1 1 0,-1-1 0,0 0 0,0-1-1,0 1 1,-1-1 0,1 1 0,-5 0 0,-10 5 108,0-1 0,-36 7 0,28-9 122,-1-1 0,-52-2 0,41-2 500,38 1-979,10 5-3156,16 5-309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39 1505,'0'8'4837,"0"-4"-3268,0-2-896,11-2 544,10 0 481,4 0-257,0 0-128,2 0-672,0-6-257,-6-6-416,-7-2 193,-3 6-770,-9 2-864,-2 0-1602</inkml:trace>
  <inkml:trace contextRef="#ctx0" brushRef="#br0" timeOffset="1">1 245 7815,'9'4'993,"11"3"1986,5-1-1025,7 2-481,5 0-512,4 2-32,0-2-673,2-2-63,0-2-193,-7-4-161,1 0-639,-5-10-1122,-5-24-1121,-2-15-3940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5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 6726,'-4'6'801,"0"0"0,0 1-1,1-1 1,0 1-1,1 0 1,0 0 0,-3 13-1,-5 56 253,6-37-658,-1-10-948,-18 151 1689,18-125-3264,3-7-3539,3-76 3863,3-10-332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2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46 2146,'0'-30'6638,"0"17"-53,30 13-6019,13-1-413,-23 0-113,1 1 0,34 4-1,-49-3-43,0 0-1,0 1 1,1 0-1,-1 0 1,0 0-1,0 1 1,-1 0-1,1 0 1,-1 0-1,1 1 1,-1-1-1,8 9 1,-7-5 9,0-1 1,-1 1-1,0 0 1,0 0-1,0 1 1,-1-1 0,0 1-1,-1 0 1,0 0-1,0 0 1,2 12-1,-1 3 57,-2 1-1,0 44 1,-3-54-121,0 0 1,-1 0-1,-1-1 1,0 1-1,-1-1 1,-1 0-1,0 0 1,-1 0-1,0-1 1,-11 18-1,8-16 63,-1-1 0,1 0 0,-2-1 0,0 1-1,-1-2 1,0 0 0,0 0 0,-24 14 0,31-22 118,0 0 0,0 0 0,0-1-1,0 0 1,-1 0 0,1 0 0,-1 0 0,0-1 0,0 0 0,1 0-1,-1-1 1,0 1 0,0-1 0,0 0 0,0-1 0,1 0 0,-1 0-1,0 0 1,0 0 0,1-1 0,-1 0 0,1 0 0,0 0 0,-1-1 0,1 0-1,0 0 1,1 0 0,-9-7 0,11 7-204,-1 1 0,1 0 1,-1 0-1,1 0 0,-1 1 0,0-1 0,0 1 0,0-1 1,0 1-1,0 0 0,0 0 0,0 1 0,0-1 1,-1 0-1,1 1 0,0 0 0,0 0 0,0 0 1,-7 1-1,0-1-1896,-2 0-3836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5:39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1 897,'-3'8'6834,"-3"25"-5620,-3 47-1788,9-80 510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4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183 122 128,'0'-121'16795,"-8"134"-16657,-10 26-8,-24 54-44,5 2 1,-35 131 0,70-216-114,0 1 1,1-1-1,1 15 0,0-25 23,1 1 0,-1 0 0,1-1 0,-1 1 0,1 0 0,0-1 0,-1 1 0,1-1 0,0 1 0,-1-1 0,1 1-1,0-1 1,0 1 0,-1-1 0,1 0 0,0 0 0,0 1 0,0-1 0,0 0 0,-1 0 0,1 0 0,0 0 0,0 0-1,0 0 1,1 0 0,32 1 19,-28-1-20,16-2 1,0 0-1,0-1 1,-1-1-1,39-12 0,-43 11 34,3 0-34,1 0 1,-1 2-1,1 1 1,0 0-1,22 2 1,-42 0 9,-2 3-323,0 1 69,1-1 0,-1 0 0,1 0 0,0 0 0,0 1 1,1 4-1,-1-6-209,0-1 0,0 1 0,0-1 1,0 0-1,1 1 0,-1-1 0,0 0 1,1 1-1,-1-1 0,1 0 0,-1 1 0,1-1 1,0 0-1,0 0 0,-1 0 0,1 1 1,0-1-1,0 0 0,2 1 0,7-1-3220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4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60 104 1249,'9'-9'4305,"-5"10"-567,-3 20 520,-1-9-4681,-1 4 731,-1 1 0,0 0 0,-1-1 0,-1 0 1,-1 0-1,-10 24 0,24-113-4237,-4 36 2059,1-57 1,-6 36 5907,33 54-4060,-29 4 59,1 0 0,-1 0-1,0 1 1,1 0 0,-1-1-1,0 2 1,0-1 0,0 0-1,0 1 1,0 0 0,7 4 0,-4-1 15,0 1 1,0 0 0,0 1 0,9 11 0,-13-13-41,1-1-1,-2 0 1,1 1 0,0-1-1,-1 1 1,0 0-1,0 0 1,0 0 0,-1 0-1,2 10 1,-2 2 142,0-1 0,-1 20 0,-1-5-7,1-28-137,-1 0 1,0-1 0,1 1 0,-1 0-1,0-1 1,0 1 0,0-1 0,-1 1-1,1-1 1,-1 1 0,1-1 0,-1 0-1,0 0 1,0 0 0,0 0-1,0 0 1,0 0 0,0-1 0,0 1-1,-1 0 1,1-1 0,0 0 0,-1 0-1,0 0 1,1 0 0,-1 0 0,0 0-1,-4 0 1,-7 2 295,0 0 0,0-1 0,0 0 0,-17-1 0,-49-5 2412,80 4-2676,1 6-2353,4 8-615,9 2-2722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5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87 164 3235,'-6'12'448,"1"0"1,0 1-1,0-1 1,1 1-1,1 0 0,0 0 1,-1 17-1,-4 16 449,1-16-426,-5 18 1290,2 1 1,-4 69-1,14-173-1802,2 0 1,3 0-1,16-76 0,-16 109 0,2 1 0,0-1-1,1 1 1,20-33 0,-21 42 30,1 0-1,0 1 1,1 0 0,0 0 0,1 1 0,0 0 0,1 1-1,17-13 1,-21 18-1,-1 0 0,1 1 0,0 0 0,1 0 0,-1 0 0,0 1 0,1 0 0,0 1 0,13-2 0,-19 3 10,0 0 0,1-1 0,-1 1 0,0 1 0,0-1 1,1 0-1,-1 1 0,0-1 0,0 1 0,1-1 0,-1 1 0,0 0 0,0 0 0,0 0 0,0 0 0,0 1 0,0-1 0,0 1 0,-1-1 0,1 1 0,0-1 0,-1 1 0,1 0 0,-1 0 0,0 0 1,1-1-1,-1 2 0,0-1 0,0 0 0,0 0 0,-1 0 0,1 0 0,0 0 0,-1 1 0,1-1 0,-1 4 0,1 0 51,0 1 0,0 0 0,-1 0 0,1 0 0,-2 0 0,1 0 0,-1 0 0,0 0 0,0-1 0,-1 1 0,0 0 0,0-1 0,-1 1 0,0-1 0,0 0 0,0 0 0,-1 0 0,0 0 0,0 0 0,0-1 0,-1 0 0,-6 6 0,-2-1 103,1 0 0,-1-1 0,-1 0 1,0-1-1,0-1 0,0-1 1,-1 0-1,0 0 0,0-1 1,0-1-1,-1-1 0,1 0 1,-1-1-1,-19 0 0,37-2-532,-1 0 0,1 1 0,0-1 0,-1 1 0,1-1 0,-1 1-1,1 0 1,-1 0 0,1 0 0,-1 0 0,2 1 0,5 3-787,14 8-2548,1 2-1912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7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1 404 2466,'0'0'179,"0"0"0,0 1 0,0-1-1,0 0 1,0 0 0,0 0-1,0 1 1,0-1 0,0 0 0,0 0-1,0 0 1,0 1 0,0-1-1,0 0 1,0 0 0,0 0 0,0 1-1,0-1 1,0 0 0,1 0 0,-1 0-1,0 1 1,0-1 0,0 0-1,0 0 1,0 0 0,1 0 0,-1 0-1,0 1 1,0-1 0,0 0 0,0 0-1,1 0 1,-1 0 0,0 0-1,0 0 1,0 0 0,1 0 0,-1 0-1,0 0 1,0 0 0,0 0 0,1 0-1,-1 0 1,0 0 0,0 0-1,13-7 1455,8-13-1528,-7-2 29,-1-1 0,-1-1 0,-1 0 0,-1-1 1,-1 0-1,-1 0 0,8-48 0,-14 72-179,0 0 0,0 0 0,0 0 0,0 1 0,0-1 0,0 0 0,0 1-1,0 0 1,0-1 0,0 1 0,0 0 0,0 0 0,0 0 0,1 1 0,2 0 0,3-1 51,-7 0-14,0 0 1,0 0-1,0 0 1,1 0-1,-1 0 0,0 0 1,0 0-1,0 0 1,1 0-1,-1 1 1,0-1-1,0 0 1,0 1-1,0-1 1,0 1-1,0 0 1,0-1-1,0 1 1,0 0-1,0-1 1,1 2-1,-1 1-8,0-1 1,-1 0-1,1 0 1,-1 0-1,1 1 1,-1-1-1,0 0 0,0 1 1,0 3-1,0 0 49,-1 21 203,-7 37 0,4-37-141,-1 38 0,5-64-98,0 0 0,1 0 0,-1-1-1,0 1 1,1 0 0,-1 0 0,1-1 0,-1 1 0,1 0-1,0-1 1,-1 1 0,1 0 0,0-1 0,-1 1-1,1-1 1,0 1 0,0-1 0,-1 0 0,1 1-1,0-1 1,0 0 0,0 1 0,0-1 0,-1 0-1,1 0 1,0 0 0,0 0 0,0 0 0,0 0-1,0 0 1,1 0 0,1 0 5,0 0-1,0 0 1,0 0 0,0-1-1,1 1 1,-1-1 0,0 0-1,-1 1 1,4-3 0,0-1-78,0 0 0,-1 0-1,0-1 1,0 0 0,0 0 0,-1 0 0,6-9-1,27-47-297,-27 44 456,-2 6-85,-6 9 13,0 0-1,-1 0 1,1 0-1,-1-1 1,1 1-1,-1 0 0,0-1 1,0 1-1,0 0 1,1-6-1,-2 8 375,-1 6-207,-1 7-87,-1-1 0,0 1 0,-7 15 0,6-16-96,0 0 0,0 0 0,1 0 0,-2 22 1,5-26 25,-1-2-16,1 0 1,0-1-1,0 1 0,0 0 1,1 0-1,1 6 0,-1-11-6,-1 0 0,1 1 0,-1-1 0,1 1 0,0-1 0,0 0 0,0 1 0,0-1 0,0 0 0,0 0 0,0 0-1,0 0 1,0 0 0,1 0 0,-1 0 0,0 0 0,1 0 0,-1-1 0,0 1 0,1 0 0,-1-1 0,1 1 0,-1-1 0,1 0-1,0 0 1,2 1 0,1-1 13,-1 1 0,0-1 0,1 1 0,-1-2 0,0 1 0,1 0 1,-1-1-1,0 0 0,0 0 0,1 0 0,-1 0 0,0-1 0,0 1 0,4-3 0,-3 0 4,-1 0 0,1 0 0,-1 0 0,0-1 0,0 1 0,-1-1 0,0 0 0,1 0 0,-2 0 0,4-6 0,1-8-79,0 1 0,-1-1 0,-1-1 0,-1 1 0,-1-1 0,0 1 0,-2-1 0,-1-39 0,0 57 80,0 0 1,0 0-1,-1 0 0,1 0 1,-1-1-1,1 1 0,-1 0 1,0 0-1,0 1 1,0-1-1,0 0 0,0 0 1,0 0-1,0 1 1,-1-1-1,1 0 0,0 1 1,-1-1-1,0 1 1,1 0-1,-1-1 0,0 1 1,0 0-1,1 0 1,-1 0-1,0 0 0,0 1 1,0-1-1,0 1 1,0-1-1,0 1 0,0-1 1,-1 1-1,1 0 1,0 0-1,0 0 0,0 0 1,0 0-1,0 1 1,0-1-1,0 1 0,0-1 1,0 1-1,0 0 1,0 0-1,0 0 0,0 0 1,0 0-1,0 0 1,1 0-1,-1 1 0,1-1 1,-1 0-1,1 1 1,-2 1-1,-2 5 11,0 0-1,1 0 1,0 0 0,0 0-1,1 0 1,0 1 0,0 0-1,-1 13 1,0 1 53,2 1 0,0 26 0,2-49-81,0 0 0,1 0-1,-1 0 1,0 0 0,0 0-1,0 0 1,1 0 0,-1 0-1,0 0 1,1 0 0,-1-1-1,1 1 1,-1 0 0,1 0-1,-1 0 1,1-1 0,0 1-1,-1 0 1,1 0 0,0-1-1,0 1 1,0-1 0,-1 1-1,1-1 1,1 1 0,1 0 3,0 1 0,0-1 0,0-1 1,1 1-1,-1 0 0,0-1 1,0 0-1,4 0 0,1 0-39,0 0-1,1-1 0,-1 0 0,0-1 1,15-4-1,-5-5-310,0 0-1,-1 0 1,-1-2-1,1 0 1,-2-1-1,26-29 1,-11 13-613,-9 7 80,-15 16 647,0 0 0,0 0 0,1 1 1,12-9-1,-17 14 453,-2 29 731,-1-19-831,2 27 99,-1-35-216,0-1 0,0 1 0,0-1 0,1 1 0,-1 0-1,0-1 1,0 1 0,0-1 0,1 1 0,-1-1 0,0 1 0,1-1 0,-1 1-1,0-1 1,1 1 0,-1-1 0,1 1 0,-1-1 0,1 0 0,-1 1-1,1-1 1,-1 1 0,1-1 0,-1 0 0,1 0 0,-1 1 0,1-1 0,0 0-1,-1 0 1,1 0 0,-1 0 0,1 0 0,0 0 0,-1 0 0,1 0-1,-1 0 1,1 0 0,0 0 0,-1 0 0,1 0 0,-1 0 0,1 0 0,0-1-1,-1 1 1,1 0 0,-1 0 0,1-1 0,1 0 17,-1 0 0,1 0 0,-1 0 0,0 0-1,0-1 1,0 1 0,1 0 0,-1-1 0,0 1 0,-1 0 0,1-1 0,0 1 0,0-1 0,-1 0 0,1 1 0,-1-1 0,1 0-1,-1 1 1,1-1 0,-1-2 0,2-38 376,-2 34-61,-1 8-294,1-1-1,-1 0 0,0 1 1,1-1-1,-1 0 0,0 1 1,1-1-1,-1 1 1,0 0-1,0-1 0,0 1 1,1 0-1,-1-1 0,0 1 1,0 0-1,0 0 1,0 0-1,0-1 0,0 1 1,1 0-1,-1 0 0,0 0 1,0 1-1,-1-1 1,-25 3 208,23 0-244,0 1 0,0 0-1,0-1 1,0 1 0,0 0-1,1 1 1,-1-1 0,1 1-1,1-1 1,-1 1 0,-2 7-1,-22 59 87,21-48-77,1 0 1,1 0-1,0 1 0,2-1 1,1 25-1,1-46-16,0-1 1,0 1-1,0-1 0,0 1 1,1-1-1,-1 0 0,0 1 1,1-1-1,-1 0 0,1 1 1,0-1-1,-1 0 0,1 1 1,0-1-1,0 0 0,0 0 1,0 0-1,0 0 0,0 0 1,0 0-1,2 1 0,0 0 4,0 0 0,0-1 1,1 1-1,-1-1 0,1 0 0,-1 0 0,1 0 0,5 0 0,7 0 39,-1 0 0,1-1 0,16-3 0,-29 3-28,10-2 0,0 0 0,0-1 0,0-1 0,0 0 0,-1-1-1,1 0 1,-1-1 0,-1 0 0,1-1 0,-1 0 0,0-1 0,-1 0 0,14-14 0,-9 7 45,0-1-1,-2-1 1,0 0-1,0-1 1,-2 0-1,0-1 0,13-32 1,-22 46 6,0 0 1,-1 0-1,1 0 1,-1 0-1,0-1 0,-1 1 1,1-10-1,-2 14-21,0 1 1,1-1-1,-1 1 0,0-1 1,0 0-1,0 1 0,0 0 1,0-1-1,0 1 0,0 0 1,1-1-1,-1 1 0,0 0 0,0 0 1,0 0-1,0 0 0,0 0 1,0 0-1,0 0 0,0 0 1,-2 0-1,-25 4 137,23 0-176,0 0 0,0 1-1,1-1 1,-1 1-1,1 0 1,0 0-1,0 0 1,1 0-1,-4 8 1,-2 4-24,1-1 0,-6 20 0,11-26 10,0 1 1,0-1-1,1 0 0,1 1 1,-1 0-1,2-1 0,-1 1 1,2 0-1,-1 0 0,3 10 1,-2-19 2,0-1-1,0 1 1,0-1 0,0 0 0,0 1 0,1-1 0,-1 0 0,0 0 0,1 0 0,-1 0 0,1 0-1,-1 0 1,1 0 0,-1 0 0,1-1 0,-1 1 0,1 0 0,0-1 0,0 0 0,-1 1-1,1-1 1,0 0 0,0 0 0,-1 0 0,1 0 0,3-1 0,1 1-19,0 0 0,0-1 1,1 0-1,-1 0 0,0 0 1,10-4-1,-1-3 30,0-1 1,-1 0-1,0-1 1,-1 0 0,23-23-1,56-71 34,-47 51-26,-42 50 18,2-4-32,1 1 0,1-1-1,-1 1 1,8-5 0,-13 10 5,0 0 0,0 1 1,-1-1-1,1 1 1,0-1-1,0 1 0,0-1 1,0 1-1,0-1 0,0 1 1,-1 0-1,1 0 0,0-1 1,0 1-1,0 0 0,0 0 1,0 0-1,0 0 0,0 0 1,0 0-1,0 0 0,0 0 1,0 1-1,0-1 0,0 0 1,0 1-1,0-1 1,0 0-1,0 1 0,-1-1 1,1 1-1,0-1 0,0 1 1,0 0-1,-1-1 0,1 1 1,0 0-1,-1 0 0,1-1 1,-1 1-1,1 0 0,-1 0 1,1 0-1,-1 0 0,1 0 1,-1 1-1,4 10 101,-1 1-1,0 0 1,-1 0-1,-1 0 1,0 1-1,-1-1 1,0 0-1,-1 0 1,-4 19-1,2-20-79,-1-1 1,0 0-1,-1 0 1,-1 0-1,1 0 0,-2-1 1,-11 15-1,18-25-30,0 0 1,0 1-1,0-1 0,-1 0 1,1 0-1,0 0 0,0 0 0,0 0 1,0 1-1,-1-1 0,1 0 1,0 0-1,0 0 0,0 1 1,0-1-1,0 0 0,0 0 1,0 1-1,0-1 0,0 0 1,0 0-1,0 0 0,0 1 0,0-1 1,0 0-1,0 0 0,0 1 1,0-1-1,0 0 0,0 0 1,0 1-1,0-1 0,0 0 1,0 0-1,0 0 0,0 1 0,1-1 1,-1 0-1,0 0 0,0 0 1,0 1-1,0-1 0,0 0 1,1 0-1,-1 0 0,0 0 1,0 0-1,0 0 0,1 1 1,-1-1-1,0 0 0,0 0 0,0 0 1,1 0-1,-1 0 0,0 0 1,0 0-1,1 0 0,-1 0 1,0 0-1,0 0 0,1 0 1,-1 0-1,0 0 0,0 0 1,0 0-1,1 0 0,-1 0 0,18-3-182,-5-2 193,-1 0 1,-1-1-1,1 0 0,-1 0 1,0-1-1,17-15 1,-4 1 9,35-39-1,-37 35-28,-2-1 0,0 0 0,-2-2-1,-1 0 1,-1-1 0,23-60 0,-40 109 183,0 0 0,1 0 0,4 28 0,2-21-162,0 0 0,13 33 0,-12-40 3,0-1-1,-2 1 1,0 1-1,-1-1 1,2 34 0,-6-52-3,0 0 1,0 1-1,0-1 0,0 0 1,0 0-1,0 0 1,0 1-1,-1-1 1,1 0-1,-1 0 1,0 0-1,0 0 0,1 0 1,-1 0-1,0 0 1,-1 0-1,1 0 1,0-1-1,-2 3 1,0-3 2,0 1 1,0-1 0,-1 0-1,1 0 1,0 0 0,0 0 0,-1-1-1,1 1 1,-1-1 0,1 0 0,-7-1-1,4 1-129,-11-2 319,16 2-297,1 0-1,-1-1 1,1 1-1,0 0 1,-1-1-1,1 1 1,0-1-1,-1 1 1,1-1 0,0 1-1,0 0 1,-1-1-1,1 1 1,0-1-1,0 0 1,0 1-1,0-1 1,-1 1-1,1-1 1,0 1-1,0-1 1,0 1-1,0-1 1,0 1 0,1-1-1,-1 0 1,0 1-1,0-1 1,0 1-1,1-2 1,4-2-2571,17-2-972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29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193 204 1377,'1'-7'1655,"-1"0"0,1 0 0,0 0 0,4-13-1,13-27 1118,-13 36-2464,0 1 0,-2-1 0,1 0 0,-1 0 0,-1 0 0,3-22 0,-5 32-259,0 1-1,0-1 1,0 1 0,0 0-1,0-1 1,0 1-1,0 0 1,0-1 0,0 1-1,0-1 1,-1 1 0,1 0-1,0-1 1,0 1-1,0 0 1,0-1 0,-1 1-1,1 0 1,0-1 0,0 1-1,-1 0 1,1 0-1,0-1 1,0 1 0,-1 0-1,1 0 1,0-1-1,-1 1 1,1 0 0,0 0-1,-1 0 1,1 0 0,0 0-1,-1-1 1,0 1-1,-17 5 270,-13 16-261,-7 22-55,3 2 0,-37 63 0,69-104 2,-2 3-12,0 2 0,0-1 0,1 0 0,0 1-1,0 0 1,1 0 0,0 0 0,1 0 0,0 0-1,0 1 1,1-1 0,0 11 0,1-20 1,0 1-1,0-1 1,0 1 0,1-1 0,-1 0 0,0 1 0,0-1 0,0 0 0,1 1 0,-1-1-1,0 0 1,0 1 0,1-1 0,-1 0 0,0 0 0,1 1 0,-1-1 0,0 0 0,1 0-1,-1 0 1,0 1 0,1-1 0,-1 0 0,0 0 0,1 0 0,-1 0 0,0 0-1,1 0 1,-1 0 0,1 0 0,-1 0 0,1 0 0,17 0-10,-11 0 2,-1-1 22,1 0 0,-1-1-1,1 0 1,-1 0 0,0 0 0,1-1 0,-1 0 0,-1 0 0,1 0-1,0-1 1,-1 0 0,0 0 0,0 0 0,0 0 0,0-1 0,7-10-1,6-7-55,-2 0-1,23-41 1,-33 54 51,-4 6 1,0 0 1,-1 0-1,1-1 1,0 1-1,-1 0 1,0 0-1,1-1 1,-1 1 0,0-6-1,-1 8 125,-1 14-347,-9 26 220,6-23-5,0 0 1,1-1 0,1 1 0,-1 18-1,3-33-1,0 1 0,0-1 0,-1 0-1,1 0 1,0 0 0,0 0 0,1 0-1,-1 1 1,0-1 0,0 0 0,1 0 0,-1 0-1,0 0 1,1 0 0,-1 0 0,1 0-1,-1 0 1,1 0 0,0 0 0,-1 0-1,1 0 1,0-1 0,0 1 0,-1 0 0,1 0-1,0-1 1,0 1 0,2 0 0,1 0 23,0 0 0,0-1 1,0 0-1,0 0 0,0 0 0,0-1 1,7-1-1,-6 1-18,-1 0-1,1-1 1,-1 1-1,0-1 1,0 0 0,1-1-1,-1 1 1,-1-1 0,1 0-1,0 0 1,5-6-1,37-44-132,-35 38 127,32-44-100,-33 42 98,1 2-1,1 0 1,0 0-1,0 1 0,2 0 1,14-11-1,-27 24-2,0 0-1,0 1 0,-1-1 0,1 0 0,0 1 0,0-1 1,0 1-1,0-1 0,0 1 0,0 0 0,0-1 0,0 1 1,0 0-1,0 0 0,0-1 0,0 1 0,0 0 0,0 0 1,0 0-1,0 0 0,0 1 0,0-1 0,0 0 0,0 0 1,0 1-1,0-1 0,1 1 0,0 0 28,-1 0-1,0 1 1,1-1-1,-1 1 1,0-1-1,0 1 0,0-1 1,0 1-1,-1 0 1,1-1-1,0 1 1,-1 0-1,1 0 1,0 2-1,1 9 160,0 0 0,-1 0 0,-1 18 0,0-26-178,1 42 163,-1 51 295,0-89-423,-2 0 0,1 1 0,-1-1 0,0 0 0,-1 0 0,0 0-1,-7 15 1,9-23-69,1-13-449,1 2 210,0 0 0,1 1 0,0-1 0,1 1 0,0 0 0,0-1 0,7-12-1,37-62-1245,-40 72 1513,1 0 1,0 0 0,0 1 0,1 1-1,1 0 1,0 0 0,0 0-1,14-8 1,-24 18 23,0-1 0,1 1-1,-1 0 1,0 0 0,1-1 0,-1 1-1,0 0 1,1 0 0,-1 0 0,0 0-1,1 0 1,-1 0 0,0 0 0,1-1-1,-1 1 1,1 0 0,-1 0 0,0 0-1,1 1 1,-1-1 0,0 0 0,1 0-1,-1 0 1,1 0 0,-1 0 0,0 0 0,1 0-1,-1 1 1,0-1 0,1 0 0,-1 0-1,0 0 1,1 1 0,-1-1 0,0 0-1,0 1 1,1-1 0,-1 0 0,0 0-1,0 1 1,0-1 0,1 0 0,-1 1-1,0-1 1,0 1 0,0-1 0,0 0-1,0 1 1,0-1 0,0 0 0,0 1-1,0 0 1,0 23 392,0-19-203,0 6-109,-1-1-1,0 1 0,-1 0 1,0-1-1,0 1 0,-1-1 1,0 0-1,-7 14 0,7-18-95,1 0 1,0 0-1,0 1 0,0-1 1,1 1-1,0-1 0,-1 11 1,13-24-283,3-7-70,0-1-1,-2-1 1,20-30 0,-21 29 476,1-1 1,1 1 0,27-26 0,-40 42-120,0 1 1,0 0 0,0 0-1,0 0 1,1 0 0,-1 0-1,0 0 1,0 0 0,0 0-1,0 0 1,0-1 0,1 1 0,-1 0-1,0 0 1,0 0 0,0 0-1,0 0 1,0 0 0,1 0-1,-1 0 1,0 0 0,0 0-1,0 0 1,0 0 0,1 0-1,-1 0 1,0 0 0,0 1-1,0-1 1,0 0 0,0 0 0,1 0-1,-1 0 1,0 0 0,0 0-1,0 0 1,0 0 0,0 0-1,0 1 1,1-1 0,-1 0-1,0 0 1,0 0 0,0 0-1,0 0 1,0 0 0,0 1-1,0-1 1,0 0 0,0 0-1,0 0 1,0 1 0,3 15 206,-2 26 124,-1-34-254,-3 42 138,2-34-194,0-1-1,0 1 1,2 0-1,3 20 1,-3-34-20,0 1 0,0-1 0,1 0-1,-1 1 1,1-1 0,-1 0 0,1 0 0,0 0 0,0 0 0,0 0 0,0 0 0,0-1 0,0 1-1,1-1 1,-1 0 0,0 1 0,1-1 0,-1 0 0,1 0 0,0 0 0,-1-1 0,1 1 0,5 0 0,-1 0 10,0 0 0,0 0 1,0 0-1,0-1 0,1-1 1,-1 1-1,0-1 1,8-2-1,-10 1 0,0 0 0,-1-1 0,1 0 0,-1 0-1,1 0 1,-1-1 0,0 1 0,-1-1 0,1 0 0,-1 0 0,1 0 0,-1-1 0,4-7-1,0 0-20,0-1-1,-1 0 0,9-28 1,-12 25 16,0-1 0,-1 1 0,-1-1 0,0-24 1,-1 33 66,-1 8-79,1 0 1,0-1 0,0 1-1,-1 0 1,1 0 0,0-1-1,0 1 1,-1 0 0,1 0-1,0 0 1,-1 0 0,1-1-1,0 1 1,-1 0 0,1 0-1,0 0 1,-1 0 0,1 0 0,0 0-1,-1 0 1,1 0 0,0 0-1,-1 0 1,1 0 0,0 0-1,-1 0 1,1 0 0,0 0-1,-1 0 1,1 0 0,0 0-1,-1 0 1,1 1 0,0-1-1,-1 0 1,1 0 0,-16 9 28,11-1-37,-1 0 0,2 1 0,-1-1 0,1 1 0,0 0 0,1 1 0,0-1 0,0 1 0,1-1-1,-1 12 1,0 16 41,0 49 0,3-72-14,0-13-21,0 0 1,0 0-1,0 0 0,0 0 0,1 0 0,-1 0 0,0 1 0,0-1 0,0 0 0,1 0 1,-1 0-1,1-1 0,-1 1 0,1 0 0,-1 0 0,1 0 0,-1 0 0,1 0 1,0 0-1,-1-1 0,1 1 0,0 0 0,0-1 0,0 1 0,0 0 0,0-1 0,-1 1 1,1-1-1,0 1 0,0-1 0,0 0 0,0 1 0,0-1 0,0 0 0,0 0 0,1 0 1,-1 0-1,0 0 0,0 0 0,0 0 0,0 0 0,0 0 0,0 0 0,0 0 1,0-1-1,1 0 0,2 1 19,0-2 0,0 1 0,0 0 0,0-1 0,-1 0 1,1 0-1,-1 0 0,1 0 0,-1 0 0,6-6 0,21-29-790,-2-1-1,29-53 0,-27 41 445,-30 50 334,0 1 1,0-1 0,0 0-1,0 0 1,0 0 0,0 0-1,0 0 1,0 0 0,0 0-1,0 1 1,0-1-1,0 0 1,0 0 0,0 0-1,0 0 1,0 0 0,0 0-1,0 0 1,0 1 0,0-1-1,0 0 1,1 0 0,-1 0-1,0 0 1,0 0 0,0 0-1,0 0 1,0 0-1,0 0 1,0 0 0,0 1-1,0-1 1,0 0 0,1 0-1,-1 0 1,0 0 0,0 0-1,0 0 1,0 0 0,0 0-1,0 0 1,0 0-1,0 0 1,1 0 0,-1 0-1,0 0 1,0 0 0,0 0-1,0 0 1,0 0 0,0 0-1,0 0 1,1 0 0,-1 0-1,0 0 1,0 0-1,0 0 1,0 0 0,0 0-1,0-1 1,1 22 494,-6 23 319,1-22-674,1 0 0,1 0 0,1 0 0,2 27 0,0-10-206,-1-39 30,0 1 1,0 0 0,0 0 0,0-1 0,0 1 0,0 0 0,0 0 0,1-1-1,-1 1 1,0 0 0,0-1 0,1 1 0,-1 0 0,1-1 0,-1 1 0,1 0-1,-1-1 1,1 1 0,-1-1 0,1 1 0,-1-1 0,1 1 0,-1-1 0,1 0-1,0 1 1,-1-1 0,1 0 0,0 1 0,-1-1 0,1 0 0,0 0 0,0 0 0,-1 1-1,1-1 1,0 0 0,0 0 0,-1 0 0,1 0 0,0 0 0,0 0 0,1-1-1,0 1 12,1-1-1,0 1 1,-1-1 0,1 0-1,-1 0 1,1 0-1,-1 0 1,1 0-1,-1-1 1,0 1-1,4-4 1,18-20-14,-2-2 1,-1-1-1,24-40 1,-24 35-303,-17 26 222,4-3 412,-8 16 550,-2 21-24,2-8-691,1 0 0,0-1 0,2 1 0,0-1 1,1 1-1,1-1 0,12 27 0,-17-44-255,1 0 0,0 0-1,-1 0 1,1 0 0,0 0 0,0 0 0,0 0-1,-1 0 1,1 0 0,0-1 0,0 1 0,0 0-1,1-1 1,-1 1 0,0 0 0,0-1 0,0 0-1,0 1 1,0-1 0,1 0 0,-1 1 0,0-1 0,0 0-1,1 0 1,-1 0 0,0 0 0,0 0 0,0 0-1,1-1 1,-1 1 0,0 0 0,0-1 0,0 1-1,0-1 1,1 1 0,-1-1 0,0 1 0,1-2-1,22-20-3073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0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1 9417,'0'-1'2907,"-9"10"-1864,4 0-820,0 0 0,1 1-1,0 0 1,1 0 0,0 0 0,0 0-1,0 11 1,-7 82 563,7-54-476,-27 660 298,36-668-574,3-26-77,-8-14 39,-1-1 0,1 0 0,0 0 0,-1 0 0,1 1-1,-1-1 1,1 0 0,0 0 0,-1 0 0,1 0 0,-1 0 0,1 0-1,0 0 1,-1-1 0,1 1 0,-1 0 0,1 0 0,-1 0-1,1-1 1,-1 1 0,1 0 0,0 0 0,-1-1 0,1 1 0,-1 0-1,0-1 1,1 1 0,-1-1 0,1 0 0,2-2-68,0-1 1,0 0 0,-1 0-1,1 0 1,-1 0-1,0-1 1,0 1-1,-1 0 1,1-1-1,-1 1 1,0-1 0,1-6-1,3-58-1679,-5 55 934,0 0 1,-5-26-1,4 34 506,-1 1-1,0-1 0,0 1 1,0 0-1,0 0 0,-1 0 1,0 0-1,0 1 1,0-1-1,-5-4 0,-7-8-440,-2 1 1,0 1-1,-1 0 0,-29-18 0,27 22 1779,0 0 0,-30-12 0,38 20 254,-9-3 798,14 0 4176,8 5-6201,1-1 1,-1 1 0,1-1-1,-1 1 1,1-1-1,-1 1 1,1 0-1,0 0 1,-1 0-1,1 0 1,0 0 0,0 0-1,0 1 1,0-1-1,0 0 1,0 1-1,3-1 1,2-1 143,91-38 1163,-57 21-1138,0 3 0,0 1 0,79-16-1,-117 30-282,46-3-1745,-19 9-3232,-9 10-616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1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20 6726,'0'-1'123,"0"0"0,0 1-1,0-1 1,0 0 0,0 1-1,0-1 1,0 0 0,0 1-1,0-1 1,0 0 0,-1 1-1,1-1 1,0 0 0,0 1-1,-1-1 1,1 1 0,0-1-1,-1 0 1,1 1 0,-1-1-1,1 1 1,0-1 0,-1 1-1,1-1 1,-1 1 0,0 0-1,1-1 1,-1 1 0,1-1-1,-1 1 1,1 0 0,-1 0-1,0-1 1,1 1 0,-1 0-1,0 0 1,1 0 0,-1 0-1,0 0 1,1 0 0,-1 0-1,0 0 1,1 0 0,-1 0-1,0 0 1,0 0 0,-1 3-75,1-1 1,0 1 0,0-1-1,0 1 1,0-1-1,0 1 1,1 0 0,-1-1-1,1 1 1,0 3-1,-1-2-11,-33 273 2194,27-172-2636,7-108-2713,1-19 257,5-11-924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0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71 229 3651,'1'-1'481,"-1"0"-1,0 1 0,0-1 0,0 0 0,0 0 0,0 1 0,0-1 1,0 0-1,0 0 0,0 1 0,-1-1 0,1 0 0,0 0 0,0 1 0,-1-1 1,1 0-1,0 1 0,-1-1 0,1 0 0,0 1 0,-1-1 0,1 1 0,-1-1 1,1 1-1,-2-2 0,-6 4 2673,-2 8-3858,5-5 728,1 0 0,0 0 0,0 1 0,0 0 0,1 0 0,0 0 0,0 0 0,1 1 0,-1-1 0,1 0 0,-2 13 0,2 3-7,0 0 0,1 27 0,1-44-9,0-3-19,0-1-1,0 0 1,0 0-1,0 0 1,1 1 0,-1-1-1,0 0 1,1 0 0,-1 0-1,1 0 1,-1 1 0,1-1-1,0 0 1,0 0-1,-1 0 1,1 0 0,0 0-1,0-1 1,0 1 0,0 0-1,0 0 1,0-1 0,0 1-1,1 0 1,2 1 23,-1-1 0,1 1 1,0-1-1,0 0 0,-1 0 1,1-1-1,0 1 0,4-1 0,0 0 31,0 0-1,0 0 1,-1-1-1,1 0 1,-1-1-1,1 1 1,-1-2-1,9-2 0,-7-1-64,-1 1 0,0-1 0,0-1 0,0 0-1,-1 0 1,0 0 0,0-1 0,-1 0 0,0 0-1,0 0 1,-1-1 0,0 0 0,-1 0-1,0 0 1,0-1 0,-1 1 0,4-20 0,-1-9-191,-1 0 1,-1 0 0,-3-50 0,-1 85 215,0-1 0,0 1-1,0-1 1,-1 1 0,1 0 0,-1 0 0,0-1 0,0 1 0,0 0 0,-1 0-1,1 0 1,-1 0 0,-2-4 0,3 5-5,-1 1-1,1 0 1,0 0-1,-1 0 1,1 0-1,0 1 1,-1-1 0,1 0-1,-1 1 1,1-1-1,-1 0 1,0 1-1,1 0 1,-1-1 0,0 1-1,1 0 1,-1 0-1,0 0 1,1 0-1,-1 0 1,1 0 0,-1 1-1,0-1 1,1 0-1,-1 1 1,1 0-1,-1-1 1,1 1 0,-1 0-1,-1 1 1,-1 0 37,0 1 1,1-1 0,-1 1 0,1 1-1,-1-1 1,1 0 0,0 1 0,0-1-1,1 1 1,-1 0 0,1 0-1,0 0 1,0 0 0,0 0 0,1 1-1,-2 4 1,-1 6 178,0-1 0,1 1-1,-1 27 1,3-36-266,0 11 217,0 0 1,1-1 0,3 21 0,-2-32-382,0 0-1,0-1 1,0 1-1,1-1 1,-1 0-1,1 0 1,0 1-1,1-1 1,-1 0-1,1-1 1,-1 1-1,1 0 1,0-1 0,0 1-1,1-1 1,4 4-1,17 7-7821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3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28 5285,'-3'-1'311,"1"0"0,0 0-1,0 1 1,-1-1 0,1 0 0,0 1 0,-1-1-1,1 1 1,-1 0 0,1 0 0,-1 0-1,1 0 1,0 0 0,-1 0 0,1 1 0,-1-1-1,-2 2 1,3 0-213,0-1-1,0 1 1,0-1 0,1 1-1,-1 0 1,1 0-1,-1 0 1,1 0 0,0 0-1,0 0 1,0 0-1,0 0 1,0 1 0,0-1-1,1 0 1,-1 0-1,0 4 1,-4 28 291,1 1 0,1-1 0,4 56 0,-1-11-87,-1-30-124,-1-10-182,5 67 1,-6-138-462,2-1 1,1 1-1,2 0 1,0-1-1,3 1 1,0 0-1,16-47 1,-10 40 612,19-73-791,-27 95 1607,-1 0 0,1-23 0,-2 40-923,0 1 1,0-1-1,1 1 0,-1-1 1,0 1-1,0 0 1,0-1-1,0 1 0,0 0 1,0 0-1,0 0 0,0 0 1,0-1-1,0 1 1,1 2-1,28 43 476,-2 1 0,28 69 1,-48-98-401,-1 1 1,-2 0-1,0 0 1,0 1 0,-2 0-1,-1-1 1,0 1 0,-1 0-1,-5 39 1,4-53-97,-2 0-1,1-1 1,-1 1 0,0-1 0,0 1-1,0-1 1,-1 0 0,0 0-1,0 0 1,0 0 0,0 0 0,-1-1-1,0 0 1,0 1 0,0-1 0,0-1-1,-1 1 1,0-1 0,0 1-1,0-1 1,0-1 0,0 1 0,0-1-1,-1 0 1,-10 3 0,-7 0-168,-1 0-1,0-1 1,-1-2 0,-42 0-1,178-3-460,-105 1 608,13 1 32,1 0 0,-1-2 0,25-4-1,-38 4-22,1-1 1,0 0-1,-1 0 0,0-1 0,1 0 0,-1 0 0,0 0 0,0-1 0,-1 0 0,1 0 0,-1 0 0,9-10 0,-2 0-59,-1-1-1,0 0 0,-1-1 0,-1 0 1,-1 0-1,0-1 0,-1 0 1,-1-1-1,6-22 0,-34 156 1950,17-33-6654,11-83-7000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3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5413,'0'0'1281,"0"2"-992,0 20-385,3 0-417,-1 5-992,2-3-353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190 77 5733,'0'0'6209,"0"-26"-5024,0 23-1173,0 1 0,0 0 0,0-1 1,0 1-1,0-1 0,-1 1 0,1 0 0,-1-1 0,1 1 0,-1 0 0,0 0 1,0-1-1,0 1 0,0 0 0,-1 0 0,-2-4 0,2 5-22,1 0-1,-1 0 0,0 0 1,0 1-1,0-1 1,0 0-1,0 1 1,0-1-1,0 1 0,-1 0 1,1-1-1,0 1 1,0 0-1,0 0 1,0 1-1,0-1 0,0 0 1,0 1-1,0-1 1,-2 2-1,-1-1-31,1 1 0,0 0 1,1 0-1,-1 0 0,0 0 0,0 1 1,1 0-1,0-1 0,-1 1 0,1 0 0,0 1 1,1-1-1,-4 5 0,-31 52-230,33-53 259,-1 2-4,-1 1 1,1 0-1,1 0 1,0 1-1,0-1 1,1 1-1,1 0 1,-1 0-1,2 0 1,-1 12-1,2-23-2,1 1-1,-1-1 0,0 1 0,1 0 0,-1-1 0,1 1 0,-1-1 0,1 1 0,-1-1 0,1 1 0,-1-1 0,1 0 1,-1 1-1,1-1 0,0 0 0,-1 1 0,1-1 0,0 0 0,-1 0 0,1 1 0,0-1 0,-1 0 0,1 0 1,0 0-1,-1 0 0,1 0 0,0 0 0,-1 0 0,1 0 0,0 0 0,-1 0 0,1-1 0,0 1 0,-1 0 1,1 0-1,0-1 0,-1 1 0,2-1 0,29-11-106,-20 2 86,0-1-1,0-1 1,-1 0-1,-1 0 1,0-1-1,14-26 1,-11 19 97,0 1 0,18-22 0,-30 41-42,0-1 1,1 1-1,-1 0 1,0-1-1,1 1 0,-1-1 1,0 1-1,1 0 0,-1-1 1,1 1-1,-1 0 0,0-1 1,1 1-1,-1 0 1,1-1-1,-1 1 0,1 0 1,-1 0-1,1 0 0,-1 0 1,1-1-1,-1 1 0,1 0 1,-1 0-1,1 0 0,0 0 1,-1 0-1,1 0 1,-1 0-1,1 1 0,-1-1 1,1 0-1,-1 0 0,1 0 1,-1 0-1,1 1 0,-1-1 1,1 0-1,-1 0 1,0 1-1,1-1 0,-1 0 1,1 1-1,-1-1 0,0 1 1,1-1-1,-1 0 0,0 1 1,1-1-1,-1 1 0,0-1 1,0 1-1,1-1 1,-1 1-1,0-1 0,0 1 1,0-1-1,0 2 0,8 33 857,-2 29 185,-5 105 0,-2-81-726,1-68-309,0 43 14,-11 87 1,9-132-31,-1 0 1,-1 0-1,-1-1 1,-1 1-1,0-1 1,-1 0-1,-1-1 1,0 1-1,-18 23 1,25-38 7,0 0-1,0-1 1,0 1-1,-1 0 1,1-1-1,0 1 1,-1 0 0,0-1-1,1 0 1,-1 1-1,0-1 1,0 0 0,1 0-1,-1 0 1,0 0-1,0 0 1,0-1 0,-1 1-1,1-1 1,0 1-1,-2-1 1,3 0-41,1 0-1,-1-1 1,0 1 0,1-1-1,-1 1 1,0-1 0,1 0 0,-1 1-1,1-1 1,-1 0 0,1 1-1,-1-1 1,1 0 0,0 0-1,-1 1 1,1-1 0,0 0 0,0 0-1,0 0 1,-1 1 0,1-1-1,0 0 1,0 0 0,0 0-1,0 1 1,1-3 0,-2-31-602,1 27 420,1-10-48,1-1 1,1 1-1,0 0 0,1 1 0,1-1 1,0 1-1,1 0 0,1 0 0,9-16 1,16-22-40,44-58 1,-36 55 309,-6 9-27,-13 20 158,-1-1-1,-2-1 1,0 0-1,-2-2 0,15-42 1,-16 36 10,2-8 76,-13 14 2767,-13 41-2501,5 1-421,-1 0-1,1 1 1,1-1 0,0 1 0,0 0-1,1 0 1,-1 15 0,0 83-809,3-76-453,2-31-1644,8-2-1499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5605,'0'0'5253,"-5"2"-3972,3 18-1120,-3 6-322,1 3-1408,4-5-2018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4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0 7783,'-1'159'4780,"-12"74"-2956,-5 84-1258,14-300-630,4-17 0,0 1 0,-1-1-1,1 0 1,0 0 0,0 0 0,-1 0 0,1 0 0,0 0 0,-1 0 0,1 0 0,0 0 0,-1 0 0,1 0 0,0 0 0,0 0 0,-1 0 0,1 0 0,0 0 0,-1 0-1,1-1 1,0 1 0,0 0 0,-1 0 0,1 0 0,0 0 0,0-1 0,0 1 0,-1 0 0,1 0 0,0 0 0,-1-1 0,-16-25-4639,6 6 411</inkml:trace>
  <inkml:trace contextRef="#ctx0" brushRef="#br0" timeOffset="1">0 480 6854,'0'-6'3524,"7"-1"-1218,18-3-1025,12-4 97,6-6 127,9-2-672,-2 1-641,0 1 32,-9 6-352,-7 6-288,-6 4-1474,-8 4-1986,-6 0-3203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5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98 646 833,'3'1'394,"0"-1"1,-1 1-1,1-1 1,0 0 0,0 0-1,0 0 1,0 0-1,0 0 1,0-1-1,0 1 1,-1-1-1,1 0 1,0 0-1,0 0 1,-1 0 0,1 0-1,0 0 1,-1-1-1,5-3 1,-3 0-26,0 0 1,0 0-1,-1-1 1,0 1 0,0-1-1,0 0 1,4-12-1,-3 4 47,1 0 0,-2-1-1,0 0 1,0 0 0,-2 0-1,0-25 1,-1 39-406,0 0 1,-1 0-1,1 0 1,-1 1-1,1-1 1,-1 0-1,1 0 1,-1 1-1,1-1 1,-1 0-1,0 1 1,1-1-1,-1 1 1,0-1-1,0 1 1,0-1-1,1 1 1,-1 0-1,0-1 1,0 1-1,0 0 1,0 0-1,1 0 1,-1-1-1,0 1 1,0 0-1,0 0 1,0 0-1,0 0 1,0 0-1,0 1 1,1-1-1,-1 0 0,-1 1 1,-3-1-26,1 1 0,0-1-1,-1 1 1,1 0 0,0 0 0,0 1 0,-4 2-1,-3 3 64,2 0 0,-1 1 0,1 1 0,0-1 0,1 2-1,-14 18 1,11-12-11,0 1-1,1 0 0,-12 32 1,19-41-45,0 0 1,1 0-1,0 0 0,1 0 1,0 1-1,0 13 0,1-21-1,1 0 0,-1 0-1,1 0 1,-1 0-1,1-1 1,0 1-1,-1 0 1,1 0-1,0-1 1,-1 1 0,1 0-1,0-1 1,0 1-1,0 0 1,-1-1-1,1 0 1,0 1-1,0-1 1,0 1 0,0-1-1,0 0 1,0 0-1,0 1 1,0-1-1,0 0 1,0 0-1,0 0 1,0 0-1,0 0 1,2-1 0,34-3 243,-31 0-206,0 1 0,0-1 0,-1 0 0,1 0 0,-1-1 0,0 0 0,0 0 0,-1 0 1,1 0-1,4-8 0,5-8-228,16-33 0,-25 46 161,-1-1 0,-1 1 0,1 0 0,-1-1 0,-1 0 0,0 1 0,0-1 0,-1 0 0,1-9 0,-16 24 141,9 0-91,1-1 0,0 1 0,0 1 1,0-1-1,1 0 0,-1 1 0,2 0 0,-1 0 1,1 0-1,-2 8 0,1 3-18,0-1 0,0 0 1,1 23-1,2-36 1,0 0 1,0 0 0,0 1 0,1-1-1,-1 0 1,1 0 0,0 0-1,0 0 1,1 0 0,-1 0 0,1 0-1,0-1 1,3 6 0,-3-7 4,0 0 0,0 0-1,0-1 1,0 1 0,1-1 0,-1 0 0,0 0 0,1 0 0,-1 0 0,1 0 0,-1 0 0,1-1 0,-1 1-1,1-1 1,-1 0 0,1 1 0,-1-1 0,1 0 0,0-1 0,-1 1 0,1 0 0,-1-1 0,1 1-1,2-2 1,2 0 26,-1-1 0,1 0 0,-1 0 0,1 0-1,-1-1 1,0 0 0,0 0 0,-1 0-1,1-1 1,-1 0 0,10-11 0,6-10-150,22-35 1,-35 49-26,13-22-1042,-2 0 0,0-1 0,-3-1 0,-1-1 0,-2 0 0,-1-1 1,-2 0-1,7-48 0,-11 36 2810,0-73 1,-6 122-1459,1 0-1,-1 0 1,0 0 0,0-1-1,0 1 1,0 0-1,0 0 1,-1 0 0,1 0-1,0 0 1,0 0-1,-1 0 1,1 0 0,-1 0-1,1 0 1,0 0-1,-1 0 1,0 0 0,1 0-1,-1 0 1,0 0-1,1 1 1,-2-2 0,1 2-62,0 0 0,0 0 0,0 0 1,0 0-1,1 0 0,-1 0 1,0 0-1,0 0 0,0 1 0,0-1 1,0 0-1,1 0 0,-1 1 0,0-1 1,0 1-1,0-1 0,1 1 1,-1-1-1,0 1 0,0-1 0,0 2 1,-4 3 147,0 0 0,0 0 0,0 1 0,0 0 0,-4 8 0,-4 12 181,1 0 0,2 1 1,0 0-1,2 1 1,1 0-1,-6 52 1,4 175 1442,9-207-1773,0-32-123,-1 13 132,2 0 1,5 29-1,-5-53-184,0 1-1,0 0 1,0 0-1,1-1 1,0 1-1,0 0 1,0-1-1,1 0 1,0 0-1,0 0 1,0 0-1,0 0 1,1 0-1,0-1 1,0 0-1,6 6 1,-7-9-237,-1 1 0,1-1 0,-1 0 0,1 0 0,0 0 0,0 0 0,0-1 0,5 2 0,27-1-3678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6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282 394 352,'2'-2'809,"0"1"0,-1-1 0,1 1 0,-1-1 0,1 1 0,-1-1 0,0 0 0,1 0 0,-1 0 0,0 0-1,0 0 1,-1 0 0,1 0 0,0 0 0,0-3 0,0 1-390,-1 1 0,0-1-1,0 1 1,0-1 0,0 1-1,0-1 1,-1 1 0,0-1 0,-1-5-1,1 7-389,0-1 0,0 0-1,0 1 1,0-1 0,-1 1 0,1-1-1,-1 1 1,1-1 0,-1 1-1,0 0 1,0 0 0,0 0-1,0 0 1,0 0 0,0 0 0,-1 1-1,1-1 1,-1 1 0,1 0-1,-1-1 1,1 1 0,-1 0-1,0 1 1,0-1 0,1 0 0,-5 0-1,1 1-24,0 1-1,0-1 0,0 1 1,0 0-1,1 0 1,-1 1-1,0-1 0,1 1 1,-1 1-1,1-1 0,0 1 1,-1 0-1,1 0 0,1 0 1,-1 1-1,0 0 1,1-1-1,-6 7 0,-6 6-7,0 1 1,1 0-1,1 1 0,-18 30 0,26-37-81,0-1 0,1 1 0,0 1-1,1-1 1,0 1 0,1 0 0,1 0 0,-1 0 0,2 0 0,-1 13 0,2-24 46,0-1 1,0 1 0,0 0-1,0-1 1,1 1 0,-1 0-1,0 0 1,0-1 0,1 1 0,-1 0-1,0-1 1,0 1 0,1-1-1,-1 1 1,1-1 0,-1 1-1,1 0 1,-1-1 0,1 1-1,-1-1 1,1 0 0,-1 1-1,1-1 1,0 1 0,-1-1-1,1 0 1,-1 0 0,2 1-1,27 1-452,-22-3 495,1-1 0,0 0-1,0 0 1,-1 0 0,10-5 0,-2-2 19,-1-1 0,0-1 1,0 0-1,-2 0 1,1-1-1,-1-1 0,16-23 1,-3 0-596,39-74 1,-41 64 162,21-62 0,-37 87 547,0-1 0,-2 0 0,0 0 0,-2 0 1,1-32-1,-20 61 134,4 7-230,2 1 0,0 0 0,0 0 0,1 0 0,1 1 0,-7 22 0,-4 3-64,10-21 39,1-1 1,0 1-1,2 1 0,0-1 0,1 1 0,1 0 1,1 0-1,0 40 0,2-51-19,2-1 0,-1 1 0,1 0 1,1-1-1,0 1 0,6 18 0,-6-23-7,0-1 0,1 1 0,0 0 0,0-1 0,0 0 0,1 1 0,-1-1 0,1 0 0,0-1 0,0 1 0,0-1 0,0 0 0,10 5 0,-8-4 20,1-1 0,-1 0 0,1-1 0,-1 1-1,1-1 1,0-1 0,0 1 0,0-1 0,0 0 0,0-1 0,0 0-1,0 0 1,0 0 0,0-1 0,0 0 0,0-1 0,0 1-1,0-1 1,0 0 0,-1-1 0,1 0 0,-1 0 0,0 0-1,0-1 1,0 0 0,0 0 0,-1 0 0,1-1 0,-1 0 0,0 0-1,7-10 1,-2 1-65,-1 0-1,0-1 1,-1 0-1,-1 0 1,-1 0-1,0-1 1,-1 0-1,0 0 0,-1-1 1,-1 1-1,-1-1 1,-1 0-1,0-23 1,-2 40 124,0 0 0,0 0 0,0 0 0,0 1 0,0-1 0,0 0 0,0 0 0,0 0 0,0 1 0,0-1 0,1 0 0,-1 1 0,0-1 0,0 1 0,0-1 0,0 1 0,-1 1 0,-2 4-21,1 1 1,-1-1-1,1 1 1,1 0-1,-1 0 1,1 0-1,0 0 1,1 0-1,0 0 1,-1 9-1,1 82 907,2-60-369,-1-30-514,0 0-1,1 0 1,0 0-1,0 0 1,1-1-1,0 1 1,1 0-1,-1-1 1,1 1-1,1-1 1,5 9-1,-6-12-214,0 0-1,0 0 0,0-1 1,0 1-1,1-1 1,-1 0-1,1 0 0,0 0 1,0 0-1,0-1 0,0 0 1,1 0-1,-1 0 1,0 0-1,1-1 0,0 1 1,-1-1-1,1 0 1,0-1-1,7 1 0,24-1-3295,2-2-2989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7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383 101 6790,'0'-7'916,"1"1"-1,-2 0 0,1 0 0,-1 0 0,0 0 0,0 0 1,0 0-1,-5-11 0,4 15-822,1-1-1,-1 1 1,0 0 0,0 0-1,0 0 1,0 0 0,-1 0 0,1 0-1,0 1 1,-1-1 0,1 1 0,-1-1-1,1 1 1,-1 0 0,0 0-1,0 0 1,1 0 0,-1 1 0,0-1-1,0 1 1,-4 0 0,-6-2-54,1 1 0,-1 1-1,0 0 1,0 1 0,1 0 0,-1 1 0,0 0 0,1 1 0,0 0 0,-1 1 0,2 1 0,-1 0-1,-18 10 1,28-14-40,-13 8 18,0-1 0,1 2-1,-25 20 1,35-26-20,1 0 0,-1 0 0,1 0 0,0 0 0,0 0 0,0 1 0,1-1 0,0 1 0,0 0 0,0 0-1,0 0 1,1 0 0,0 0 0,0 0 0,0 0 0,0 0 0,1 6 0,0-7-14,0-1 0,0 1-1,0 0 1,0-1 0,1 1 0,0-1 0,0 1 0,0-1-1,0 1 1,0-1 0,1 0 0,0 1 0,-1-1 0,5 5-1,0-2-18,0 0 0,1-1 0,-1 0-1,1-1 1,11 7 0,34 17 46,-27-16 7,-1 2-1,0 1 0,26 21 1,-45-32-16,0 1 1,0-1 0,0 1 0,-1 0 0,1 1 0,-1-1 0,-1 1 0,1 0 0,-1-1 0,0 2 0,0-1 0,-1 0-1,0 0 1,0 1 0,0 0 0,-1-1 0,0 1 0,0 9 0,0-12 4,-1 1 0,-1 0 1,1 0-1,-1-1 0,0 1 0,0-1 1,0 1-1,0-1 0,-1 1 0,0-1 1,0 0-1,0 1 0,0-1 0,-1 0 0,0 0 1,0-1-1,0 1 0,0-1 0,0 1 1,-1-1-1,1 0 0,-1 0 0,0-1 0,0 1 1,0-1-1,0 0 0,-1 0 0,1 0 1,-6 1-1,0 0-51,0 0 0,0-1 1,0 0-1,0-1 0,-1 0 0,1-1 1,-11-1-1,9 1-398,11 0 246,30 0-455,0 1 895,-10-1-86,0 0 0,31-5-1,-44 4-132,1 0-1,0-1 0,-1 0 1,0-1-1,1 0 0,-1 0 1,0 0-1,-1 0 0,1-1 1,0 0-1,5-6 0,8-8-27,-1 0 0,-1-2 0,-1 0 0,18-29 0,-27 38 117,-1-1 0,0 1 0,0-1 0,-1-1 0,-1 1 0,0-1 0,-1 1 0,0-1 0,-1 0 0,1-16 0,-4 47 198,-1-1 1,-7 31 0,4-28-222,2-1 1,-2 22-1,5 48-229,14-95-2920,4-19 182,2-12-2547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7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7 929,'0'-6'7207,"0"28"-8777,0 6 737,0 5-3170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2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 7175,'0'0'2103,"19"0"1202,14 0-1775,-22 2-1371,0-2-1,0 0 1,0 0 0,0-1 0,-1 0-1,1-1 1,0 0 0,-1-1-1,18-6 1,-19 4-70,0 0-640,-20 6-10939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8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1 188 1954,'0'0'196,"0"0"0,0 0 0,0 1 0,0-1 0,0 1 0,0-1 0,0 0-1,0 1 1,0-1 0,0 0 0,0 1 0,0-1 0,0 0 0,0 1 0,0-1 0,0 0 0,0 1 0,0-1 0,0 0 0,1 1 0,-1-1 0,0 0 0,0 1 0,0-1 0,1 0 0,-1 0 0,0 1-1,0-1 1,1 0 0,-1 0 0,0 1 0,0-1 0,1 0 0,-1 0 0,0 0 0,1 1 0,-1-1 0,0 0 0,1 0 0,-1 0 0,0 0 0,1 0 0,-1 0 0,0 0 0,1 0 0,-1 0 0,1 0-1,19-14 2063,15-28-2347,-34 42 179,29-42 41,-18 23-62,2 1 0,0 1-1,21-22 1,-34 39-63,-1-1 1,0 1-1,0-1 1,1 1-1,-1-1 0,0 1 1,1 0-1,-1-1 1,0 1-1,1 0 1,-1-1-1,1 1 0,-1 0 1,1-1-1,-1 1 1,0 0-1,1 0 1,-1 0-1,1-1 0,-1 1 1,1 0-1,0 0 1,-1 0-1,1 0 1,-1 0-1,1 0 0,-1 0 1,1 0-1,-1 0 1,1 0-1,-1 0 0,1 0 1,-1 0-1,1 1 1,-1-1-1,1 0 1,-1 0-1,1 1 0,-1-1 1,0 0-1,1 0 1,-1 1-1,1-1 1,-1 0-1,0 1 0,1-1 1,-1 1-1,0-1 1,1 1-1,-1-1 0,0 0 1,0 1-1,1-1 1,-1 1-1,0-1 1,0 1-1,0-1 0,0 1 1,0-1-1,1 1 1,-1-1-1,0 1 1,0 0-1,-1-1 0,1 1 1,0 0-1,-1 47 571,0-35-298,0 5-56,-2 0-1,-6 25 1,5-26-135,0-1 0,2 0 0,-2 22 0,4-38-93,0 1 0,0-1 0,0 0-1,0 1 1,0-1 0,0 0 0,0 0 0,1 1 0,-1-1 0,0 0-1,0 1 1,0-1 0,0 0 0,0 0 0,0 1 0,1-1-1,-1 0 1,0 0 0,0 1 0,0-1 0,1 0 0,-1 0-1,0 0 1,0 1 0,1-1 0,-1 0 0,0 0 0,0 0-1,1 0 1,-1 0 0,0 0 0,0 0 0,1 1 0,-1-1-1,0 0 1,1 0 0,-1 0 0,0 0 0,0 0 0,1 0 0,-1 0-1,0 0 1,1-1 0,-1 1 0,0 0 0,1 0 0,-1 0-1,0 0 1,11-5 109,0-4-155,0-1-1,-1-1 1,0 0 0,0 0 0,-2-1 0,12-18 0,9-12-809,28-32 300,-57 74 580,0 0-1,0 0 1,0 0 0,0 0 0,0-1-1,0 1 1,1 0 0,-1 0 0,0 0-1,0 0 1,0 0 0,0 0-1,0 0 1,0 0 0,1 0 0,-1 0-1,0 0 1,0 1 0,0-1-1,0 0 1,0 0 0,0 0 0,1 0-1,-1 0 1,0 0 0,0 0 0,0 0-1,0 0 1,0 0 0,0 0-1,0 0 1,1 1 0,-1-1 0,0 0-1,0 0 1,0 0 0,0 0 0,0 0-1,0 0 1,0 0 0,0 1-1,0-1 1,0 0 0,0 0 0,0 0-1,0 0 1,0 0 0,0 1 0,0-1-1,0 0 1,0 0 0,0 0-1,0 0 1,0 0 0,0 0 0,0 1-1,0-1 1,0 0 0,0 0 0,0 0-1,2 19 810,-1 22 102,-2-34-843,2 1 0,-1-1-1,1 0 1,0 0 0,0 1 0,4 11 0,-4-17-185,0 0-1,0 0 1,0 0 0,1 0 0,-1 0 0,0 0-1,1 0 1,-1-1 0,1 1 0,3 2 0,-3-3-324,1 1 1,-1-1 0,0 0 0,1 0-1,-1 0 1,1 0 0,0 0 0,-1-1-1,1 1 1,5-1 0,11 1-4417,3-1-2615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8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246 112 3171,'8'-38'7455,"-7"30"-6900,-1 0-1,0 1 1,0-1 0,0 0 0,-3-11 0,2 18-477,0-1 1,1 1 0,-2 0-1,1 0 1,0 0 0,0 0-1,0 0 1,0 0 0,-1 0 0,1 0-1,0 1 1,-1-1 0,1 0-1,-1 1 1,1-1 0,-1 1 0,1 0-1,-1-1 1,1 1 0,-1 0-1,1 0 1,-1 0 0,1 0-1,-1 0 1,1 0 0,-4 1 0,0 0 14,-1-1 0,1 1 0,-1 0 0,1 0 0,0 0 0,-9 4 0,6 0-104,1 1 0,1-1 0,-1 1 0,1 0 0,0 1 1,0 0-1,-6 9 0,-34 58-566,34-54 226,5-8 274,0 0 0,1 0 0,0 1 0,1 0-1,1 0 1,0 1 0,0-1 0,1 1 0,1 0 0,-1 19-1,5-33 4,-1 1 0,0-1 0,0 1 0,1-1 0,-1 0 0,0 1 0,0-1 0,1 0-1,-1 0 1,0 0 0,1 0 0,-1 0 0,0 0 0,0 0 0,1 0 0,1-1 0,3-1 75,-1 0 0,1 0 0,-1 0 0,1 0 0,-1-1 1,0 0-1,0 0 0,-1-1 0,1 1 0,-1-1 0,6-5 1,46-54 93,-43 46-108,3-3 210,-1 0 1,-1-1-1,-1-1 1,-1 0-1,16-44 1,-27 65 565,-1 10-632,-1 0-1,1 0 0,-1 0 1,-1-1-1,1 1 0,-1-1 1,-5 13-1,-6 33-116,10-24 155,1 0 0,5 59 0,-3-86-176,1 0 0,0-1 0,-1 1 0,1 0 0,0-1 0,0 1 0,0 0 0,0-1 0,1 1 0,-1-1 0,1 0 0,0 1 0,-1-1 0,1 0 0,0 0 0,0 0 0,0 0 0,1 0-1,-1-1 1,0 1 0,1-1 0,-1 1 0,1-1 0,-1 0 0,1 0 0,0 0 0,4 1 0,-3-2 8,-1 1 0,1-1 0,0 0 0,-1 0 0,1 0 0,-1 0 0,1-1 0,0 0 0,-1 1 0,1-1 0,-1 0 0,0-1 0,1 1-1,-1-1 1,0 1 0,0-1 0,0 0 0,0 0 0,0 0 0,0-1 0,3-3 0,12-15-460,-1-1-1,-1-1 1,0 0-1,-2-1 1,-1 0 0,-1-2-1,9-29 1,-14 33 990,-1 0 0,6-38 0,-14 99 3032,4 45-2788,-1-2-805,-1-81-899,11-7-6326,3-15 625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9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30 4260,'0'-18'8840,"0"8"-5637,0 8-128,-4 16-3395,-7 8 993,-5 9-801,2 1-513,0 5-993,1 3-448,1 4-1057,-4 9-960,0 2-1475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6:39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1 432 448,'3'1'222,"0"0"0,1 0 0,-1 0-1,1 0 1,-1-1 0,0 0-1,1 1 1,-1-1 0,1 0-1,-1-1 1,1 1 0,-1-1 0,1 1-1,-1-1 1,0 0 0,1 0-1,-1-1 1,0 1 0,0-1-1,0 1 1,0-1 0,0 0 0,0 0-1,-1 0 1,1-1 0,2-2-1,8-8 25,-2 0 0,0-1 0,18-28 0,-25 36-222,83-146 832,2-2 5740,-89 153-6540,1 0 0,-1 0 0,0 1 0,1-1-1,-1 0 1,1 0 0,-1 0 0,1 1 0,-1-1 0,1 0 0,-1 0 0,1 1-1,0-1 1,-1 1 0,1-1 0,0 1 0,0-1 0,-1 1 0,1-1 0,0 1-1,0-1 1,0 1 0,0 0 0,-1 0 0,1-1 0,0 1 0,0 0 0,0 0-1,1 0 1,-1 1-51,1 1-1,-1-1 1,0 0 0,0 1-1,0 0 1,0-1-1,-1 1 1,1-1 0,0 1-1,-1 0 1,1-1-1,-1 1 1,1 3-1,7 32-6,-2-1-1,-1 1 0,-3 0 1,0 0-1,-5 39 0,3-75 70,0 1 0,-1-1 0,1 1-1,-1-1 1,1 1 0,-1-1 0,0 1 0,0-1-1,0 1 1,0-1 0,0 0 0,0 0-1,0 1 1,0-1 0,0 0 0,0 0-1,-1 0 1,1 0 0,0 0 0,-1-1-1,1 1 1,-1 0 0,1-1 0,-1 1 0,1-1-1,-1 1 1,0-1 0,1 0 0,-1 1-1,-2-1 1,-26 1-671,4-5-5362,8-1-5447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288 195 4837,'0'-173'4030,"0"172"-3941,0 0 0,-1 0-1,1-1 1,0 1 0,-1 0 0,1 0 0,-1 0-1,0 0 1,1 1 0,-1-1 0,0 0 0,1 0-1,-1 0 1,0 0 0,0 1 0,0-1-1,0 0 1,0 1 0,0-1 0,0 1 0,0-1-1,0 1 1,0-1 0,0 1 0,0 0 0,0 0-1,0-1 1,0 1 0,-1 0 0,1 0-1,-2 0 1,-45-1 1279,36 2-1082,4 0-211,1 0-1,-1 0 1,1 1 0,0 0 0,0 0-1,0 1 1,0 0 0,0 0 0,1 0 0,-1 1-1,1 0 1,0 1 0,-10 8 0,3-2-21,2 1 0,0 0 0,0 0 0,1 1 1,-11 19-1,19-29-54,0 0 1,0 1-1,0-1 1,1 1-1,-1-1 1,1 1-1,0-1 0,0 1 1,0 0-1,1-1 1,-1 1-1,1 0 1,0 0-1,0 0 1,0-1-1,0 1 0,1 0 1,1 5-1,0-5-8,-1-1-1,2 1 0,-1-1 1,0 1-1,1-1 0,-1 0 1,1 0-1,0 0 0,0 0 1,0-1-1,0 1 0,0-1 1,1 0-1,-1 0 0,1 0 1,5 2-1,16 7 2,-3-1-25,0 1-1,37 23 1,-53-29 17,0-1 0,-1 1 0,0-1 0,0 1-1,0 1 1,-1-1 0,1 1 0,-1 0 0,0 0 0,-1 0 0,0 0 0,0 1-1,0-1 1,2 10 0,-1 2 9,0 1-1,-2 0 0,0 0 1,-1 29-1,-1-41 18,0-1 0,-1 1 0,0-1 0,0 1 0,0-1 1,-1 0-1,0 1 0,0-1 0,0 0 0,-1 0 0,0 0 0,0-1 0,-1 1 0,0-1 0,1 1 0,-9 7 0,10-12 2,1 0 0,0 0 0,0 0 0,-1 0 0,1 0 0,-1 0 0,1 0 1,-1-1-1,1 1 0,-1 0 0,0-1 0,1 0 0,-1 1 0,0-1 0,1 0 0,-4 0 0,4 0-18,0 0 0,0 0 1,0-1-1,0 1 0,0-1 0,0 1 0,0-1 0,0 1 0,0-1 1,0 0-1,0 1 0,0-1 0,1 0 0,-1 0 0,0 0 0,0 1 1,1-1-1,-1 0 0,0-1 0,-1-4-47,-1 1-1,1 0 1,1-1-1,-1 0 1,1 1-1,0-1 1,0 0-1,0-7 1,0-21-34,2-1-1,1 1 1,1 0 0,2 0-1,14-51 1,4 9 176,29-121 952,-52 197-985,0 0 0,0-1 1,0 1-1,0-1 0,0 1 0,1 0 0,-1-1 1,0 1-1,0-1 0,0 1 0,0 0 0,0-1 1,0 1-1,0-1 0,0 1 0,0-1 1,0 1-1,-1 0 0,1-1 0,0 1 0,0-1 1,0 1-1,0 0 0,-1-1 0,1 1 1,0 0-1,0-1 0,-1 1 0,1 0 0,-1-1 1,-9 6-77,7-3-261,0 1 1,1-1-1,0 0 1,0 1 0,0 0-1,0 0 1,-2 4-1,-1 11-2389,5 0-2397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6374,'0'6'1938,"-12"370"4537,4-225-6000,8-150-555,1-15-315,6-10 320,0 1-1,2-1 0,1 1 1,0 1-1,23-35 1,-3 17-491,-28 39 473,0-1 0,0 0 1,0 0-1,0 1 0,1 0 0,-1-1 0,0 1 1,1 0-1,-1 0 0,1 0 0,0 0 1,-1 1-1,1-1 0,-1 1 0,6-1 1,-7 1 89,0 0 0,0 1 0,-1-1 0,1 0 0,0 1 0,0-1 0,-1 0 0,1 1 0,0-1 0,-1 1 0,1-1 0,-1 1 0,1-1 0,0 1 0,-1 0 0,1-1 0,-1 1 0,0 0 0,1-1 0,-1 1 0,1 0 0,-1 0 0,0-1 0,0 1 0,1 0 0,-1 0 0,0 0 0,0-1 0,0 2 0,3 29 202,-3-26-191,1 6 81,0 1-1,-1 0 0,-1 0 1,0 0-1,0-1 1,-1 1-1,-1-1 1,0 1-1,0-1 1,-1 0-1,-1 0 1,1 0-1,-9 12 1,9-16-28,-2 3-92,-1 0 0,0 0 0,0-1 0,0 1 1,-1-2-1,-12 11 0,20-19-3,-1 0 1,1 0-1,0 0 1,0 0 0,-1 0-1,1 0 1,0 1-1,-1-1 1,1 0-1,0 0 1,0 0-1,-1 1 1,1-1 0,0 0-1,0 0 1,-1 0-1,1 1 1,0-1-1,0 0 1,0 1 0,0-1-1,0 0 1,-1 0-1,1 1 1,0-1-1,0 0 1,0 1-1,0-1 1,0 0 0,0 1-1,0-1 1,0 0-1,0 1 1,0-1-1,0 0 1,0 1-1,0-1 1,0 0 0,0 1-1,0-1 1,1 0-1,-1 0 1,0 1-1,0-1 1,18 7-81,23-4 612,-36-3-463,0 0 1,1 0-1,-1 0 0,0 0 1,0-1-1,0 0 1,0 0-1,0 0 1,0 0-1,0-1 0,0 0 1,0 0-1,-1 0 1,1-1-1,-1 0 1,1 0-1,-1 0 0,0 0 1,0-1-1,-1 1 1,7-8-1,-3 2-128,0 0-1,-1-1 1,0 1-1,-1-1 1,0-1-1,0 1 1,-1-1-1,0 1 1,2-17-1,-1 2 176,-2-1 0,1-53 1447,-4 90-563,0 184-693,0-192-422,0-1 1,0 1 0,0 0 0,0 0 0,1 0-1,-1 0 1,1 0 0,0 0 0,-1-1-1,1 1 1,1 0 0,-1-1 0,0 1 0,1-1-1,-1 1 1,5 4 0,13 1-3471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 3844,'-3'-6'8712,"-8"6"-7271,7 12-928,1 16-641,3 7-1154,0 1-671,0-5-1603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2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5317,'-1'135'3487,"11"265"-130,17-211-1321,-22-163-2614,2 0 0,1 0 0,2 0 0,23 47 0,-27-64-3298,-2-7-1921</inkml:trace>
  <inkml:trace contextRef="#ctx0" brushRef="#br0" timeOffset="1">1 569 6342,'18'-10'1890,"12"4"-1666,11 0 769,6 2-993,6-1-256,-3 1-3204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3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0 5509,'-46'6'4642,"37"-3"-4400,1 0 0,-1 1 0,1 0-1,-16 11 1,-71 51 1438,82-56-1265,1 0 0,0 1 0,1 1 0,0 0 0,-11 16-1,21-26-404,-1 1 0,1-1-1,0 0 1,0 1-1,0-1 1,0 1-1,0-1 1,0 1 0,1 0-1,-1-1 1,1 1-1,-1 0 1,1-1-1,0 1 1,1 5 0,-1-7-47,1 1 1,-1-1 0,1 1-1,-1-1 1,1 0-1,0 1 1,0-1 0,0 0-1,0 0 1,0 1 0,0-1-1,0 0 1,0 0 0,0 0-1,0 0 1,1 0-1,-1 0 1,0-1 0,1 1-1,-1 0 1,0-1 0,1 1-1,-1-1 1,1 1 0,-1-1-1,1 0 1,2 1 0,21 1-215,0-1 0,35-3 1,-37 1 274,0 0-1,0 2 1,24 3 0,-44-4-17,-1 1 0,1 0-1,-1-1 1,0 1 0,1 0 0,-1 0 0,0 0 0,0 0-1,1 1 1,-1-1 0,0 1 0,0-1 0,0 1 0,-1 0-1,1 0 1,0 0 0,-1 0 0,3 3 0,-2-1 59,0 0-1,0 0 1,-1 1 0,0-1 0,1 0 0,-1 1 0,-1 0-1,1-1 1,-1 8 0,0 2 41,-1 1 0,-1-1 0,0 0 0,-1 0 1,-8 23-1,-22 39-1330,-10 9-2871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121 282 7079,'0'0'204,"-1"-1"0,1 1 1,0 0-1,0 0 0,-1-1 1,1 1-1,0 0 0,-1 0 1,1 0-1,0 0 0,-1-1 1,1 1-1,0 0 0,-1 0 1,1 0-1,0 0 0,-1 0 1,1 0-1,0 0 0,-1 0 1,1 0-1,0 0 0,-1 0 1,1 0-1,0 0 0,-1 0 1,1 0-1,0 0 0,-1 1 1,1-1-1,0 0 0,-1 0 1,1 0-1,0 1 0,-1-1 1,1 0-1,0 0 0,-1 1 1,-4 18 2537,4 40-3528,2-39 1553,-3 106-454,-1-33 110,13 122 0,-8-201-430,-2-4-18,2 0-1,-1 0 1,1 0-1,1 0 0,4 11 1,-4-61-578,-8-43-146,-2 1 0,-22-90 1,3 18 655,20 114 92,2 0 0,2 0 0,1-1 0,5-40 0,-3 75-6,0 0 1,0 1-1,1-1 0,-1 1 0,1-1 1,0 1-1,1 0 0,-1-1 0,1 1 1,0 1-1,1-1 0,-1 0 1,1 1-1,0 0 0,0 0 0,0 0 1,9-7-1,-6 7-13,1 0 1,-1 0-1,1 1 0,0 0 0,0 0 1,0 1-1,0 0 0,0 0 0,0 1 1,1 0-1,12 1 0,-14-1 40,1 1 0,0 1 0,-1-1 0,1 1 0,0 0 0,-1 1 0,0 0 0,1 0 0,-1 1 0,0 0 1,0 0-1,0 0 0,-1 1 0,1 0 0,-1 0 0,0 1 0,0 0 0,0 0 0,-1 0 0,1 1 0,-1 0 0,-1 0 0,8 11 0,-7-9 26,-1 0 0,0 0 0,0 0 1,0 0-1,-1 1 0,-1-1 0,1 1 0,-1 0 1,-1 0-1,0 0 0,1 13 0,-3-16-3,1-1 0,-1 1 0,0-1-1,0 1 1,0-1 0,-1 1 0,0-1-1,0 0 1,-1 0 0,1 0-1,-1 0 1,0 0 0,0 0 0,-1-1-1,1 0 1,-1 1 0,0-2 0,0 1-1,-6 4 1,-1-1-53,0 0-1,0-1 1,-1 0-1,0-1 1,0 0-1,0-1 1,0 0-1,-1-1 1,-24 3-1,-8-2 254,-68-4 0,53-1 737,58 1-1006,9 0-2280,64 7-2616,-17 2 507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2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20 1377,'0'9'2787,"9"-5"800,12 0-2305,10-4 415,-1 0-255,2 0-161,0 0-801,-5 0-224,-2-11-95,-2 1-129,-10 2-32,-1 4-769,-8 0-1313</inkml:trace>
  <inkml:trace contextRef="#ctx0" brushRef="#br0" timeOffset="1">1 316 2755,'11'10'2754,"12"2"577,7 0-1345,8-4-384,5-2 95,5-6-544,-2 0-192,-5 0-640,-7-2-225,-2-10-96,-10 2-1121,-6-2-1602,-4 0-1697,-3-2-3844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8904,'3'0'2275,"-1"18"-322,0 12 225,3 15-1121,-3 9-512,0 13 0,1 12-1,-3 8-288,0 10 65,0 2-225,4-12-96,8-12-128,6-20-833,5-19-1410,6-16-3522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4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352 106 5445,'2'-24'5826,"-1"-14"-2890,-1 36-2871,0 1-1,-1 0 1,1-1-1,0 1 1,-1-1-1,0 1 0,1 0 1,-1-1-1,1 1 1,-1 0-1,0 0 1,0 0-1,0-1 1,0 1-1,0 0 0,0 0 1,0 0-1,0 1 1,0-1-1,0 0 1,-1 0-1,-1 0 1,-3-2 105,-1 0 0,0 1 0,0-1 0,0 2 0,0-1 0,0 1 0,0 0 1,-1 1-1,1-1 0,0 1 0,0 1 0,-1 0 0,1 0 0,-9 2 0,7 0-69,1 0 0,-1 1 0,1 0 0,0 1 0,0-1 0,1 1 0,-1 1 0,1-1 0,0 2 0,-11 12 0,5-4-56,1 2 0,0 0 0,1 0 0,1 1 1,1 0-1,0 1 0,1 0 0,1 0 0,-7 37 0,7-20-5,2 0 0,2 0 0,1 0 0,5 61 0,-2-86-24,0 1 0,1-1 1,1-1-1,-1 1 0,2 0 0,0-1 0,0 1 0,1-1 1,0 0-1,1-1 0,0 1 0,0-1 0,1 0 1,0-1-1,1 1 0,0-2 0,0 1 0,1-1 1,0 0-1,0-1 0,1 0 0,-1 0 0,1-1 1,0 0-1,1-1 0,-1 0 0,1-1 0,0 0 1,20 2-1,-12-3 68,0-2 1,1 0-1,-1-2 1,0 0 0,0-1-1,0 0 1,-1-2-1,1 0 1,-1-1-1,34-17 1,-21 6-948,0-1-1,-2-1 1,0-2 0,-2-1 0,28-27-1,5-16-7271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1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41 6854,'-1'-27'3519,"1"13"2329,2 33-3614,11 271-1492,-13-246-964,-1 94-517,-5-46-3297,6-87 1844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1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3 1377,'2'-2'10083,"1"6"-8232,4 10-2232,-4 23 1141,-1-1 1,-4 47 0,2-81-732,0 4 65,-1 0 0,0 1 0,-1-1 0,1 0 0,-1 0 1,0 0-1,-1 0 0,0 0 0,0-1 0,-6 10 0,-1 2-77,45 0-2850,5 3 3755,-32-17-818,0 0 1,0 0-1,1-1 1,-1 0-1,1-1 1,10 1 0,-17-2-92,0 0 0,0 0 0,0 0 0,0 0 0,-1 0 1,1-1-1,0 1 0,0-1 0,0 1 0,0-1 0,-1 0 1,1 1-1,0-1 0,0 0 0,-1 0 0,1-1 1,-1 1-1,1 0 0,-1 0 0,0-1 0,1 1 0,-1-1 1,0 1-1,0-1 0,0 1 0,0-1 0,0 0 0,0 0 1,-1 1-1,1-1 0,0 0 0,-1 0 0,1-2 0,1-14-171,0 0-1,-1 0 1,-2-23-1,0 1 569,0 43-275,0 1 0,1 0-1,0-1 1,0 1 0,0 0-1,0-1 1,1 7 0,0-1 36,7 72 890,27 125-1,-18-116-896,-11-59-177,-5-17-128,1-1 1,1 0 0,1 0-1,9 25 1,-13-37 51,0-1 1,0 1-1,0-1 1,1 1-1,-1-1 1,0 1-1,0-1 1,1 1-1,-1-1 1,0 1 0,1-1-1,-1 0 1,0 1-1,1-1 1,-1 0-1,0 1 1,1-1-1,-1 0 1,1 1-1,-1-1 1,1 0-1,-1 0 1,1 1-1,-1-1 1,1 0-1,-1 0 1,1 0-1,-1 0 1,1 0-1,-1 0 1,1 0-1,-1 0 1,1 0-1,0 0 1,-1 0-1,1 0 1,-1 0-1,1 0 1,-1 0-1,1-1 1,-1 1-1,1 0 1,-1 0-1,1 0 1,-1-1 0,0 1-1,1 0 1,-1-1-1,1 0 1,17-23-5081,4-26-2817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2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9641,'0'203'6190,"0"270"-5226,0-472-980,0-4-1196,0-3 958,0-22-391,1 0 1,6-34 0,-6 55 635,0-1 1,1 1-1,0 0 0,0 0 1,1 0-1,0 0 0,0 0 1,1 1-1,0 0 0,0-1 1,0 1-1,1 1 0,0-1 1,5-5-1,-8 10 13,0 0 0,-1-1 0,1 1 1,0 0-1,0 0 0,-1 0 0,1 1 0,0-1 0,0 0 1,0 1-1,0-1 0,0 1 0,0 0 0,0-1 0,0 1 1,3 0-1,-4 1 14,1-1 1,-1 0-1,0 1 1,0-1-1,0 0 1,0 1 0,1-1-1,-1 1 1,0 0-1,0-1 1,0 1-1,0 0 1,0 0-1,-1-1 1,1 1-1,0 0 1,0 0-1,0 0 1,-1 0-1,1 0 1,-1 0-1,1 0 1,-1 0-1,1 1 1,-1-1 0,1 2-1,4 27 400,-1 1-1,-1-1 0,-2 1 1,-5 50-1,3-69-299,0 0 0,-1-1-1,-1 1 1,-4 14-1,5-20-98,0-1 0,0 0 0,0 0 1,-1-1-1,0 1 0,0 0 0,0-1 0,0 0 0,-1 0 0,1 0 0,-7 5 0,10-8-48,-1 0 0,0-1 1,0 1-1,0 0 0,0 0 0,0-1 0,0 1 0,-1-1 0,1 1 0,0-1 1,0 1-1,0-1 0,0 1 0,-1-1 0,1 0 0,0 0 0,0 0 0,-1 0 1,1 0-1,0 0 0,0 0 0,-1 0 0,1 0 0,0-1 0,0 1 1,0 0-1,-1-1 0,1 1 0,0-1 0,-2-1 0,2 1-75,-1-1 0,1 1 0,0-1 0,0 0 0,0 1 0,0-1 0,0 0 0,0 0 0,1 0 0,-1 0 0,1 0 0,-1 0 0,1 0-1,-1 0 1,1 0 0,0-4 0,0 4 73,0-1-1,0 0 1,0 1-1,0-1 1,0 0-1,0 0 1,1 1-1,0-1 0,-1 1 1,1-1-1,0 0 1,0 1-1,0-1 1,3-3-1,-1 4 34,-1 1 1,0-1-1,0 1 0,1 0 0,-1 0 1,1 0-1,-1 0 0,1 1 0,-1-1 0,1 1 1,-1-1-1,1 1 0,0 0 0,-1 0 0,6 1 1,14-1 174,-9 1-106,1-1-1,0-1 1,0 0-1,14-4 1,-23 4-55,-1 0-1,1-1 1,-1 0 0,0 0 0,0 0 0,0 0 0,0 0 0,0-1 0,0 0 0,-1 0 0,1 0 0,-1 0 0,0-1 0,0 1-1,0-1 1,3-4 0,3-11-69,0 1 0,-2-1 0,0 0 0,-1-1 0,-1 0 0,-1 1 0,0-2 0,0-26 0,7-34 12,-3 144 2716,-1 5-2696,28 116-1,-28-164-2369,5-8-1987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2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12043,'0'0'3908,"-2"0"-3940,2 8-929,-2 12 321,2 0-1539,0-1-3618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3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7079,'-1'260'7736,"3"281"-6408,11-406-1174,-2-40-2198,-11-87-544</inkml:trace>
  <inkml:trace contextRef="#ctx0" brushRef="#br0" timeOffset="1">1 783 10090,'0'0'5765,"9"0"-5285,16 0 161,7 0-353,2 0 33,5-2-289,-1-14-1890,3 0-2210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7:53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 7719,'-7'0'812,"0"0"0,0 0 0,-1 1 0,1 0 0,-9 3 0,11-2-609,0 0 1,0 1 0,1-1 0,-1 1 0,1 0 0,0 0 0,0 1 0,0-1 0,0 1-1,0 0 1,1 0 0,-5 7 0,3-3-85,0-1 0,0 1 0,1 0 0,1 0-1,-1 0 1,1 1 0,0-1 0,1 1 0,0 0 0,1 0 0,-1 0 0,2-1-1,-1 1 1,2 17 0,0-24-133,-1 0 0,0-1 0,1 1 1,0 0-1,-1-1 0,1 1 0,0 0 0,0-1 0,0 1 0,0-1 0,0 0 0,0 1 1,0-1-1,1 0 0,-1 0 0,0 1 0,1-1 0,-1 0 0,1 0 0,-1-1 1,1 1-1,0 0 0,-1 0 0,1-1 0,1 1 0,6 2-172,-1 0 0,0-1 0,17 2 0,7-2 40,-20-2 0,-1 0 0,1 1 0,-1 1 0,19 4 0,-27-5 151,-1-1 0,1 1 0,-1 0-1,0 0 1,0 1 0,0-1 0,0 0-1,0 1 1,0-1 0,0 1 0,0-1 0,0 1-1,-1 0 1,1 0 0,-1 0 0,1 0-1,-1 0 1,0 0 0,0 0 0,0 1 0,0-1-1,0 0 1,0 1 0,0-1 0,-1 1-1,0-1 1,1 3 0,-1-2 67,0 1 0,0-1 0,0 0-1,0 0 1,0 0 0,-1 0 0,1 0 0,-1 0 0,0 0-1,0 0 1,0 0 0,0 0 0,-1-1 0,1 1 0,-1 0-1,0-1 1,0 1 0,-2 2 0,0-2 29,0 0-1,0 1 1,0-2-1,0 1 1,-1 0-1,1-1 1,-1 0-1,1 0 1,-1 0-1,-6 1 1,-12 1-579,0-1 0,0 0 0,-46-3 0,49 0-908,-22 0-4796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3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874 30 545,'-1'0'184,"0"-1"1,0 1 0,1-1-1,-1 0 1,0 1 0,1-1-1,-1 0 1,1 1 0,-1-1 0,1 0-1,-1 0 1,1 0 0,0 0-1,-1 1 1,1-1 0,0 0 0,0 0-1,-1 0 1,1 0 0,0 0-1,0 0 1,0 0 0,0 0-1,0 0 1,0 0 0,1 1 0,-1-2-1,0-4 3351,-6 6-2580,0 0-1,0 1 0,1 0 1,-1 0-1,0 1 0,-9 3 1,-33 22 997,21-7-2617,-34 34 1,32-27 1315,-279 283-619,264-264-11,-11 14-8,-52 73 1,87-104-23,1 1 0,1 1 0,1 0 0,2 2 0,-11 34 0,20-39-9,0 0-1,2 0 0,1 1 0,2-1 1,2 35-1,-1-32-45,0-29 44,0 0 0,1-1 0,-1 1 0,1 0 0,-1-1-1,1 1 1,0 0 0,0-1 0,0 1 0,0-1 0,0 1 0,0-1 0,0 1-1,0-1 1,0 0 0,1 1 0,-1-1 0,1 0 0,-1 0 0,1 0 0,-1 0-1,1-1 1,0 1 0,-1 0 0,1-1 0,0 1 0,-1-1 0,1 1 0,0-1-1,0 0 1,0 1 0,2-1 0,11 1 119,0 0 0,30-2 0,-26 1-74,9 0 63,1-2-1,54-9 0,-68 10-682,6-2-8626,-14-1 5852,-4-3 3667,12-22 909,-13 25-3300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4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97 929,'-1'19'1376,"-1"0"1,-1 0-1,-9 35 1,4-19-413,6-54-768,1 1-1,3-32 1,9-58-148,-10 60 5002,27 50-5327,-4 5 328,-1 2-1,28 14 1,-4-2 53,-39-18-101,1 1 0,-1 0 1,0 0-1,13 10 0,-21-14 26,0 1 0,0-1 0,1 0 0,-1 1 1,0-1-1,0 1 0,0-1 0,0 0 0,0 1 0,0-1 0,0 1 0,0-1 1,0 0-1,0 1 0,0-1 0,-1 1 0,1-1 0,0 0 0,0 1 0,0-1 0,0 0 1,-1 1-1,1-1 0,0 0 0,0 1 0,-1-1 0,1 0 0,0 1 0,0-1 0,-1 0 1,1 0-1,0 1 0,-1-1 0,1 0 0,0 0 0,-1 0 0,1 1 0,-1-1 0,1 0 1,0 0-1,-1 0 0,1 0 0,-1 0 0,-23 8-55,17-6 170,-41 18 432,-80 45 1,118-56-492,8-4-6165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63 8232,'-2'-2'5322,"-3"4"-4086,-5 9-1100,1 10 234,1 1 0,0 0 1,-7 40-1,-6 72 368,20-127-677,-8 80 262,1 94 0,8-179-404,0-7-228,0-54-218,13-264-4402,-12 308 4960,2 1-1,0 0 1,1 0 0,0 1-1,1-1 1,0 1 0,2 0-1,-1 1 1,11-17-1,-12 23 46,-1 1-1,1-1 1,0 1-1,1 0 1,-1 0-1,1 0 0,0 0 1,0 1-1,0 0 1,1 1-1,-1-1 1,1 1-1,0 1 0,0-1 1,0 1-1,0 0 1,0 1-1,1 0 1,10-1-1,-6 1 123,0 1-1,0 0 1,0 1 0,0 1-1,19 4 1,-28-6-153,0 1-1,-1 0 1,1 0 0,0 1-1,-1-1 1,1 1 0,0-1 0,-1 1-1,0 0 1,1 0 0,-1 0-1,0 0 1,0 0 0,0 0 0,0 1-1,-1-1 1,1 0 0,0 1-1,-1 0 1,0-1 0,0 1-1,0 0 1,0 0 0,0 0 0,0 0-1,-1 0 1,1-1 0,-1 6-1,0-4 2,0 0-1,0 1 0,0-1 1,0 0-1,-1 0 0,0 1 0,0-1 1,0 0-1,0 0 0,-1 0 0,0 0 1,1 0-1,-5 5 0,0-1 7,-1 0-1,0 0 1,0-1-1,-14 10 1,2-2-110,0-1 1,-1-2-1,0 0 1,-1-1-1,-1 0 1,0-2-1,0-1 1,-41 9-1,70-18-374,-1 0 1,1 1-1,-1 0 0,0 0 0,12 1 0,-13 0 561,0 0-1,0 0 1,0 0 0,0 0-1,0 1 1,-1 0-1,1 0 1,0 0-1,-1 1 1,0-1-1,1 1 1,-1 0 0,0 0-1,-1 1 1,8 6-1,-5 0 29,-1 1 0,0-1 0,0 1 0,-1 1-1,0-1 1,-1 0 0,-1 1 0,1-1 0,-2 1 0,0 0 0,0 13-1,0-9-45,0 0 0,1 0 0,1-1-1,1 1 1,6 18 0,-10-33-151,1 0 1,-1 0 0,0 0-1,1 0 1,0 0 0,-1 0-1,1 0 1,-1 0 0,1 0-1,0 0 1,0 0 0,-1 0-1,1-1 1,0 1 0,0 0-1,0-1 1,0 1 0,0-1-1,0 1 1,0-1 0,0 1-1,0-1 1,0 1 0,0-1-1,1 0 1,-1 0 0,0 0-1,0 0 1,0 1 0,0-2-1,0 1 1,1 0 0,-1 0-1,0 0 1,0 0 0,0-1-1,0 1 1,0 0 0,0-1-1,0 1 1,0-1 0,0 0-1,1 0 1,4-2-642,-1-1 0,0 0 0,1 0 0,-1-1 1,-1 0-1,5-5 0,26-30-5490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37 3011,'0'-1'330,"0"-1"0,0 1 1,0 0-1,0-1 0,-1 1 1,1 0-1,0-1 0,-1 1 1,1 0-1,-1 0 0,1 0 0,-1-1 1,0 1-1,1 0 0,-1 0 1,0 0-1,0 0 0,0 0 1,0 0-1,-2-1 0,1 0-96,0 1-1,-1 0 0,1 0 1,-1 0-1,1 0 0,-1 0 1,1 1-1,-1-1 0,1 1 1,-4-1-1,0 1-124,0 0 0,0 0 0,0 1-1,0 0 1,0 0 0,1 0 0,-1 0 0,0 1-1,-8 4 1,3 1 3,1 0 1,-1 0-1,1 1 0,1 0 0,0 1 0,0 0 0,-11 15 1,7-5-40,0 0 0,2 0 0,-13 28 1,21-39-37,-1 1 0,2 0 1,-1 0-1,1 0 0,1 0 1,-1 0-1,1 12 0,1-17-34,0 0-1,0 0 0,1 0 0,-1 0 1,1 0-1,0 0 0,0 0 0,0 0 1,0 0-1,1-1 0,-1 1 0,1 0 1,0-1-1,0 1 0,0-1 1,1 0-1,-1 0 0,7 5 0,-2-2-159,1-2 0,0 1 0,0-1 0,0 0 0,1-1 0,0 0 0,-1 0-1,1-1 1,11 1 0,-8-1-674,1-1 0,-1 0 0,0-1 0,1-1 0,-1 0 0,16-3 0,8-10-3936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5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8 1121,'0'0'301,"0"0"0,0-1 0,0 1 0,0 0 0,0-1 0,0 1 0,-1 0 0,1 0 0,0-1 0,0 1 0,0 0 0,0-1 0,0 1 0,0 0 0,0 0 0,-1-1 0,1 1-1,0 0 1,0 0 0,0-1 0,-1 1 0,1 0 0,0 0 0,0 0 0,-1-1 0,1 1 0,0 0 0,0 0 0,-1 0 0,1 0 0,0 0 0,0 0 0,-1-1 0,-12 4 2286,-11 10-2237,16-3-276,0 0-1,0 0 1,1 0 0,1 1 0,0 0 0,0 1-1,1-1 1,1 1 0,0 0 0,1 0 0,0 0-1,0 1 1,1-1 0,1 1 0,0-1 0,2 25-1,0-34-84,0 0 0,0-1-1,-1 1 1,2-1-1,-1 1 1,0-1 0,0 1-1,1-1 1,-1 0-1,1 0 1,0 0 0,0 0-1,0 0 1,0 0-1,0 0 1,0-1 0,0 1-1,0-1 1,1 1-1,-1-1 1,1 0 0,-1 0-1,1 0 1,-1 0-1,1 0 1,0-1-1,-1 1 1,6-1 0,4 2 55,0-1 1,1 0-1,-1-1 0,0 0 1,14-3-1,-22 2-38,0 0-1,0 0 0,0 0 0,-1-1 1,1 1-1,0-1 0,-1 0 0,1 0 0,-1 0 1,0-1-1,0 1 0,0-1 0,0 0 1,0 0-1,-1 0 0,1 0 0,-1 0 1,0 0-1,0-1 0,0 1 0,0-1 1,-1 1-1,1-1 0,-1 0 0,0 0 1,1-6-1,2-10 35,-1-1 0,-1 1 0,-1-38 0,-1 46 37,0 9-39,0-1-1,-1 1 1,0 0-1,0-1 1,0 1-1,0 0 1,0 0-1,0 0 1,-1 0-1,1 0 1,-1 0-1,0 0 1,0 1-1,0-1 1,-1 0-1,1 1 1,0 0-1,-1 0 1,0 0-1,1 0 1,-1 0-1,0 0 1,0 0-1,0 1 1,0 0-1,0-1 1,-1 1-1,1 1 1,0-1-1,0 0 1,-1 1-1,1-1 1,-1 1-1,1 0 1,0 0-1,-1 1 1,1-1-1,0 0 1,-6 3-1,6-2-52,0 0 0,0 1-1,0 0 1,1 0 0,-1 0-1,0 0 1,1 0-1,-1 0 1,1 1 0,0-1-1,-1 1 1,1 0 0,1 0-1,-1 0 1,0 0-1,1 0 1,-1 0 0,1 0-1,-1 4 1,-3 5-243,2 1 0,-1 0 0,-1 19-1,0 55-7140,5-64 2558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23 163 2114,'0'0'2023,"0"11"1751,-1 15-2671,-1 1-1,-2-1 1,-9 40-1,11-108-4437,5-86 2656,15 15 2799,-17 109-573,-2 48-906,-1-27-603,2 1 0,0-1 0,0 0 0,2 0 0,0 0 0,5 18 1,-7-34-71,0 0 0,1 0 0,-1-1 0,0 1 0,0 0 0,0-1 0,1 1 1,-1 0-1,0-1 0,0 1 0,1 0 0,-1-1 0,1 1 0,-1-1 1,0 1-1,1-1 0,-1 1 0,1-1 0,0 1 0,-1-1 0,1 1 0,-1-1 1,1 0-1,0 1 0,-1-1 0,1 0 0,-1 0 0,1 1 0,0-1 1,0 0-1,-1 0 0,1 0 0,0 0 0,-1 0 0,1 0 0,0 0 0,-1 0 1,1 0-1,0 0 0,0 0 0,-1 0 0,1-1 0,0 1 0,-1 0 0,1 0 1,0-1-1,-1 1 0,1 0 0,-1-1 0,1 1 0,-1-1 0,1 1 1,-1-1-1,1 1 0,-1-1 0,1 1 0,-1-1 0,1 0 0,4-4-96,-1-1 1,0 1-1,0-1 0,5-9 0,27-65-1698,13-24 2248,-49 103-102,1 2-193,0 0 1,0 0-1,0 0 0,-1 0 1,1 0-1,0 0 0,-1 1 0,1-1 1,-1 0-1,1 0 0,-1 0 1,0 1-1,1-1 0,-1 3 0,1-3 46,10 45 423,-2-1 0,-2 1-1,-2 0 1,-1 69 0,-4-90-553,1-17-456,-1 3 634,0 0-1,1 0 1,3 12 0,7 1-1739,-10-23 1204,0 0 0,0-1 0,0 1-1,-1 0 1,1 0 0,0-1 0,0 1 0,0-1 0,0 1 0,0-1 0,1 1 0,-1-1 0,0 1 0,0-1 0,0 0 0,0 0 0,0 0 0,2 1 0,11-1-5451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6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25 138 6630,'0'0'2675,"-1"8"-1068,-6 109 361,-8 72-1636,15-170-219,0-18 9,0-8-469,-2-81-1107,5-111 175,-2 191 1265,0 0 1,1 0-1,0 0 0,0 0 0,1 1 0,0-1 1,0 1-1,1 0 0,0 0 0,0 0 1,1 0-1,0 1 0,0 0 0,0 0 0,1 0 1,11-8-1,-9 8-8,1 0 0,-1 1 1,1 0-1,0 0 0,0 1 0,0 1 0,0-1 1,1 1-1,0 1 0,0 0 0,-1 0 1,1 1-1,10 0 0,-12 1-78,-1 0-1,0 0 1,0 1 0,0 0 0,0 0 0,0 1-1,8 2 1,-13-3 67,0 0-1,0 0 1,0 1 0,0-1-1,-1 0 1,1 0-1,0 1 1,0 0 0,-1-1-1,1 1 1,-1 0 0,0-1-1,1 1 1,-1 0-1,0 0 1,0 0 0,0 0-1,-1 0 1,1 0 0,0 1-1,-1-1 1,1 0 0,-1 0-1,0 0 1,0 1-1,0 3 1,-1 1 186,0-1 0,0 1 0,-1-1 0,0 0 1,0 1-1,-1-1 0,0 0 0,0-1 0,0 1 0,-1 0 0,1-1 0,-1 0 0,-1 0 0,1 0 0,-1 0 1,0-1-1,-7 6 0,-2 1 168,0-1 0,-1 0 0,-1-1 0,1 0 0,-24 9 0,30-15-164,0-1 0,0 1 0,-1-1 0,1-1 0,0 0 0,-16 0 0,25-10-5265,0 0-1128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1 4580,'2'40'3230,"-3"-28"-3033,0 0 0,0-1 0,-1 1 0,-1-1 0,-7 21 0,-29 56-220,21-49-4,-46 89-336,63-128 769,3-1-319,0 0 0,0 0 0,0 0 0,0 0 0,0 0 0,0 0 0,0 0 0,0 1 0,0-1 0,0 0 0,1 1 0,3 0 0,9-1 355,5-1 156,1 1 0,-1 1 0,0 1 1,29 4-1,-44-3-540,0 0 1,1 1-1,-1-1 1,0 1-1,0 0 0,0 1 1,0-1-1,-1 1 1,1 0-1,-1 0 1,0 0-1,0 1 0,-1-1 1,4 7-1,24 24-811,-19-32-4639,-2-3-966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1313,'0'0'6502,"-4"15"-4388,-4 6 64,-1 5-896,1 5-321,0 4-609,-1 10-320,3 1 160,-2 4-256,-1-3 160,5-7-224,0-10 96,0-10-480,4-10-257,0-9-993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7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3203,'7'-6'2466,"1"4"449,4 1-993,1-1-769,6-2 0,2 0-480,4-1-385,0-1-320,0-1 64,-7 1-416,1 1-801,-4 1-1250,-7 4-544,-2-2-960</inkml:trace>
  <inkml:trace contextRef="#ctx0" brushRef="#br0" timeOffset="1">2 145 2723,'0'2'6534,"0"-1"-5413,9 1 448,3 2-448,9-2-288,0-2-448,0 0-97,-2 0-192,1 0-96,-5 0-705,-2 0-2210,-5 0-1793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3876,'0'5'1089,"0"-1"1121,13 3-128,7-1-321,5 1 257,3-1-1057,11-2-640,-1-1-257,-1-3 64,-1 0-449,-3 0-1793,-6 0-2658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0 897,'-1'0'391,"0"1"1,1-1-1,-1 0 1,0 0-1,1 0 1,-1 0-1,0 1 1,0-1-1,1 0 1,-1 1-1,0-1 1,1 0-1,-1 1 0,1-1 1,-1 1-1,1-1 1,-1 1-1,1 0 1,-1-1-1,1 1 1,-1-1-1,1 1 1,-1 0-1,1-1 1,0 1-1,0 0 1,-1-1-1,1 1 1,0 1-1,-3 31 2654,4-25-2991,0 0 0,1 0 0,-1 0 0,2 0 0,-1 0-1,5 10 1,3-3-37,0 0 0,0-1-1,2 0 1,-1-1-1,2 0 1,0-1 0,0-1-1,25 17 1,17 3-2607,3-7-3864,-55-22 2456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13:28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4 491 3235,'-4'-7'10125,"5"-8"-8142,5-14-2352,5 4 774,1 1-1,1 1 1,20-28-1,10-18 23,10-20 354,23-41-94,-69 108-1947,-5 16-1569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12428,'0'0'4244,"0"5"-2733,0 83-497,-20 144 0,19-224-1033,-10 56-4237,-2 98 0,13-157-2427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9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62 259 4965,'-27'84'2048,"20"-65"-1654,0 1-1,2 0 1,0 0-1,1 0 1,-3 37-1,7-56-489,0-13-721,0-2 304,2-122-2033,0 94 2918,2-1 0,17-77 0,7 17 3531,-28 102-2425,0 3-1120,0 0-345,6 195 939,-3-168-899,0 0-1,3 0 1,0-1-1,18 50 1,-21-72-51,-1-1 0,1 0 0,0 0 0,0 0 0,1 0 0,0-1 0,0 1-1,0-1 1,0 0 0,0 0 0,1-1 0,0 1 0,0-1 0,6 4 0,-8-6 4,0 0 1,0 0-1,0 0 0,0 0 0,0 0 0,0 0 0,0-1 1,0 0-1,0 1 0,0-1 0,1 0 0,-1-1 0,0 1 1,0 0-1,0-1 0,0 0 0,0 0 0,0 0 0,0 0 0,0 0 1,0 0-1,0-1 0,-1 0 0,1 1 0,0-1 0,-1 0 1,0 0-1,4-4 0,3-5 125,1-1 1,-2 0-1,0-1 0,-1 0 0,0 0 1,0 0-1,-2-1 0,5-15 1,1-7 57,-3 0 1,6-42 0,-10 33 216,-2-57 1,-2 68 184,0 33-579,0 1 0,0-1 0,0 1-1,0 0 1,0-1 0,0 1 0,0-1 0,0 1 0,0-1 0,0 1 0,0-1 0,0 1-1,-1 0 1,1-1 0,0 1 0,0-1 0,0 1 0,0 0 0,-1-1 0,1 1 0,0-1-1,0 1 1,-1 0 0,1-1 0,0 1 0,-1 0 0,1 0 0,0-1 0,-1 1 0,1 0-1,-1 0 1,1-1 0,0 1 0,-1 0 0,1 0 0,-1 0 0,1 0 0,-1 0 0,1 0-1,0-1 1,-1 1 0,1 0 0,-1 0 0,1 1 0,-1-1 0,1 0 0,0 0-1,-1 0 1,1 0 0,-1 0 0,1 0 0,-1 0 0,1 1 0,0-1 0,-1 0 0,-1 1-182,0 0 0,0 0 0,0 1 1,0-1-1,1 0 0,-1 1 1,0-1-1,1 1 0,-1-1 1,-1 4-1,-11 20-2921,1 3-1521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9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31 172 11851,'-2'-1'249,"0"0"0,-1 0 0,1 0-1,0 0 1,0 0 0,0-1 0,0 1 0,1-1-1,-1 1 1,0-1 0,0 0 0,1 1-1,-3-5 1,4 5-207,-1-1-1,1 1 1,0 0-1,0 0 1,0-1 0,0 1-1,0 0 1,0-1-1,1 1 1,-1 0-1,0 0 1,0-1 0,1 1-1,-1 0 1,1 0-1,0 0 1,-1 0-1,1-1 1,0 1-1,-1 0 1,1 0 0,0 0-1,0 1 1,0-1-1,0 0 1,0 0-1,0 0 1,0 1-1,2-2 1,7-5-34,0 0 1,1 1-1,0 0 1,0 0-1,1 1 1,-1 1-1,1 0 0,22-4 1,-15 4-120,0 2-1,0 0 1,1 1-1,-1 1 1,21 3-1,-35-2 83,0 0 0,1 1-1,-2 0 1,1 0 0,0 0-1,0 0 1,0 1 0,-1 0-1,0 0 1,1 0-1,6 7 1,-7-6 43,-1-1 0,1 1 0,0-1 0,0 0 1,1-1-1,-1 1 0,1-1 0,-1 0 0,1 0 0,0 0 0,-1 0 0,1-1 1,7 1-1,-7-1 29,-1-1 0,1 0 0,-1 0 1,0 0-1,1-1 0,-1 0 0,0 0 0,1 0 1,-1 0-1,0 0 0,8-5 0,-6 2 84,0-1-1,-1 1 1,1-1-1,-1-1 1,0 1-1,5-9 1,-3 5-34,0 1 1,0 0 0,1 1-1,14-12 1,9 4-1193,-27 14 392,-1 0 0,1 0 0,0 0 0,0 1 1,0-1-1,7 1 0,-2 2-7717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0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30 4004,'0'-1'261,"0"-1"1,-1 1-1,1-1 1,-1 1-1,0 0 1,1-1-1,-1 1 1,0 0 0,0-1-1,0 1 1,0 0-1,0 0 1,0 0-1,0 0 1,0 0-1,-1 0 1,1 0-1,0 0 1,0 0-1,-3 0 1,4 0-142,-1 1 1,0-1-1,1 1 0,-1 0 1,0-1-1,0 1 0,1 0 1,-1 0-1,0-1 0,0 1 1,0 0-1,1 0 0,-1 0 1,0 0-1,0 0 0,0 0 1,1 0-1,-1 0 0,0 0 1,0 1-1,0-1 0,1 0 1,-1 0-1,0 1 0,0-1 1,1 0-1,-1 1 0,0-1 1,1 1-1,-1-1 0,0 1 1,1 0-1,-1-1 0,1 1 1,-1-1-1,1 1 0,-1 0 1,1-1-1,-1 1 0,1 1 1,-4 11-61,2 0 0,0 0 0,1 1 0,0-1 0,1 0 0,1 19 0,0 3 0,-2 41 23,4 108 200,-1-157-256,1-1 0,2 0 1,0 0-1,17 46 0,-20-67-20,0 0 1,0-1-1,1 0 1,-1 1-1,1-1 1,0 0-1,5 5 1,-7-8-7,0 0-1,0 0 1,0 0 0,0 0 0,0-1 0,0 1-1,0 0 1,1 0 0,-1-1 0,0 1 0,1-1 0,-1 1-1,0-1 1,1 0 0,-1 0 0,1 1 0,-1-1 0,0 0-1,1 0 1,-1 0 0,1-1 0,-1 1 0,0 0 0,1 0-1,-1-1 1,0 1 0,1-1 0,-1 1 0,0-1-1,3-1 1,0-1 30,0 0 0,-1 0 0,1 0 0,-1-1 0,0 1-1,0-1 1,0 0 0,0 0 0,4-9 0,19-45 325,-20 41-289,26-72 38,19-93 1,-23 75-82,-21 86-2334,-6 36-2554,-1-5 3496,0 28-4696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1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65 481 6214,'0'-40'8328,"-2"40"-8147,1 1-1,0-1 1,0 1 0,-1-1 0,1 1 0,0 0-1,0 0 1,0-1 0,0 1 0,-1 0-1,1 0 1,0 0 0,1 0 0,-2 2 0,-6 10-160,2 1 1,0 1 0,1-1 0,0 1 0,2 0 0,-5 29-1,5-20-17,1 1-1,2 0 0,3 39 0,-2-61-4,-1-1 0,1 1 0,-1-1-1,1 1 1,0-1 0,0 1 0,0-1 0,1 1-1,-1-1 1,0 0 0,1 0 0,-1 0 0,1 0 0,0 0-1,0 0 1,0 0 0,0-1 0,0 1 0,0 0-1,0-1 1,0 0 0,1 1 0,-1-1 0,1 0 0,3 1-1,4 0 0,0 0 0,-1 0 0,1-1 0,0 0 0,12-1 0,-18 0 4,-1 0 0,0 0 0,0-1-1,0 1 1,1-1 0,-1 0 0,0 0-1,0 0 1,0 0 0,0-1 0,-1 1-1,1-1 1,0 0 0,-1 0 0,1 0 0,3-3-1,-2 0-1,0 0-1,0 0 0,0 0 1,-1-1-1,0 1 1,0-1-1,4-11 0,-2 1-212,0-1 0,-2 1 0,0-1-1,-1 0 1,0-25 0,-1 35 183,-1-1-1,-1 1 1,1-1 0,-1 1 0,0-1-1,-1 1 1,-4-13 0,5 17 23,-1 1 0,1 0 0,-1-1 1,0 1-1,1 0 0,-1 0 0,0 0 1,0 1-1,0-1 0,-1 0 0,1 1 1,0-1-1,-1 1 0,1 0 0,-1 0 1,1 0-1,-1 0 0,1 0 0,-1 1 1,0-1-1,1 1 0,-1-1 0,0 1 1,-4 0-1,4 0-7,-1 0-1,1 0 1,0 0 0,0 0-1,-1 1 1,1-1 0,0 1 0,0 0-1,0 0 1,0 0 0,0 0-1,0 0 1,0 1 0,0-1 0,0 1-1,1 0 1,-4 3 0,3-2 5,0 1-1,0 0 1,0 0 0,0 0 0,1 1 0,0-1 0,0 1 0,0-1-1,0 1 1,-1 9 0,1-7-5,0 0 1,1 1-1,0-1 0,0 1 0,1-1 1,0 1-1,0-1 0,1 1 0,3 14 0,-3-19 10,0 1-1,0-1 0,1 0 1,-1 0-1,1 0 0,0 0 0,0 0 1,0 0-1,0-1 0,1 1 1,-1-1-1,1 1 0,-1-1 0,1 0 1,0 0-1,0 0 0,0 0 1,0 0-1,0-1 0,0 0 0,1 1 1,-1-1-1,4 0 0,-1 1-9,1-1-1,-1 0 1,0 0-1,0-1 1,1 0-1,-1 0 1,0 0-1,1-1 0,-1 0 1,0 0-1,0-1 1,0 1-1,7-4 1,-4 1-57,0-1 1,-1 0-1,1 0 1,-1-1 0,-1 0-1,1-1 1,11-12-1,0-4-372,-1-2-1,-1 0 1,-1 0 0,19-43-1,-21 37 57,-2-1 0,0-1 0,-2 0 0,9-56 0,-11 28 1408,0-105 0,-8 165-960,0 0 1,0 0-1,0 1 1,0-1 0,0 0-1,0 1 1,0-1-1,0 0 1,0 0-1,0 1 1,-1-1-1,1 0 1,0 1-1,-1-1 1,1 0-1,0 1 1,-1-1-1,1 0 1,-1 1 0,1-1-1,-1 1 1,1-1-1,-1 1 1,1-1-1,-1 1 1,1-1-1,-1 1 1,0 0-1,1-1 1,-1 1-1,0 0 1,1-1-1,-1 1 1,0 0 0,1 0-1,-1 0 1,0 0-1,0 0 1,1 0-1,-1 0 1,0 0-1,0 0 1,1 0-1,-1 0 1,0 0-1,1 0 1,-2 1-1,-1 0 0,1-1 0,-1 1 0,1 0 0,-1 1 0,1-1 0,0 0 0,-1 1 0,1 0 0,0-1 0,0 1-1,0 0 1,0 0 0,-2 3 0,-5 10-15,1 0-1,0 1 1,1 1-1,0-1 1,2 1 0,0 0-1,-3 24 1,-13 130 137,20-163-176,-5 64 34,4 0 0,7 79 0,-4-143-73,0-1-1,0 0 1,1 1 0,0-1-1,0 0 1,1 0 0,-1 0-1,2-1 1,6 12-1,-7-15-161,-1 1-1,1-1 1,0 1-1,1-1 1,-1 0-1,1 0 1,-1 0-1,1-1 1,0 1-1,0-1 1,0 0 0,0 0-1,0 0 1,1-1-1,-1 0 1,9 2-1,4-1-1983,0-1 0,33-2 0,-10-4-2445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1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226 108 1602,'2'-2'626,"-1"0"1,0 0 0,-1 0 0,1 0 0,0-1 0,0 1 0,-1 0 0,0 0 0,1-1 0,-1 1 0,0 0 0,0 0 0,0-1 0,0 1 0,-1 0 0,0-4-1,0 3-378,0-1-1,-1 2 0,1-1 0,-1 0 0,1 0 0,-1 0 0,0 1 1,0-1-1,0 1 0,-5-5 0,3 4-181,0 0 1,-1-1-1,1 1 1,-1 1-1,0-1 1,0 1-1,0-1 1,0 2-1,0-1 1,-1 0-1,1 1 0,0 0 1,-8 0-1,9 0-61,1 1 0,-1 0 0,0 0 0,1 1 0,-1-1 0,0 1 0,1 0 0,-1 0 0,1 0 0,-1 0 0,1 1 0,-1-1 0,1 1 0,0 0 0,0 0-1,0 0 1,0 0 0,0 0 0,0 1 0,1 0 0,-1-1 0,1 1 0,-1 0 0,1 0 0,0 0 0,-1 4 0,-5 6-10,2 1 1,-1 0-1,2 0 1,0 0-1,1 1 0,0-1 1,1 1-1,0 0 1,2 0-1,0 1 1,0-1-1,1 0 0,4 24 1,-3-38-9,-1 1 1,1-1 0,-1 0 0,1 0-1,-1 0 1,1 0 0,0 0-1,0 0 1,-1 0 0,1 0-1,0 0 1,0 0 0,0 0-1,0-1 1,0 1 0,0 0 0,0-1-1,1 1 1,-1-1 0,0 1-1,0-1 1,0 1 0,1-1-1,-1 0 1,0 0 0,0 1-1,1-1 1,-1 0 0,0 0 0,0 0-1,1 0 1,-1-1 0,0 1-1,2-1 1,1 1-18,1-1 1,-1 1-1,0-1 1,0 0-1,0-1 1,-1 1-1,1-1 1,0 1-1,7-6 1,-2-2-166,0 0 1,0-1-1,-1 0 1,0-1-1,-1 0 1,0 0-1,6-14 1,-3 4 224,-1 0 0,-2-1 0,8-29 0,-17 65 475,1 0 0,1 0 1,2 18-1,-1 7 111,-1-30-617,0 0-1,1 1 1,0-1 0,0 0 0,1 0 0,0 0-1,0-1 1,1 1 0,1 0 0,-1-1-1,1 0 1,10 15 0,-13-22-77,0 1 0,0-1 1,0 0-1,0 0 0,1 0 1,-1 0-1,0 0 0,1 0 0,-1 0 1,1 0-1,-1-1 0,1 1 0,-1-1 1,1 1-1,-1-1 0,1 1 1,0-1-1,-1 0 0,1 0 0,-1 0 1,1 0-1,0 0 0,-1 0 0,1 0 1,2-1-1,-1 0-252,-1 0-1,1 0 1,-1 0-1,1 0 1,-1-1-1,0 1 1,1-1 0,-1 1-1,0-1 1,0 0-1,0 0 1,0 0-1,-1 0 1,4-4 0,14-35-6279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10 202 14029,'-9'-18'2210,"9"0"-768,0-4-609,7-5-449,15-1-160,6 0-64,1 6-192,-1 3-192,-8 7-833,-4 4-1505,-9 8-2980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7079,'-1'2'2338,"-6"31"-1178,3 0 1,0 1-1,2-1 1,4 58-1,0-16-780,-2 466 746,0-539-1138,-1 7-104,1 0 0,0 0 0,1 0 0,0 0 0,1 0 0,-1 0-1,2-1 1,4 13 0,-7-20 12,0-1 0,0 1-1,0-1 1,0 1 0,0-1-1,1 0 1,-1 1 0,0-1-1,0 1 1,1-1 0,-1 1-1,0-1 1,0 0 0,1 1-1,-1-1 1,1 0 0,-1 1-1,0-1 1,1 0 0,-1 1-1,1-1 1,-1 0 0,1 0-1,-1 0 1,1 1 0,-1-1-1,1 0 1,-1 0 0,1 0-1,-1 0 1,1 0 0,-1 0-1,1 0 1,-1 0 0,1 0-1,-1 0 1,1 0 0,-1 0-1,1-1 1,0 1-190,0-1-1,0 0 1,0 0 0,0 0-1,0 0 1,-1 1-1,1-1 1,0 0 0,-1 0-1,1-1 1,-1 1 0,1 0-1,-1 0 1,1 0-1,-1-2 1,5-21-4954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2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7 153 9065,'-7'-4'4772,"7"2"-3555,0-2-736,21-5-321,13-1 609,5-8-161,6-2-480,1-2-64,-5 1-512,-3 1-1346,-6 6-2498,-9 6-2498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3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1 512 7111,'11'-23'2689,"22"-35"0,-24 45-2137,0-1 1,-2 0 0,0 0-1,0 0 1,-1-1-1,7-27 1,-16 84 2022,7 80-2481,-3-114-167,-1-1 0,1 1-1,1 0 1,2 9 0,-4-15-155,1-1 1,-1 1-1,1-1 1,0 1 0,-1-1-1,1 1 1,0-1-1,0 0 1,0 1-1,0-1 1,0 0-1,0 0 1,0 0-1,1 0 1,-1 0 0,0 0-1,1 0 1,-1 0-1,1 0 1,-1 0-1,0-1 1,1 1-1,0-1 1,-1 1-1,1-1 1,2 1 0,14-1-5245</inkml:trace>
  <inkml:trace contextRef="#ctx0" brushRef="#br0" timeOffset="1">247 2 10890,'-12'-2'3748,"10"2"-3524,2 12-1986,0 8-704,0 5-2787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43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1 883 3780,'0'1'234,"0"1"1,0 0 0,0 0 0,0-1-1,0 1 1,0 0 0,1 0 0,-1-1 0,1 1-1,-1 0 1,1 0 0,-1-1 0,1 1 0,0-1-1,0 1 1,0-1 0,0 1 0,1 1-1,0-2-85,1 0 0,-1 0 0,0 0 0,1 0-1,-1 0 1,0 0 0,1-1 0,-1 1 0,1-1 0,-1 1-1,1-1 1,4 0 0,1 0-8,0 0 0,-1 0 0,1-1 0,0 0 1,0 0-1,-1 0 0,1-1 0,-1-1 0,1 1 0,-1-1 0,0 0 0,0-1 1,0 0-1,0 0 0,-1 0 0,0-1 0,1 0 0,-2 0 0,1 0 0,-1-1 0,0 0 1,7-10-1,12-15-96,-2-2 1,-1-1 0,-1-1 0,25-65-1,38-158 20,-73 223-47,-2 0-1,-1 0 1,-2-1-1,-2 0 1,-1 0 0,-4-54-1,2 87-12,0 1 0,-1 0 0,1 0 0,-1-1 0,0 1 0,1 0 0,-1 0 0,0 0 0,0 0 0,0 0 0,-1 0 0,1 0 0,0 0 0,-1 1 0,0-1 0,1 0 0,-1 1 0,0-1 0,0 1 0,1 0-1,-1-1 1,0 1 0,0 0 0,0 0 0,-1 0 0,1 1 0,0-1 0,-4 0 0,2 0 7,1 1-1,0 0 1,0 0-1,0 0 0,-1 0 1,1 1-1,0-1 1,0 1-1,0 0 1,0 0-1,0 0 0,0 0 1,0 1-1,0-1 1,0 1-1,0 0 1,1-1-1,-1 1 1,1 0-1,-4 4 0,-5 8 99,0 1 0,1 0-1,0 1 1,2 0-1,-1 0 1,2 1-1,-10 33 1,6-9 464,1 0 1,-4 58-1,7-23 134,4 0 0,9 116 0,0-141-378,1 0 0,3 0 0,2-1 0,30 79 0,-37-116-601,0 1 0,2-1 0,-1 1 0,1-2 0,1 1-1,0-1 1,1 0 0,1-1 0,16 17 0,-17-22-941,0 0 0,0-1 0,16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3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8872,'0'0'3348,"0"12"-727,-3 22-1560,-1 0 0,-15 62 1,2-10-846,-9 47 23,-5 31-942,31-161 686,0-15-11785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4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52 152 3203,'0'-91'6233,"0"35"2321,-3 90-8431,0 0 0,-10 38 0,-2 18 122,3 35-114,6 225 0,7-340-139,-1 0 0,2 0 0,-1 0 0,1 0 0,1 0 0,6 16 0,-8-23 6,0 0 1,1-1-1,-1 1 0,1-1 1,0 1-1,0-1 1,0 0-1,0 1 0,0-1 1,0 0-1,1 0 1,-1-1-1,1 1 0,-1 0 1,1-1-1,0 1 1,-1-1-1,1 0 0,0 0 1,0 0-1,0 0 1,0-1-1,0 1 0,6-1 1,-6 0-2,1 0 1,-1-1-1,1 1 1,-1-1-1,1 0 1,-1 0 0,1-1-1,-1 1 1,0-1-1,1 1 1,-1-1-1,0 0 1,0 0-1,0 0 1,-1-1 0,1 1-1,-1-1 1,1 0-1,3-4 1,4-8 28,0 1 0,13-31 1,-19 38-25,28-64-57,-2-2 1,26-104-1,23-157 112,-67 274-24,-11 54-325,-8 36-682,7-29 942,-18 104-5125,13-42 283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138 643 3331,'0'-75'9599,"-11"76"-7998,6 1-1558,0 1 0,0-1 0,0 1-1,1 0 1,-1 0 0,1 0 0,0 1 0,0 0 0,0-1-1,1 1 1,-1 1 0,1-1 0,0 0 0,-4 8 0,-4 8-7,0 0 1,-7 24 0,14-34-32,0 1 1,1-1-1,0 1 1,0 0-1,0 17 0,2-26-13,1 0 1,0 0-1,0 0 0,0 0 0,0 0 0,0 0 0,1 0 0,-1 0 0,0 0 0,1 0 0,0 0 0,-1 0 0,1 0 0,0-1 0,0 1 0,0 0 0,0 0 0,0-1 0,1 1 0,-1-1 0,0 1 0,1-1 1,-1 1-1,1-1 0,0 0 0,-1 0 0,1 0 0,0 0 0,0 0 0,0 0 0,-1 0 0,1 0 0,0-1 0,0 1 0,0-1 0,4 1 0,2-1-8,0 0 0,0 0 1,0 0-1,0-1 0,0-1 0,-1 1 0,1-1 0,0 0 0,-1-1 1,1 0-1,-1 0 0,0-1 0,0 0 0,0 0 0,0 0 0,-1-1 1,0 0-1,0-1 0,0 1 0,0-1 0,8-12 0,-6 7-131,-1 1-1,0-2 0,0 1 1,-1-1-1,-1 0 0,0 0 0,-1-1 1,0 1-1,-1-1 0,0 0 1,-1 0-1,1-22 0,-3 27 101,0 1 0,0-1 0,0 0 0,-1 0 0,-1 1-1,1-1 1,-5-12 0,4 17 50,0 0 0,0 0-1,0 0 1,0 0 0,-1 1-1,1-1 1,-1 0 0,0 1 0,1 0-1,-1 0 1,0 0 0,0 0-1,0 0 1,-1 0 0,1 1 0,0-1-1,-1 1 1,-6-1 0,4 0 45,0 0-1,0 1 1,-1 0 0,1 0 0,0 0 0,-1 1-1,-11 1 1,16-1-27,0 1 0,0-1 0,0 1-1,0 0 1,0-1 0,0 1 0,0 0 0,0 1-1,0-1 1,0 0 0,0 0 0,1 1 0,-1-1 0,0 1-1,1-1 1,0 1 0,-1 0 0,1 0 0,0-1-1,0 1 1,0 0 0,0 0 0,0 0 0,0 0-1,0 4 1,-3 6-68,1 1 1,1-1-1,0 1 0,0-1 0,1 1 0,1-1 1,2 24-1,-1-32 17,-1 0 0,1-1 0,0 1 0,0-1 0,0 1 0,0-1 0,1 0 0,-1 1 0,1-1 0,0 0 0,0 0 0,0 0 0,0 0 0,1 0 0,-1-1 0,1 1 0,0-1 0,-1 1 0,1-1 0,0 0 0,0 0 0,1 0 0,-1-1 0,0 1 0,1-1 0,-1 0 0,0 0 0,1 0 0,0 0 0,-1 0 0,6-1 0,0 1 9,0-1 0,0 0 1,0 0-1,0-1 1,0 0-1,0 0 0,0-1 1,0-1-1,15-5 0,-10 1 11,-1-1 0,1-1 0,-1 0 0,23-21 0,-3 1-204,-2-2 0,-2-1-1,-1-2 1,-1-1-1,-2-1 1,-1-1-1,-2-1 1,-2 0 0,-1-2-1,-3-1 1,19-65-1,-35 106 216,3-10 162,0 0 0,-1 0-1,0-1 1,-1 1 0,0-1 0,0 1-1,-1-1 1,-1 1 0,-2-16 0,2 25-90,0 0 0,0 0 0,0 0 0,0 0 0,0 0 0,0 1 0,0-1 0,0 0 0,0 0 0,-1 1 0,1-1 0,0 1 0,-1-1 0,1 1 0,0 0 0,-1-1 0,1 1 0,0 0 1,-1 0-1,1 0 0,-1 0 0,1 0 0,0 0 0,-1 1 0,1-1 0,0 0 0,-2 1 0,-1-1 97,-1 1-58,-1 1 0,1-1 0,0 1 0,-1 0 0,1 0 0,0 1 0,0-1 0,0 1 0,1 0 0,-1 1 1,1-1-1,-1 1 0,1-1 0,0 2 0,-5 6 0,-6 9 65,1 0 0,-14 27 1,22-38-143,-5 13 5,0 0 0,1 1 0,2 0 1,0 0-1,1 1 0,-4 31 1,5-10-4,2 0 1,4 69 0,0-101-39,2 0 1,0 0-1,0 0 1,1 0-1,1 0 1,0-1 0,0 1-1,2-1 1,-1 0-1,1-1 1,1 1 0,0-1-1,15 17 1,-14-20-286,-1 0 1,1-1 0,1 0 0,-1 0-1,1-1 1,0 0 0,0 0-1,1-1 1,0-1 0,0 1 0,0-2-1,0 1 1,1-1 0,0-1 0,-1 0-1,1 0 1,11-1 0,19-1-2881,-2-4-2199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5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354 167 1313,'0'-1'5188,"0"-9"-3751,0-6-294,0 5-759,0 0 1,0 0 0,-1 0 0,0 0 0,-6-19-1,6 27-317,0 0 0,0 0 0,-1 0-1,1 0 1,-1 0 0,0 1 0,0-1-1,0 0 1,0 1 0,-1 0-1,1 0 1,0-1 0,-1 1 0,0 1-1,1-1 1,-1 0 0,0 1 0,0-1-1,0 1 1,0 0 0,0 0-1,0 0 1,-1 0 0,-4 0 0,0 0 17,0 0 1,1 0 0,-1 1 0,0 0 0,0 0-1,0 1 1,0 0 0,1 0 0,-1 1 0,0 0-1,1 0 1,-1 1 0,1 0 0,0 0 0,0 1-1,0 0 1,1 0 0,-1 0 0,1 1 0,0 0-1,0 0 1,1 1 0,-1 0 0,1 0 0,-7 11-1,-2 2-70,1 0-1,1 1 0,1 0 1,-10 24-1,17-33-19,0 1 0,0 0 0,1 0 0,1 0-1,0 1 1,1-1 0,0 1 0,0-1 0,3 16 0,-2-27-10,1 1 0,-1-1 1,1 0-1,-1 1 0,1-1 0,0 0 1,0 0-1,-1 1 0,1-1 0,0 0 1,0 0-1,0 0 0,0 0 0,1 0 1,-1 0-1,0 0 0,0-1 0,0 1 1,1 0-1,-1-1 0,0 1 0,1-1 1,-1 1-1,1-1 0,-1 0 0,0 1 1,1-1-1,-1 0 0,1 0 1,1 0-1,3 0-35,1 0-1,-1 0 1,1 0 0,0-1 0,11-3-1,-11 2 27,1-2-1,-1 1 0,0-1 0,0 0 1,-1-1-1,1 1 0,-1-1 0,0-1 0,0 1 1,-1-1-1,9-11 0,4-7-142,25-44-1,-42 67 169,3-5 31,0-1 0,0 0 0,0 0 0,-1-1 0,0 1 0,0-1 1,-1 0-1,0 0 0,0 1 0,0-13 0,-2 20 941,0 10-689,1 7-234,1 0 0,0-1 1,1 1-1,1-1 0,1 0 1,0 0-1,1 0 1,0-1-1,1 0 0,1 0 1,13 18-1,-19-30-94,0 0 0,1-1 0,0 1 0,0 0 0,0-1 0,0 0 0,0 0-1,0 0 1,1 0 0,-1 0 0,1-1 0,-1 1 0,1-1 0,0 0 0,-1 0 0,1 0 0,0-1 0,0 1 0,4-1-1,-5 0-194,0 0-1,0-1 0,0 1 0,0-1 0,0 0 0,0 1 0,0-1 0,0-1 0,0 1 0,0 0 0,0-1 0,-1 1 0,1-1 1,-1 0-1,4-3 0,22-28-4516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0 240 11082,'5'-27'3011,"9"-1"-1217,6-6-481,7 3-864,3-1-321,-1 6-128,1 5 96,-5 3-705,-7 4-928,-2 8-1602,-7 4-1858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1 384,'-1'14'10256,"-2"9"-6006,-19 119-3867,-20 67 1018,22-129-1068,5 2 0,2 0 0,0 89 0,12-131-244,0-18-365,3 36-1,-2-58 196,0 0 1,0 1 0,0-1-1,0 0 1,0 0-1,0 1 1,-1-1-1,1 0 1,1 0-1,-1 1 1,0-1-1,0 0 1,0 0-1,0 1 1,0-1 0,0 0-1,0 0 1,0 1-1,0-1 1,0 0-1,0 0 1,1 0-1,-1 1 1,0-1-1,0 0 1,0 0-1,0 0 1,1 1-1,-1-1 1,0 0 0,0 0-1,1 0 1,-1 0-1,0 0 1,0 1-1,0-1 1,1 0-1,-1 0 1,0 0-1,0 0 1,1 0-1,-1 0 1,0 0 0,0 0-1,1 0 1,-1 0-1,0 0 1,0 0-1,1 0 1,-1 0-1,0 0 1,0 0-1,1-1 1,-1 1-1,0 0 1,0 0-1,1 0 1,-1 0 0,0 0-1,0 0 1,0-1-1,1 1 1,-1 0-1,10-17-4261,-8-10-2106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6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6887,'7'-22'3235,"15"-1"-993,12-3 0,7 0-1057,7-2-288,5-1-128,-1 5-737,0 4 96,-9 10-833,-4 6-1569,-16 4-3171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7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0 403 6118,'0'0'92,"0"1"1,0 0 0,0-1 0,0 1-1,0-1 1,0 1 0,0-1-1,0 1 1,1-1 0,-1 1 0,0-1-1,0 1 1,1-1 0,-1 1-1,0-1 1,0 1 0,1-1-1,-1 1 1,0-1 0,1 0 0,-1 1-1,1-1 1,-1 0 0,1 1-1,-1-1 1,0 0 0,1 1 0,-1-1-1,1 0 1,-1 0 0,1 0-1,0 1 1,-1-1 0,1 0-1,-1 0 1,1 0 0,-1 0 0,1 0-1,-1 0 1,1 0 0,-1 0-1,1 0 1,0 0 0,-1-1 0,1 1-1,-1 0 1,1 0 0,-1 0-1,1-1 1,-1 1 0,1 0-1,0-1 1,2 0 8,1-1-1,-1 0 1,0 0-1,1 0 1,-1 0-1,0-1 1,4-3-1,8-13-112,0 0 0,-2-1-1,0-1 1,-1 0 0,-2-1 0,0 0-1,-1-1 1,-1 0 0,6-30-1,-32 157 5589,5 74-7004,13-178 1312,0 0-1,0 0 1,0 1-1,0-1 1,-1 0-1,1 0 1,0 0-1,0 1 1,0-1-1,0 0 1,0 0-1,0 0 1,0 1-1,0-1 1,0 0-1,1 0 0,-1 1 1,0-1-1,0 0 1,0 0-1,0 0 1,0 0-1,0 1 1,0-1-1,0 0 1,0 0-1,1 0 1,-1 0-1,0 1 1,0-1-1,0 0 1,0 0-1,1 0 1,-1 0-1,0 0 1,0 0-1,0 0 0,0 1 1,1-1-1,-1 0 1,0 0-1,0 0 1,0 0-1,1 0 1,-1 0-1,0 0 1,0 0-1,0 0 1,1 0-1,-1 0 1,0 0-1,0 0 1,0 0-1,1 0 1,-1-1-1,0 1 1,0 0-1,0 0 1,1 0-1,1 0-926,16-4-6078</inkml:trace>
  <inkml:trace contextRef="#ctx0" brushRef="#br0" timeOffset="1">305 2 9065,'0'-2'5317,"0"4"-5189,-5 21-833,3 5-1409,-5 8-1633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09:37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0 801 3363,'0'1'153,"1"0"1,-1 0-1,0 0 0,1 0 0,-1 0 0,1 0 0,-1 0 1,1 0-1,0 0 0,-1-1 0,1 1 0,0 0 0,-1 0 1,1-1-1,0 1 0,0-1 0,0 1 0,0-1 1,-1 1-1,1-1 0,0 1 0,0-1 0,0 0 0,0 1 1,0-1-1,0 0 0,0 0 0,0 0 0,0 0 1,1 0-1,38 3 1376,-34-3-1214,2-1-144,1 0 1,-1-1-1,1 0 0,-1 0 1,0-1-1,1 1 0,-1-2 1,-1 1-1,1-1 0,0-1 0,-1 1 1,0-1-1,0-1 0,10-9 1,7-9-45,0-1 1,26-37-1,-22 24-69,-1-1-1,-2-1 0,-2-2 1,27-64-1,-40 78-326,0 0 1,-2 0-1,-1-1 1,-2 0-1,-1 0 1,0-1-1,-3 1 1,-2-41-1,1 64 169,-1 0 1,0 1-1,0-1 0,-1 1 0,1-1 0,-1 1 0,0 0 1,-1 0-1,-4-8 0,6 11 169,0 0 0,-1 0-1,1 1 1,-1-1 0,1 0 0,-1 1 0,0 0-1,0-1 1,0 1 0,1 0 0,-1 0 0,0 0-1,-1 0 1,1 0 0,0 0 0,0 0 0,0 1-1,0-1 1,-1 1 0,1 0 0,0-1 0,0 1-1,-1 0 1,1 0 0,0 1 0,-4 0 0,3 0-23,0 0 1,0 0 0,1 1-1,-1-1 1,1 1 0,-1-1-1,1 1 1,0 0-1,-1 0 1,1 0 0,0 1-1,0-1 1,1 0 0,-1 1-1,0-1 1,-1 4 0,-23 49-71,22-45 87,-11 31 383,2 1 0,1 0-1,3 1 1,-8 73 0,11 176 3230,6-270-3579,1-1 1,1 0-1,1 0 0,0 0 1,2-1-1,0 1 1,2-1-1,0 0 1,1-1-1,1 1 0,16 24 1,-21-38-250,0-1 0,0-1 0,0 1 0,0 0 0,1-1 0,0 0 0,0 0 0,0 0 0,0-1 0,1 0 0,-1 0 0,1 0 0,0 0 0,0-1 0,0 0 0,0-1 0,0 1 0,9 0 0,47 1-5293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0:01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63 1153,'-5'0'-944,"-14"2"12115,27 2-9872,11 0-1139,0-1 0,0-1 0,1 0 0,-1-1 0,36-4 0,-33 2-85,164-15-112,-180 13 93,-1 0 0,0 0-1,0 0 1,0-1 0,-1 1 0,1-1 0,-1 0 0,0-1 0,0 1-1,0-1 1,0 1 0,5-11 0,-9 14-414,11 1-7596,-6 0 1991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2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332 155 7911,'4'-9'275,"-2"0"-1,1 0 0,-1 0 0,-1 0 0,1-1 0,-2 1 0,1 0 0,-1-1 0,-1 1 0,0 0 0,-1-10 0,0 17-109,1 0 0,0-1 0,0 1 1,-1 0-1,1 1 0,-1-1 0,0 0 0,0 0 0,1 1 1,-1-1-1,0 1 0,0 0 0,0-1 0,-1 1 1,1 0-1,0 0 0,0 0 0,-1 0 0,1 1 0,0-1 1,-1 1-1,-4-1 0,2 0-70,-1 1 0,1-1 1,-1 1-1,1 0 0,-1 0 0,1 1 0,0 0 1,-1 0-1,-9 3 0,2 2-42,1 1 0,0 1 0,0 0 0,1 1 0,0 0-1,-9 10 1,-3 5 56,-30 39-1,46-53-45,-1 1 0,2 0 0,-1 0 0,2 0 0,-1 0 0,1 1 0,1 0 0,0 0 0,1 1 0,0-1 0,1 1 0,1-1 0,0 1 0,0 13 0,2-22-60,0 1 1,0 0-1,0 0 0,0-1 0,1 1 0,0-1 1,0 1-1,0-1 0,1 0 0,-1 0 0,1 0 1,0 0-1,0 0 0,0-1 0,1 1 0,-1-1 1,1 0-1,0 0 0,0 0 0,0-1 1,0 1-1,9 2 0,-1 2-54,1-2 1,-1 0-1,1-1 1,0 0-1,1-1 0,-1 0 1,16 1-1,-22-3-272,0-1 0,-1 1 0,1-1 0,0-1-1,0 1 1,0-1 0,0 0 0,-1-1 0,1 1 0,0-1 0,-1-1-1,0 1 1,1-1 0,5-4 0,21-18-5608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5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208 31 5830,'0'-2'733,"0"0"-11,0 0-1,0 0 0,0 1 0,0-1 0,0 0 1,0 0-1,0 0 0,-1 0 0,1 0 1,-1 0-1,0-2 0,0 4-609,-1-1 0,1 1 0,0-1-1,0 1 1,0-1 0,-1 1 0,1 0 0,0 0 0,-1-1 0,1 1-1,0 0 1,-1 0 0,1 0 0,-3 1 0,-4-1-112,1 1 57,0 0 0,0 1 0,0-1 0,0 1-1,1 1 1,-1-1 0,0 1 0,1 1 0,0-1 0,0 1 0,0 0 0,0 0-1,1 1 1,-1 0 0,1 0 0,0 0 0,-7 10 0,5-6-29,1-1 1,0 1 0,1 0-1,0 0 1,0 0-1,1 1 1,0 0-1,0 0 1,1 0-1,1 0 1,-3 18 0,5-24-37,0 0 0,0 0 0,0 1 1,0-1-1,1 0 0,0 0 0,0 0 1,0 0-1,0 0 0,1 0 0,-1 0 0,4 6 1,-1-5-13,0-1 0,0 1 1,1-1-1,-1 0 1,1 0-1,0 0 0,0 0 1,7 2-1,-1 1-39,1-1 0,0-1 0,0 0 0,1 0 0,-1-1 1,1-1-1,0 0 0,0-1 0,1 0 0,-1-1 0,0-1 0,22-1 0,-25 0-312,0-1 1,0 1-1,0-2 0,0 1 1,-1-2-1,1 1 0,-1-1 0,0 0 1,0-1-1,0 0 0,0-1 1,-1 0-1,0 0 0,0-1 0,-1 0 1,13-15-1,14-31-3403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4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9033,'2'44'2725,"2"-1"1,11 48-1,-6-44-1998,4 74 0,-13 60-1106,0-202-12172</inkml:trace>
  <inkml:trace contextRef="#ctx0" brushRef="#br0" timeOffset="1">35 88 4612,'-7'0'1762,"0"0"-1217,1 0-1026,-1 4-672,4 2-1954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4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71 133 5894,'-1'38'6790,"-5"3"-3545,-20 82-3811,12-63 1298,-9 60-2664,27-172 520,2 1 1,3-1-1,25-83 1,-24 95 95,0 3 1108,26-61 0,-32 114 3398,-3 13-2600,-3 10-66,2 36 310,0-69-717,1 0-1,0 0 0,0 0 0,0-1 0,1 1 0,0 0 0,0-1 0,1 1 0,4 8 0,-6-12-98,1 0-1,-1 0 0,0-1 0,1 1 0,-1-1 0,1 1 1,0-1-1,-1 1 0,1-1 0,0 0 0,0 0 0,0 1 1,0-2-1,0 1 0,0 0 0,0 0 0,0-1 0,0 1 1,0-1-1,0 1 0,1-1 0,-1 0 0,0 0 0,0 0 1,0 0-1,1 0 0,-1-1 0,0 1 0,0-1 0,0 1 1,0-1-1,0 0 0,0 0 0,3-1 0,2-2 39,-1 0 0,1 0 0,-1-1 0,0 0 0,-1 0 0,1 0 0,-1-1 0,6-8 0,12-22-121,-1 0-1,-3-2 0,23-59 0,-28 64 201,-15 43 383,0-1 0,1 1 0,0 0-1,2 14 1,-1 12-5,-2 50-105,3 106 939,1-150-1091,1 0 1,15 62 0,-18-99-416,0-1 1,1 0-1,-1 0 0,1 0 1,0 0-1,0 0 0,0-1 1,3 5-1,-4-7 72,0 0 0,-1 0 1,1 0-1,0-1 0,0 1 0,0 0 1,0-1-1,0 1 0,0 0 0,0-1 1,0 0-1,1 1 0,-1-1 0,0 0 1,0 1-1,0-1 0,0 0 0,1 0 1,-1 0-1,0 0 0,0 0 0,0 0 1,0 0-1,1 0 0,-1-1 0,0 1 1,0 0-1,0-1 0,0 1 0,0-1 1,0 1-1,0-1 0,2-1 0,-1 0-353,1 1 0,-1-1 0,0-1 0,0 1 0,0 0 0,0 0 0,0-1 0,2-3-1,15-34-5623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4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149 126 8264,'-8'8'341,"1"1"-1,1-1 1,0 1 0,0 1-1,0-1 1,1 1 0,1 0-1,0 0 1,0 0 0,1 1 0,0-1-1,-2 19 1,0 10 853,3 1 0,2 45 0,1-35-899,-1-47-290,0 0 0,0 1 0,0-1 0,0 0-1,1 1 1,0-1 0,-1 0 0,1 1 0,0-1 0,1 0-1,-1 0 1,3 5 0,-3-7-3,1 1 0,0-1 0,-1 1-1,1-1 1,0 0 0,0 1 0,0-1 0,0 0 0,0 0-1,0-1 1,0 1 0,0 0 0,0-1 0,0 1 0,1-1 0,-1 1-1,0-1 1,0 0 0,1 0 0,1 0 0,-1 0-20,1 0 0,-1 0 0,0-1 0,0 1 1,0-1-1,0 1 0,0-1 0,0 0 0,0 0 0,0 0 1,0-1-1,0 1 0,-1-1 0,1 1 0,0-1 0,3-4 0,0 0 11,-1-1 0,0 0 0,0-1-1,0 1 1,3-11 0,1-1-57,0-1 0,-2-1 0,0 1 0,-2-1 0,6-35 1,-6 5-405,-1-64 0,-4 107 491,0-1 0,-1 1 0,0 0 0,0-1 0,-1 1 0,0 0 0,-1 0 0,1 0-1,-2 0 1,1 1 0,-9-15 0,9 19 43,1 0-1,-1 0 0,0 0 1,0 0-1,0 0 0,0 1 1,0-1-1,0 1 0,-1 0 1,0 0-1,1 0 0,-1 1 1,0-1-1,0 1 0,1 0 1,-1 0-1,0 0 0,0 1 1,0-1-1,0 1 0,-1 0 1,1 0-1,0 0 0,0 1 1,0-1-1,-7 3 0,5-1-60,-1 1-1,0 0 0,1 0 0,0 0 0,0 1 0,0 0 0,0 0 1,0 1-1,1 0 0,0 0 0,0 0 0,0 0 0,1 1 0,-1 0 1,-3 6-1,2-1-19,0 0 1,0 0-1,1 0 1,0 0-1,1 1 1,1 0-1,0-1 1,-2 16-1,3-12-124,0 0-1,2 0 0,0 0 1,2 20-1,-1-32-142,-1 1-1,1 0 1,0-1 0,0 1-1,1-1 1,-1 1 0,1-1 0,0 0-1,-1 1 1,1-1 0,1 0 0,-1 0-1,0 0 1,1-1 0,0 1-1,-1-1 1,1 1 0,0-1 0,0 0-1,1 0 1,-1 0 0,5 2 0,26 6-4544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5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 8872,'-11'0'970,"0"0"-1,0 1 1,0 0-1,-12 3 1,18-3-914,0 1-1,0 0 1,0 1 0,0-1 0,0 1 0,1 0-1,-1 0 1,1 1 0,0-1 0,-5 6 0,-1 0-48,1 1 0,0 1 0,-13 18 0,20-26 8,0 1 0,0 0 0,0-1 0,1 1 0,-1 0 0,1 0 0,0 0 0,0 0 0,1 0 0,-1 0 0,1 0 0,0 0 0,0 0 0,0 1 0,0-1 0,2 7 0,0-8-9,-1 1 0,1-1 0,-1 0 0,1-1 0,0 1-1,0 0 1,0-1 0,0 1 0,1-1 0,-1 1 0,1-1 0,4 3 0,39 24 26,-32-21-12,18 12-36,42 33 1,-65-47 2,-1 2 0,0-1 0,0 1 0,-1 1 0,0-1 0,0 1 0,-1 0 0,0 1 0,6 14 0,-10-21 1,-1-1 1,0 1 0,0 0-1,-1 0 1,1 0 0,0 0 0,-1 0-1,0 1 1,0-1 0,0 0 0,0 0-1,0 0 1,-1 0 0,1 0 0,-1 0-1,0 0 1,0 0 0,0 0 0,0 0-1,0-1 1,-1 1 0,1 0-1,-1-1 1,0 1 0,0-1 0,0 1-1,0-1 1,0 0 0,0 0 0,-1 0-1,1 0 1,-1 0 0,1-1 0,-1 1-1,0-1 1,0 1 0,0-1 0,-5 1-1,-1 2 88,0-2 0,-1 1 0,0-1 0,1-1 0,-1 1 0,0-2 0,0 1 0,0-2 0,1 1 0,-1-1 0,-12-3 0,18 3 108,0-1 0,0 0 1,0 0-1,0-1 1,1 1-1,-1-1 0,1 0 1,-5-4-1,5 4 63,2 3-232,0 0-175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6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262 442 4036,'-1'0'5410,"-6"-1"-3436,6-2 2071,1-10-3858,0 10-176,1 0 0,-1-1 0,0 1-1,0 0 1,0-1 0,0 1 0,-1 0 0,1-1 0,-1 1 0,0 0 0,0 0 0,0-1 0,0 1 0,0 0 0,-1 0-1,0 0 1,1 1 0,-1-1 0,0 0 0,0 1 0,-1-1 0,1 1 0,-4-4 0,-1 2-60,-1-1-1,1 1 1,0 1 0,-1-1 0,0 1 0,0 1 0,0 0 0,-16-3 0,20 4 25,0 1 1,0-1 0,-1 1-1,1 0 1,0 0-1,-1 1 1,1-1 0,0 1-1,-1 0 1,1 0 0,0 0-1,0 1 1,0 0-1,0-1 1,0 1 0,0 1-1,1-1 1,-6 4 0,4 0 39,0 0 1,0 0-1,0 0 1,1 0-1,0 1 1,0 0-1,1-1 1,0 1-1,0 1 1,-2 9-1,1-1 8,1-1-1,1 1 1,1 0-1,0 16 1,1-30-31,1-1 1,-1 0 0,0 1 0,1-1 0,-1 0 0,1 1 0,0-1 0,-1 0 0,1 0 0,0 0 0,0 0 0,-1 1 0,1-1 0,0 0 0,0-1 0,0 1 0,1 0 0,-1 0 0,0 0 0,0 0 0,0-1 0,1 1 0,-1-1-1,0 1 1,0-1 0,1 1 0,-1-1 0,1 0 0,-1 0 0,0 0 0,1 1 0,1-2 0,3 2-69,1 0 0,-1-1-1,1 0 1,-1-1 0,1 0 0,7-1-1,-7-1 37,1 0 0,-1 0 0,-1-1 0,1 0 0,0 0 0,-1 0-1,0-1 1,0 0 0,-1 0 0,1-1 0,-1 0 0,0 0 0,5-7-1,9-15-219,24-48 0,-41 72 210,16-31-513,-1-1 0,-3 0 0,0-1 0,14-68 0,-24 79 1335,-1 0 0,1-34 0,-5 67-691,0 0-1,-1 0 1,0 0 0,0-1 0,0 1 0,-5 8 0,-4 14-25,-1 20 34,2 0 1,3 0 0,1 1 0,3 86 0,2-130-68,2-1 0,-1 1 0,0-1 0,1 1 0,0-1 0,0 0 0,1 1 0,0-1 0,0 0 0,0 0 0,0 0 0,6 9 0,-5-11-42,0 0 0,0 0 0,0-1 0,0 1 0,0-1-1,0 1 1,1-1 0,-1 0 0,1 0 0,0-1 0,-1 1 0,1-1-1,0 1 1,0-1 0,0-1 0,0 1 0,0 0 0,5-1 0,-3 1-86,0-1 1,0 0-1,1-1 1,-1 1 0,0-1-1,0 0 1,-1 0 0,1-1-1,0 0 1,0 0-1,-1 0 1,10-6 0,-7 2-2,0 0 1,0 0 0,-1-1 0,0 0-1,-1-1 1,1 1 0,5-11 0,-4 6-17,-1 1 0,-1-1 1,0-1-1,7-19 1,-3-3 3851,-10 36-3713,-7 20 73,2-1 0,0 1 1,1 0-1,0 0 0,2 1 0,1-1 0,2 32 0,0-48-84,0 0-1,0 0 0,1 0 1,0-1-1,-1 1 0,2 0 1,-1-1-1,0 0 0,1 0 1,0 0-1,0 0 0,0 0 1,1 0-1,-1-1 1,1 1-1,0-1 0,0 0 1,0 0-1,0-1 0,5 3 1,-1-1-32,0 0-1,1 0 1,0-1 0,0-1 0,0 1 0,0-2 0,0 1 0,1-1 0,15 0 0,-22-1 13,0-1 1,0 1 0,0-1 0,0 1-1,-1-1 1,1 0 0,0 0-1,-1 0 1,1 0 0,0 0-1,-1-1 1,0 1 0,1-1 0,-1 0-1,0 1 1,0-1 0,3-4-1,-1 1-2,0 1 0,-1-2 0,0 1-1,0 0 1,-1-1 0,0 1 0,1-1 0,0-5-1,2-11-191,-2 1-1,0-1 0,0-34 0,-3 42 88,0 1 0,-1-1-1,0 0 1,-1 1 0,0-1-1,-1 1 1,-6-15-1,6 21 142,0 0-1,-1 0 0,0 1 1,0-1-1,0 1 0,-1 0 1,0 0-1,0 1 0,-1-1 1,0 1-1,0 0 0,0 1 0,0 0 1,-10-6-1,9 7 56,0-1 0,-1 1-1,1 0 1,-1 0 0,1 1 0,-1 0-1,0 1 1,0-1 0,0 2-1,-11-1 1,15 1-59,1 0-1,-1 1 1,0 0 0,0-1-1,0 1 1,0 0-1,1 1 1,-1-1 0,0 1-1,1 0 1,-1 0 0,1 0-1,0 0 1,0 0-1,-1 1 1,2 0 0,-1-1-1,0 1 1,0 0-1,1 0 1,0 1 0,-3 3-1,0 3-137,1 0 1,-1 0-1,2 1 0,-1-1 0,2 1 1,-1 0-1,0 13 0,1 0-1659,1 1 1,3 27-1,4-3-2977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7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66 186 7976,'-5'7'405,"0"1"-1,0 0 1,1 0 0,0 1 0,0-1 0,1 1 0,0 0 0,1 0 0,0 0 0,0 0 0,0 16 0,1 11 302,5 58-1,-4-84-471,2 6-231,0 0 0,0 0-1,2 0 1,0 0 0,1-1 0,9 20 0,-12-37-321,0-13-172,-1-18-157,-3-13 65,-11-59 0,6 60-72,-1-62 1,7 73 519,0 16 45,1 0 1,0 1-1,1-1 1,6-31-1,-6 46 139,0 0 1,0-1-1,0 1 0,0 0 0,1 0 1,-1-1-1,1 1 0,0 0 0,0 1 1,0-1-1,0 0 0,0 0 0,1 1 1,-1 0-1,1-1 0,0 1 0,-1 0 1,1 0-1,0 0 0,0 1 0,1-1 1,-1 1-1,0 0 0,0 0 0,1 0 1,-1 0-1,0 0 0,1 1 0,6-1 1,5 0 352,0 1 1,0 0-1,0 1 1,-1 1-1,29 7 1,-39-8-372,0 0 0,0 1 1,-1-1-1,1 1 1,-1 0-1,1 0 1,-1 0-1,0 0 0,0 1 1,0-1-1,0 1 1,0 0-1,0 0 1,-1 0-1,1 0 1,-1 0-1,0 0 0,0 1 1,0-1-1,-1 1 1,1 0-1,-1-1 1,0 1-1,0 0 0,0 0 1,0 0-1,0 7 1,-1-6-28,-1 1 0,1-1 0,-1 1 1,0-1-1,0 0 0,0 0 0,-1 1 1,0-1-1,0 0 0,-1 0 0,1 0 0,-1-1 1,0 1-1,0-1 0,0 1 0,-1-1 0,0 0 1,1 0-1,-1-1 0,-1 1 0,1-1 1,-7 4-1,1-1 5,1 0-1,-1-2 1,0 1 0,0-1 0,0 0-1,-1-1 1,0 0 0,1-1 0,-1 0 0,-14 0-1,7-1 54,-37-1 77,53-1-118,-1 1-1,0 0 1,0-1-1,1 0 1,-1 0-1,1 0 1,-1 0-1,1 0 1,-1 0-1,1 0 1,0-1-1,-1 1 1,1-1-1,0 0 1,0 0-1,-2-2 1,7 2-4733,16 1 2544,3 1-1667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7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3 961,'-1'-2'9877,"-3"2"-5256,-18 0-3846,12 2-706,0 0 0,1 0-1,-1 1 1,1 0 0,-1 1 0,1 0 0,0 1-1,1-1 1,-1 2 0,1-1 0,0 1 0,0 1 0,1-1-1,0 1 1,0 0 0,-9 13 0,8-9-53,1 0 1,0 0-1,0 0 0,1 1 1,1 0-1,0 0 0,0 0 1,2 1-1,-1-1 1,2 1-1,-1 0 0,1 14 1,2-17-34,1 0-1,0 0 1,0 0 0,1 0 0,1-1 0,-1 1-1,2 0 1,-1-1 0,1 0 0,1 0 0,0 0 0,0 0-1,0-1 1,1 1 0,1-2 0,-1 1 0,1-1 0,1 0-1,-1 0 1,1-1 0,0 0 0,1 0 0,-1-1 0,1 0-1,0 0 1,0-1 0,1-1 0,-1 1 0,1-2 0,0 1-1,0-1 1,0-1 0,0 0 0,0 0 0,0-1 0,15-1-1,-20 0-80,-1 0-1,1 0 1,-1 0-1,0-1 1,1 0-1,-1 0 1,0 0-1,0 0 1,0-1-1,0 1 1,-1-1-1,1 0 1,-1 0-1,4-4 1,3-5-913,-1-1 0,15-26-1,8-20-3226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8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10186,'0'0'3491,"0"2"-2882,7 24-642,13 15 738,12 11 96,2 15 192,0 14-417,-9 14-319,-13 16-97,-12 14-224,-7 11 0,-29-3-2146,-19-9-3268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20 164 3940,'1'6'5656,"-4"10"-6200,3-12 1080,-8 58 511,4 0 0,5 99 1,1-56-48,-3-86-933,1 31 160,0-47-279,0-1 0,1 1 0,-1-1 0,1 1 0,-1 0 0,1-1 0,0 1 0,0-1 0,0 0 0,1 1 0,-1-1 1,0 0-1,1 1 0,2 1 0,-1-4-1569,-3-8 1767,0 5-310,0-8 89,0-49-475,-9-73 0,1 88 541,3-1-1,2 1 0,2-1 1,7-68-1,-5 105 21,2-1-1,-1 2 1,1-1-1,1 0 1,-1 0-1,2 1 1,-1 0-1,1 0 1,0 0-1,1 1 1,-1-1-1,1 1 1,1 1-1,0-1 1,0 1 0,0 0-1,0 1 1,1 0-1,0 0 1,0 0-1,1 1 1,-1 0-1,1 1 1,0 0-1,0 0 1,0 1-1,0 0 1,0 1-1,0 0 1,1 0-1,-1 1 1,0 0-1,1 1 1,14 2 0,-20-2-3,0 0 1,0 1-1,-1-1 1,1 1 0,0-1-1,-1 1 1,0 0 0,1 1-1,-1-1 1,0 0 0,0 1-1,0 0 1,0-1 0,-1 1-1,1 0 1,-1 1-1,0-1 1,0 0 0,0 1-1,3 6 1,-2-1 18,0 1-1,0 0 1,-1 0 0,-1-1-1,1 1 1,-2 0 0,1 11 0,-1-17-19,-1 0 0,1 0-1,-1 1 1,0-1 0,0 0 0,0 0 0,-1 0 0,1 0 0,-1 0 0,0-1 0,0 1 0,-1-1 0,-2 5 0,-1-1 1,0 0 1,-1 0-1,0-1 0,0 0 1,-13 8-1,-2-1 8,0-1 0,-1-1 0,-37 12-1,17-11 61,32-10 351,0 0 0,1 1-1,-1 1 1,-16 8 0,26-12-412,1 0 0,0 0 0,0 1 1,0-1-1,0 0 0,0 0 0,0 0 0,0 1 1,0-1-1,0 0 0,0 0 0,0 1 0,0-1 1,0 0-1,0 0 0,0 0 0,0 1 0,0-1 1,0 0-1,0 0 0,0 1 0,0-1 0,0 0 1,0 0-1,0 0 0,0 1 0,0-1 0,0 0 1,1 0-1,-1 0 0,0 0 0,0 1 0,0-1 1,0 0-1,1 0 0,-1 0 0,0 0 0,0 0 1,0 1-1,0-1 0,1 0 0,-1 0 0,0 0 1,0 0-1,0 0 0,1 0 0,-1 0 0,0 0 1,0 0-1,1 0 0,12 6-31,42 9 95,-27-8-11,-1 0 1,1 2-1,-2 1 1,1 2-1,37 21 1,-47-21-463,-2-1-1365,1-1 0,0-1-1,19 9 1,-12-11-4055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13 498 8488,'-4'-2'6804,"-3"-7"-4533,6-5-2201,0 0 0,1 0 1,1 0-1,0 0 0,1 1 0,0-1 0,1 0 0,7-17 0,7-15-87,23-44 1,-21 50 22,-1-2 18,-6 14-41,1 1 0,25-41 0,-38 68 12,1-1 0,-1 1 0,0 0 0,0 0 0,0 0 0,0 0 0,0-1 0,1 1 0,-1 0 0,0 0 0,0 0 0,0 0 0,0 0 0,1-1 0,-1 1 0,0 0 0,0 0 0,0 0 0,1 0 0,-1 0 0,0 0 0,0 0 0,1 0 0,-1 0 0,0 0 0,0 0 0,0 0 0,1 0-1,-1 0 1,0 0 0,0 0 0,0 0 0,1 0 0,-1 0 0,0 0 0,0 0 0,1 1 0,-1-1 0,0 0 0,0 0 0,0 0 0,0 0 0,1 0 0,-1 1 0,0-1 0,0 0 0,0 0 0,0 0 0,0 0 0,0 1 0,1-1 0,-1 0 0,0 0 0,0 0 0,0 1 0,0-1 0,0 0 0,0 0 0,0 1 0,0-1 0,0 0 0,0 0 0,0 0 0,0 1 0,0-1 0,0 0 0,0 1 0,4 21 141,-3-17-134,19 116 33,57 295-2157,-77-414 1015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8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3812,'0'-6'2306,"2"6"-1730,23 0 481,11 0-704,8 0-225,-1 0-32,5 0-224,0-6-1794,-3-3-2210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4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35 142 2146,'-8'-11'1087,"1"0"1,-13-25-1,20 35-951,0 0 1,0 0-1,0 0 0,0 0 1,0 0-1,1 0 0,-1 0 1,0 0-1,0 0 0,1 0 1,-1 0-1,0 0 1,1 0-1,-1 0 0,1 0 1,0 0-1,-1 0 0,1 0 1,0 0-1,-1 1 1,1-1-1,0 0 0,0 0 1,0 1-1,-1-1 0,1 1 1,0-1-1,0 1 1,0-1-1,0 1 0,0-1 1,2 1-1,38-13 2264,-35 12-1965,23-5 988,1 1-1,32 0 1,34-6-187,-95 11-1202,1 0-5,0 0 0,0 0 0,-1-1 0,1 1 0,-1 0 0,1-1 0,0 1 0,-1-1 0,1 1 0,-1-1 0,1 0 0,-1 0 0,1 0 0,-1 1 0,1-1 0,-1-1 0,0 1 0,0 0 0,2-2 0,-3 2-254,-6 2-9469,-8 0 1681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9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6150,'0'3'2979,"-1"136"1382,-11 70-3186,13-327-8516,-2 32 3247,3 20 1024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9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0 140 641,'38'-138'4665,"-37"137"-2834,-1 18-69,0 211 2023,0-221-3683,1 1 0,-1-1 0,1 0 0,1 1 0,-1-1 0,1 0 0,1 0 1,5 14-1,-7-19-71,1 0-1,-1 0 1,0-1 0,1 1 0,-1 0 0,1 0 0,0-1 0,-1 1 0,1-1-1,0 0 1,0 1 0,0-1 0,0 0 0,0 0 0,1 0 0,-1 0 0,0-1 0,0 1-1,0-1 1,1 1 0,-1-1 0,0 0 0,1 0 0,-1 0 0,0 0 0,1 0 0,-1 0-1,0-1 1,1 1 0,-1-1 0,0 1 0,3-3 0,2 1-31,-1-1 1,1-1-1,-1 1 0,0-1 1,-1 0-1,1-1 1,-1 1-1,1-1 1,-1 0-1,5-7 0,45-64-477,-41 55 432,117-160 237,-126 173 136,-2 4 1383,-3 9-86,0 6-1637,-1 81 489,4 0 1,5 0 0,21 103 0,-28-186-966,1-1 0,0 0 0,0 0 0,1 0 0,0 0 0,1 0 0,0-1 0,0 0 0,10 14 1,10-5-6774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0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335 338 4004,'-15'-4'8389,"1"-6"-4119,-8-20-3426,19 25-900,0 1 0,0-1 0,-1 0 0,1 1 0,-1 0 0,0 0 0,0 0 0,-6-4 0,5 6 51,1 0 0,-1 0 1,0 0-1,1 1 0,-1-1 1,0 1-1,0 0 0,0 1 1,0-1-1,0 1 0,0 0 1,0 0-1,0 0 0,0 1 1,0 0-1,0 0 0,-8 3 1,6-1-8,-1 0 1,1 0 0,0 1 0,0 0-1,0 1 1,0 0 0,1 0-1,0 0 1,0 1 0,-6 6 0,4-3 2,1 1 0,0 0 1,0 0-1,1 1 1,1 0-1,-1 0 1,2 0-1,0 1 1,0 0-1,1-1 1,0 1-1,1 1 1,0-1-1,1 23 0,1-34-12,0 0 0,0 0 0,0 0 0,0 0 0,0 0 0,1 0-1,-1 0 1,0 0 0,1 0 0,-1 0 0,1 0 0,-1 0 0,1 0-1,-1 0 1,1 0 0,0 0 0,-1-1 0,1 1 0,0 0 0,0 0-1,-1-1 1,1 1 0,0 0 0,0-1 0,1 1 0,1 1 3,0-1 1,0-1 0,0 1-1,1 0 1,-1-1 0,0 1 0,0-1-1,0 0 1,4 0 0,1-1 18,0 0-1,-1 0 1,1-1 0,0 0 0,-1 0 0,1 0 0,8-5 0,-3-2-95,1-1 0,-2 0-1,1-1 1,-1 0 0,-1-1 0,0 0-1,-1 0 1,13-22 0,-3 3-362,-2-2 0,24-57 1,-34 69 374,-1-1 1,-1 0 0,7-45 0,-8-25 3006,-16 108-2766,3 7-172,1 0-1,2 1 1,0-1 0,-2 38-1,2 99 45,5-148-34,0-3-13,0 0 1,1 0-1,-1 0 0,2 0 0,3 15 1,-4-22-20,0 0 0,0 1-1,0-1 1,0 0 0,1 0 0,-1 0 0,0 0 0,1 0 0,0 0 0,-1-1 0,1 1 0,0 0-1,0-1 1,0 1 0,0-1 0,0 0 0,0 0 0,0 0 0,1 0 0,-1 0 0,0 0-1,1 0 1,-1-1 0,0 1 0,1-1 0,2 0 0,1 0-59,0 0 0,0-1 0,-1 0 1,1 0-1,0 0 0,-1-1 0,1 0 0,-1 0 0,1-1 0,-1 1 0,0-1 1,0 0-1,0 0 0,-1-1 0,1 0 0,-1 0 0,0 0 0,0 0 1,0 0-1,4-7 0,2-2-14,-1-1 1,0 1-1,-1-2 1,0 1-1,-1-1 1,5-19-1,-6 6 3134,-6 33-2541,-4 57-197,1-43-279,2 0 1,1 35-1,0-51-11,1 1 1,0-1-1,-1 0 0,1 0 0,1 0 0,-1-1 1,0 1-1,1 0 0,-1 0 0,1-1 1,0 1-1,0-1 0,0 1 0,0-1 0,0 0 1,1 0-1,-1 0 0,1 0 0,-1 0 1,1-1-1,0 1 0,0-1 0,-1 1 1,1-1-1,4 1 0,1 0-17,0 0 0,0 0 0,0-1 0,0 0 0,0 0 0,0-1 0,0 0 0,15-2 1,-19 1 4,-1 0 1,1-1 0,-1 1 0,1-1 0,-1 0 0,1 0 0,-1 0 0,0 0 0,0 0 0,0-1 0,0 1 0,0-1 0,-1 0 0,1 0 0,-1 0-1,0 0 1,0-1 0,0 1 0,0 0 0,-1-1 0,1 0 0,-1 1 0,1-6 0,2-4-46,0-1 1,-1 1-1,-1-1 0,-1 0 1,1-17-1,-2 27 76,0 0 0,0 0 0,-1 0 0,1 0-1,-1 0 1,0 0 0,0 1 0,0-1 0,-1 0 0,1 0 0,-1 1-1,0-1 1,0 1 0,0 0 0,0-1 0,-1 1 0,1 0-1,-1 0 1,0 1 0,0-1 0,0 0 0,0 1 0,0 0 0,0 0-1,-1 0 1,1 0 0,-1 0 0,0 1 0,1-1 0,-1 1-1,0 0 1,0 0 0,0 1 0,-7-1 0,4 0 31,1 0 0,-1 0 1,0 1-1,1 0 0,-1 0 1,0 1-1,1 0 0,-1 0 1,-7 2-1,10-1-76,1-1 0,-1 1 1,1 0-1,0 1 0,0-1 0,-1 0 0,1 1 0,1 0 1,-1 0-1,0-1 0,1 2 0,-1-1 0,1 0 1,0 0-1,0 1 0,-2 5 0,0 0-653,1 0 0,1 1 0,-1-1 0,1 1 0,1 0 0,0-1 0,0 20 0,1-2-3339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1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49 9353,'0'2'1046,"-8"86"807,0-5-604,7-48-1039,2 248 413,0-278-646,2 24 101,-3-29-94,0 1 1,0 0-1,0-1 0,0 1 0,0 0 1,1-1-1,-1 1 0,0-1 0,0 1 1,1 0-1,-1-1 0,0 1 0,0-1 0,1 1 1,-1-1-1,1 1 0,-1-1 0,0 1 1,1-1-1,-1 1 0,1-1 0,-1 0 1,1 1-1,0-1 0,-1 0 0,1 1 0,-1-1 1,1 0-1,0 0 0,-1 0 0,1 1 1,-1-1-1,2 0 0,5-8-315,-2-7 189,0 0 0,-1-1 0,-1 0 0,0 1 0,0-19 0,-1-90-811,-2 86 863,0 38 90,1-46 734,-3 0 0,-1 0 0,-13-67 0,15 112-698,0-1-1,1 1 1,-1-1-1,1 1 1,0-1-1,-1 1 1,1-1-1,0 1 1,0-1-1,0 1 1,0-1 0,0 1-1,0-1 1,1 1-1,-1-1 1,0 1-1,1 0 1,-1-1-1,1 1 1,0-1-1,-1 1 1,1 0-1,1-2 1,1 1-49,-1 1 0,1 0 0,0 0 0,0 0 0,0 0 0,0 0 0,0 1 0,0-1 0,0 1 0,3-1 0,0 1 56,124-10-229,-113 10 86,-1 1 0,1 0 0,-1 1 1,1 1-1,29 10 0,-45-13 117,0 0 0,1 0 0,-1 0 0,0 1 0,0-1 0,0 0 0,1 1 0,-1-1 1,0 1-1,0 0 0,0-1 0,0 1 0,0 0 0,0 0 0,0 0 0,-1-1 0,1 1 0,0 0 0,0 0 0,0 0 0,-1 0 0,1 0 0,-1 1 0,1-1 0,-1 0 0,1 0 0,-1 0 0,0 0 0,1 1 0,-1-1 1,0 0-1,0 0 0,0 0 0,0 1 0,0-1 0,0 0 0,0 0 0,0 1 0,-1-1 0,1 0 0,-1 0 0,1 0 0,-1 2 0,-2 1 30,0 1-1,0-1 1,0 0-1,0 0 1,-1-1-1,0 1 1,1-1 0,-10 6-1,-13 6 7,0-1-1,-1-1 1,-1-1-1,0-2 1,-59 13-1,-28 11-116,114-34-50,0 1 0,0-1 0,0 1 0,0-1 0,-1 1 0,1-1-1,0 1 1,0-1 0,0 1 0,0 0 0,0 0 0,1 0 0,-1-1 0,-1 3 0,-1 10-7005,3-7 639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11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0 11915,'-5'1'125,"0"0"0,0 0 0,0 0 0,0 0-1,1 1 1,-1 0 0,0 0 0,1 0 0,0 0 0,-1 1-1,1 0 1,0 0 0,0 0 0,1 0 0,-1 1 0,1-1-1,-1 1 1,1 0 0,-2 4 0,-10 13-28,2 1 0,-16 33-1,21-40-16,-5 13-73,0 1 0,1 0-1,2 1 1,2 0 0,0 0 0,2 1 0,1 0-1,2 0 1,0 0 0,3 32 0,2-55 15,-1 0 1,1 0 0,1 0-1,0-1 1,0 1 0,0-1-1,1 0 1,0 0 0,0 0-1,1 0 1,0-1 0,0 0-1,0 0 1,1 0 0,0-1-1,0 0 1,0 0 0,8 5-1,-8-6-187,1 1 0,0-1 0,-1 0 0,2-1 0,-1 0 0,0 0-1,0 0 1,1-1 0,0 0 0,-1 0 0,1-1 0,0 0 0,0-1 0,-1 1 0,1-2-1,0 1 1,0-1 0,14-3 0,11-16-4490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1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100 212 1922,'0'0'3411,"18"-20"238,-13 14 1121,-2-5-4550,0 1 0,-1-1 0,0 1 1,-1-1-1,0 0 0,-1-18 1,-1 14 287,1 14-453,0-1 1,-1 0 0,1 0 0,-1 1-1,0-1 1,0 1 0,0-1-1,0 1 1,0-1 0,0 1 0,0-1-1,0 1 1,0 0 0,0 0-1,-1-1 1,-1 0 0,-30-22 828,17 14-468,13 7-564,1 1 201,0 1-1,0-1 1,0 0-1,-1 1 0,1 0 1,-1-1-1,1 1 1,-5-1-1,6 1-334,0 1-1,-1 0 1,1 0-1,0 0 1,0 0-1,0 0 0,0 1 1,0-1-1,-1 0 1,1 0-1,0 1 1,0-1-1,0 1 0,0-1 1,0 1-1,0-1 1,-1 2-1,-17 16-6982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4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74 5605,'2'-4'366,"0"0"0,0 0 0,0 1 0,0-1 0,0 0 0,-1 0 0,0-1 0,0 1 0,1-8 0,-1-13 7062,-2 25-7365,0 1 0,-1 0-1,1-1 1,0 1 0,0 0-1,0 0 1,0 0 0,0 0-1,0 0 1,0 0 0,0 0 0,0 0-1,1 0 1,-1 1 0,0-1-1,1 0 1,-1 0 0,1 1-1,-1 2 1,-3 3 151,-59 118-2,6 2 1,5 3-1,-65 251 0,102-304-99,3 1 1,4 0-1,2 141 1,8-179-138,2-1 0,1 1 0,3-1 0,1 0 1,2 0-1,1-2 0,2 1 0,2-1 0,1-1 1,2-1-1,1-1 0,48 62 0,-57-83-237,-8-9 125,0 1 0,0-1 1,0 0-1,1 0 0,-1-1 1,1 1-1,0-1 0,0 1 0,1-1 1,-1-1-1,8 5 0,-12-7 77,0 0 0,1 0-1,-1 0 1,0 0 0,0 0-1,1 0 1,-1 0 0,0 0-1,0 0 1,1 0 0,-1 0-1,0 0 1,0 0 0,1 0-1,-1 0 1,0 0 0,0 0-1,1 0 1,-1 0 0,0-1-1,0 1 1,0 0 0,1 0-1,-1 0 1,0 0 0,0 0-1,0-1 1,1 1 0,-1 0-1,0 0 1,0 0 0,0-1-1,1 1 1,2-14-2152,1-29-1568,-3-18-2595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4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7911,'-11'0'1794,"6"4"-1377,0 21-385,3 5 256,-2 8 385,-1 3-129,-2 5-320,-2 3-64,-4 3 1,1-3 31,1-9 96,2-13-192,4-13-32,5-8-192,0-22-4196,0-19-2627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5413,'0'0'3371,"4"0"-2845,217 4 1150,-220-4-2044,-11 0-9417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1 961,'-4'2'3844,"4"0"-2852,0 0-95,0 2 609,13 0 191,6-2-928,3 2-353,1-4-63,0 0-161,-5 0 0,-2 0-256,-2 0 64,-7 0-1890,2 0-1345</inkml:trace>
  <inkml:trace contextRef="#ctx0" brushRef="#br0" timeOffset="1">1 205 6118,'11'6'1922,"12"2"-545,9 2 545,2-2-801,7 0-352,0-4-193,-5 4-448,1 1-128,-6-3-32,-3 2-1762,-5-6-1120,-8 0-2179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4612,'1'0'255,"-1"1"0,1-1 0,-1 1 0,0-1 0,1 1 0,-1-1 0,1 1 0,-1-1 0,1 0 0,-1 1 0,1-1 0,-1 0 1,1 1-1,0-1 0,-1 0 0,1 0 0,-1 0 0,1 1 0,0-1 0,-1 0 0,1 0 0,0 0 0,-1 0 0,1 0 0,-1 0 0,2-1 0,25 1 892,-18 0-216,10-1-290,1-2 0,-1 0 0,0 0 0,0-2 0,25-10 0,34-7 34,-72 21-907,4 0 250,-2-10-17517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5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9769,'0'12'1762,"0"8"-1666,0 1 384,2-1-223,19 4 479,4-2 225,4 3-160,3-3-481,2 0-352,0-2 128,-2 1-160,-2-1 96,-5 0-320,-7-2-513,-7-4-1249,-2-1-352,-9-3-2787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06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0 298 3235,'18'-29'4164,"7"-1"-2338,14-4 384,7-7-705,4 1-31,0 1-578,-3 7-255,-6 8-577,-11 5 64,-7 11-352,-10 6-1506,-1 2-2498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7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 1634,'-3'-9'11094,"1"6"-8869,-4 6-703,16 2-1210,16 5-363,10-3 164,-27-6-81,0 0 0,0 1-1,0 1 1,10 3 0,-15-4-1403,-13-4-6568,-4 2 689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8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1954,'-3'37'1984,"-1"0"0,-2-1 0,-12 41 1,-12 78 2751,29-107-4912,-2-48-1732,-1-1-3279,2-6 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4420,'0'0'2152,"4"0"2791,17 0-3395,-7-1-948,1 0-1,-1-1 1,19-5-1,-17 4-472,16 0 12,-31 3-598,-10 0-9492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2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0 115 609,'1'-20'3356,"1"0"1,0 1-1,10-36 1,-10 111-133,-2 385-2338,0-440-971,1 27 246,-1-27-211,0-1-1,0 1 1,-1-1-1,1 1 1,0 0-1,0-1 1,0 1-1,0-1 1,1 1-1,-1-1 0,0 1 1,0-1-1,0 1 1,0 0-1,1-1 1,-1 1-1,0-1 1,0 1-1,1-1 1,-1 1-1,0-1 1,1 0-1,-1 1 0,1-1 1,-1 1-1,0-1 1,1 0-1,-1 1 1,1-1-1,-1 0 1,1 0-1,-1 1 1,1-1-1,0 0 1,-1 0-1,1 0 0,1-1-127,-1 0-1,0 0 0,0 0 1,0-1-1,0 1 0,0-1 1,0 1-1,0-1 0,0 1 1,-1-1-1,1 1 0,0-1 1,-1 1-1,0-1 0,1 0 1,-1 0-1,0 1 0,0-1 1,0-3-1,1-3-556,7-46-2553,-2-16-1207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2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4100,'29'-91'4094,"-24"71"22,-2 19-3475,69-25 173,-57 18-810,1 2 0,0 0-1,1 1 1,-1 1-1,1 0 1,0 1 0,19-1-1,-25 4-5,-6 0-121,1 0 1,-1 0-1,0 0 0,0 0 1,0 1-1,0 0 0,0 0 0,7 3 1,-11-3 104,0 0 0,1 0 0,-1 0 1,0 0-1,0 0 0,0 1 1,0-1-1,0 0 0,0 1 1,0-1-1,0 1 0,-1-1 1,1 1-1,0-1 0,-1 1 1,0 0-1,1-1 0,-1 1 1,0 0-1,0-1 0,1 1 1,-1 0-1,-1-1 0,1 1 1,0 0-1,0-1 0,-1 1 1,1 0-1,-1-1 0,0 4 0,-1 0 66,0 0 0,-1 1 0,1-1 0,-1 0 0,0-1 0,0 1 0,-1 0 0,1-1 0,-1 0 0,-5 5 0,-49 40 116,44-38-55,9-7-50,-1 1 0,1-1 0,-1 0 0,0-1 0,0 0 0,-1 0 0,1 0 1,-1-1-1,1 0 0,-1 0 0,0 0 0,1-1 0,-1 0 0,0 0 0,0-1 0,-8 0 0,-43 0-16,56 25-5264,2-4 747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8840,'0'0'2659,"-16"14"-1602,0 17 224,5 1-865,4 4 65,2 3-1,-2 5-159,5 1-257,-7-5 0,9 1 128,-5-9-288,1-10 224,2-8-320,2-8-705,-3-6-2242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8392,'0'-4'6502,"16"-2"-6182,4-2 33,7 0-193,-4 2 0,-2 2-192,-3 2 160,-2-2-256,0-2 160,-5 0-737,0-2-1120,-8 2-1507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3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88 1185,'11'0'3652,"8"-11"-2275,1 1 1057,3-2-864,0 0-161,-1-2-448,3 2-192,-9 4-609,-2 2-32,-7 4-288,-5 2-769,-4 6-7399</inkml:trace>
  <inkml:trace contextRef="#ctx0" brushRef="#br0" timeOffset="1">0 280 4580,'0'2'5734,"5"-2"-3780,13 2-577,7 0-192,9 2-256,2 0 64,5 2-545,-4 0-224,-5 0-31,-3 0-193,-4-4-353,-6-2-1152,-4 0-1730,-5 0-2306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21 3940,'-1'-1'370,"1"-1"1,-1 1 0,1 0-1,-1 0 1,0 0 0,1 0-1,-1 0 1,0 0 0,0 0-1,0 0 1,0 0 0,0 0-1,0 0 1,0 1 0,0-1 0,0 0-1,0 1 1,0-1 0,0 1-1,0-1 1,-1 1 0,1-1-1,0 1 1,-3 0 0,-8 7 2542,2 12-3541,-3 15 959,3 0 0,-11 60 1,-2 72 436,19-58-739,4-81-672,12-39-7803,-1-10 2654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4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20 9993,'0'0'2735,"0"10"-1968,1 31-145,-3 0 0,-1 0 0,-14 71 0,-32 69-205,48-180-556,1-18-1618,2-15 1197,2 1-1,1-1 1,1 1-1,13-39 0,-7 28 743,8-60 0,-6 31 3998,-12 107-4117,1 1 0,2-1 0,2 0 0,1 0 1,20 53-1,-25-79-79,1-1 1,0 0 0,1 1 0,0-1 0,12 15-1,-15-22 11,-1 0-1,1 0 1,0 0-1,0 0 1,-1 0-1,1-1 1,0 1-1,0-1 1,1 0-1,-1 1 1,0-1-1,0 0 1,1 0-1,-1 0 1,0-1-1,1 1 1,-1-1 0,1 1-1,-1-1 1,1 0-1,-1 0 1,1 0-1,-1 0 1,1 0-1,-1 0 1,1-1-1,-1 1 1,1-1-1,-1 0 1,4-1-1,-4 0 8,1 0 1,-1 0-1,1 0 0,-1 0 0,0-1 1,0 1-1,0-1 0,0 1 0,0-1 0,0 0 1,-1 1-1,1-1 0,-1 0 0,0 0 1,0 0-1,1-5 0,10-56 229,-11 55-137,27-243 1433,-27 245-3864,0 17-603,2 11-1478,6 1-1256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4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9801,'1'76'7581,"-6"226"-7293,4-295-2234,0-9 253,0-23-1100,1-49-1598,0 69 3945,0-54-3211,0-7 1009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70 192,'2'-2'341,"0"0"0,0 0 0,0-1 1,0 1-1,0-1 0,0 1 0,-1-1 0,1 0 0,-1 1 0,0-1 0,0 0 0,0 0 0,0 0 0,0 0 1,0-3-1,4-17 2673,-4 23-2839,-1 0 1,0 0-1,1-1 0,-1 1 0,1 0 0,-1 0 0,0 0 0,1 0 1,-1-1-1,1 1 0,-1 0 0,0 0 0,1 0 0,-1 0 1,1 0-1,-1 0 0,0 0 0,1 0 0,-1 0 0,1 0 1,-1 0-1,1 1 0,-1-1 0,0 0 0,1 0 0,-1 0 1,0 0-1,1 1 0,-1-1 0,1 0 0,-1 0 0,0 1 1,0-1-1,1 0 0,-1 1 0,0-1 0,1 1 0,21 16-159,-15-11 567,9 5-475,0 0 0,-2 1 0,1 1 0,21 25 0,-31-32-107,0 1 0,-1 0 0,0 0 0,0 0 0,-1 0 0,1 1 0,-2 0 1,1-1-1,-1 1 0,0 0 0,-1 0 0,0 0 0,0 15 0,0-16-6,-1 0-1,0 0 0,0-1 1,-1 1-1,0 0 1,0 0-1,0 0 0,-1-1 1,0 1-1,-1-1 1,1 1-1,-1-1 0,-1 0 1,1 0-1,-1 0 1,0-1-1,0 1 0,0-1 1,-8 7-1,4-4 53,0-1 0,-1-1 0,1 1 0,-1-1 0,-1 0-1,1-1 1,-1 0 0,0-1 0,-16 5 0,8-4-753,0-2 1,-1 0-1,1-1 1,-30-1-1,69-1-2774,9 0-1314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18 7111,'-1'7'1267,"-1"0"0,0 0 0,-1 0 0,-5 10 1,-6 22 3,8-3-595,3 0 0,1 0 0,3 52 0,1-18-444,-3 140-120,1-210-147,1 1-1,-1 0 1,0-1 0,0 1-1,0 0 1,0-1 0,0 1-1,0 0 1,-1-1 0,1 1-1,0 0 1,0-1 0,0 1-1,-1 0 1,1-1 0,0 1-1,-1-1 1,1 1 0,0-1-1,-1 1 1,1 0 0,-1-1-1,1 1 1,-1-1 0,-9-8-1248,-6-27-581,10 14 1320,1 0 0,1-1 0,2 0 1,-1-24-1,4-91 8,0 114 513,0 6 22,1 0-1,1 0 1,0 1-1,1-1 1,1 1 0,0 0-1,12-24 1,-14 34 44,0-1-1,1 0 1,0 1 0,0 0 0,1 0-1,-1 0 1,1 0 0,1 1-1,-1 0 1,1 0 0,0 0 0,0 1-1,0 0 1,0 0 0,1 0-1,0 1 1,0 0 0,0 1 0,8-3-1,-12 4 20,1 1 0,-1-1 1,0 1-1,0 0 0,1 0 0,-1 0 0,0 0 0,1 1 0,5 1 0,-7-2-14,-1 1 1,0 0-1,1-1 0,-1 1 1,0 0-1,1 0 1,-1 0-1,0 0 0,0 0 1,0 0-1,1 0 0,-1 0 1,-1 1-1,1-1 1,2 3-1,-1 2 115,0 1 0,-1 0 0,1 0 0,-1 0 0,0 0 0,-1-1 0,0 1 0,0 8 0,-1-6-60,0 0 0,0 0 0,-1 0 0,-1-1-1,1 1 1,-1 0 0,-1-1 0,1 0 0,-1 0 0,-1 0 0,-9 13 0,-4 2-22,-1 0 0,-26 24 0,38-40-42,-27 25 373,32-30-360,-1 0 0,1 0 0,-1-1 0,1 1 0,-1-1 0,0 1 0,1-1 0,-1 0 0,0 0 0,0 0 0,0-1 0,-3 1 0,5-1 49,1 0-181,0-1 64,1 0 0,-1 1 0,0-1 0,1 0 0,-1 0 0,0 1 0,1-1-1,-1 1 1,1-1 0,-1 0 0,1 1 0,-1-1 0,1 1 0,-1-1 0,1 1 0,-1-1 0,1 1-1,0 0 1,-1-1 0,1 1 0,0 0 0,0-1 0,-1 1 0,1 0 0,0 0 0,-1 0 0,1 0 0,1 0 0,27-6 80,-27 6-84,11-3 112,0 2-1,0 0 0,0 1 1,0 0-1,18 3 0,-27-3-64,0 1 1,0 0-1,1 0 0,-1 1 1,0-1-1,0 1 0,0 0 1,-1 0-1,1 0 0,0 1 1,-1-1-1,1 1 0,-1 0 1,0 0-1,0 0 0,0 0 1,0 1-1,-1-1 1,4 6-1,2 10 130,0 0 1,-2 1-1,0-1 1,-1 1-1,2 22 0,-1-15-354,-6-26 59,0 0 1,0 1-1,1-1 0,-1 0 0,0 0 0,1 0 0,-1 1 0,1-1 1,0 0-1,-1 0 0,1 0 0,0 0 0,-1 0 0,2 1 1,-1-2-150,-1 0 1,1 1-1,-1-1 1,1 0 0,-1 0-1,1 0 1,-1 1 0,1-1-1,-1 0 1,1 0 0,-1 0-1,1 0 1,-1 0 0,1 0-1,0 0 1,-1 0 0,1 0-1,-1-1 1,1 1 0,-1 0-1,1 0 1,0-1 0,10-5-8373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5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13805,'0'0'3011,"-2"16"-2178,-1 20-353,3 1-31,0 9 383,0 5-415,3 9-161,6 7-192,-2 6 0,-7-2-96,2-9-224,-2-13-641,0-17-801,2-16-1088,-2-7-2916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4805,'0'36'9881,"-1"9"-4754,0 10-3121,4 182-3053,-1-222 1036,0 0 0,0 0-1,6 18 1,-7-29 0,1 1 0,0 0 1,-1-1-1,2 1 0,-1-1 0,0 1 0,1-1 0,0 0 0,0 0 0,0 0 0,1-1 0,-1 1 0,7 4 0,-9-7-1,0 0-1,0-1 1,0 1-1,0 0 1,0-1-1,0 1 0,1-1 1,-1 0-1,0 1 1,0-1-1,0 0 1,1 0-1,-1 1 1,0-1-1,1 0 1,-1 0-1,0 0 1,0-1-1,1 1 1,-1 0-1,0 0 1,0-1-1,0 1 1,1-1-1,-1 1 1,0-1-1,0 1 0,0-1 1,0 0-1,0 1 1,0-1-1,0 0 1,0 0-1,0 0 1,0 0-1,-1 0 1,1 0-1,0 0 1,0-2-1,4-4 11,-2-1-1,1 0 0,-1 0 1,4-14-1,-4 11 10,16-59-162,-2-2 0,11-121 1,-27 145-759,-8 63-8392,3-8 5493,-1-5 193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9225,'3'57'6028,"5"1"-4057,3 38-1002,-8 155-1004,-3-176-3368,0-221-5816,0 77 5028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 5926,'0'0'9806,"14"0"-8711,3 0-738,0-1 1,0-1-1,0 0 1,25-7-1,-34 7-401,0-1 1,-1 0-1,0 0 1,1 0-1,-1-1 1,-1 0-1,1-1 1,0 1-1,-1-1 1,0-1-1,10-11 1,-6-4-1243,-9 18-2866,-9 5-7253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7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 1377,'-1'2'326,"-14"29"3183,11-8 3680,38-21-3890,-27-2-3078,-1-1 0,1 0 0,-1 0 0,1 0 0,-1-1 0,1 0 0,-1 0 0,7-4 0,-11 5-335,0 0-1,1 0 0,-1-1 1,0 1-1,0 0 0,0-1 1,0 0-1,0 1 0,0-1 0,0 0 1,-1 0-1,1 0 0,-1 0 1,1 0-1,-1-1 0,0 1 1,0 0-1,0-1 0,0 1 1,0-1-1,0 1 0,-1-1 0,1-3 1</inkml:trace>
  <inkml:trace contextRef="#ctx0" brushRef="#br0" timeOffset="1">0 324 6887,'5'10'3106,"13"-2"-479,11 0-321,5-4-929,7-4-223,0 0-194,-4-10-479,-8-4-289,-6-2-96,-9-2-576,-5 4-2211,-7-1-5605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8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221 114 6022,'7'-6'2051,"-1"-1"0,0 0-1,-1 0 1,10-16 0,-2 3-1543,17-20 495,-30 37-853,-11 3 160,4 0-330,1 1 0,-1 0 0,1 0 0,0 1 0,0 0 1,0 0-1,0 0 0,0 1 0,0 0 0,0 0 1,-5 4-1,-10 9-139,-28 25 1,30-24 136,-2 0 28,7-6-5,0 1 1,1 0 0,0 1 0,1 0-1,-19 28 1,30-40-4,1 0 0,-1 0 0,0 0 0,1 0 0,0 0 0,-1 0 1,1 0-1,-1 0 0,1 0 0,0 1 0,0-1 0,0 0 0,0 0 0,0 0 0,0 0 0,0 1 0,0-1 0,0 0 0,0 0 0,1 0 0,-1 0 0,0 0 1,1 0-1,-1 1 0,1-1 0,0 0 0,-1 0 0,1 0 0,0-1 0,-1 1 0,1 0 0,0 0 0,0 0 0,0 0 0,0-1 0,0 1 0,0 0 1,0-1-1,0 1 0,1 0 0,6 3 0,1-1 0,-1 0 0,1 0 0,13 1 0,-2 1 6,-15-4 1,15 5-8,1 1 1,-1 0-1,34 19 0,-49-24 10,-1 1-1,0-1 1,0 1-1,0 0 1,-1 0-1,1 1 1,-1-1-1,1 1 1,-1-1-1,0 1 1,0 0-1,-1 0 1,1 1-1,-1-1 1,0 0-1,0 1 1,-1 0-1,1-1 1,-1 1-1,0 0 1,0 0-1,0 8 1,-1-10-4,0-1 0,0 1 0,0 0 0,0 0 0,-1 0 0,1 0 0,-1 0 0,0-1 0,0 1 0,0 0 0,0-1 1,0 1-1,-1 0 0,1-1 0,-1 0 0,-3 5 0,1-4-7,1-1 1,-1 1-1,0 0 0,0-1 1,-1 0-1,1 0 1,0 0-1,-1-1 0,-8 3 1,-11 1 107,0-2 0,-1 0 1,1-2-1,-38-2 0,18 1 629,94-17-10529,-21 7 4004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5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9417,'0'0'4260,"11"-2"-3523,12-2-289,9-4 641,9-2 96,2-2-1025,-4 0 1,-12 4-161,-2 0-289,-11 6-832,-10 0-1505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49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254 1 1986,'-3'3'11892,"-7"-2"-7297,-29-1-6187,32 0 2840,-7 0-1169,0 0 0,1 1-1,-1 0 1,1 1 0,-1 0 0,-16 7-1,26-8-76,1 0 0,-1 1 0,1 0 0,0 0 0,-1 0 0,1 0-1,0 0 1,0 1 0,1-1 0,-1 1 0,0 0 0,1 0 0,0 0-1,0 0 1,0 0 0,0 0 0,0 1 0,0-1 0,1 1 0,0-1-1,0 1 1,0-1 0,0 1 0,0 0 0,1 0 0,0-1 0,0 9-1,0-12 2,-1 4-18,1-1 0,0 0 0,0 0 1,0 1-1,1-1 0,-1 0 0,1 0 1,0 0-1,2 5 0,-2-6 1,0-1 1,0 0-1,1 0 0,-1 0 1,0 0-1,1 0 0,-1 0 1,1 0-1,0-1 0,-1 1 1,1 0-1,-1-1 0,1 1 1,0-1-1,-1 0 0,1 0 1,0 1-1,0-1 0,-1 0 1,4-1-1,131-4-1173,-54-1 586,-79 5 598,1 1 1,-1 0 0,1 0 0,-1 0-1,1 0 1,-1 1 0,1-1 0,-1 1-1,1 0 1,-1 0 0,7 3 0,-9-2 4,1-1 1,-1 1-1,0-1 1,1 1-1,-1 0 1,0 0 0,0 0-1,0 0 1,0 0-1,-1 0 1,1 0-1,0 0 1,-1 0-1,0 0 1,1 0 0,-1 0-1,0 0 1,0 0-1,0 0 1,-1 4-1,2-3 13,-1 1 0,1 0 0,-1 0 0,0-1 0,-1 1 0,1 0 1,-1 0-1,0-1 0,1 1 0,-2 0 0,1-1 0,0 1 0,-1-1 0,1 0 0,-1 1 0,0-1 0,0 0 0,-1 0 0,1 0 0,0 0 0,-1-1 0,0 1 0,0-1 0,0 1 0,0-1 0,-5 3 0,-3 1 18,0 0 0,0 0 0,-1-1 0,0-1 0,0 0 0,0-1 0,-1 0 0,-15 1 0,-13-1 404,-51-2-1,47-1 343,57-8-2893,9 5-1471,39 1 0,-58 2 3281,36 0-5446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0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62 8712,'-1'2'2974,"-3"13"-1854,1 0 1,0 1 0,-1 20-1,4 98 89,2-61-601,-2 46-629,0-119-561,0-7-886,2-256-3922,7 88 5319,-9 173 216,0 1 0,1 0 0,-1 0 0,0 0 0,0 0 0,1 0 1,-1 0-1,0 0 0,1 0 0,-1 0 0,1 0 0,-1 0 0,1 0 0,0 1 1,-1-1-1,1 0 0,0 0 0,0 0 0,-1 1 0,1-1 0,0 0 1,0 1-1,0-1 0,2 0 0,-1 0 23,1 0 0,-1 1 1,1-1-1,-1 1 0,1 0 0,0 0 1,-1 0-1,1 0 0,0 0 0,2 1 1,4 0-72,-1 2 1,1-1-1,-1 1 1,0 0-1,13 7 1,-11-4-40,0 0 0,0 1-1,0 0 1,-1 1 0,0 0 0,0 0-1,12 17 1,-16-18-36,-1 0-1,0 0 1,0 0-1,-1 1 1,0-1-1,0 1 1,0 0-1,-1 0 1,0 0-1,-1 0 1,0 1-1,0 7 1,-1-7-5,1 0-10,0 1 0,0-1 0,-2 0 1,1 1-1,-1-1 0,0 0 0,-1 0 0,0 0 1,0 0-1,-1 0 0,0 0 0,-1-1 0,-5 11 0,1-9 15,0 1 0,0-1-1,-1-1 1,0 0-1,0 0 1,-1 0 0,-11 6-1,13-10 66,1-1-1,-1 0 1,0-1 0,0 0-1,-1 0 1,1-1-1,-1 1 1,1-2 0,-1 1-1,0-2 1,-11 1-1,-57-1 2631,77 0-2738,0-3-1677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3427,'0'-2'367,"0"-22"4615,0 24-4856,0 0-1,0-1 1,0 1 0,0 0 0,0-1-1,0 1 1,0 0 0,0 0 0,0-1-1,0 1 1,0 0 0,0-1 0,0 1-1,0 0 1,0 0 0,0-1 0,0 1-1,0 0 1,0-1 0,0 1 0,0 0 0,1 0-1,-1-1 1,0 1 0,0 0 0,0 0-1,0-1 1,1 1 0,-1 0 0,0 0-1,0 0 1,1-1 0,-1 1 0,0 0-1,0 0 1,1 0 0,-1 0 0,0 0-1,0 0 1,1-1 0,-1 1 0,0 0-1,1 0 1,-1 0 0,0 0 0,0 0-1,1 0 1,-1 0 0,0 0 0,1 0-1,-1 0 1,0 0 0,1 1 0,-1-1-1,0 0 1,0 0 0,1 0 0,-1 0-1,0 0 1,0 0 0,1 1 0,-1-1-1,0 22 553,-1 90-221,3 129-1052,5-211-1400,-7-30 1774,0 1 0,1 0 0,-1 0 0,0-1 0,1 1-1,-1-1 1,1 1 0,0 0 0,-1-1 0,1 1 0,-1-1 0,1 1 0,0-1 0,-1 1 0,1-1-1,0 0 1,0 1 0,-1-1 0,1 0 0,0 0 0,0 1 0,-1-1 0,1 0 0,0 0-1,0 0 1,0 0 0,-1 0 0,1 0 0,0 0 0,0 0 0,1-1 0,12-4-5705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5317,'-1'78'6272,"1"15"-3309,1-31-2608,12 92 0,-12-149-1010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1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9065,'0'0'4035,"5"0"-2914,13 0-1089,7 0 513,2 0 160,1 0-481,-1 0-96,-4 4-224,-3-4-32,-4 2-1314,0 0-2241,2 2-1634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2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73 8456,'-6'11'628,"2"0"-1,-1 0 1,1 1-1,1-1 1,0 1 0,1 0-1,-2 18 1,2 90 1238,3-73-1594,-1-47-464,-2-99-6803,0-28 3437,7 44 4923,-5 81-1302,0 0 1,0-1-1,1 1 0,-1 0 0,1 0 1,0-1-1,-1 1 0,1 0 0,0 0 0,0 0 1,1 0-1,-1 0 0,2-2 0,-2 3 87,0 0 0,0 0 0,0 1 0,0-1 0,0 0 0,0 1 0,0-1 0,0 1 0,0-1 0,0 1-1,0-1 1,1 1 0,-1 0 0,0 0 0,0 0 0,1-1 0,-1 1 0,2 1 0,1-1 167,0 1 0,1 1-1,-1-1 1,0 0 0,0 1 0,0 0 0,0 0 0,0 0 0,0 1-1,-1-1 1,1 1 0,3 3 0,32 25 50,-28-23-249,-1 0 1,1 1 0,13 16-1,-21-21-56,1 0 0,-2 0 0,1 1 0,-1-1 0,1 1 0,-1-1 0,0 1 0,-1 0 0,1 0 0,-1 0-1,0 0 1,-1 0 0,1 7 0,0-6-21,-1 3 15,1 0 0,-1 0 0,-1-1 1,1 1-1,-4 15 0,3-21-40,-1 0-1,1 0 1,0-1 0,-1 1 0,1 0 0,-1-1 0,0 0 0,0 1-1,0-1 1,0 0 0,0 0 0,0 0 0,-1 0 0,1 0-1,0 0 1,-1-1 0,0 0 0,1 1 0,-1-1 0,0 0-1,-3 1 1,-9 2 122,0-1 0,0 0 0,0-2 0,0 1 0,-29-2 0,28 0 49,15 0-251,10 0-10490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1:5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12684,'0'-2'3427,"18"4"-3491,10-2 64,6 0 32,-7 0-768,1-2-3332,-15 2-5798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4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13 9577,'0'-1'152,"-1"0"0,1 0 0,-1 1 1,0-1-1,1 0 0,-1 1 0,0-1 0,1 1 0,-1-1 0,0 1 0,0 0 0,0-1 0,1 1 1,-1 0-1,0-1 0,0 1 0,0 0 0,0 0 0,0 0 0,1 0 0,-1 0 0,0 0 1,0 0-1,-1 0 0,-9-3 3748,22 150-2601,-2-60-1231,13 388 284,-17-299-661,-2-152 115,-1-15-1598,5-42-10139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4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19 170 7687,'-4'-14'1249,"0"1"0,1 0 0,-4-27-1,7 37-1177,0 0 0,0 0 0,0 0 1,0 1-1,0-1 0,0 0 0,1 0 0,-1 1 0,1-1 0,0 0 0,0 0 0,0 1 0,0-1 0,0 1 0,1-1 0,-1 1 0,1 0 0,-1-1 0,1 1 0,0 0 0,0 0 0,0 0 0,0 0 0,0 1 0,1-1 0,2-1 0,6-2-22,0 1-1,0 1 1,0 0-1,1 1 0,-1 0 1,23-1-1,-4 3-30,45 4-1,-63-1 24,1 0 0,-1 1 0,0 0-1,0 1 1,0 1 0,-1 0 0,0 0 0,0 1 0,0 0-1,-1 1 1,0 0 0,-1 1 0,1 0 0,-2 0 0,1 1-1,12 20 1,-18-23-37,1 0-1,-2 0 1,1-1-1,-1 2 0,0-1 1,1 12-1,-2-16 16,-1 0 0,1 0 0,-1 0 0,0 0-1,0 0 1,0 0 0,0 0 0,-1 0 0,1 0-1,-1 0 1,0 0 0,0 0 0,0-1 0,0 1-1,0 0 1,-1 0 0,1-1 0,-1 1 0,-2 2 0,-3 0 37,1 0 1,-2-1 0,1 0-1,0 0 1,-1 0 0,0-1 0,-13 3-1,-64 13-55,68-16 14,-85 11 164,61-10 591,-63 15 0,103-19-768,1 0-1,-1 0 1,0 0 0,0 0-1,1 1 1,-1-1-1,0 0 1,0 1-1,1-1 1,-1 0-1,0 1 1,1-1 0,-1 1-1,1-1 1,-1 1-1,0-1 1,1 1-1,-1 0 1,1-1 0,-1 1-1,1 0 1,0-1-1,-1 1 1,1 0-1,0-1 1,0 1 0,-1 0-1,1 0 1,0-1-1,0 1 1,0 0-1,0 0 1,0 0 0,0-1-1,0 1 1,0 0-1,0 0 1,0-1-1,0 1 1,1 0-1,-1 0 1,1 1 0,0 1-124,0-1 1,1 1 0,-1-1 0,1 1 0,0-1 0,0 1 0,0-1 0,0 0-1,0 0 1,3 2 0,2 1-526,1 0 1,0-1-1,0 0 1,0 0-1,0-1 0,0 0 1,11 2-1,28 3-5118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3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16 4580,'-12'-14'4278,"11"14"-4165,1 0-1,0-1 0,0 1 0,-1 0 1,1 0-1,0 0 0,0 0 0,-1 0 1,1 0-1,0 0 0,0 0 0,-1 0 1,1 0-1,0 0 0,0 0 0,-1 0 1,1 0-1,0 0 0,0 0 1,-1 0-1,1 0 0,0 0 0,0 0 1,-1 0-1,1 0 0,0 0 0,0 0 1,-1 0-1,1 1 0,0-1 0,0 0 1,-1 0-1,-8 29 3569,4-9-4631,-18 64 999,-50 173-781,67-240 444,2-15-677,2-24-1084,1-3 2372,2 25-301,0 0-1,0 0 1,-1-1-1,1 1 1,0 0-1,0 0 1,0 0-1,-1 0 1,1 0-1,0 0 1,0 0-1,0 0 1,0 0-1,-1 0 0,1 0 1,0 1-1,0-1 1,-1 0-1,1 1 1,0-1-1,0 0 1,-1 1-1,1-1 1,0 1-1,40 16 290,-17-7-75,-6-4-170,1 0 1,-1-1-1,1-1 0,-1-1 1,1-1-1,31 0 0,-48-2-93,0 0-1,0 0 0,0 0 1,0-1-1,0 1 0,0-1 0,0 1 1,0-1-1,0 0 0,0 0 1,-1 0-1,1 0 0,0 0 0,-1 0 1,1-1-1,0 1 0,-1 0 1,2-3-1,0 0-148,0 0 1,0 0-1,0-1 0,-1 1 1,0-1-1,4-10 1,-1-4-723,-1 0 0,4-35 1,-8 52 845,5-149 826,-5 121 3348,0 38-3679,-1 14-317,-2 0 0,-1 0 1,-7 24-1,-2 13 143,-6 74 795,6 1 0,4 149 0,11-282-1205,-1 0 0,1-1-1,-1 1 1,1 0 0,0 0 0,-1-1 0,1 1-1,0-1 1,-1 0 0,1 1 0,0-1 0,-1 0-1,1 0 1,0 0 0,3-1 0,5 2-2052,3 1-1843,3-2-3315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6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61 4228,'20'0'2915,"5"0"64,5 0-1058,2-2-319,-1-6 256,4-4-353,-6 0-896,1 2-129,-14 2-384,-5 2-64,-9 4-576,-11 2-8072,-23 22 96</inkml:trace>
  <inkml:trace contextRef="#ctx0" brushRef="#br0" timeOffset="1">1 340 1922,'29'0'5573,"10"0"-3139,6-2 705,8-10-1409,4-2-545,0-2-256,-1-6-352,-6-1-449,-6-3-64,-15-4-1794,-6-1-2274,-9-7-6566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4.6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 3587,'24'-5'11536,"6"-8"-8244,-21 9-3557,0 0 0,0 0 0,0 1 0,0 1 0,0-1 0,19-1 0,-3 4-7198,-18 0 2306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5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6214,'0'0'8525,"34"-6"-5605,47-3-2818,-25 8-5222,-41 1 294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5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7175,'12'0'1377,"13"0"993,7 0 97,9 0-1122,4 0 160,3 0-768,4 0-449,-4 0-352,-5 0-352,-9 0-2082,-9 0-2916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4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0 352,'-11'29'2840,"-38"119"2757,44-132-5170,2 2 1,0-1-1,1 0 1,1 1 0,0-1-1,4 33 1,-3-49-408,1 1 0,0 0-1,0-1 1,0 1 0,0-1 0,0 1 0,0-1 0,0 0 0,1 0 0,-1 1 0,0-1-1,1 0 1,-1 0 0,1 0 0,-1 0 0,1 0 0,-1-1 0,3 2 0,36 13 40,-32-12-23,11 4-5,-3-2-29,0 1 0,-1 0 0,0 1 0,23 14 0,-33-18 6,-1 1-1,0-1 1,0 1-1,0 0 1,-1 0-1,1 0 1,-1 1-1,0-1 1,0 1-1,-1 0 1,1 0-1,-1 0 0,0 0 1,0 0-1,-1 0 1,0 0-1,0 1 1,1 7-1,0 0 257,-1-1 0,-1 1 0,0 0 0,-1 0 0,-2 17 0,1-24-164,1 0-1,-1-1 1,-1 1 0,1-1 0,-1 1-1,0-1 1,0 0 0,0 0 0,-1 0-1,0 0 1,0-1 0,0 1 0,-7 5-1,2-3-64,1 1 0,-1-1 0,0-1 0,-1 0 0,0 0-1,0-1 1,0 0 0,0 0 0,-1-1 0,0-1 0,0 0-1,0 0 1,-22 1 0,31-4-222,0 0 1,1 0-1,-1-1 0,0 1 0,1-1 1,-1 0-1,0 1 0,1-1 0,-1 0 1,1 0-1,-1 0 0,1 0 0,-1 0 1,1 0-1,0 0 0,0-1 0,-1 1 1,1-1-1,0 1 0,0 0 0,0-1 1,1 0-1,-1 1 0,0-1 0,0 1 1,1-1-1,-1 0 0,1 0 1,0 1-1,-1-1 0,1 0 0,0 0 1,0-3-1,-1-31-4341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4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8904,'5'0'2627,"13"0"-2211,9 6 769,9 6 481,10-6-417,6-4-448,1-2-257,4 0-319,-5-10-65,-9-6-96,-9 0-192,-11 4-1057,-7 4-1025,-2 2-833,-5 6-2723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1 6662,'-3'-1'373,"1"1"-1,-1 0 1,1 0-1,-1 1 1,1-1 0,-1 0-1,0 1 1,1 0-1,-1-1 1,1 1-1,0 0 1,-1 0-1,1 1 1,-4 1-1,3 1-338,0-1-1,0 1 1,1 0-1,-1-1 1,1 1 0,0 1-1,-3 5 1,-5 13 575,0 1 0,-6 26 0,13-40-463,1 1 0,0 0 0,0 0 0,1 0 0,1 0-1,0 0 1,1 15 0,0-25-180,-1-1-1,1 1 0,-1 0 1,1-1-1,-1 1 0,1-1 1,-1 1-1,1-1 0,0 1 1,-1-1-1,1 1 1,0-1-1,-1 0 0,1 1 1,0-1-1,0 0 0,-1 1 1,1-1-1,0 0 0,0 0 1,-1 0-1,1 0 0,0 0 1,0 0-1,1 0 0,28 0-102,-22-1 22,24 1-356,1-1-1,47-9 1,-67 8 181,0 0 1,0 1 0,0 0 0,0 1 0,17 2 0,-29-2 271,1 1 1,-1 0 0,0-1 0,0 1-1,0 0 1,1 0 0,-1-1 0,0 1 0,0 0-1,0 0 1,0 0 0,-1 0 0,1 0-1,0 1 1,0-1 0,-1 0 0,1 0-1,0 0 1,-1 1 0,1-1 0,-1 0-1,0 1 1,1-1 0,-1 0 0,0 1 0,0 1-1,3 41 740,-3-39-621,0 7 282,-1 0-1,0 1 0,-1-1 1,0 0-1,0 0 0,-2 0 1,-5 16-1,6-22-216,0 0 0,0-1 0,0 1 0,0-1 1,-1 0-1,0 0 0,0 0 0,-1-1 0,1 1 0,-1-1 0,0 0 1,0-1-1,0 1 0,0-1 0,-1 0 0,-9 4 0,5-3-183,1-1 0,-1-1 0,1 0 0,-1 0 0,0-1 0,0 0 0,-16-1 0,22 0-383,-1-1 0,1 1 0,0-1 0,-1 0 1,1 0-1,-1 0 0,1-1 0,0 1 0,0-1 0,0 0 0,0 0 0,0-1 0,1 1 0,-1-1 0,0 0 0,1 0 0,0 0 0,-5-6 0,-9-20-5665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5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9001,'5'0'1377,"8"0"-673,10 0 1667,9 4-962,9 0-544,2 0-257,5-2-351,2-2-257,-4 0 64,-3 0-1057,-7 0-1185,-2 0-1378,0 0-2625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56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185 111 4708,'-23'-10'8209,"-7"5"-4345,27 5-3782,-1 0 0,1-1-1,0 2 1,0-1 0,0 0 0,0 1 0,0-1 0,0 1-1,-1 0 1,1 0 0,1 0 0,-1 0 0,0 1-1,0-1 1,0 1 0,-2 2 0,-3 4-70,1 1 0,0 0-1,0 1 1,1-1 0,0 1 0,1 1 0,0-1 0,1 1 0,0 0-1,1 0 1,-4 14 0,3 2-1,1-1 0,2 0 1,2 50-1,0-66-12,1 0 0,1 0 1,0 0-1,0-1 0,0 1 1,2-1-1,-1 0 0,1 0 1,0 0-1,1-1 0,0 0 1,0 0-1,11 11 0,-4-6-1,0-1-1,1 0 1,0-1-1,1 0 1,0-1-1,29 14 1,-31-18-62,-1-1 0,1-1-1,1 0 1,-1-1 0,1 0 0,-1-1 0,1-1-1,0 0 1,25-2 0,-31 0 31,-1 0-1,1 0 1,-1-1 0,1 0-1,-1-1 1,0 1 0,0-1-1,0-1 1,0 1-1,0-1 1,-1-1 0,0 1-1,0-1 1,0 0 0,0 0-1,-1-1 1,0 1 0,8-12-1,-6 5 38,0-1-1,-1 1 0,0-1 1,-1-1-1,0 1 1,-2-1-1,1 0 0,2-20 1,-2-12 181,-3-58 1,-1 65 58,0 23-129,-1 1 0,0-1 0,-2 1 0,1 0 0,-2 0 0,0 0 0,-1 0-1,-13-27 1,15 36-53,0 0 0,-1 0 0,1 0 1,-2 1-1,1 0 0,0 0 0,-1 0 0,0 0 0,0 1 0,-1-1 0,1 2 0,-1-1 0,0 0 0,0 1 0,0 0 0,0 0 0,-1 1 0,1 0 0,-1 0 0,1 1 0,-1-1 0,-12 0 0,6 2-171,0 1 1,0 0-1,1 0 0,-1 1 1,0 1-1,1 0 1,0 1-1,-1 0 0,-20 11 1,0 3-3004,-61 47 1,68-46 667,-37 23-7678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5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0 8712,'-2'1'521,"0"1"0,1-1 0,-1 0 0,1 1-1,-1-1 1,1 1 0,0-1 0,-1 1 0,1 0 0,-2 3-1,-6 22 1130,6 33-2103,3-48 1033,-31 613 1561,24-508-2259,7-66-2594,0-51 2664,0 0 0,0 0-1,0 0 1,0 0 0,0 0-1,0 0 1,0 0-1,0 0 1,0-1 0,0 1-1,0 0 1,0 0 0,0 0-1,0 0 1,0 0 0,1 0-1,-1 0 1,0 0-1,0 0 1,0 0 0,0 0-1,0 0 1,0 0 0,0 0-1,0 0 1,0 0 0,0 0-1,0 0 1,1 0-1,-1 0 1,0 0 0,0 0-1,0 0 1,0 0 0,0 0-1,0 0 1,0 0 0,0 0-1,0 0 1,0 0-1,0 0 1,0 0 0,1 0-1,-1 0 1,0 0 0,0 1-1,0-1 1,0 0 0,0 0-1,0 0 1,0 0-1,0 0 1,0 0 0,0 0-1,0 0 1,0 0 0,0 0-1,0 0 1,0 0 0,0 0-1,0 1 1,0-1-1,0 0 1,0 0 0,0 0-1,0 0 1,17-7-5451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5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8104,'1'83'8927,"-1"3"-7224,2 91-2196,-2-191 625,0 7-140,0 0 1,0 0-1,-1 0 0,0 0 0,-2-9 1,-4-1-3752,-5 0-3725,8 14 400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6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1 130 12428,'11'0'1761,"10"-4"-351,4-14-225,9-4-705,5-2 65,-3-1-353,-4 5-32,-9 6-1217,-8 12-2498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6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42 139 7911,'0'0'178,"-1"0"0,1 0 0,0 0 0,0 0 0,-1 0 0,1 0 0,0 0 0,0 0 0,0 0 0,-1 0 0,1 0 0,0 0 0,0 0 0,0 0 0,-1 0 0,1 0 0,0-1 0,0 1 0,0 0 0,-1 0 0,1 0 0,0 0 0,0 0 0,0 0 0,-1 0 0,1-1 0,0 1 0,0 0 0,0 0 0,0 0 0,0-1 0,0 1 0,-1 0 0,1 0 0,0 0 0,0-1 0,0 1 0,0 0 0,0 0 0,0 0 0,0-1 0,6-9 1100,14-10-1714,-5 8 415,0 1 0,0 0 0,1 1 0,0 1 0,0 1 0,1 0 0,1 1 0,-1 1 0,1 1 0,0 0 0,0 1 0,0 1 0,1 1 0,21 0 0,-33 2 4,-1 0-45,-1 0-1,1 0 1,-1 0-1,1 1 1,-1 0-1,7 2 1,-11-3 61,1 1 0,-1 0 1,0-1-1,0 1 0,1 0 0,-1 0 1,0 0-1,0 0 0,0 0 1,0 0-1,0 0 0,0 0 0,0 0 1,0 0-1,-1 1 0,1-1 0,0 0 1,-1 1-1,1-1 0,-1 1 0,1-1 1,-1 0-1,0 1 0,0-1 1,1 1-1,-1-1 0,0 1 0,-1 1 1,2-7 1068,0 4-1060,-1-1 0,0 1 0,0-1-1,0 1 1,0-1 0,0 0 0,0 1 0,0-1-1,0 1 1,0-1 0,0 1 0,0-1 0,0 1-1,0-1 1,0 1 0,0-1 0,0 1-1,0-1 1,-1 1 0,1-1 0,0 1 0,0-1-1,-1 1 1,1 0 0,0-1 0,-1 1 0,1-1-1,0 1 1,-1 0 0,1-1 0,-1 1-1,1 0 1,0-1 0,-1 1 0,1 0 0,-1 0-1,1 0 1,-1-1 0,1 1 0,-2 0 0,-5-2 47,0 0 1,0 0 0,-1 0 0,1 1 0,-1 1 0,1-1 0,-1 1 0,0 0 0,1 1 0,-1 0-1,1 0 1,0 1 0,-1 0 0,1 0 0,0 0 0,-13 7 0,1 4-21,1 1-1,0 0 1,1 1 0,0 1 0,2 1 0,0 0 0,0 1-1,2 0 1,0 1 0,-18 40 0,18-32 18,1 1 0,2 0-1,1 1 1,1 0 0,1 0 0,2 1 0,-3 55 0,8-82-48,-1 27 32,1 0-1,7 45 1,-5-65-33,0 0 0,1 0 0,0 0 0,1 0 0,0-1 0,0 1 1,1-1-1,1 0 0,-1 0 0,14 15 0,-11-16-1,1 0-1,-1 0 0,2-1 1,-1 0-1,1-1 1,0 0-1,0-1 1,1 0-1,0 0 1,0-1-1,0 0 1,0-1-1,18 2 1,-1-1 84,-1-2 0,1 0 0,0-2 0,43-6 0,-61 5-44,1-2 1,0 1-1,-1-2 0,1 1 1,-1-1-1,0-1 0,0 0 1,0 0-1,-1-1 0,9-7 1,-6 4 16,-1-1 1,0 0 0,-1-1 0,0 0-1,0-1 1,13-22 0,-21 32-86,-1 0 0,0 0 0,1-1 0,-1 1 0,0 0-1,-1-1 1,1 1 0,0-1 0,0-3 0,-12 18-18846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7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113 244 11947,'0'0'152,"-1"0"0,1-1 0,0 1-1,-1 0 1,1 0 0,-1-1 0,1 1 0,0 0-1,-1-1 1,1 1 0,0 0 0,-1-1-1,1 1 1,0 0 0,-1-1 0,1 1 0,0-1-1,0 1 1,0-1 0,-1 1 0,1 0-1,0-1 1,0 1 0,0-1 0,0 1-1,0-1 1,0 1 0,0-1 0,0 1 0,0-2-1,0-20-192,0 13 363,2-1-231,-1-1 0,1 0 0,1 1 0,0-1 0,0 1 1,1 0-1,0 0 0,9-14 0,-7 13-55,-1-1 0,1 0 0,-2-1 0,0 1 0,4-21 0,-10 80 471,3 56 1,0 34-461,-9 369 448,8-483-466,-4-22-58,0 0 1,1-1-1,-1 1 1,0-1 0,0 0-1,0 0 1,-4-1-1,3 1-42,-6 0-18,0 0 1,0-1-1,0 0 1,-14-3-1,21 2 95,-1 1 0,1-1 0,-1 0 1,1 0-1,0-1 0,0 1 0,0-1 0,0 0 0,0 0 0,0 0 0,1 0 0,-4-6 1,50 7 889,145-7 82,-156 5-1297,0-2 0,-1-1 0,58-21-1,26-22-6566,-59 22-1746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7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474 76 9673,'1'-4'428,"-1"0"0,-1 1 0,1-1 0,0 0 0,-1 0 0,0 1 0,0-1 0,0 1 0,0-1 0,-1 1-1,1-1 1,-1 1 0,-2-4 0,2 5-288,0 0 0,0 0 0,0 0-1,0 1 1,0-1 0,0 1 0,-1-1 0,1 1-1,-1 0 1,1 0 0,-1 0 0,1 0 0,-1 1-1,0-1 1,1 1 0,-1-1 0,0 1 0,1 0-1,-5 0 1,-4 0-120,0 1 0,0 0 0,0 0 0,0 1 0,1 1 0,-1 0 0,0 0 0,1 1 0,0 0 0,0 1 0,-17 11 0,-15 8 4,-3 1 281,1 3 1,-64 50-1,106-76-315,0 0-1,0 0 1,0 0 0,0 0 0,0 0 0,1 1-1,-1-1 1,1 1 0,-1-1 0,1 1 0,0-1-1,0 1 1,0 0 0,0 0 0,1-1-1,-1 1 1,1 0 0,-1 0 0,1 0 0,0 0-1,0-1 1,1 1 0,-1 0 0,1 0 0,0 4-1,1-1-11,1-1-1,-1 0 0,1 0 0,-1 0 0,2 0 1,-1-1-1,0 1 0,1-1 0,0 0 0,0 0 1,9 7-1,19 12-5,40 20-1,-47-29-10,1 1-1,-2 1 0,31 27 1,-48-37 31,0 2 0,0-1 0,-1 1 0,0 0 0,0 0 0,-1 1 0,0 0 1,0 0-1,-1 0 0,-1 0 0,1 1 0,-1-1 0,3 20 0,-3-4-69,0 1 0,-2 0 0,-1-1 1,-4 38-1,4-60 22,-1 0 0,0 0 0,0-1 0,0 1 0,-1 0 1,1-1-1,-1 1 0,1-1 0,-1 0 0,0 1 0,0-1 1,0 0-1,0 0 0,0 0 0,0 0 0,-1-1 0,1 1 0,-1 0 1,1-1-1,-1 0 0,1 0 0,-1 0 0,0 0 0,0 0 0,1 0 1,-1-1-1,-6 1 0,-8 2-147,-1-2 0,0 0 0,-25-3-1,23 1 129,13 1-19,0-1 0,0 1-1,1-1 1,-1-1-1,0 0 1,0 0 0,1 0-1,-1 0 1,-6-5-1,10 6 92,1-1 0,-1 0-1,1 0 1,-1 0-1,1 0 1,0 0-1,0 0 1,0 0-1,0-1 1,0 1-1,0-1 1,1 1 0,-1-1-1,1 0 1,0 0-1,0 0 1,0 1-1,0-1 1,0 0-1,1 0 1,-1 0-1,1 0 1,0-4 0,1-7-4,0 1 0,1-1 0,1 1 0,0 0 0,1-1 1,1 2-1,0-1 0,0 0 0,1 1 0,14-20 0,89-173 1198,-86 157-297,-3-2 0,20-67-1,-38 108-732,0 0 1,-1-1-1,1 1 0,-1-13 1,-1 20 2,-8 20-1889,-9 41-2921,12-24-298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5317,'4'3'7122,"-1"5"-4185,5 21-2692,-8-27 448,6 38-117,-1 0 0,-3 0 1,-3 66-1,-1-27-308,-10 129 33,2-77-436,9-118 596,1-9-5564,0-22-6041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13485,'7'-10'2114,"9"-2"-801,9-5-576,12-1 31,8-2-127,10-2-193,4 1-351,-4-1-33,-5 4-32,-9 4-128,-12 6 31,-11 4-767,-4 2-706,-9 2-1056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38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1666,'0'6'5477,"0"1"-4260,11-3 1602,14 4-321,9 0-448,12 0-160,6 2-577,0-2-608,1-4-481,-3 0 160,-7-4-352,-7 0 96,-4 0-512,-11 0-1570,-10 0-3395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2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9 1057,'-2'0'1602,"0"-2"-610,-3 0 130,3 0-162,0 2 65,2-2 1089,-3 2-128,1 0-833,0 0-288,0 0-288,-1 4-481,3 12 0,-2 8-416,0 4-2499,-5 1-4068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3:44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3812,'114'0'12392,"-61"0"-9655,4 6-8225,-46-4 587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4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31 6150,'13'-9'4922,"-8"17"-2279,-4 30-1263,-2-26-1239,-4 82 69,-25 143 1,13-127-296,14-217-2888,6 60 2727,2 1 1,2 0-1,22-80 1,0 4 559,-27 106-176,0 6 1150,-1 22-819,-1 161-74,0-170-421,0 0 1,0 0-1,0 1 0,1-1 0,0 0 0,-1 0 0,1 1 0,0-1 0,0 0 0,1 0 0,-1 0 0,1 0 0,-1 0 0,1-1 0,0 1 0,0 0 0,0-1 0,0 0 0,1 1 0,-1-1 0,1 0 0,-1 0 0,1 0 0,0 0 0,0-1 0,0 1 0,0-1 0,0 0 0,0 0 0,0 0 0,0 0 0,0 0 0,1-1 0,-1 1 0,0-1 1,5 0-1,-5 0 21,1 0 0,-1-1 0,0 1 1,0-1-1,0 1 0,0-1 1,0 0-1,0-1 0,0 1 0,0 0 1,0-1-1,-1 0 0,1 1 1,-1-1-1,1 0 0,-1 0 0,1-1 1,1-1-1,4-6 21,-1-1 1,0 1-1,8-17 0,-11 18 6,1 1 0,0-1 0,0 1 0,1 0-1,10-11 1,-4 60 1190,0 18-873,-2 0 0,-4 1 0,0 92 0,-3-43-494,0-87-1071,-2-22 1069,-1 1 0,0 0 0,1-1 0,-1 1 0,1-1 0,-1 1 0,1-1-1,-1 1 1,1-1 0,-1 1 0,1-1 0,0 1 0,-1-1 0,1 0 0,-1 1 0,1-1 0,0 0 0,0 1 0,-1-1 0,1 0 0,0 0 0,-1 0 0,1 0 0,0 0 0,0 0 0,1 0 0,13 0-3687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4068,'-1'54'7000,"-1"0"-4629,-2 54-1194,3 31-207,0-69-2181,1 0-4890,0-48 1382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85 7847,'-3'4'4698,"2"8"-4141,1-9-89,3 317 3114,3-110-3400,-6-172-108,-1-38-69,1 0 0,0 0-1,-1 0 1,1 0 0,-1 0 0,1 1-1,-1-1 1,1-1 0,-1 1-1,1 0 1,-1 0 0,1 0-1,-1 0 1,1 0 0,-1 0-1,1 0 1,0-1 0,-1 1-1,1 0 1,-1 0 0,1-1-1,0 1 1,-1 0 0,1-1-1,0 1 1,-1 0 0,1-1-1,0 1 1,-1 0 0,1-1-1,0 0 1,-5-11-422,1-1 1,1 0-1,0 0 1,1 0-1,0 0 1,1 0-1,1-1 1,1-17-1,-1 17 34,0-27-658,-1 0 11,2-1 1,9-63-1,-7 91 1054,0 1 0,1-1 0,1 1 0,0 0 0,0 0-1,1 0 1,1 1 0,0 0 0,1 0 0,0 1 0,15-17-1,-11 16 253,0 1 0,1 0 0,0 1-1,0 0 1,1 1 0,0 1-1,1 0 1,0 1 0,0 1 0,0 0-1,1 1 1,0 0 0,0 1-1,0 1 1,0 1 0,31-1 0,-46 3-264,0 0 1,1 0-1,-1 0 1,0 0-1,0 1 1,1-1-1,-1 0 1,0 0-1,0 1 1,0-1-1,1 1 1,-1-1-1,0 1 1,0 0-1,0-1 1,0 1-1,0 0 1,0 0-1,0 0 1,0 0-1,0 0 1,0 0-1,-1 0 1,1 0-1,0 0 1,-1 0-1,1 0 1,-1 0-1,1 0 1,-1 1-1,1-1 1,-1 0-1,0 0 1,0 1-1,0-1 1,1 0-1,-1 0 1,0 1 0,0-1-1,-1 0 1,1 0-1,0 1 1,0-1-1,-1 2 1,0 2 38,0 0 1,-1 0-1,0 0 1,1 0-1,-1 0 1,-1-1-1,1 1 1,-1-1-1,-6 9 1,-16 11 17,-2 0 0,-45 30-1,42-33-71,0 2 0,-28 29 0,58-51-121,1 0-1,0-1 1,-1 1-1,1-1 1,0 0 0,-1 1-1,1-1 1,0 0-1,0 1 1,0-1-1,-1 0 1,1 0-1,0 0 1,0 0-1,0 1 1,0-1-1,-1 0 1,1-1-1,0 1 1,0 0-1,0 0 1,0 0-1,-1 0 1,2-1 0,30-2 833,-25 1-394,1 0 1,0 0-1,-1 1 0,1 0 1,0 1-1,14 0 0,-19 1-181,0 0 0,1 0 0,-1 0 0,0 0 0,0 1 0,0-1 0,0 1 0,0 0 0,0 0 0,0 0-1,-1 0 1,1 0 0,-1 0 0,1 1 0,-1 0 0,0-1 0,3 6 0,13 22 466,-1 1 0,-2 1 1,-1 0-1,19 65 0,-2-6-195,-30-88-427,0 0 0,0 0-1,1-1 1,-1 1 0,1 0 0,-1-1 0,1 1 0,0-1 0,0 1 0,5 3 0,-6-5-91,0-1 0,0 1-1,0-1 1,0 1 0,1-1 0,-1 1 0,0-1 0,0 0 0,0 1 0,1-1 0,-1 0 0,0 0 0,0 0 0,1 0 0,-1 0 0,0 0 0,0 0 0,1-1 0,-1 1 0,0 0 0,0-1 0,1 1 0,-1-1-1,0 1 1,0-1 0,0 1 0,0-1 0,0 0 0,0 0 0,2-1 0,22-28-3853,6-12-3529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286 20 2562,'0'0'5355,"0"-1"-5091,-1 0 0,1 1 0,0-1 0,0 1 0,0-1 0,0 0 0,-1 1 0,1-1 0,0 0 0,-1 1 0,1-1 0,0 1 0,-1-1 0,1 1 0,-1-1 0,1 1 0,-1-1 0,1 1 0,-2-1-1,-7-2 18,0 2-1,0-1 0,0 1 0,0 0 1,0 1-1,0 0 0,0 1 0,-12 1 0,15 0-291,0 0 0,1 0 0,-1 1 0,1-1-1,-1 1 1,1 0 0,0 1 0,0-1-1,0 1 1,1 0 0,-1 0 0,1 1 0,-5 6-1,-12 13 28,-31 50-1,47-66-11,1 1-1,-1 0 1,1 0-1,1 0 1,-1 1-1,2-1 1,-1 1-1,1 0 1,1 0-1,-1 11 1,2-14-2,0 0 0,1-1 0,-1 1 0,1 0-1,1 0 1,-1 0 0,1 0 0,0-1 0,1 1 0,3 6 0,-3-9 4,0 1 0,0-1-1,0-1 1,1 1 0,-1 0-1,1-1 1,0 1 0,0-1-1,0-1 1,1 1 0,-1 0-1,1-1 1,-1 0 0,10 3 0,-6-2 6,0-1 1,0 0 0,0 0 0,1-1-1,-1 0 1,1-1 0,-1 0 0,0 0-1,1 0 1,-1-1 0,1-1 0,9-2-1,-12 2-474,1 0 0,-1-1-1,0 0 1,0 0 0,-1 0-1,1-1 1,-1 1 0,1-2-1,7-7 1,12-18-5501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6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71 1505,'-2'39'7906,"-1"6"-3642,-17 110-3470,5-34-550,12-106-179,0-15 205,-3-24 200,5 21-469,-3-20-180,0-1 0,2 1 1,0 0-1,2-1 1,0 1-1,2-1 0,1 1 1,0 0-1,2 0 0,1 0 1,0 1-1,18-39 0,-22 58 151,0-1 0,1 1-1,0 0 1,-1 0-1,1 1 1,0-1-1,0 0 1,0 1 0,1 0-1,-1 0 1,1 0-1,6-3 1,51-18 530,-51 20-458,-2 0-52,1 0 0,0 0 0,0 1 1,0 0-1,0 1 0,0 0 0,0 0 1,0 1-1,0 0 0,15 2 0,-23 0-3,0-1-1,0 0 1,0 0-1,0 1 0,0-1 1,-1 1-1,1-1 1,-1 0-1,1 1 1,-1-1-1,1 1 0,-1 0 1,0-1-1,1 1 1,-1-1-1,0 1 1,0-1-1,0 1 0,-1 0 1,1-1-1,0 1 1,-1 1-1,1 6 177,-1 2-89,-1-1 1,0 1-1,0-1 0,-1 0 1,-1 0-1,1 0 1,-2 0-1,1-1 0,-1 1 1,-1-1-1,0 0 0,-10 12 1,6-9-67,0 0 1,-1 0 0,-1-1-1,0-1 1,0 0 0,-1-1-1,-25 15 1,33-21 15,0-1 0,-1 0 1,1-1-1,0 1 0,-1-1 0,1 0 0,-1 0 0,1-1 1,-7 1-1,12-1-170,0-1 127,0 0 1,0 1 0,0-1-1,1 0 1,-1 0 0,0 1-1,0-1 1,1 0 0,-1 1-1,0-1 1,1 0 0,-1 1 0,1-1-1,-1 1 1,1-1 0,-1 1-1,2-1 1,5 0 39,0 1 1,0 1-1,0-1 0,0 1 0,-1 0 1,1 1-1,0 0 0,0 0 0,-1 0 1,1 1-1,-1 0 0,0 0 0,11 8 1,-6-4 67,14 10 77,37 19-1,-53-32-164,0 0 0,0-1 0,1 0 0,-1-1 0,1 1 0,0-2 0,-1 0 0,14 1 0,-12-2-236,0 0-1,0-1 1,0-1-1,14-2 1,-18 1-330,0 1 0,0-1 1,0 0-1,0-1 0,-1 0 0,1 0 1,6-6-1,23-19-3190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132 128 3427,'-2'-5'10171,"-5"9"-6910,-3 8-4169,1 2 992,1 0 0,0 1 0,1 0 0,1 0-1,1 1 1,0-1 0,-3 19 0,3-7-41,2 0 0,1 0 0,3 41 1,-1-65-71,0-1 1,1 0-1,-1 1 0,0-1 1,1 0-1,0 1 1,0-1-1,-1 0 1,1 0-1,1 0 1,-1 0-1,0 0 1,0 0-1,1 0 1,-1 0-1,1 0 1,0-1-1,-1 1 1,1 0-1,0-1 1,0 0-1,0 1 1,0-1-1,0 0 1,0 0-1,0 0 1,1 0-1,-1-1 0,0 1 1,1 0-1,1-1 1,1 1 19,-1-1 0,0 1 0,0-1-1,0 0 1,0-1 0,0 1 0,0-1 0,0 0 0,0 0 0,0 0 0,0 0-1,0-1 1,0 1 0,-1-1 0,1 0 0,-1 0 0,7-5 0,3-7 7,0 1 1,-1-2 0,-1 0 0,0 0 0,-1-1 0,0 0-1,-2-1 1,0 0 0,6-18 0,-5 10-7,-2 0 0,0-1 0,-2 0 1,-1 0-1,2-49 0,-6 71 48,0 1-1,0 0 1,-1 0-1,1 0 1,0 0 0,-1-1-1,0 1 1,0 0-1,0 0 1,0 0-1,0 0 1,-1 1 0,1-1-1,-1 0 1,0 0-1,-3-3 1,2 3 12,-1 1 1,1-1-1,-1 1 1,1 0-1,-1 0 1,0 1-1,1-1 0,-1 1 1,0-1-1,0 1 1,0 0-1,-7 0 1,-3-1 7,0 1 1,0 0 0,0 0 0,0 2-1,0 0 1,1 0 0,-1 2 0,-20 4-1,28-5-80,1 0 0,-1 1 0,0-1 0,1 1 0,0 0 0,0 0-1,0 1 1,0 0 0,0 0 0,0 0 0,1 0 0,0 1-1,0-1 1,0 1 0,1 0 0,-1 0 0,1 1 0,1-1 0,-1 1-1,1-1 1,-4 11 0,5-9-402,0 0 1,0 0-1,0-1 0,0 1 0,2 7 0,-1-10-196,0 0 0,1 1 0,-1-1 0,1 0 0,0 0-1,1 0 1,-1-1 0,1 1 0,2 5 0,15 14-4872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23 3395,'0'-1'354,"0"1"-1,-1-1 1,1 0-1,0 0 1,0 1-1,0-1 0,0 0 1,-1 1-1,1-1 1,0 0-1,-1 1 1,1-1-1,0 0 1,-1 1-1,1-1 1,-1 1-1,1-1 1,-1 1-1,1-1 0,-1 1 1,0-1-1,0 0 1,-21-6 2585,-32 6-3022,41 2 553,8-1-439,0 1 0,0 0-1,0 0 1,1 0-1,-1 1 1,0-1 0,1 1-1,-1 0 1,1 1-1,0-1 1,-1 1 0,1 0-1,0 0 1,1 0 0,-1 0-1,1 1 1,-1-1-1,-3 7 1,-7 8-76,2 1 1,-18 35-1,26-46 83,-3 7-50,2 1 0,0-1 0,1 1 0,0 0 0,2 0 0,-1 0 0,2 0 0,0 0-1,3 22 1,-2-34 16,0 0-14,0 0-1,1 0 1,-1 0 0,1 0 0,0 0 0,0 0-1,1 0 1,-1 0 0,1 0 0,0 0 0,0-1-1,0 1 1,1-1 0,-1 1 0,1-1 0,0 0-1,0 0 1,0 0 0,0 0 0,0-1 0,0 1-1,1-1 1,0 0 0,-1 0 0,1 0 0,0-1-1,0 1 1,0-1 0,5 1 0,8 2 64,0 0 1,0-1-1,0-1 1,0-1 0,33-2-1,-42 0-75,0 0-1,0-1 1,0 0-1,0 0 1,-1-1-1,1 0 1,-1-1-1,0 1 1,1-1 0,-2-1-1,9-5 1,-3 1-1154,-1-1-1,0-1 1,-1 1 0,0-1 0,12-17 0,1-10-5925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8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7687,'0'0'3374,"0"11"-2392,-5 94 648,-22 127 0,19-173-1548,5-31-1363,1 38 0,2-66 1182,0 1-1,-1-1 1,1 0 0,0 0-1,0 1 1,0-1 0,0 0 0,0 0-1,0 0 1,0 1 0,0-1 0,0 0-1,1 0 1,-1 1 0,0-1 0,0 0-1,0 0 1,0 0 0,0 1 0,0-1-1,0 0 1,0 0 0,1 0-1,-1 1 1,0-1 0,0 0 0,0 0-1,0 0 1,1 0 0,-1 0 0,0 1-1,0-1 1,0 0 0,1 0 0,-1 0-1,0 0 1,0 0 0,0 0 0,1 0-1,-1 0 1,0 0 0,0 0 0,1 0-1,-1 0 1,0 0 0,0 0-1,1 0 1,-1 0 0,0 0 0,0 0-1,1 0 1,2 0-953,9 0-3027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6566,'0'0'3282,"-9"7"-2886,3 3-203,1 1 0,-1-1 0,2 1 0,0 0 1,0 1-1,1-1 0,0 1 0,1-1 0,-2 18 0,2 18 16,3 51 0,0-35 314,-2-3 182,0-20-414,4 46 0,-1-80-1405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9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1 120 9321,'0'0'1986,"4"0"-1666,12 0 577,7 4 704,9 2-383,4 0-418,7-4-543,1 0-65,1-2-256,-4 0-417,-2 0-2337,2-8-2820</inkml:trace>
  <inkml:trace contextRef="#ctx0" brushRef="#br0" timeOffset="1">638 1 8488,'1'38'5545,"2"-1"-3758,2 40-871,-7 53-91,1 37-1106,5-57-4374,-1-75 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19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37 100 2979,'0'0'1644,"11"-1"5136,-6 11-6266,-1 0 1,0 1-1,-1-1 0,0 1 1,0 0-1,-1 0 0,1 21 1,-3 85-16,-2-56-234,-5 86-46,7-146-224,-8-99 219,2 31-1005,3 0 1,5-74 0,-1 134 819,0 0 0,0 1 0,1-1 0,-1 1-1,2-1 1,-1 1 0,0 0 0,1 0 0,1 0 0,-1 0 0,1 0 0,0 1 0,0-1 0,0 1 0,1 0-1,-1 1 1,1-1 0,1 1 0,10-7 0,-6 5-35,1 1 0,0 0 0,-1 1 0,2 0 0,-1 1 0,0 0 0,1 1 0,-1 0 0,1 1 0,17 0 0,-24 1 3,-1-1 0,1 1-1,0 1 1,-1-1 0,1 1 0,-1 0-1,1 0 1,-1 0 0,0 0-1,1 1 1,-1 0 0,0 0-1,0 0 1,0 0 0,0 1-1,-1-1 1,1 1 0,-1 0-1,1 0 1,-1 0 0,0 1-1,0-1 1,0 1 0,-1 0 0,1 0-1,-1 0 1,0 0 0,2 6-1,-2-5 32,0 1 0,0-1-1,0 1 1,-1 0 0,0-1-1,0 1 1,-1 0 0,1 0-1,-2 0 1,0 10 0,1-13-15,-1 0 0,0-1 0,0 1 1,0 0-1,0 0 0,-1-1 0,1 1 0,-1-1 1,1 1-1,-1-1 0,0 1 0,0-1 1,0 0-1,0 0 0,0 0 0,-1 0 0,1-1 1,-1 1-1,1-1 0,-1 1 0,1-1 1,-5 2-1,-43 14-1126,-1-1 0,0-3 0,-86 11 0,108-22-1380,7-1-1250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20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1 215 3075,'4'-17'1228,"5"-16"1818,-1 0-1,-2-1 1,3-63-1,-9 97-2906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14:21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2 801,'0'0'191,"0"-1"0,0 1 0,0 0 0,0 0 0,0 0 1,1 0-1,-1 0 0,0 0 0,0 0 0,0 0 0,0 0 0,0 0 0,1 0 1,-1-1-1,0 1 0,0 0 0,0 0 0,0 0 0,1 0 0,-1 0 0,0 0 1,0 0-1,0 0 0,0 0 0,0 1 0,1-1 0,-1 0 0,0 0 0,0 0 1,0 0-1,0 0 0,0 0 0,1 0 0,-1 0 0,0 0 0,0 0 0,0 0 1,0 1-1,0-1 0,0 0 0,0 0 0,0 0 0,1 0 0,-1 0 0,0 0 1,0 1-1,0-1 0,0 0 0,4 14 3869,0 30-4021,-2-18 611,2 17-810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12139,'0'0'2211,"0"18"-546,0 13-256,-9 5-287,0 9-33,2 7 256,-2 7-737,0 8 65,0-1-577,2-11 64,5-17-224,2-13 32,0-13-704,0-6-1090,0-2-1185,11-2-3363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29:58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70 128,'0'-61'9438,"0"61"-9187,0-8 2365,17 220-585,-2-60-1564,-5-12-67,2 10-238,-9-60-3297,-3-125-3660,0 18 1680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29:59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1217,'0'0'7175,"12"13"-3775,5 31-2347,-2 1 0,-2 0 0,8 53 0,-1-5-956,-20-91-98,0-1 1,0 0-1,0 0 1,1 0-1,-1 0 1,0 0-1,1 0 1,-1 0-1,0 0 1,1 0-1,0 0 1,-1 0-1,1 0 1,-1 0-1,1 0 1,0 0-1,0 0 1,-1-1-1,1 1 1,0 0-1,0-1 1,0 1-1,2 1 1,-2-2-4,0-1 1,0 1-1,0 0 1,0 0-1,0-1 1,0 1-1,0 0 1,0-1-1,0 1 0,0-1 1,0 1-1,0-1 1,0 0-1,-1 1 1,1-1-1,0 0 0,0 0 1,-1 1-1,2-3 1,4-5 128,0-1-1,0 0 1,6-16 0,27-55 147,32-75-368,-67 142 132,-1 0 0,0 0 0,-1 0 0,0-1-1,-1 1 1,-1-18 0,-29 29 1056,24 2-983,1-1-98,0 1-1,0 0 1,0 1-1,0-1 1,0 1-1,1-1 1,-1 1-1,0 0 1,0 1-1,0-1 1,1 1-1,-1 0 1,1 0-1,-1 0 1,1 0 0,0 0-1,0 1 1,0-1-1,0 1 1,0 0-1,0 0 1,1 0-1,-1 0 1,1 1-1,0-1 1,0 0-1,1 1 1,-1 0-1,0-1 1,1 1-1,0 0 1,0 0-1,0 0 1,0 4 0,-1 47-4448,2-21-543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2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2 224,'4'40'6051,"12"15"-4205,-3-16-1079,-10-25-581,2 0 0,0-1 0,0 0 0,1 1 1,1-2-1,0 1 0,1-1 0,0 0 0,1-1 0,1 0 0,-1 0 0,15 11 0,-4-4 531,1-1 1,0-1-1,1-1 1,30 16-1,62 18 64,-95-41-740,-9-4-33,0-1-1,0 0 1,0-1 0,1 0-1,-1-1 1,19 1 0,-24-3 49,-1 0 0,0-1 0,0 0 0,0 1 0,0-1 0,0-1 0,0 1 0,-1 0 0,1-1 0,-1 0 0,0 0 0,4-3 0,13-11 45,7-1-39,-2-2 0,0 0-1,23-25 1,-39 32-30,0-1 0,-1 1-1,0-1 1,-1-1 0,-1 1 0,0-1 0,-1-1 0,-1 1-1,3-17 1,16-47-94,-18 66 78,-3 8-21,-1-1 0,1 1 0,0 0 0,1 0 0,-1 0 0,1 0 0,0 1 0,0-1 0,1 1 0,4-5 0,2-6 91,-8 13 268,-2 13-171,0-7-196,4 210 124,-4-212-109,-1 0 0,1 1 0,-1-1 1,0 0-1,1 0 0,-1 0 0,0 0 0,0 0 0,-1 0 0,1 0 0,0 0 0,-1 0 0,1 0 1,-1-1-1,0 1 0,1 0 0,-1-1 0,0 0 0,-2 2 0,-43 23-76,40-22 52,-174 93 32,173-93-4,0-1 1,0 0 0,-1 0-1,1-1 1,-1 0 0,1 0-1,-10 0 1,-65 0 94,63-2-84,-10 0 161,1-1-1,-1-1 0,1-2 1,-37-9-1,51 9-83,6 2 71,-1-1-1,1 0 1,-19-8-1,25 9-141,-1-1-1,1 1 1,0-1-1,0 1 0,0-1 1,0 0-1,0 0 1,1-1-1,-1 1 1,1 0-1,0-1 1,-3-5-1,-12-24 144,8 15 87,0 0 0,-11-34 0,18 46-37,0 0 0,0 0 0,-1 1 0,0-1-1,0 1 1,-1-1 0,-5-6 0,-10 11 1936,9 1-4543,3-1-7148,3-1 2951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36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54 993,'-19'-28'12721,"29"28"-9822,32 0-3225,-41 0 306,-1 0 0,0 0-1,1 0 1,-1 1 0,0-1-1,1 0 1,-1 0-1,0 0 1,1 0 0,-1 0-1,0 0 1,1 0 0,-1 0-1,0 0 1,1 0-1,-1 0 1,0-1 0,1 1-1,-1 0 1,0 0 0,1 0-1,-1 0 1,0 0-1,1-1 1,-1 1 0,0 0-1,0 0 1,1-1 0,-1 1-1,0 0 1,0 0-1,0-1 1,1 1 0,-1 0-1,0 0 1,0-1 0,0 1-1,0 0 1,0-1-1,1 1 1,-1 0 0,0-1-1,0 1 1,0 0 0,0-1-1,0 1 1,0 0-1,0-1 1,0 1 0,0 0-1,0-1 1,0 1 0,-1 0-1,1-1 1,0 1-1,0 0 1,0-1 0,-1 0 42,0 0 1,1 0 0,-1 0 0,0 1-1,0-1 1,1 0 0,-1 1-1,0-1 1,0 0 0,0 1 0,0-1-1,0 1 1,0-1 0,0 1-1,0 0 1,0-1 0,0 1 0,0 0-1,0 0 1,-2 0 0,-12-1 110,14 1-130,1-1 0,-1 1 0,0 0 0,0-1 0,0 1 0,1 0 0,-1 0 0,0 0 0,0 0 0,0 0 0,1 0 0,-1 0 0,0 0 0,0 0 0,0 0 0,0 0 0,1 1 0,-1-1 0,0 0 0,0 0 0,1 1 0,-1-1 0,0 1 0,1-1-1,-1 1 1,0-1 0,1 1 0,-1-1 0,0 1 0,1-1 0,-1 1 0,1 0 0,-1-1 0,1 1 0,0 0 0,-1-1 0,1 1 0,0 0 0,-1 0 0,1 0 0,0-1 0,0 1 0,0 0 0,0 0 0,-1 0 0,1-1 0,0 1 0,1 0 0,-1 0 0,0 0 0,0 1 0,0-1 579,-10-5 301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9 609,'0'-1'179,"0"1"1,0 0-1,0 0 1,0 0 0,0-1-1,0 1 1,0 0-1,0 0 1,0-1 0,0 1-1,0 0 1,0 0-1,0 0 1,0-1 0,0 1-1,0 0 1,0 0 0,0 0-1,0-1 1,0 1-1,0 0 1,0 0 0,0-1-1,-1 1 1,1 0-1,0 0 1,0 0 0,0 0-1,0-1 1,0 1-1,-1 0 1,1 0 0,0 0-1,0 0 1,0 0-1,0 0 1,-1-1 0,1 1-1,0 0 1,0 0-1,0 0 1,-1 0 0,1 0-1,0 0 1,0 0 0,-1 0-1,1 0 1,0 0-1,0 0 1,0 0 0,-1 0-1,1 0 1,0 0-1,-1 0 1,-3 5 3500,2 3-4085,2 598 3779,-7-563-2683,2-23-1856,2 0-5520,3-25 2153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5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34 169 3235,'-6'-13'8487,"3"5"-8192,-5-1-4379,7 8 3599,0 0 1,-1 1 0,1-1-1,0 0 1,0 0-1,0 0 1,0 0 0,0 0-1,1-1 1,-1 1-1,0 0 1,0 0 0,1 0-1,-2-3 1,1-3 1089,0-2 3702,1 8-3309,70-1 5273,37-8-3904,23-1-2026,14 6-234,77-4-11,-175 4-84,0-2 1,64-18-1,-109 24-61,1 0 0,0 0 0,0 0 0,-1-1 0,1 1 0,-1-1 0,1 1 0,-1-1 0,0 1 0,1-1 0,1-3 0,0-5-7365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6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1 320,'0'0'170,"0"0"0,0 0-1,1 0 1,-1 0 0,0 0 0,0 0-1,1 0 1,-1 0 0,0 0-1,0 0 1,0 0 0,1 0 0,-1 0-1,0 0 1,0 0 0,0 0-1,1 0 1,-1 0 0,0 1 0,0-1-1,0 0 1,0 0 0,1 0-1,-1 0 1,0 0 0,0 1 0,0-1-1,0 0 1,0 0 0,0 0 0,1 1-1,-1-1 1,0 0 0,0 0-1,0 0 1,0 1 0,0-1 0,0 0-1,0 0 1,0 1 0,0-1-1,0 0 1,0 0 0,0 0 0,0 1-1,0-1 1,0 0 0,0 0-1,-1 1 1,0 4-4791,-1-2 1493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6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3 384,'0'0'201,"0"0"-1,0-1 1,0 1-1,0 0 0,0 0 1,-1 0-1,1 0 1,0 0-1,0-1 1,0 1-1,0 0 0,-1 0 1,1 0-1,0 0 1,0 0-1,0 0 1,-1 0-1,1 0 0,0 0 1,0 0-1,0 0 1,-1 0-1,1 0 0,0 0 1,0 0-1,0 0 1,-1 0-1,1 0 1,0 0-1,0 0 0,0 0 1,-1 0-1,1 0 1,0 0-1,0 0 1,0 1-1,-1-1 0,1 0 1,0 0-1,0 0 1,0 0-1,0 0 1,0 1-1,-1-1 0,1 0 1,0 0-1,0 0 1,-4 16 2670,4 28-3779,0-35 2046,0 20-773,-1-4-188,1 1-1,1-1 1,1 1 0,2-1-1,9 35 1,-10-50-46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7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23 833,'0'0'12534,"24"5"-11349,69 7-997,1-3 0,145-7 0,-138-3-15,156 1 30,-251 0-157,0-1 1,0 0-1,-1 0 1,1 0-1,0-1 1,8-3-1,6-9-858,-20 13 547,1 0 0,0 0-1,0 0 1,-1 0 0,1-1 0,0 1 0,-1 0 0,1 0-1,-1 0 1,1-1 0,-1 1 0,0 0 0,0 0 0,0-1-1,1 0 1,-1-3-3578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8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31 512,'0'-1'466,"-1"1"-1,1-1 0,-1 0 0,1 0 0,-1 0 0,1 0 0,0 0 0,-1 0 0,1 0 0,0 0 0,0-1 0,0 1 0,0 0 0,0 0 0,0 0 0,0-2 0,0 3-278,1-1-1,-1 1 1,0-1-1,1 1 1,-1-1-1,0 1 1,1-1-1,-1 1 1,1-1-1,-1 1 1,1-1-1,-1 1 1,1-1-1,-1 1 1,1 0-1,0-1 1,-1 1-1,1 0 1,-1 0-1,2-1 1,3 0 89,1 1 1,-1-1-1,1 1 1,0 0-1,6 0 1,1 1-82,722-1 926,-698 2-4121,-35-2 304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7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310 24 10442,'1'-1'318,"-1"0"1,1 0-1,-1 0 1,0 0-1,0 0 0,1 0 1,-1 0-1,0-1 1,0 1-1,0 0 0,0 0 1,0 0-1,-1 0 1,1 0-1,-1-2 0,1 3-185,0-1 0,0 1 0,-1-1 0,1 1 0,0 0 0,-1 0 0,1-1 0,0 1 0,-1 0 0,1-1 0,-1 1 0,1 0 0,0 0 0,-1 0 0,1 0 0,-1-1 0,1 1 0,-1 0 0,1 0-1,-1 0 1,1 0 0,0 0 0,-1 0 0,1 0 0,-2 0 0,-1 1 30,-1 0 1,1 0-1,-1 0 0,1 1 0,-1-1 0,1 1 1,0 0-1,-6 4 0,-15 14-138,1 2 0,1 0 0,1 1 0,0 1 0,2 1 1,2 1-1,0 1 0,1 0 0,-14 35 0,20-37-24,0 0 0,2 1 0,1-1 0,1 1 0,1 1 0,1-1 0,1 1 0,2 0 1,3 49-1,-1-73-137,-1 0 1,1 0 0,-1 0 0,1 0 0,0-1 0,0 1-1,0 0 1,0-1 0,1 1 0,-1-1 0,1 1 0,-1-1-1,1 0 1,0 0 0,0 1 0,0-1 0,4 3 0,-1-2-579,-1-1 0,1 0 0,-1 0 0,1 0 0,0 0 0,-1-1 0,1 0 1,0 0-1,9 1 0,38 0-8708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8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0 929,'0'118'8278,"0"58"-7550,0-169-2944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09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37 641,'0'-37'10831,"23"37"-8637,650 0-1281,-669 0-1045,0 0 0,1 1 0,-1 0 0,0-1 0,0 1 0,0 1 0,0-1 0,0 1 0,-1-1-1,6 4 1,13 5-1330,-7-8-2291,-13-2 1522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0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1 171 1249,'53'-3'5995,"28"-11"-3043,12-1-1521,155-6 1315,330-5-1931,-401 23-562,180-24 1,88-2-235,-243 21-27,68-7 24,-215 15-449,-55-7-2951,0 5 576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1730,'-2'4'10784,"4"7"-7832,6 13-4858,-6-19 2973,8 29-846,-1 1 0,-2 1 0,-2-1 0,2 72 0,-7-77-57,0-10 75,1 0 0,6 38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2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2434,'0'0'9476,"26"0"-7709,392 0 352,-417 1-2082,1-1-1,-1 0 1,0 0-1,0 1 0,0-1 1,-1 1-1,1-1 1,0 1-1,0-1 0,0 1 1,0 0-1,0-1 1,-1 1-1,1 0 1,0 0-1,0-1 0,-1 1 1,1 0-1,-1 0 1,1 0-1,0 1 1,11 27 340,-6-15-253,1 4 72,0 0 1,-1 1 0,0-1-1,-2 1 1,4 32 0,-1 101 611,-5-77-741,41 460 531,-42-532-637,-1-1-130,0-1 0,0 0-1,0 1 1,0-1-1,0 0 1,0 1-1,1-1 1,-1 0 0,0 1-1,1-1 1,-1 0-1,1 0 1,0 1 0,-1-1-1,2 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3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23 3171,'-2'0'7671,"-5"0"-4124,-15-2-1713,-89-9-769,-150 2 0,258 9-1051,0 0-1,1 0 0,-1 0 0,0 0 0,1 1 0,-1-1 1,1 1-1,-1 0 0,0 0 0,1 0 0,0 0 0,-1 0 1,1 1-1,-5 2 0,6-3-11,0 1 1,0-1 0,0 0-1,1 0 1,-1 1-1,0-1 1,0 1-1,1-1 1,-1 1 0,1-1-1,-1 1 1,1-1-1,0 1 1,0-1-1,-1 1 1,1-1 0,0 1-1,1 0 1,-1-1-1,0 1 1,0-1-1,0 1 1,1-1 0,-1 1-1,1-1 1,1 3-1,28 41-103,-23-25 117,-1-1-1,-1 1 1,-2 0 0,1 1 0,-2-1 0,-1 0 0,-1 29-1,2 22 51,6 45-14,10 234 969,-19-336-745,-1 0-1,0 0 0,-1 0 1,-9 25-1,11-37-342,-1-5-4638,2-14-1562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6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1359 1249,'-25'46'7693,"22"-42"-7081,2-4-380,0 1-1,1-1 1,-1 1-1,1 0 1,-1 0-1,1-1 1,-1 1 0,1 0-1,-1 0 1,1 0-1,0 0 1,-1-1-1,1 1 1,0 0-1,0 0 1,-1 1-1,1-2 84,3 0-326,12-8 126,0 0-1,-1 0 0,0-2 1,0 0-1,-1 0 0,18-19 1,-7 7-3,366-372-85,-228 221-134,-91 99 117,416-449 365,-353 373-146,-134 149-259,0 1 0,0 0 0,0 0 0,0 0 0,1-1 0,-1 1 0,0 0 0,0 0 0,0 0 0,0-1 0,1 1 0,-1 0 0,0 0 0,0 0 1,1 0-1,-1 0 0,0 0 0,0 0 0,0-1 0,1 1 0,-1 0 0,0 0 0,0 0 0,1 0 0,-1 0 0,0 0 0,0 0 0,1 0 0,-1 0 0,0 0 0,0 0 0,1 0 0,-1 0 0,0 1 0,0-1 0,1 0 0,-1 0 0,0 0 0,0 0 0,0 0 0,1 0 0,-1 1 0,0-1 0,0 0 0,1 0 0,4 12-2226,-1 9-2463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7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1140 160,'154'-227'6353,"-7"9"-5825,92-143 5451,-47 97-5295,-174 244-564,30-29 0,-44 48-2082,-3 12-4319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18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1 456 577,'0'-13'2375,"3"-37"4244,-2 46-6375,0 0 0,1 0 0,-1 1 0,1-1 1,0 1-1,0-1 0,0 1 0,1-1 1,-1 1-1,6-5 0,19-17 394,44-30 0,-46 37-572,-1-1 0,39-40-1,-63 59-72,20-22 92,23-35-1,-38 50-537,-1 1 0,0-1-1,-1 0 1,0 0-1,0 0 1,0 0-1,-1-1 1,0 1-1,0-1 1,1-14-1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2 468 641,'-1'5'8949,"7"-9"-7045,8-12-2011,65-92 2514,-51 74-1810,103-114 392,-110 127-742,2-2 46,1 1 1,32-23-1,-46 39-253,-1 0 0,1 1 1,1 0-1,-1 0 0,1 1 0,0 0 1,0 1-1,0 0 0,0 1 0,13-1 0,189-2 82,-174 5-180,-28 1 57,1 1 0,0 0 0,-1 1 0,1 0 0,-1 1 0,0 0 0,0 1-1,-1 0 1,12 8 0,-6-4 8,0-1 1,33 11-1,-43-18-3,4 2-2,0 0 0,-1 0 1,0 0-1,13 8 0,-19-10-13,-1 1 0,0-1 1,0 1-1,0 0 0,0 0 0,0-1 0,0 2 0,0-1 0,-1 0 0,1 0 0,-1 0 1,1 1-1,-1-1 0,0 1 0,0-1 0,0 1 0,0-1 0,-1 1 0,1 0 0,0 4 1,-1 1 38,0 0 0,0 1 0,0-1 1,-1 0-1,0 0 0,-1 0 1,0 0-1,0 0 0,-1 0 1,-3 8-1,-5 3-3,0 1-1,-19 24 1,16-24-42,-13 24-1245,12-12-4277,9-12-579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29:36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0 9449,'-1'1'2952,"-2"1"-2677,0 1-1,0-1 1,1 1 0,-1 0 0,1-1-1,0 1 1,0 0 0,0 0-1,0 0 1,0 1 0,1-1 0,-1 0-1,1 1 1,-1 5 0,-13 56-121,14-60-30,-21 231 318,7-47-457,10-152 21,-2 0-1,-1 0 0,-15 37 0,-1-9-149,60-137-411,4 2 0,81-109 0,-63 96 512,-48 67 98,-4 8-14,-1 0 0,1 0 1,0 0-1,9-8 0,-14 16-377,-19 12-3289,-7 9 927,-25 28-1,5 4 2422,43-51 430,0 0 1,0 1-1,0 0 0,0-1 1,1 1-1,0 0 1,-1 0-1,1 0 1,0 0-1,0 0 1,1 0-1,-1 0 1,1 0-1,-1 0 0,1 1 1,0-1-1,0 0 1,0 0-1,1 3 1,1-1 206,-1-1 0,1 0 1,-1 0-1,1-1 1,0 1-1,1 0 0,-1-1 1,1 1-1,-1-1 0,1 0 1,0 0-1,0 0 1,5 3-1,156 118 4154,-46-37-4186,-109-80-603,23 17-490,-8-13-3485,-18-10-2135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8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212 138 8264,'-8'-3'7389,"-11"4"-7107,18-1 92,-5 1-217,1 0 0,0 1 0,0-1 0,0 1 1,0 0-1,0 1 0,0-1 0,1 1 0,-1 0 1,1 0-1,-1 1 0,1-1 0,0 1 0,-4 5 0,-8 9 247,-24 36 0,33-42-365,0 0-1,0 1 1,2 0-1,-1 0 1,2 0-1,0 1 0,0-1 1,1 1-1,1 0 1,0 0-1,1 0 1,1 0-1,0 0 1,2 15-1,-1-25-54,0 1-1,0-1 1,0 0-1,0 1 1,1-1-1,0 0 1,0 0-1,0 0 1,0 0-1,1-1 1,-1 1-1,1-1 1,0 1 0,0-1-1,0 0 1,1 0-1,-1 0 1,1 0-1,-1-1 1,1 0-1,0 0 1,0 0-1,0 0 1,0 0-1,0-1 1,7 2 0,-5-1-7,0-1 1,-1 0 0,1 0 0,0 0 0,0-1 0,0 0 0,0 0 0,0 0 0,0-1 0,0 0 0,-1 0-1,1 0 1,0-1 0,-1 0 0,1 0 0,-1 0 0,1-1 0,-1 0 0,9-6 0,0-4-9,-1-1 1,0-1-1,-1 0 1,-1-1-1,0 0 1,16-33-1,-14 21-114,-1 0-1,-1-1 1,11-50-1,-18 60 202,-1 1 0,0-1 1,-2 0-1,0-1 0,-1 1 0,0 0 0,-5-23 0,4 39-18,0 0 0,0 0 0,-1 0 1,1 1-1,-1-1 0,1 0 0,-1 1 1,0-1-1,0 1 0,0-1 0,-1 1 1,1 0-1,0 0 0,-1 0 0,1 0 0,-1 0 1,0 1-1,0-1 0,0 1 0,0-1 1,0 1-1,-4-1 0,2 1 37,0 0 0,1 0 1,-1 1-1,0-1 0,0 1 0,0 0 0,0 0 1,0 1-1,0-1 0,0 1 0,1 0 0,-1 1 1,0-1-1,-6 4 0,1 1-81,0 0-1,1 1 1,-1 1 0,1 0-1,0 0 1,1 0 0,0 1-1,-8 12 1,-2 5-238,-30 55 1,41-66-81,0 0 1,0 1 0,-4 20 0,8-26-587,2 0 0,-1 0 0,1 18 0,4-5-4546,12-12-1457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1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1 212 929,'1'16'3838,"7"-15"-3576,0 1-1,-1-1 1,1 0 0,0-1-1,-1 0 1,1 0-1,0-1 1,0 0-1,-1 0 1,11-3 0,-8-2-193,0 0 0,-1-1 0,0 0 0,-1 0 1,1-1-1,-1 0 0,-1 0 0,1-1 0,9-16 0,23-24-24,-27 36-465,-1 1 0,16-12 0,16 0-3824,-32 18 2766,0-1 79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2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39 769,'3'-2'355,"0"0"0,0 0 0,0 1 0,0-1 0,0 1 0,0-1 1,0 1-1,0 0 0,0 0 0,1 0 0,4 0 0,-4 0-84,34-7-29,0 2-1,1 2 1,0 1-1,45 3 1,-56 0 178,-20 1-313,0 0-1,-1 1 1,1 0-1,0 0 0,0 0 1,-1 1-1,0 0 1,12 7-1,-12-6-392,0 0 0,1-1 0,-1 1 0,1-2-1,0 1 1,-1-1 0,1-1 0,14 2 0,-14-3-2624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4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3 545,'-3'-3'6755,"-3"5"-3576,-4 8-1817,11-8-1363,-1-1 1,-1 0 0,1 1 0,0-1 0,0 0-1,0 0 1,-1 1 0,1-1 0,0 0 0,-1 1 0,1-1-1,-1 0 1,0 0 0,1 0 0,-1 0 0,0 0-1,0 0 1,1 0 0,-1 0 0,0 0 0,0 0-1,0 0 1,0 0 0,-1 0 0,1-1 0,0 1 0,0-1-1,-2 2 1,35 0 1025,40 7 0,-33-3-918,-28-5-94,-2 0-10,-1-1 0,1 2 0,-1-1 0,0 1 0,1 0 0,-1 1 0,0 0 0,0 0 0,12 8 0,-12 0-974,-3 2-8226,-5-13 8330,2 4-1076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1 160,'5'1'5778,"3"2"-5369,-7 1-253,0 0 0,-1 0-1,1 0 1,-1 1 0,1-1-1,-1 0 1,-1 1 0,1-1-1,0 0 1,-1 0 0,0 1-1,0-1 1,-3 5 0,-24 55 1237,19-47-1111,2-5-506,-6 15 755,9-10-5034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0 769,'0'0'6368,"1"30"-3042,0-26-3154,0 0-1,0 0 1,1 0 0,0 0-1,0 0 1,4 5 0,9 25 943,0 49-359,5 109-1,-14-116-550,2-1-1,20 78 1,-2-30-237,-22-72-3097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2659,'-3'7'4669,"2"12"-3827,1-16-348,1 66 1791,14 107 0,-10-141-3099,-1 58 0,-10-95-4407,2-10 822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6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1505,'-21'32'1057,"-4"-6"-672,12 0-1,1 0-512,6-2-2947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28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81 299 96,'-1'-1'1061,"0"0"0,0-1-1,0 1 1,0 0 0,0-1-1,0 1 1,0 0 0,1-1-1,-1 1 1,0-1 0,1 1 0,-1-1-1,1-1 1,0-24 3894,19-30-7056,-10 32 3316,-4 10-1202,2-5 36,0-2 1,-1 1-1,-2-1 1,0 0-1,1-24 1,-5 45 206,0 30-261,12 431 213,-10-430-203,-2-30 129,-13 3-348,-124 24-634,194-30 389,-43 3 551,0 0 0,0-1-1,0 0 1,18-5 0,-15 1-24,-8 4 51,0-2 0,0 1-1,-1-1 1,0 0 0,1-1 0,-1 0-1,0 0 1,14-11 0,-14 10 2714,5 4-7875,-8 1 2168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0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378 6 1249,'-75'-2'8941,"0"-1"-6698,-75 3 1243,148 0-3493,0 1 0,-1 0-1,1-1 1,0 1 0,0 0 0,0 0-1,0 0 1,0 1 0,0-1 0,0 0-1,1 1 1,-1-1 0,0 1 0,1 0-1,-1-1 1,1 1 0,0 0 0,-1 0-1,1 0 1,-1 2 0,-18 44-161,14-27 166,2 0 1,-4 42-1,6-16-3388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2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78 1185,'-1'-28'5171,"1"24"-4243,0-1 0,0 1 0,0-1 0,0 1 0,-1 0-1,0-1 1,0 1 0,-3-8 0,4 12-864,0-1 0,0 1-1,0 0 1,0 0 0,0 0-1,-1 0 1,1 0 0,0-1-1,0 1 1,0 0 0,0 0-1,-1 0 1,1 0 0,0 0-1,0 0 1,0 0 0,0 0-1,-1 0 1,1 0 0,0-1-1,0 1 1,0 0 0,0 0-1,-1 0 1,1 0 0,0 0-1,0 0 1,0 0 0,-1 1-1,1-1 1,0 0 0,0 0-1,0 0 1,0 0 0,-1 0-1,1 0 1,0 0 0,0 0-1,0 0 1,0 0 0,-1 1-1,1-1 1,0 0 0,0 0-1,0 0 1,0 0 0,0 0-1,0 1 1,-1-1 0,-4 9-82,-19 67 591,19-54-656,-2 0 0,-1 0 0,0-1 0,-1 0 0,-15 23 0,48-31-2924,-3-3 3430,-13-5-404,0-1 0,0 0 1,0 0-1,0-1 0,1 0 1,0-1-1,0 1 0,-1-2 1,1 1-1,0-2 0,0 1 0,12-1 1,-20-1-12,0 1 0,0 0 1,0-1-1,1 1 0,-1-1 0,0 0 1,0 1-1,0-1 0,0 0 1,0 0-1,0 1 0,0-1 0,0 0 1,-1 0-1,1 0 0,0 0 1,0 0-1,-1 0 0,1-1 0,0 0 1,11-31 28,-8 20-3680,0 3-3677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8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549 0 11307,'-13'0'2925,"5"1"-2814,0 0 1,1 1-1,-1 0 0,0 0 0,1 1 0,-1 0 0,1 0 1,0 1-1,0-1 0,0 2 0,-6 4 0,-15 11 421,-29 30-1,29-23-392,-41 52 0,68-78-129,0 1 0,0 0 0,0-1 0,0 1 0,0 0 0,0 0 0,1 0 0,-1 0 0,1 0 0,-1 0 1,1 0-1,0 0 0,0 0 0,0 0 0,0 0 0,0 0 0,0 0 0,0 0 0,1 0 0,-1 0 0,1 0 0,-1 0 1,1 0-1,0 0 0,0 0 0,0-1 0,0 1 0,0 0 0,0-1 0,1 1 0,0 1 0,6 6-61,0-1 0,1 0 1,0 0-1,11 7 0,-11-8 41,1 0 14,-1 1 0,-1-1-1,1 1 1,-1 1 0,-1 0-1,12 17 1,-16-21 13,-1 0 1,1-1-1,-1 2 0,0-1 1,-1 0-1,1 0 0,-1 1 1,0-1-1,0 0 0,-1 1 1,0-1-1,0 1 0,0-1 1,0 1-1,-1-1 0,-2 10 1,1-10-3,-1 0 1,1-1-1,0 1 1,-1-1-1,0 0 1,0 0-1,0 0 1,-1 0 0,0-1-1,1 1 1,-1-1-1,0 0 1,0 0-1,-7 4 1,-11 5-38,-37 16 0,52-25-18,-149 59-6030,45-24-4302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2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0 1569,'0'0'9647,"0"16"-7042,-2 6-1997,0 0-1,-2 0 1,-8 31-1,-2 11-186,4-11-841,3 1 0,-1 56 0,12-111-4662,9-10 1318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43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32 121 7719,'0'0'4597,"0"4"-2168,-1 17-1966,-1 0 1,-10 40 0,7-39-424,1 0 0,-3 43-1,6-51-81,1 19 85,0-32-49,0 0 1,1-1 0,-1 1 0,0 0 0,0-1-1,0 1 1,1 0 0,-1 0 0,0-1 0,1 1 0,-1 0-1,0-1 1,1 1 0,-1-1 0,1 1 0,-1-1-1,1 1 1,-1-1 0,1 1 0,0-1 0,-1 1-1,1-1 1,-1 1 0,1-1 0,0 0 0,-1 0 0,1 1-1,0-1 1,0 0 0,-1 0 0,1 0 0,0 0-1,1 1 1,1-2 10,0 0 1,0 0-1,0 0 0,0 0 1,0 0-1,-1-1 0,1 1 0,0-1 1,0 0-1,-1 0 0,0 0 0,1 0 1,-1 0-1,0 0 0,0-1 1,0 1-1,0-1 0,0 1 0,0-1 1,-1 0-1,0 0 0,1 0 0,0-5 1,6-12 150,0-1-1,4-26 1,-9 37-168,4-29 582,-1 0 0,-2-1 0,-2-67 0,-2 106-532,0 0 0,0 0 0,0 0-1,0 0 1,0 0 0,-1 0 0,1 0 0,0 0 0,-1 0 0,1 0 0,0 0 0,-1 1 0,1-1 0,-1 0 0,1 0 0,-1 0 0,0 0 0,1 1 0,-1-1 0,0 0 0,1 1 0,-1-1 0,0 1 0,0-1 0,0 1 0,0-1 0,1 1 0,-1-1 0,0 1 0,0 0 0,0-1 0,0 1 0,0 0 0,0 0 0,0 0 0,0 0 0,0 0 0,0 0 0,0 0 0,-1 0 0,0 0-40,0 1 0,-1-1 1,1 1-1,0-1 1,0 1-1,0-1 1,0 1-1,0 0 1,1 0-1,-1 0 1,0 0-1,0 1 1,0-1-1,1 0 1,-1 1-1,1-1 1,-1 1-1,1-1 1,-2 3-1,-1 6-565,1 0 0,0 0 1,0 0-1,1 0 0,0 0 0,1 1 0,0-1 0,1 1 0,1 12 0,-1 17-6544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1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753 2 8840,'-11'-1'-100,"8"1"729,1 0 0,0 0 0,-1 0 0,1 0-1,-1 0 1,1 0 0,0 1 0,-1-1 0,1 1 0,0-1-1,-1 1 1,-1 1 0,-8 10 414,-50 104-707,-91 237 0,140-321-346,-409 1199 1009,412-1199-955,1 0 1,1 1 0,2 0 0,-2 43 0,7-74-257,-3 16-232,4-18 233,0 1 1,0-1-1,-1 1 0,1-1 0,0 0 1,0 1-1,0-1 0,0 1 0,0-1 1,0 1-1,0-1 0,0 0 0,1 1 1,-1-1-1,0 1 0,0-1 0,0 0 1,0 1-1,0-1 0,1 0 0,-1 1 1,0-1-1,0 0 0,1 1 0,-1-1 1,0 0-1,0 1 0,1-1 1,-1 0-1,0 0 0,1 1 0,-1-1 1,1 0-1,-1 0 0,1 1 0,8-1-7577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8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 6534,'-3'1'1917,"0"1"-1790,0 1 0,0-1 0,0 1 1,0 0-1,1 0 0,0 0 1,-1 0-1,1 0 0,0 0 0,0 1 1,1-1-1,-1 0 0,1 1 1,0 0-1,0-1 0,0 1 0,0 0 1,0 6 8957,1 15-9229,0-8 287,1 23-22,-2-1 0,-1 0 0,-2 0-1,-13 54 1,18-91-201,0 0 0,0 0 1,1 0-1,-1 0 0,1 0 0,-1-1 1,1 1-1,0 0 0,0-1 0,-1 1 1,1-1-1,0 0 0,0 1 0,0-1 1,1 0-1,1 1 0,5 3-96,9 7 372,0-1-1,34 15 1,-45-23-140,1 0 1,-1-1-1,1 1 0,0-2 1,-1 1-1,1-1 0,0 0 0,0-1 1,0 0-1,14-1 0,-20 0-51,0 0 0,0 0 0,0 0 0,-1 0 0,1 0 0,0 0 0,0 0 0,-1-1 0,1 1 0,0-1 0,-1 1 0,1-1-1,-1 0 1,0 1 0,0-1 0,0 0 0,0 0 0,0 0 0,0 0 0,0 0 0,0 0 0,0-4 0,2-3-952,-1 0 1,-1-1-1,2-15 1,-3 5-4836,0 1-3715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9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9801,'0'0'9182,"0"7"-9043,-3 50 294,-19 106 0,2-28-71,5 141-421,15-276-4,0 0 0,0 1 0,0-1-1,0 0 1,0 1 0,0-1 0,0 0-1,0 1 1,0-1 0,0 0 0,1 0-1,-1 1 1,0-1 0,0 0 0,0 0 0,0 1-1,1-1 1,-1 0 0,0 0 0,0 1-1,1-1 1,-1 0 0,0 0 0,0 0-1,1 0 1,-1 1 0,0-1 0,0 0 0,1 0-1,-1 0 1,0 0 0,1 0 0,-1 0-1,0 0 1,0 0 0,1 0 0,-1 0 0,0 0-1,1 0 1,-1 0 0,0 0 0,1 0-1,-1 0 1,0 0 0,1 0 0,15-8-2992,6-16-623,1-11-2744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9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 9673,'0'0'4111,"-1"0"-3911,0 0 1,1 0-1,-1 0 1,0 0-1,0 0 1,0 0-1,0 0 1,0 1-1,0-1 1,0 0-1,0 1 1,0-1-1,0 1 1,0-1-1,1 1 0,-1-1 1,-1 2-1,-13 20-79,1 0 0,1 1 0,1 1 0,2 0 0,-13 37 0,15-31-66,0 0-1,2 1 0,1 0 0,1 0 0,2 0 0,2 38 1,0-64-63,0 1 0,0-1 1,0 0-1,1 1 1,0-1-1,0 0 1,0 0-1,1 0 1,0 0-1,0 0 1,0 0-1,0 0 1,1-1-1,0 1 1,0-1-1,0 1 1,1-1-1,-1 0 1,1-1-1,0 1 1,0-1-1,0 1 1,0-1-1,1 0 1,0-1-1,-1 1 1,1-1-1,0 0 1,0 0-1,0-1 1,0 1-1,0-1 1,1 0-1,-1 0 1,0-1-1,9 0 1,-12 0 17,0 0 1,0 0-1,1 0 1,-1 0-1,0 0 1,0-1-1,0 1 1,1-1-1,-1 0 1,0 1-1,0-1 1,0 0-1,0 0 1,0-1-1,0 1 1,0 0-1,2-3 1,-1 0 27,-1 1 1,1-1-1,-1 0 1,0 0-1,0 0 1,0 0-1,2-9 0,-2 4-20,1-1 0,-2 1 0,1 0-1,-1-1 1,-1 1 0,1-1 0,-2 1-1,1-1 1,-1 1 0,-1-1 0,-3-11-1,5 18 17,-1 0-1,0 0 1,-1 0-1,1 1 0,0-1 1,-1 0-1,1 1 1,-1-1-1,0 1 0,0-1 1,0 1-1,0 0 1,0 0-1,0 0 1,-1 0-1,1 0 0,-1 0 1,1 1-1,-1-1 1,0 1-1,0 0 0,0 0 1,1 0-1,-1 0 1,0 0-1,0 1 0,0-1 1,0 1-1,0 0 1,-1 0-1,1 0 1,0 0-1,0 0 0,0 1 1,0-1-1,0 1 1,0 0-1,-3 2 0,2-2-14,-1 2-1,1-1 1,0 0-1,0 1 1,1 0-1,-1 0 1,1 0-1,-1 0 1,1 1-1,0-1 1,0 1-1,0 0 1,1 0-1,-4 7 1,-1 2-61,1-1 1,0 2 0,-6 22 0,8-16-245,0 1 0,1-1 1,1 30-1,2 25-3644,0-28-1994,0-18-1374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0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0 12107,'-11'5'5186,"2"7"-3540,-2 22-2700,6-19 1656,-29 82-447,4 1-1,-18 110 1,44-164-128,4-43-134,8-12 0,14-26 472,27-65-1,3-5-206,50-65 12,-98 166-1442,-4 10-3678,-2 5-97,0-5 5490,-6 11-4377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0 769,'-5'24'2658,"3"4"-576,2 0 96,0 4-416,0-3-513,9 5 225,7 3-193,3-2 160,2 2-480,-4-6-384,-1-6-193,-1-9 0,-3-5-256,-1-5-96,1-6 65,-1 0-482,3 0-2594,3-19-640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1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4 7495,'12'0'7969,"17"-2"-5323,-16 1-2872,0 1 0,1 0 0,21 4 0,-34-3 203,-1 0 1,1 0 0,0 0 0,-1 0-1,1 1 1,0-1 0,-1 0 0,0 0 0,1 1-1,-1-1 1,0 0 0,1 0 0,-1 1-1,0-1 1,0 0 0,0 1 0,0-1-1,0 0 1,-1 3 0,-3 29 184,-4-13-114,0 0 0,-2-1 0,0-1 0,-2 0 0,-19 25 0,-3 6-59,24-33 14,-10 14-28,-20 41 0,36-62 30,0 0-1,1 0 1,0 0 0,0 0 0,1 1-1,0-1 1,0 1 0,1-1 0,1 19-1,0-26 34,1 0 0,0 0-1,-1 0 1,1 0 0,0 0-1,0-1 1,1 1 0,-1 0 0,0-1-1,0 1 1,1-1 0,-1 1-1,1-1 1,-1 0 0,1 0 0,0 1-1,-1-1 1,1 0 0,0 0-1,0-1 1,0 1 0,0 0-1,4 0 1,1 1 158,1 0 0,0 0 0,0-1 0,15 1 0,-16-1-202,0-1 0,0 0 0,0-1 0,-1 0 0,1 0 0,0 0 1,0-1-1,-1 0 0,1 0 0,-1 0 0,0-1 0,0 0 0,0-1 1,0 1-1,0-1 0,-1 0 0,0 0 0,1-1 0,7-9 0,12-15-2775,-2-2-2931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1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16335,'19'-1'1844,"-2"0"-1762,1 0 0,-1 1 0,0 1 1,0 0-1,0 2 0,19 4 0,-34-6-96,-1-1 0,1 1-1,0 0 1,-1 0 0,1 0 0,-1 0 0,1 0 0,-1 0 0,0 0 0,1 1 0,-1-1-1,0 0 1,0 1 0,0-1 0,0 1 0,0-1 0,0 1 0,0 0 0,0-1 0,-1 1-1,1 2 1,0 0-4,0 0-1,-1 0 0,0 0 0,0 0 1,0 0-1,-1 0 0,1 0 1,-1-1-1,-1 7 0,-3 4 40,0-1-1,-1 1 1,0-1-1,-10 14 1,2-4-75,-14 23-84,-27 58 0,48-87 127,0 0 0,2 0 0,0 0 1,1 0-1,0 1 0,2 0 0,-1 28 0,3-43 39,0 0 0,0-1-1,1 1 1,-1 0 0,1 0-1,0-1 1,0 1 0,0 0-1,0-1 1,1 1 0,-1-1-1,0 0 1,1 1 0,0-1-1,0 0 1,0 0 0,0 0-1,0 0 1,0 0 0,0 0-1,0-1 1,1 1 0,-1-1-1,1 0 1,-1 1 0,1-1-1,-1 0 1,1-1-1,0 1 1,3 0 0,8 2 249,1 0 0,-1-1 0,1-1 0,18-1-1,-24 1-252,-1-2 0,1 1-1,0-1 1,0 0-1,-1-1 1,1 0-1,-1 0 1,1-1-1,-1 0 1,0-1 0,0 0-1,-1 0 1,1 0-1,-1-1 1,0 0-1,9-9 1,-12 13-3649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9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11211,'0'0'4116,"0"14"-1816,-2 19-2063,-2 0 0,-1 0-1,-1 0 1,-12 33 0,8-34-369,2 0 0,2 1 0,1 0 0,-1 34-1,6-19-4879,0-42-1079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4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70 10090,'-5'4'116,"1"1"0,-1 0 0,1 1 1,1-1-1,-1 1 0,1-1 1,0 1-1,0 0 0,0 1 1,1-1-1,0 0 0,0 1 1,1-1-1,-2 13 0,0 13 523,2 59 0,2-56-95,-1 245 1383,0-280-1890,0-3-208,-21-255-889,0-9 545,21 264 511,0 0-1,0 0 1,1 0-1,-1 0 0,1 0 1,0 0-1,0 0 0,0 0 1,0 0-1,0 0 0,0 1 1,1-1-1,0 0 0,-1 1 1,1-1-1,0 1 0,0 0 1,0 0-1,0 0 0,1 0 1,-1 0-1,1 0 1,-1 0-1,1 1 0,0-1 1,-1 1-1,6-2 0,0 1-34,-1 0-1,1 0 0,-1 1 1,1 0-1,0 0 1,0 1-1,0 0 0,0 0 1,-1 1-1,11 1 1,-14 0 24,1 0 1,0 0 0,-1 0 0,1 0 0,-1 1 0,0-1-1,0 1 1,0 0 0,0 0 0,-1 1 0,1-1 0,-1 1-1,0 0 1,0 0 0,0 0 0,0 0 0,-1 0 0,4 9-1,-1-3 120,-1 0 1,-1 0-1,1 0 0,-2 1 0,1-1 0,-1 1 0,0 18 0,-2-27-59,0 0 1,-1 1-1,1-1 1,-1 0-1,0 0 1,0 0-1,1 0 1,-1 0-1,-1 0 1,1 0-1,0 0 1,0 0-1,-1 0 1,1 0-1,-1-1 1,1 1-1,-1-1 1,0 1-1,0-1 1,0 0-1,0 1 1,0-1-1,0 0 1,0 0 0,0-1-1,0 1 1,0 0-1,0-1 1,-1 1-1,-2 0 1,-11 2 102,0-1 0,0-1 0,-20 0 0,19 0 87,-10-1 235,-21 2-264,47 0-787,0 0 0,1 0 0,-1 0 1,1 0-1,-1 0 0,1 0 0,0 0 0,0 0 0,0 0 1,0 0-1,0 0 0,1 4 0,3 8-5063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5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6438,'0'0'7015,"0"9"-6919,0 13 160,0 10-32,0 7 161,2 7 31,2 6-224,0 3 161,-4 5-385,0-5 224,0-5-256,0-12 160,4-13-513,3-8-1569,1-8-3074,-2-9-3044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5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34 7783,'0'-9'3808,"1"8"-3719,-1 0 1,0 1-1,0-1 1,1 0 0,-1 1-1,0-1 1,0 0 0,0 0-1,0 1 1,0-1-1,0 0 1,0 1 0,0-1-1,0 0 1,0 0 0,0 1-1,-1-1 1,1 0-1,0 1 1,0-1 0,-1 0-1,1 1 1,0-1-1,-1 1 1,1-1 0,-1 0-1,1 1 1,-1-1 0,1 1-1,-1-1 1,1 1-1,-1 0 1,1-1 0,-1 1-1,0-1 1,1 1 0,-1 0-1,0 0 1,1-1-1,-1 1 1,0 0 0,1 0-1,-1 0 1,0 0 0,1 0-1,-1 0 1,-1 0-1,-4 0-21,0 0 0,-1 0 0,1 1 0,0 0 0,-1 1 0,1-1 0,0 1 0,0 0 0,0 1 0,0-1 0,1 1 0,-1 0 0,1 1 0,-1-1 0,1 1 0,0 0 0,0 0 0,1 1 0,0 0 0,-1-1 0,1 1 1,-5 10-1,1-3-48,1 0 1,0 0 0,1 1 0,0 0 0,1 0 0,1 1 0,0-1 0,-3 20 0,2 3-29,2 0 1,1 37-1,3-65 5,-1-1 0,1 1 0,0-1 0,1 0 0,0 0 0,0 1 0,0-1 0,1 0 0,0-1 1,1 1-1,-1-1 0,1 1 0,0-1 0,1 0 0,7 7 0,-9-10-143,-1 0 1,1 0 0,1-1-1,-1 0 1,0 0 0,0 0-1,1 0 1,0 0-1,-1 0 1,1-1 0,0 0-1,-1 0 1,1 0 0,0 0-1,0-1 1,0 1 0,0-1-1,0 0 1,0 0-1,0 0 1,0-1 0,0 0-1,0 1 1,-1-1 0,1-1-1,0 1 1,0 0-1,-1-1 1,1 0 0,6-4-1,24-23-4082,-4-9-4612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8008,'0'0'6310,"0"6"-6054,0 16-192,0 7 705,0 12-193,0 7-127,0 6-65,0 7-224,-6 4 224,1-2-416,1-7 257,4-15-386,0-19-31,0-13-1762,11-9-1921,8-5-2723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36 9353,'0'-6'7322,"-3"-17"-6775,-2 21-503,0 1 1,-1 0-1,1 0 1,0 0-1,-1 1 1,1-1-1,-1 1 1,1 1-1,0-1 0,-1 1 1,-7 2-1,7-1-19,1 1-1,-1 0 1,1 0-1,0 0 1,-1 1-1,2 0 1,-1 0-1,0 0 1,1 0-1,0 1 1,0 0-1,-6 9 1,-5 9-67,-16 35 0,30-56 42,-4 7-21,1 0 1,1 0-1,-1 1 0,1-1 0,1 1 0,-2 15 0,3-21-2,1 0 0,0 0 0,0-1 0,0 1 0,0 0 0,1-1 0,0 1 0,-1 0 0,1-1 0,0 1 0,1-1 0,-1 1 0,1-1 0,0 0 0,-1 0 0,1 1 0,1-1-1,-1-1 1,0 1 0,5 4 0,26 20 8,-14-13 4,-1 1-1,0 1 1,17 21 0,-30-31-4,-1 0 1,0 0 0,0 0 0,0 1 0,-1 0 0,1 0 0,-2 0 0,1 0 0,-1 0 0,0 1 0,-1-1-1,1 1 1,-1-1 0,-1 9 0,0-12 3,0 0 1,0-1-1,0 1 0,-1 0 0,1-1 0,-1 1 1,0-1-1,0 1 0,0-1 0,-1 1 0,-1 3 0,1-5-20,1-1 0,-1 1-1,1-1 1,-1 1-1,1-1 1,-1 0-1,1 0 1,-1 1-1,0-1 1,0 0-1,0-1 1,0 1-1,0 0 1,0 0-1,0-1 1,0 1-1,0-1 1,0 0-1,0 0 1,0 1 0,-4-2-1,5 1-27,0 0 0,0-1-1,0 1 1,0 0 0,-1-1 0,1 1-1,0-1 1,0 0 0,0 1 0,0-1-1,0 0 1,0 0 0,0 1 0,1-1-1,-1 0 1,0 0 0,0 0-1,1 0 1,-1 0 0,0 0 0,1 0-1,-1 0 1,1-1 0,0 1 0,-1 0-1,1-2 1,-8-36-95,7 37 200,-1-21 6,1-1-1,0 1 1,2-1 0,0 1-1,2-1 1,1 1 0,0 0 0,2 0-1,1 1 1,0 0 0,2 0 0,19-35-1,-19 40-243,27-43 742,-6 26-4847,-17 23-268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6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6054,'0'3'2220,"6"48"804,-1 65-1,-6-61-2343,-3 0 1,-17 85-1,13-96 38,6-32-2782,0 1-3984,4-22-1799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13132,'0'0'3011,"2"0"-2722,9 0-1,6 0-288,3 0 448,5 0-320,5-2 0,-3-3 1,0-4-129,-4-1 160,-4 3-288,-5 0-257,-8 1-960,-3 4-1057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0:57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10186,'0'0'2946,"4"2"-2273,13-2 1185,6 0-577,0 2-64,4-2-640,0 2-449,-2 1 96,0-1-288,0 4 192,0-3-1569,0-3-2659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1:04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4068,'-3'12'7797,"2"10"-4237,0 67-4559,2-55 1878,-7 118-793,5-146-313,0 8 782,1-11-1358,-1-6-1803,1-7-4259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6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33 160 1986,'-10'0'-1164,"-11"0"10070,19-3-4292,13-4-3939,25-13-602,0-1 1,-2-2-1,51-44 0,-75 57-99,-1 1 178,-5 10-4671,0 6 521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49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8040,'1'1'198,"0"-1"0,0 0 1,0 0-1,0 1 1,0-1-1,0 1 1,0-1-1,-1 1 1,1-1-1,0 1 0,0-1 1,0 1-1,-1 0 1,1-1-1,0 1 1,-1 0-1,1 0 1,-1 0-1,1 0 0,-1-1 1,1 1-1,-1 0 1,1 0-1,-1 0 1,0 0-1,1 1 1,6 30 996,-6-27-873,1 11-106,0 0-1,-1 0 0,0 0 1,-2 1-1,0-1 0,-1 0 1,0 0-1,-1 0 0,-1 0 1,0-1-1,-9 19 0,8-30-2536,3-14 470,2-19-1009,0 29 2739,2-17-1056,1 1 1,0-1-1,1 1 1,1 0-1,0 0 1,12-21-1,-15 32 925,18-43-1606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7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8 165 2755,'0'0'233,"0"0"1,-1 0-1,1 0 1,0 0 0,0 1-1,0-1 1,0 0-1,-1 0 1,1 0 0,0 0-1,0 0 1,0 0 0,-1 0-1,1 0 1,0 0-1,0 0 1,0 0 0,-1 0-1,1 0 1,0 0-1,0 0 1,0 0 0,-1 0-1,1 0 1,0 0 0,0 0-1,0-1 1,0 1-1,-1 0 1,1 0 0,0 0-1,0 0 1,0 0-1,0 0 1,0 0 0,-1-1-1,1 1 1,0 0-1,0 0 1,0 0 0,0 0-1,0-1 1,0 1 0,0 0-1,0 0 1,-1-1-1,6-11 1597,11-12-2623,-3 10 911,95-98 1206,-107 114-1600,-1-1 0,1 1 0,-1 0 1,1-1-1,-1 1 0,1 0 1,-1 0-1,0-1 0,0 1 0,0 0 1,0 0-1,0 3 0,0 2-1093,4 10-3644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18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20 207 2018,'-2'-1'507,"1"1"88,0-1 0,0 1 1,0-1-1,0 0 0,0 1 0,0-1 0,0 0 1,0 1-1,0-1 0,0 0 0,0 0 0,0 0 1,1 0-1,-1 0 0,0 0 0,1 0 0,-1 0 1,0 0-1,1-1 0,-1-1 0,4-11-1189,4 4 606,0 2 0,0-1 1,1 1-1,0 0 0,1 0 0,0 1 1,14-9-1,-11 7 2,10-6 124,-17 12-17,1 0 0,-1-1-1,1 0 1,-1 0 0,0 0 0,-1 0-1,1-1 1,-1 1 0,0-1 0,0-1-1,0 1 1,5-11 0,-9 16-192,0-1 0,1 1 0,-1-1 0,0 1 0,0 0 0,0-1 1,1 1-1,-1 0 0,0 0 0,0-1 0,1 1 0,-1 0 0,0 0 0,1-1 0,-1 1 0,0 0 0,1 0 0,-1 0 1,0 0-1,1-1 0,-1 1 0,0 0 0,1 0 0,-1 0 0,1 0 0,-1 0 0,0 0 0,1 0 0,-1 0 0,0 0 0,1 0 1,0 0-1,0 0-685,5 0-3173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0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12 115 7847,'-5'0'668,"-1"0"1722,8-1 428,15 0 1064,-5-2-4431,35-14 999,0-3 1,84-49-1,-125 65-659,-6 4 125,0 1 1,0-1-1,0 0 0,0 0 1,0 0-1,0 0 1,0 1-1,0-1 1,0 0-1,0 0 0,0 0 1,0 0-1,0 1 1,0-1-1,0 0 0,0 0 1,0 0-1,0 0 1,0 1-1,0-1 1,1 0-1,-1 0 0,0 0 1,0 0-1,0 0 1,0 0-1,0 0 0,1 1 1,-1-1-1,0 0 1,0 0-1,0 0 1,0 0-1,0 0 0,1 0 1,-1 0-1,0 0 1,0 0-1,0 0 0,0 0 1,1 0-1,-1 0 1,0 0-1,0 0 1,0 0-1,1 0 0,-1 0 1,0 0-1,0 0 1,0 0-1,0 0 1,0 0-1,1-1 0,-1 1 1,0 7-1272,0 4-4325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1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3 136 4516,'-1'-4'487,"1"0"1,-1 0-1,1 0 0,0-1 0,0 1 0,0 0 0,1 0 0,-1 0 0,1 0 0,0 0 1,0 0-1,0 0 0,1 1 0,0-1 0,-1 0 0,1 1 0,1-1 0,3-5 0,-2 5-262,0 0 0,1 0 0,0 1-1,0-1 1,0 1 0,0 0 0,0 0-1,1 0 1,-1 1 0,1 0 0,-1 0-1,9-1 1,12-2 468,1 1 1,29-1-1,-10 3-6179,-38 2-50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27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9 509 929,'0'0'246,"0"0"-1,0 0 1,-1 0 0,1 0 0,0 0 0,-1 0-1,1 0 1,0 0 0,0 0 0,-1 0 0,1 0-1,0 0 1,-1 0 0,1 0 0,0-1 0,0 1-1,-1 0 1,1 0 0,0 0 0,0 0 0,-1 0-1,1-1 1,0 1 0,0 0 0,-1 0 0,1 0-1,0-1 1,0 1 0,0 0 0,0 0-1,-1-1 1,1 1 0,0 0 0,0 0 0,0-1-1,0 1 1,0 0 0,0 0 0,0-1 0,0 1-1,0 0 1,0-1 0,0 1 0,0 0 0,0-1-1,0 1 1,0 0 0,0 0 0,0-1 0,5-28 3578,21-47-5850,-17 53 3222,39-103-1106,36-118-9,-83 243 23,-3 6-19,-4 17 21,-12 36-193,-57 135-4366,49-117 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31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21 7111,'-31'-15'6005,"37"13"-5916,0 1 0,0 0 0,0 0-1,1 1 1,-1 0 0,0 0 0,11 2-1,6-1 9,75 3 719,-110 4-6736,3 2-2899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34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14 384,'-8'-4'353,"1"-2"31,5 5-160,0 1-160,2-2-512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4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7751,'-1'56'6887,"-3"13"-3313,-30 311-2498,-3-177-996,36-190-8269,3-25 2968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5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324 145 3940,'3'-2'4608,"11"-15"-1764,-9 9-2295,0 0 0,-1 0 0,0 0 0,-1-1 0,0 1 0,0-1 0,-1 0 0,0 0 0,0 0 0,-1 0 0,0-13 0,-1 21-519,0 1-1,-1-1 1,1 1 0,0-1 0,0 1 0,-1-1 0,1 1 0,-1-1 0,1 1 0,0-1-1,-1 1 1,1-1 0,-1 1 0,1 0 0,-1-1 0,1 1 0,-1 0 0,1 0 0,-1-1-1,1 1 1,-1 0 0,0 0 0,1 0 0,-1 0 0,1 0 0,-1 0 0,0 0 0,1 0-1,-2 0 1,-24-1 62,18 2-34,1-1-9,-1 1-1,1 0 1,-1 1 0,1 0 0,-1 0-1,1 0 1,0 1 0,0 0-1,0 1 1,0-1 0,0 1-1,-11 9 1,-4 6-31,0 1 0,-19 23 0,33-34 16,-9 10-37,1 0 0,1 1 1,0 0-1,2 1 0,-11 23 1,19-34 0,0 0 0,1 1 0,1-1 0,0 1 0,0 0 0,1 0 0,0 0 0,1 0 0,0 0 1,1 1-1,0-1 0,1 0 0,4 18 0,-3-23-2,0 0 0,1 0 0,0 0 0,0-1 0,1 1 0,0-1 0,0 1 0,0-1 0,0 0 0,1-1 0,0 1 0,0-1 0,0 0 0,0 0 0,1-1 0,10 6 0,4 1-7,1-1 0,0-1 0,34 9 0,-35-11 1,0 0 0,1-2 0,0 0 0,0-2 0,0 0 0,0-1 0,28-3 0,-47 1-162,0-1 0,1 1 1,-1-1-1,0 0 0,0 1 1,0-1-1,0 0 0,0 0 1,3-5-1,5-4-1533,6-2-2443,3 0-3086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6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322 5 7847,'0'0'8141,"-6"-1"-6913,-22-1-910,-1 0-1,1 2 1,-37 4-1,52-2-293,1 0 0,0 1-1,-1 0 1,1 1-1,0 0 1,1 1-1,-1 0 1,1 1-1,-20 14 1,29-19-30,0 0 0,0 1 0,0-1 0,1 0 0,-1 1 0,1-1 0,-1 1 0,1 0-1,-1 0 1,1-1 0,0 1 0,0 0 0,0 0 0,0 0 0,0 0 0,0 0 0,1 0 0,-1 1 0,1-1 0,-1 0 0,1 0 0,0 0 0,0 1 0,0-1 0,0 0 0,0 0 0,1 0 0,-1 0 0,0 1 0,1-1 0,1 2 0,0 1-2,1-1 0,-1 0-1,1 0 1,0 0 0,0 0 0,1-1 0,-1 1 0,1-1-1,0 0 1,0 0 0,0 0 0,8 4 0,28 12-34,48 16 0,-60-25 52,-1 1 1,0 0-1,-1 2 1,0 1-1,27 20 0,-50-31-7,1 0 0,-1 0 0,0 0 0,0 1 0,0-1 0,0 1 0,-1-1 0,0 1 0,1 0 0,-1 0 0,-1 0 0,1 0 0,0 1 0,-1-1 0,0 0 0,0 1 0,0-1 0,-1 0 0,0 1 0,1-1 0,-2 1 0,1-1 0,0 1 0,-2 6 0,1-8-3,-1 0-1,1 0 1,-1 0 0,1 0-1,-1-1 1,0 1 0,0-1-1,0 1 1,0-1 0,0 1-1,-1-1 1,1 0 0,-1 0-1,0-1 1,1 1 0,-1 0 0,0-1-1,0 1 1,-5 1 0,-5 2 7,-1-1 0,1 0 0,-17 3-1,1-3 88,0-2-1,-39-2 1,35 0 106,31 0-175,1 0 0,-1 1 1,1-1-1,-1 0 0,1 0 0,-1 0 0,1-1 1,-1 1-1,1 0 0,-1 0 0,1-1 1,0 1-1,-1-1 0,1 0 0,-1 1 0,1-1 1,0 0-1,0 0 0,-1 1 0,1-1 1,0 0-1,0 0 0,0-1 0,0 1 0,0 0 1,0 0-1,0 0 0,-1-3 0,47 3-8422,-18 1 1665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0 136 1537,'126'-103'2317,"-93"71"2659,-33 36-3962,-1 6-452,-1 0-1,0 0 1,-1 0-1,0 0 1,-1 0-1,0-1 1,-7 14-1,-15 40 371,23-54-903,1 0 0,0 0 0,0 0 0,1 0 0,1 1 0,-1-1 0,1 0 0,1 0 0,3 19 0,-3-23-20,1 0 0,0 1 0,1-1-1,-1 0 1,1 0 0,0 0 0,1-1-1,-1 1 1,1-1 0,-1 0 0,1 0 0,1 0-1,-1 0 1,0-1 0,1 0 0,0 1-1,5 1 1,0 0-12,-1-1-1,1 0 1,0-1-1,0 0 0,0-1 1,0 0-1,1-1 1,-1 0-1,1 0 1,-1-1-1,15-2 0,-22 2 0,1-1-1,0 1 0,-1-1 0,1 0 0,0 0 0,-1 0 1,0-1-1,1 1 0,-1-1 0,0 0 0,0 0 0,0 0 0,0 0 1,5-5-1,-3 2-18,0-1 0,-1 0 0,1 0 0,-1-1 0,0 1 0,5-13 0,-3 3-17,0 0-1,-1-1 1,-1 1 0,-1-1 0,2-29-1,-4-80 906,-1 125-598,0 25-1030,0 28-998,0-16-2415,0-2-3020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102 125 3203,'-1'0'446,"1"0"0,-1 0 0,1 0 0,-1 0 0,0 0 0,1 1 0,-1-1 0,1 0 0,-1 0 0,1 0 0,-1 1 0,1-1 0,-1 0 0,1 1 0,-1-1 0,1 0 0,-1 1 0,1-1 0,0 1 1,-1-1-1,1 1 0,-1 0 0,-4 17 2339,5 28-4469,0-31 2800,2 345 1057,-2-359-2221,0-14-2440,-1-1 1933,-1 0-1,-1 0 1,-1 0 0,0 0 0,0 1 0,-2-1-1,-9-17 1,-14-41 246,23 46 494,1-1 0,1 0 0,2 0 0,1 0 0,2-39 0,0 59-70,-1 1 1,1-1-1,1 1 0,-1-1 1,1 1-1,0 0 0,0 0 1,1 0-1,0 0 1,0 0-1,1 0 0,-1 1 1,1 0-1,0-1 0,0 2 1,1-1-1,9-8 0,-6 8-37,-1-1 0,1 2-1,-1-1 1,1 1 0,1 0-1,-1 1 1,0 0-1,1 0 1,0 1 0,0 0-1,0 0 1,14 0 0,-10 1 16,0 1 1,0 0 0,0 1-1,0 1 1,-1 0 0,15 4-1,-22-4-38,-1-1 0,0 1 0,0 0-1,0 0 1,0 1 0,0-1 0,0 1 0,-1 0-1,1 0 1,-1 0 0,0 0 0,0 0-1,0 1 1,0 0 0,-1-1 0,1 1 0,-1 0-1,0 0 1,0 0 0,0 1 0,1 4-1,-2-3-10,1 0 0,-1-1-1,-1 1 1,1 0-1,-1 0 1,0 0-1,0-1 1,0 1-1,-1 0 1,0 0 0,0-1-1,-1 1 1,0-1-1,0 1 1,0-1-1,0 1 1,-1-1 0,0 0-1,0 0 1,0-1-1,-1 1 1,-7 7-1,-3 0 11,-1 0 0,0-1 0,-1-1-1,0-1 1,-1 0 0,0-1-1,-1-1 1,1 0 0,-1-1 0,0-1-1,-1-1 1,1-1 0,-1 0-1,0-2 1,-24 0 0,43 5-9285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8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4708,'0'13'10914,"2"12"-8207,2 39-2453,-4 466 34,10-551-9497,-3 9 1693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10 4676,'0'0'4581,"16"-8"-524,-23 6-917,-26 3-2655,26 0-402,0 0 1,0 1 0,0 0 0,0 0-1,0 0 1,0 1 0,1 0 0,-1 1-1,1-1 1,0 1 0,-6 5-1,1 0 14,0 0 0,1 1 0,0 0 0,-15 19 0,23-26-103,1 0 0,-1 0 1,1 0-1,-1 0 0,1 0 0,0 0 0,0 0 1,0 1-1,1-1 0,-1 0 0,1 0 0,0 1 1,0-1-1,0 0 0,0 1 0,0-1 0,1 0 1,0 1-1,-1-1 0,1 0 0,0 0 0,1 0 1,-1 0-1,1 0 0,-1 0 0,1 0 0,0 0 0,0-1 1,0 1-1,0-1 0,0 1 0,1-1 0,4 4 1,27 17-16,43 21 1,32 21 11,-99-57-6,1 0 1,-1 1 0,0 0-1,-1 1 1,0 0-1,-1 0 1,10 14-1,-16-19 19,1 0 1,-1 0-1,0 0 0,0 1 1,0-1-1,-1 1 0,0-1 1,1 8-1,-2-11-5,1 0-1,-1 0 1,0 0 0,0 0 0,0 0-1,0 0 1,-1 0 0,1 0-1,-1 0 1,1 0 0,-1 0 0,1-1-1,-1 1 1,0 0 0,0 0-1,0 0 1,0-1 0,0 1-1,0-1 1,-1 1 0,1-1 0,-1 1-1,1-1 1,-1 1 0,-1 0-1,-5 2 10,-1-1 0,1 0-1,-1 0 1,0-1-1,0 0 1,0-1-1,-16 1 1,-69-3 141,61-1-6,-25-11 1939,57 13-1933,18 0-2460,35 0-3583,-21 0-693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2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49 4516,'0'0'3919,"2"12"-1560,4 21-790,-3 0 0,-1 0 1,-3 52-1,2 23-981,5-46-445,2 22-1524,-8-97-2004,-2-12 1587,0 0-1,-2 0 1,-13-44-1,9 40 2057,2-1-1,-5-43 0,9 48 675,0-1 336,1 0 1,1 0-1,4-35 1,-3 59-1205,-1 0 0,1-1 0,0 1 0,0 0 0,0 0 0,1 0 0,-1 0 0,0 0 0,1 0 0,-1 0 1,1 0-1,0 1 0,0-1 0,0 1 0,-1-1 0,1 1 0,0 0 0,1 0 0,-1-1 0,0 1 0,0 1 0,0-1 0,1 0 0,-1 1 0,0-1 0,4 0 0,7-1 19,1 1-1,0 0 0,18 1 0,-20 0-10,-11 0-62,13-1-3,0 1 0,0 1 0,-1 0 0,1 1 0,21 6 0,-32-7 27,0 0 0,0 1 0,0-1 0,0 1 0,-1-1 0,1 1 0,0 0 0,-1 0 0,1 0 0,-1 0 0,0 1 0,1-1 0,-1 1 0,0-1 0,-1 1 1,1 0-1,0 0 0,-1 0 0,0 0 0,1 0 0,-1 0 0,0 0 0,-1 0 0,1 0 0,0 1 0,-1-1 0,0 0 0,0 0 0,0 4 0,0-3-9,0 0-1,0-1 1,0 1 0,0 0-1,-1 0 1,1-1 0,-1 1-1,0 0 1,0-1 0,-1 1-1,1-1 1,-1 1 0,0-1-1,1 0 1,-1 0 0,-1 1-1,1-2 1,0 1 0,-1 0-1,0 0 1,1-1 0,-1 1-1,0-1 1,0 0 0,-1 0-1,1 0 1,0 0 0,-6 1-1,-5 4 35,-1-2-1,0 0 1,0-1-1,0 0 1,-30 3-1,-79-3 2175,99-4-1256,25 0-1052,9 9-5669,7 4 176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1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8040,'1'-2'3332,"8"1"-1257,26-2-534,42 2-786,203-10 1327,-276 11-1835,0 0-248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1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8 2242,'-13'3'2766,"0"1"5705,24 0-5129,298 7-1666,-303-11-1649,-2-1-362,-1 0 0,1 0 0,-1 0 0,1 0 0,-1-1 0,0 1 0,0-1 0,5-3 0,-3 2-974,14-9-4211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3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222 192 2402,'1'-22'12025,"1"-9"-8417,1-21-4432,-3 51 829,0 0 0,0 0 0,0 0-1,0 0 1,0 0 0,-1 0 0,1 1 0,0-1 0,-1 0-1,1 0 1,-1 0 0,1 1 0,-1-1 0,1 0 0,-1 1 0,1-1-1,-1 0 1,0 1 0,1-1 0,-1 0 0,0 1 0,0 0 0,-1-2-1,-26-6-201,17 7 51,0 0 1,-1 1 0,-12 2 0,19-1 143,-1 0 1,1 1-1,0 0 0,-1 0 1,1 1-1,0-1 0,0 1 1,0 0-1,1 0 1,-1 1-1,1 0 0,-1-1 1,1 1-1,0 1 0,1-1 1,-1 0-1,-4 9 0,2-4 2,1 0-1,0 0 0,0 1 0,1 0 0,1 0 0,-1 0 0,1 0 1,-2 18-1,4-24-10,1 0 0,0 0 0,-1 0 1,1 0-1,0 0 0,1 0 0,-1 0 1,1 0-1,0 0 0,0 0 0,2 5 1,-2-7-22,1-1-1,-1 1 1,1-1 0,-1 1 0,1-1-1,-1 1 1,1-1 0,0 0 0,0 0-1,0 0 1,0 0 0,0 0 0,0 0 0,0 0-1,0-1 1,0 1 0,0-1 0,0 0-1,0 1 1,1-1 0,-1 0 0,3-1-1,0 2-28,1-1-1,-1 0 0,0 0 0,0-1 0,0 0 1,0 0-1,0 0 0,0 0 0,0-1 0,0 0 1,0 0-1,-1 0 0,1 0 0,-1-1 0,1 0 1,-1 0-1,0 0 0,0 0 0,0-1 0,-1 0 1,1 0-1,-1 0 0,0 0 0,0 0 0,4-9 1,14-33-598,-9 16 661,-8 25 307,-2 10 279,1 62 510,3 19-857,-5 0 0,-10 88-1,9-168-240,-1 0 0,0 0 0,-1 0 0,1 0 0,-1-1 0,-4 8 0,5-11 14,0-1-1,1 1 1,-2-1-1,1 1 1,0-1-1,0 1 0,0-1 1,-1 0-1,1 0 1,0 0-1,-1 0 1,1 0-1,-1 0 1,1 0-1,-1 0 0,0-1 1,1 1-1,-1-1 1,0 1-1,0-1 1,1 0-1,-1 1 1,0-1-1,-2 0 1,4-1-33,-1 1-1,1-1 1,-1 1 0,0-1 0,1 1 0,0-1 0,-1 1 0,1-1 0,-1 0 0,1 1 0,0-1 0,-1 0 0,1 1 0,0-1 0,-1 0 0,1 1 0,0-1 0,0 0 0,0 0 0,0 1 0,0-1 0,0 0 0,0 0 0,0 1-1,0-2 1,0-28-49,0 23-25,1-3 93,0-1 0,0 1 0,1-1 1,1 1-1,0-1 0,0 1 0,8-17 0,42-67-22,-16 30 70,-23 36-41,55-115 74,-62 126-112,-2-1-1,1 1 0,-2-1 0,0 0 1,-2-1-1,2-26 0,-4 44 35,-1 1 0,1-1 0,0 1-1,0 0 1,0-1 0,-1 1 0,1 0 0,0-1-1,-1 1 1,1 0 0,0-1 0,-1 1 0,1 0-1,0 0 1,-1-1 0,1 1 0,0 0 0,-1 0-1,1 0 1,-1 0 0,1 0 0,-1-1 0,1 1 0,0 0-1,-1 0 1,1 0 0,-1 0 0,1 0 0,-1 0-1,1 0 1,0 0 0,-2 1 0,-14 2-304,14-1 312,-1 0-1,1 0 1,0 0-1,0 0 1,0 0-1,0 0 1,0 1 0,0-1-1,1 1 1,-1 0-1,1-1 1,0 1 0,0 0-1,0 0 1,0 0-1,0 0 1,0 5 0,-4 54-245,6-61 208,-1 0-1,0 0 0,1 0 1,0 0-1,-1 0 0,1 0 1,-1 0-1,1 0 0,0 0 1,0 0-1,0 0 1,0 0-1,-1 0 0,1-1 1,0 1-1,0 0 0,0-1 1,0 1-1,1-1 0,-1 1 1,0-1-1,0 1 0,0-1 1,0 0-1,0 0 1,1 0-1,-1 1 0,0-1 1,0 0-1,0 0 0,2-1 1,50 1-866,-39 0 1099,95-9 145,-107 35 1634,1 12-1552,1 0-1,2 0 1,21 73 0,-26-108-627,1 1 1,-1 0-1,1 0 1,0-1-1,0 1 1,0-1-1,3 4 1,-3-6-121,-1 1 0,0-1 0,0 0 0,0 0 0,1 0 1,-1-1-1,0 1 0,1 0 0,-1 0 0,1-1 0,-1 1 0,1-1 1,1 1-1,19 0-5474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69 9513,'0'0'5915,"-1"-21"-3449,0 18-2447,-1 0 1,1 0-1,-1 0 0,0 0 0,0 1 0,0-1 0,-1 1 0,1 0 0,0 0 1,-1-1-1,0 2 0,1-1 0,-1 0 0,0 0 0,0 1 0,0 0 0,0-1 1,0 1-1,-1 0 0,-3 0 0,3 0 1,1 0 0,-1 0 0,1 0 1,-1 1-1,0-1 0,0 1 0,1 0 0,-1 0 0,0 1 1,1-1-1,-1 1 0,0 0 0,1 0 0,-1 0 0,1 0 1,-1 0-1,1 1 0,-4 2 0,1 1-23,0 1 0,1 0 0,0 0 0,1 1 0,-1-1 1,1 1-1,1 0 0,-1 0 0,1 0 0,0 1 0,1-1 0,0 1 0,-3 14 0,1 8-19,1 1 1,2 36-1,1-64 16,0-1 0,0-1 1,0 0-1,0 0 0,0 0 1,0 0-1,1 1 1,-1-1-1,0 0 0,1 0 1,-1 0-1,0 0 1,1 0-1,0 0 0,-1 0 1,1 0-1,-1 0 1,1 0-1,0 0 0,0 0 1,0 0-1,-1-1 1,1 1-1,0 0 0,0-1 1,0 1-1,0 0 1,0-1-1,0 1 0,2 0 1,2 0-160,0 0 1,0 0 0,0-1-1,0 1 1,9-1 0,-11 0-54,0-1 207,-1 0 0,0 0 0,0 0 0,0 0 0,0 0 0,0-1 0,-1 1 0,1 0 0,0-1 0,0 0 0,-1 1 0,1-1 0,-1 0-1,0 0 1,1 0 0,-1 1 0,0-1 0,0-1 0,0 1 0,0 0 0,0-4 0,19-54 116,-19 58-127,2-11 32,0 0 1,0-1 0,1-25 603,-4 72-209,0-15-373,2-1-1,0 0 1,1 0-1,0 0 1,1-1-1,2 1 1,-1-1-1,15 28 0,-19-43-59,-1-1-1,0 1 1,0-1 0,0 0-1,1 1 1,-1-1-1,0 1 1,0-1-1,1 0 1,-1 1-1,0-1 1,1 0-1,-1 1 1,0-1-1,1 0 1,-1 0-1,0 1 1,1-1-1,-1 0 1,1 0 0,-1 1-1,1-1 1,-1 0-1,1 0 1,-1 0-1,0 0 1,1 0-1,-1 0 1,1 0-1,0 0 1,10-11-339,4-21 433,-15 31-62,10-28-12,23-61-259,-28 79 272,0 0 0,1 1 0,0 0 0,0 1 0,1-1 0,8-8-1,-14 18-9,-1-1-1,0 1 0,1 0 0,-1 0 0,0-1 0,0 1 0,1 0 1,-1 0-1,1-1 0,-1 1 0,0 0 0,1 0 0,-1 0 1,0 0-1,1 0 0,-1-1 0,1 1 0,-1 0 0,0 0 0,1 0 1,-1 0-1,1 0 0,-1 0 0,0 0 0,1 0 0,-1 1 1,1-1-1,-1 0 0,0 0 0,1 0 0,-1 0 0,1 0 0,-1 1 1,12 14 232,3 24 229,-15-36-492,6 19 87,-3-12-28,0 1 0,0-1 0,1 0 0,7 12 0,-10-19-36,0-1 0,0 0 0,1 0 0,-1 0 0,1 0 0,0 0 0,0-1 0,0 1 0,0 0 1,0-1-1,0 1 0,0-1 0,0 0 0,0 0 0,1 0 0,-1 0 0,0 0 0,1 0 0,-1-1 0,1 1 0,-1-1 1,1 1-1,2-1 0,-1-1-39,0 1 0,-1-1 1,1 0-1,-1 0 1,1 0-1,-1-1 0,1 1 1,-1-1-1,0 0 1,0 1-1,0-2 0,0 1 1,0 0-1,0-1 1,-1 1-1,1-1 0,-1 0 1,0 1-1,1-1 1,-1 0-1,-1-1 0,1 1 1,1-4-1,6-11-104,-2 0 0,11-38 0,-18 55 144,3-10 8,-1-1 0,-1 1 1,0-1-1,-1-17 0,0 20 412,-10 23 1466,6 0-1864,1 0-1,0 0 0,2 1 1,-1-1-1,2 1 0,0-1 1,3 23-1,-2-35-101,-1-1 1,1 1 0,-1-1-1,1 1 1,0-1-1,-1 1 1,1-1-1,0 0 1,0 1 0,0-1-1,0 0 1,0 0-1,0 0 1,1 0 0,-1 0-1,0 0 1,1 0-1,-1 0 1,0 0-1,1-1 1,-1 1 0,1 0-1,-1-1 1,1 0-1,-1 1 1,1-1-1,2 1 1,46 1-6176,-44-3 5346,20 0-3553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33 1313,'1'-1'485,"-1"-1"0,0 1 0,0-1 0,0 1-1,0-1 1,0 1 0,0-1 0,-1 1 0,1 0 0,0-1-1,-1 1 1,1-1 0,-1 1 0,1 0 0,-1-1-1,0 1 1,1 0 0,-1 0 0,-1-2 0,-1 2-237,1 1 0,0-1 0,-1 0 0,1 1 0,-1 0 0,0 0 0,1-1 0,-1 1 0,1 1 0,-5 0 0,4-1-288,-2 1 117,0 0-1,0 0 1,1 0-1,-1 1 1,0 0-1,1 0 1,-1 0-1,1 1 1,0-1-1,0 1 0,0 0 1,0 0-1,0 1 1,1-1-1,-1 1 1,1 0-1,0 0 1,0 0-1,1 0 1,-4 5-1,0 3-19,0-1-1,1 1 1,0 0-1,1 0 1,0 0 0,-4 23-1,5 36-104,3-70 43,0 0-1,0 0 1,0 0-1,0-1 1,0 1 0,0 0-1,0 0 1,1 0-1,-1 0 1,0-1-1,0 1 1,1 0 0,-1 0-1,0-1 1,1 1-1,-1 0 1,1 0 0,-1-1-1,1 1 1,-1-1-1,1 1 1,0 0-1,-1-1 1,1 1 0,0-1-1,-1 1 1,2-1-1,-1 1-58,1-1 0,0 0 0,-1 1 0,1-1 0,-1 0-1,1 0 1,0 0 0,-1 0 0,1-1 0,0 1 0,-1 0-1,1-1 1,1 0 0,1 0-32,1-1 0,-1 0-1,0 0 1,0 0 0,0 0 0,0-1-1,-1 0 1,1 0 0,4-4 0,4-10-418,-1 0 0,9-20 1,-16 30 574,-1-1 1,1 0 0,-2 0 0,1 1 0,-1-1 0,-1-1-1,2-15 4208,-3 55-3303,0-24-930,1-1 1,0 1-1,0 0 0,0 0 0,1-1 0,0 1 1,0-1-1,1 0 0,4 8 0,-5-10-161,0-1 0,0 1 0,1-1 0,-1 0-1,1 0 1,0 0 0,5 3 0,-6-4-260,0-1 0,1 1 0,-1-1 0,0 0 0,1 0 0,0 0 0,-1 0 1,1 0-1,0 0 0,-1-1 0,6 1 0,14-1-4212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4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1 8840,'-4'0'4508,"-9"0"-3821,9 1-638,0 0 0,1 0 1,-1 0-1,0 0 1,1 1-1,-1 0 0,1-1 1,-1 1-1,1 1 0,0-1 1,-1 0-1,1 1 1,1 0-1,-1-1 0,-4 6 1,-36 50 371,37-49-344,0 1 1,1-1-1,0 1 0,1 1 0,0-1 0,1 1 0,0-1 0,0 1 0,1 0 0,0 0 0,1 0 0,1 0 0,0 0 0,0 0 1,3 16-1,-2-24-158,0-1 0,0 0 0,0 0 0,0 1 0,0-1 1,0 0-1,1 0 0,-1 0 0,1 0 0,0-1 0,-1 1 1,1 0-1,0-1 0,0 1 0,0-1 0,0 0 1,0 1-1,1-1 0,-1 0 0,0 0 0,0-1 0,1 1 1,-1 0-1,5 0 0,6 1-1635,-1 0 1,1-1-1,17 0 1,3-1-2807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6342,'1'7'10320,"3"4"-7963,4 18-3023,-3 16 1008,-2 1-1,-4 79 1,-1-40-139,2-45-1503,0-13-1641,0-51-953,0-15-4349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5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180 464 7591,'-9'-2'9109,"-28"2"-9185,32 1 111,0 0 0,0 1 1,0 0-1,0-1 0,1 2 1,-1-1-1,1 0 1,-1 1-1,1 0 0,0 0 1,0 0-1,0 1 0,1-1 1,-1 1-1,1 0 0,0 0 1,-4 5-1,-1 2-7,1 1 1,0-1-1,1 2 0,0-1 1,-6 17-1,10-22-125,1-1 1,-1 0-1,1 0 1,0 1-1,0-1 0,1 1 1,0-1-1,0 1 1,0-1-1,3 9 0,0-14-282,1 0-1,0 0 1,0 0-1,0-1 1,0 0-1,0 0 1,0 0-1,0 0 1,0 0-1,6-2 1,-7 0 297,1 1 0,-1-1 1,0 0-1,0 0 0,0 0 0,0 0 1,0-1-1,0 1 0,0-1 0,-1 1 1,1-1-1,3-6 0,25-45-887,-21 35 305,42-89 2330,-55 182 396,1-41-2119,2 36 0,0-68 28,0 1-1,1-1 1,-1 1 0,1-1 0,-1 0-1,1 1 1,0-1 0,0 0-1,0 1 1,-1-1 0,1 0 0,0 0-1,1 0 1,-1 1 0,0-1-1,0 0 1,0-1 0,1 1 0,-1 0-1,0 0 1,1 0 0,-1-1-1,1 1 1,-1-1 0,1 1 0,-1-1-1,1 0 1,-1 1 0,1-1-1,-1 0 1,1 0 0,-1 0 0,1 0-1,2-1 1,0 1-72,0 0 1,-1 0-1,1-1 0,0 1 1,0-1-1,-1 0 0,1 0 1,0-1-1,-1 1 0,1-1 1,-1 1-1,0-1 0,5-3 1,0-4-36,-1-1-1,0 1 1,0-1 0,6-13 0,7-11 112,-17 84 2346,-3-46-2298,0 1-1,0-1 1,1 1 0,0-1-1,0 0 1,0 1-1,0-1 1,1 0 0,-1 1-1,4 5 1,-4-8-20,1 0 1,-1-1 0,1 1 0,-1 0-1,1-1 1,-1 1 0,1-1 0,0 1-1,0-1 1,0 0 0,0 0 0,0 1-1,0-1 1,0-1 0,0 1-1,0 0 1,0-1 0,1 1 0,-1-1-1,0 1 1,0-1 0,4 0 0,-2 0 39,-1 0 1,1 0 0,0 0 0,-1 0 0,1-1-1,0 0 1,-1 0 0,1 0 0,-1 0-1,1 0 1,-1-1 0,0 1 0,0-1-1,1 0 1,-1 0 0,0 0 0,-1 0 0,1-1-1,0 1 1,-1-1 0,1 0 0,-1 1-1,0-1 1,0 0 0,0-1 0,0 1 0,0 0-1,-1 0 1,0-1 0,2-3 0,3-11-158,-1 0 0,0 0 0,-1-1 0,-1 0 0,1-23 0,-3-2-327,-4-49-1,2 84 441,-1 1 1,0-1 0,0 0-1,-1 1 1,0 0-1,-1 0 1,0 0 0,0 0-1,-1 0 1,1 1 0,-2 0-1,1 0 1,-1 0-1,0 0 1,0 1 0,-1 0-1,0 1 1,-12-8-1,8 5 473,-1 1 0,0 1 0,0-1 0,-1 2-1,0 0 1,0 1 0,0 0 0,-1 0 0,1 2 0,-1 0-1,-17-1 1,37 3-502,0-1-1,-1-1 0,1 1 1,-1-1-1,1 0 1,-1 0-1,0-1 0,1 1 1,-1-1-1,-1-1 0,1 1 1,0 0-1,-1-1 1,1 0-1,3-5 0,0 1-318,-1-1-1,0 1 0,-1-1 0,8-13 1,3-19-5875,-15 31-1496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11018,'0'9'2339,"0"6"-1923,0 5 353,8 8-161,1 5-95,-1 6-193,-4 8-352,-2-1 64,-2 4-1986,0-4-2370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8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5221,'2'-12'2562,"-2"3"-704,4 4 6342,-2 18-8072,5 7 641,3 8-769,3 1 224,3 3-672,3-8-898,0-5-2081,0-8-2338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9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11371,'-9'17'3555,"7"5"-3138,2 6-353,0 2 64,4-3-256,15 1-737,2-4-3235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09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8904,'-9'6'3684,"5"1"-1954,2 1-353,2 1-1025,0 2 1,0 2-225,0 4 0,0 1-96,0 3-160,0 3 288,0-2-320,0 2 256,0-2-1409,0-1-834,0-5-1856,0-3-4133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1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1057,'0'0'11627,"0"10"-9641,0 14-1121,0 7-801,0 6 224,15 4-416,6-2 288,0-2-1185,-1-11-3171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8 203 5894,'-3'0'5727,"-2"-3"-1466,39-28-2110,0-12-1976,-26 30-195,1 0 0,1 1 1,0 1-1,0 0 1,1 0-1,0 1 0,1 0 1,1 1-1,19-11 1,-31 19 11,0 0-1,0 1 1,0-1 0,0 1 0,0-1 0,0 1 0,0-1 0,1 1-1,-1 0 1,0 0 0,0-1 0,0 1 0,1 0 0,-1 0-1,0 0 1,0 0 0,1 1 0,-1-1 0,0 0 0,0 0 0,0 1-1,0-1 1,1 1 0,-1-1 0,0 1 0,0-1 0,0 1 0,0 0-1,0-1 1,0 1 0,0 0 0,-1 0 0,1 0 0,0 0-1,0 0 1,0 0 0,-1 0 0,1 0 0,-1 0 0,1 0 0,-1 0-1,1 0 1,-1 0 0,0 0 0,1 1 0,-1 1 0,2 8 124,-1-1 0,0 1 0,-1-1 0,-1 17 0,0-9-196,0-4 70,-1 0 0,0 0-1,-1 0 1,-1-1 0,0 1 0,0-1-1,-2 0 1,1 0 0,-2-1 0,0 1-1,0-2 1,-12 15 0,18-25-33,1 0 0,-1 0 1,0 0-1,0-1 1,0 1-1,1 0 0,-1 0 1,0-1-1,0 1 1,0-1-1,0 1 0,0-1 1,0 0-1,0 1 0,0-1 1,-1 0-1,1 1 1,0-1-1,0 0 0,0 0 1,0 0-1,0 0 1,0 0-1,0-1 0,-1 1 1,1 0-1,0 0 1,0-1-1,0 1 0,0 0 1,0-1-1,0 1 0,0-1 1,0 0-1,0 1 1,0-1-1,1 0 0,-1 1 1,0-1-1,0 0 1,0 0-1,1 0 0,-1 0 1,1 0-1,-1 0 0,0 0 1,1 0-1,0 0 1,-1 0-1,1 0 0,0 0 1,-1 0-1,1 0 1,0 0-1,0 0 0,0-2 1,26 3 431,5 1-101,3-1 71,44-5-1,-66 4-325,-1-1 1,1-1-1,0 0 0,-1-1 0,0 0 0,0-1 1,15-8-1,-17 7-29,1 0 0,-1 0 0,-1-1-1,1 0 1,-1-1 0,0 1 0,7-11 0,-11 12-11,0 0 1,-1 1-1,0-1 1,0 0-1,0 0 1,-1-1-1,0 1 1,0 0-1,-1-1 1,1 1 0,-1-1-1,0-13 1,-1 18-3,0-1 0,-1 1 0,1-1 0,0 1 0,-1-1 0,1 1 1,-1-1-1,0 1 0,0-1 0,0 1 0,0 0 0,0-1 0,-1 1 1,1 0-1,-1 0 0,1 0 0,-1 0 0,0 0 0,1 1 0,-1-1 1,0 0-1,0 1 0,-1-1 0,1 1 0,0 0 0,0 0 0,-1 0 1,1 0-1,0 0 0,-1 0 0,1 1 0,-1-1 0,1 1 0,-1 0 1,0-1-1,1 1 0,-1 0 0,1 1 0,-1-1 0,1 0 0,-1 1 1,1-1-1,-4 2 0,3 0 10,0-1 0,0 1 0,1 0 0,-1 0 0,1 0 0,-1 0 0,1 0 0,0 0 0,0 1 1,0-1-1,0 1 0,0-1 0,0 1 0,-2 5 0,-19 45 47,20-46-54,1 1-1,-1 0 1,1 0 0,1 1 0,0-1-1,0 0 1,0 1 0,1-1 0,1 0-1,-1 1 1,1-1 0,4 16 0,-3-19-3,0 0 1,0 0-1,0 1 1,1-2-1,0 1 1,0 0-1,0 0 1,1-1-1,-1 0 1,1 0-1,0 0 1,0 0-1,1 0 1,-1-1-1,1 0 1,0 0-1,0 0 1,0 0 0,9 2-1,-8-2 10,0-1 1,0 0-1,1 0 0,-1-1 0,1 1 1,-1-1-1,1-1 0,-1 0 0,1 0 1,-1 0-1,1 0 0,0-1 0,-1 0 0,0-1 1,1 1-1,-1-1 0,0 0 0,0-1 1,0 0-1,0 0 0,0 0 0,0 0 1,-1-1-1,0 0 0,0 0 0,0-1 1,0 1-1,-1-1 0,7-9 0,-1 0-79,-1 0-1,-1-1 0,0 0 0,-1 0 1,-1-1-1,0 0 0,-1 0 0,-1 0 1,0-1-1,-1 1 0,1-19 1,-4 34 13,37 0-676,-26 0 776,1 0 0,-1 1 0,1 0 0,0 1 0,-1 0 0,17 5 0,-26-5 16,0 0 0,0 0 1,0 0-1,0 0 0,-1 0 0,1 1 1,0-1-1,-1 1 0,1-1 0,-1 1 1,0 0-1,0 0 0,1 0 0,-1-1 0,0 1 1,-1 0-1,1 0 0,0 0 0,0 0 1,-1 0-1,0 1 0,1 3 0,1 6 125,-2 0 1,0 24-1,-1-18-201,1 140 468,0-156-449,1 0 1,-1 0-1,0 0 1,1 0-1,-1 0 1,1 0-1,0 0 1,0 0-1,-1-1 1,1 1-1,0 0 1,1 0-1,-1-1 1,0 1-1,0-1 1,1 1-1,-1-1 1,1 0-1,-1 1 1,1-1-1,2 1 1,-3-1 9,0 0 0,1-1 0,-1 1 0,0-1 1,0 1-1,0-1 0,1 0 0,-1 1 1,0-1-1,0 0 0,1 0 0,-1 0 0,0 0 1,1 0-1,-1 0 0,0-1 0,0 1 1,1 0-1,-1-1 0,0 1 0,0 0 0,1-1 1,-1 0-1,0 1 0,0-1 0,0 0 1,0 1-1,0-1 0,0 0 0,0 0 0,0 0 1,0 0-1,-1 0 0,2-1 0,11-21-7,0-1 0,-2 0 0,-1-1 0,-1 0 1,-1 0-1,-1-1 0,-1 0 0,4-53 0,-9 272-376,2-166-2883,6-5-2343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0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 15182,'-4'-6'1282,"-5"6"95,7 0-1633,2 15-9129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33:21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193 340 9193,'0'-4'7488,"0"-22"-7471,0 20 6,0 1 0,0-1 0,-1 1 0,0 0 0,1-1 0,-2 1 0,1 0 0,-1 0 0,0 0 0,0 0 0,-3-6 0,3 8-11,0 1 1,0 0-1,0-1 1,-1 1-1,1 0 1,0 0-1,-1 1 1,1-1-1,-1 0 1,0 1-1,0 0 1,1-1-1,-1 1 0,0 0 1,0 1-1,0-1 1,0 0-1,0 1 1,0 0-1,-1 0 1,-4 0-1,5 0-14,1 0 0,-1 0 0,0 0 0,1 0 0,-1 0 0,0 1 0,1 0 0,-1-1 0,0 1 0,1 0 0,-1 0 0,1 0 0,0 1 0,-1-1 0,1 1 0,0-1 0,0 1 0,0 0 0,0 0 0,0 0 0,0 0 0,0 0 0,1 0 0,-1 0 0,1 0 0,-1 1 0,1-1 0,-1 5 0,-7 10 10,1 1 1,2 0 0,0 0 0,0 1-1,2 0 1,0 0 0,1 0-1,1 0 1,1 0 0,2 25 0,-1-43-25,0 0 1,1 1 0,-1-1-1,0 0 1,1 0-1,-1 0 1,1 0 0,-1 1-1,1-1 1,0 0 0,0 0-1,-1 0 1,1 0 0,0 0-1,0-1 1,0 1-1,0 0 1,0 0 0,0 0-1,0-1 1,0 1 0,0-1-1,0 1 1,1-1-1,-1 1 1,0-1 0,0 0-1,0 1 1,1-1 0,-1 0-1,0 0 1,3 0-1,-1 0-19,0 1 0,0-1 0,0 0 0,0 0 0,0-1 0,0 1 0,0-1 0,0 1 0,0-1 0,-1 0 0,1 0 0,0-1-1,5-2 1,-3 0 4,-1-1 0,1 0-1,-1 0 1,0-1 0,0 1-1,0-1 1,-1 0 0,5-10-1,19-59-139,-14 36 390,-13 38 1201,0 26-961,-4 13-384,2-21-94,0-1 0,2 1 0,0 18 1,1-34 8,-1 1 0,1-1 1,-1 0-1,1 0 0,0 1 0,0-1 1,-1 0-1,1 0 0,0 0 1,0 0-1,0 0 0,0 0 1,0 0-1,0 0 0,0-1 0,0 1 1,1 0-1,-1-1 0,0 1 1,0-1-1,1 1 0,-1-1 1,0 1-1,3-1 0,-2 1 12,1 0 1,0-1-1,-1 1 0,1-1 0,0 0 0,-1 0 1,1 0-1,0 0 0,0 0 0,-1-1 1,1 1-1,3-2 0,-3 1-27,0 0-1,0 0 1,0 1-1,0-1 1,0 1 0,0 0-1,1 0 1,4 0-1,-5 0 38,-1 1-1,0-1 0,0 0 0,0 0 0,1 0 0,-1-1 0,0 1 1,0 0-1,1-1 0,-1 1 0,0-1 0,0 0 0,0 0 0,0 0 1,0 0-1,0 0 0,0 0 0,0 0 0,-1-1 0,4-2 0,7-14-98,0-1-1,-1 0 1,0 0-1,-2-1 0,0-1 1,8-30-1,-7 22-67,-3 10 125,5-12 210,0-2 0,-2 1 1,-2-1-1,-1 0 0,6-65 0,-25 100 456,8 1-633,0 0 0,0 0 0,1 1 0,-1-1-1,1 1 1,-1 0 0,1 0 0,0 1 0,1-1 0,-1 1 0,-2 4 0,-22 56 73,27-64-75,-9 27 46,2 1 1,0 0-1,2 0 1,1 1-1,2 0 0,1-1 1,1 1-1,5 35 1,-4-58-54,0-1-1,0 1 1,1-1 0,0 1-1,0-1 1,1 0 0,-1 1 0,2-1-1,-1 0 1,0-1 0,1 1-1,0-1 1,1 0 0,6 7-1,-5-7-455,0 0-1,0 0 1,0-1-1,1 0 0,0 0 1,0-1-1,12 5 0,11 0-4800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49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69 5926,'-1'48'7707,"1"-2"-3849,-17 165-3076,1-92-584,-1 148-1,25-369-597,-9-93-756,3-90 582,-1 278 600,-1 0 0,1-1-1,1 1 1,-1 0 0,1 0-1,0 0 1,1 0 0,0 0 0,0 1-1,0-1 1,1 1 0,0 0-1,0 0 1,1 0 0,-1 0-1,1 1 1,0 0 0,1 0-1,-1 0 1,1 1 0,0 0 0,7-4-1,-1 2-52,1 1 0,0 0 0,1 0 0,-1 1 0,1 1 0,-1 0 0,1 1 0,0 1 0,0 0 0,21 2 0,-32-1 29,-1 0 1,0 0-1,0 1 1,0-1-1,0 1 1,1-1-1,-1 1 0,0 0 1,0 0-1,0 0 1,0 0-1,-1 0 1,1 0-1,0 1 1,0-1-1,-1 0 0,1 1 1,0 0-1,1 3 1,0-2 9,-1 1 1,0 0-1,-1 0 1,1 0-1,-1 0 1,0 0-1,0 0 0,0 0 1,1 8-1,-2-3 7,0 0 0,0 0 0,0 0 0,-1-1 0,-1 1 0,0 0 0,0-1 0,0 1 0,-7 14 0,0-8-24,0 0-1,-1-1 1,-1 0 0,0 0 0,0-1-1,-2 0 1,1-1 0,-21 14 0,22-19 31,1 0 0,-2 0 0,1-1 1,0-1-1,-1 0 0,0 0 0,0-1 0,-1-1 1,1 0-1,-1-1 0,1 0 0,-17 0 1,23-2-66,-21 0 1078,26 0-1125,1 0 0,-1 0 0,0 0 0,1 0 0,-1 0 0,0 0 1,1 0-1,-1 0 0,0 0 0,1 0 0,-1 0 0,0 0 0,1-1 0,-1 1 1,1 0-1,-1-1 0,0 1 0,1 0 0,-1-1 0,1 1 0,-1-1 0,1 1 1,-1 0-1,1-1 0,0 1 0,-1-2 0,12-1-4548,9 3-976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0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77 7815,'0'0'3267,"4"0"-3170,24 0 1568,10 0-159,6-4 287,3-8-447,6-4-866,-1 2-192,-4 0-352,-7 5 128,-5 3-736,-6 4-1282,-8 2-1794,-1 0-4163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49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4 12844,'0'-4'4420,"0"22"-4356,0 9 289,0 10 95,-2 13-128,0 6 97,-2 5-257,-1 8 64,1-2-352,-1-4 224,5-6-576,0-14-1058,0-12-2337,0-9-8938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40 10634,'18'-5'5476,"-16"5"-5392,-1 0 1,1 0-1,-1 0 0,0-1 0,1 1 0,-1 0 1,0-1-1,0 1 0,1-1 0,-1 1 1,0-1-1,0 0 0,1 1 0,-1-1 0,0 0 1,1-1-1,0 0 17,-1 1-13,0 0 0,0 0 1,0 0-1,0-1 0,0 1 0,0 0 1,0-1-1,0 1 0,-1-1 1,1 1-1,-1-1 0,1 1 1,-1-1-1,1-2 0,-12 3 211,5 2-304,0 0 0,0 0 0,1 1-1,-1 0 1,0-1 0,1 2 0,-1-1 0,1 1 0,0 0-1,0 0 1,0 0 0,0 1 0,0 0 0,-7 7-1,-8 9-12,-30 41-1,41-49 22,-16 19-19,-37 65-1,55-84-14,1 0 0,1 0 0,0 1 1,0-1-1,2 1 0,-1 0 0,2 1 0,0-1 0,-1 18 0,3-29 7,0 0 0,0 0 0,0 0 0,1 0 0,-1 0-1,0 0 1,1-1 0,-1 1 0,1 0 0,0 0 0,0 0-1,-1-1 1,1 1 0,0 0 0,1-1 0,-1 1 0,0-1-1,0 1 1,1-1 0,-1 0 0,1 1 0,-1-1 0,1 0-1,-1 0 1,1 0 0,0 0 0,-1 0 0,1-1-1,0 1 1,0 0 0,3 0 0,5 1-39,1-1 0,-1 0 0,1-1 0,19-1 0,-5 0-194,-5 0-608,1-2 1,-1 0-1,0-1 0,0 0 0,0-2 0,25-10 0,6-4-5904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13837,'0'0'2595,"0"7"-1891,0 19 577,0 13-288,-7 8-768,-2 8 63,3 4-256,-1 8-32,5 2-64,2-5-897,0-11-2018,0-9-4580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0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52 11787,'2'-12'6518,"0"-11"-6769,-2 22 196,0 0-1,-1 0 1,1 0 0,0 1-1,-1-1 1,1 0 0,0 0-1,-1 1 1,1-1 0,-1 0-1,1 1 1,-1-1 0,1 1-1,-1-1 1,0 1 0,1-1-1,-1 1 1,0-1 0,1 1-1,-1 0 1,0-1 0,0 1-1,1 0 1,-1-1 0,0 1-1,0 0 1,0 0 0,1 0-1,-2 0 1,-5-1 61,1 1 0,-1-1-1,1 2 1,0-1 0,-1 1 0,1 0-1,0 0 1,0 1 0,0-1 0,0 1 0,0 1-1,0-1 1,0 1 0,1 0 0,-1 0-1,1 1 1,0 0 0,0 0 0,0 0-1,0 0 1,1 1 0,0 0 0,0 0-1,0 0 1,1 0 0,-1 1 0,1-1-1,0 1 1,1 0 0,0 0 0,0 0-1,0 0 1,0 0 0,1 0 0,0 1 0,0-1-1,1 10 1,0-14-15,-1 0 0,1 0 0,0 0 0,0-1 0,0 1 0,0 0 0,1 0 0,-1 0 0,0 0 0,1-1 0,-1 1 0,1 0 0,0 0 0,0-1 0,-1 1 0,1 0 0,0-1 0,0 1 0,1-1 0,-1 1 0,0-1 0,0 0 0,1 0 0,-1 1 0,1-1 0,-1 0 0,1 0 0,-1 0 0,1 0 0,0-1 0,-1 1 0,1 0 0,0-1 0,0 1 0,-1-1 0,1 0 0,3 1 0,37 10 69,-22-7-43,0 1-1,-1 1 0,1 1 1,28 15-1,-43-20-32,-1 1-1,0 0 0,0 0 0,0 0 0,0 1 0,0-1 1,-1 1-1,1 0 0,-1 0 0,0 0 0,0 0 1,-1 1-1,1-1 0,-1 1 0,0-1 0,0 1 1,-1 0-1,1 0 0,-1 0 0,0 0 0,0 0 0,-1 0 1,1 8-1,-1-9-6,0 0 1,0 1 0,-1-1-1,1 0 1,-1 1 0,0-1-1,0 0 1,0 0 0,0 1-1,-1-1 1,0 0 0,0-1-1,0 1 1,0 0-1,-1 0 1,1-1 0,-1 1-1,0-1 1,0 0 0,0 0-1,-1 0 1,1-1 0,-1 1-1,1-1 1,-1 1 0,0-1-1,0 0 1,0-1 0,0 1-1,0-1 1,-7 2-1,6-2-229,0 1 0,0-1 0,0 0 0,-1-1 0,1 1 0,0-1 0,0 0-1,-1 0 1,1-1 0,-10-1 0,13 1 203,0 0 0,0 0 0,-1 0 0,1-1 0,0 1 0,0 0 0,0-1 0,0 1 0,1-1 0,-1 0 0,0 0 0,1 1 0,-1-1 0,1 0 0,-1 0 0,1-1 0,0 1 0,0 0 0,0 0 0,0-1 0,0 1 0,1 0 0,-1-1 0,0-3 0,-1-8 273,1-1 0,0 0 1,0 0-1,2-1 0,0 1 0,0 1 1,2-1-1,0 0 0,0 0 0,2 1 0,-1 0 1,2 0-1,0 0 0,1 0 0,0 1 0,14-19 1,-6 11 143,3-6-355,1 1-1,32-35 0,-45 56-2820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14606,'0'4'1313,"0"18"-961,0 9 641,0 9-704,-2-1 31,2 2-64,0 6-32,0 4-160,0 6-64,0 2 97,0-4-290,0-6-127,0-14-673,0-9-544,0-14-2563,0-4-3876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1.6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34 16848,'7'0'1441,"-3"0"-512,14 0-512,6 0-65,7 0 64,13 0-320,5-2 33,2-6-322,-7-2-1120,-7 0-3459,-12 6-5350</inkml:trace>
  <inkml:trace contextRef="#ctx0" brushRef="#br0" timeOffset="1">1 281 6374,'0'0'9385,"13"0"-8200,5 0 1153,13-4-1057,8-6-192,3-1-128,2-1-416,-2 4-545,-2 0-865,-7 8-2562,-11 0-7111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2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203 0 9641,'-3'0'292,"0"1"-1,0-1 0,0 0 1,0 1-1,0 0 0,1-1 1,-1 1-1,0 0 1,0 1-1,1-1 0,-1 0 1,1 1-1,-1-1 0,1 1 1,-1 0-1,1 0 1,0 0-1,-4 4 0,0 3-351,0 0 1,0 0-1,-8 20 0,0-2 518,-88 184-971,102-213 457,1 1 0,0-1-1,0 1 1,1 0 0,-1 0 0,0 0-1,0-1 1,1 1 0,-1 0-1,0 0 1,1 1 0,-1-1-1,1 0 1,-1 0 0,1 1-1,0-1 1,-1 1 0,1-1-1,0 1 1,-1 0 0,1 0 0,0 0-1,-1 0 1,1 0 0,0 0-1,0 0 1,-1 0 0,1 1-1,3 0 1,6 2 404,0 1 0,1 1 1,15 8-1,8 4-617,-26-15 88,0 0 1,0-1-1,0 0 1,18 0-1,13-6-4783,-16-8-1085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4676,'-2'0'7463,"0"0"-5765,-2 0 352,1 13-1185,1 9 64,0 3 64,0 9-513,2 3 1,-3 8-257,1 8-96,0 2 64,-2 6-224,1 2 96,1-8-576,2 0-1314,0-14-1633,0-8-3748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210 1 15407,'-5'0'210,"0"0"0,0 1 0,1-1 0,-1 1 0,0 1 0,1-1 0,-1 0 0,1 1 1,-1 0-1,1 0 0,0 1 0,-1-1 0,-5 5 0,4-1-95,0 0 0,0 0 0,0 0 0,1 1 0,0 0 0,0 0 0,-4 9 0,0 3-90,0 0-1,2 0 1,1 0-1,0 1 1,-5 35 0,6-2-28,1 76 0,4-113-7,1-6-59,-1 0 0,1 0 0,1 0 0,0-1 0,0 1 0,1 0 0,0-1 0,1 1 0,0-1 0,0 0 0,9 13 0,-9-16-27,0-1 0,0 0 0,1 1 0,0-2 0,0 1 0,0 0 0,1-1 0,-1 0-1,1 0 1,0-1 0,0 0 0,0 0 0,0 0 0,1 0 0,-1-1 0,1 0 0,11 1 0,-10-2 78,0 0 1,0 0 0,0-1 0,0-1 0,0 1 0,0-1 0,-1 0-1,1-1 1,0 0 0,-1 0 0,1-1 0,-1 0 0,1 0 0,7-5-1,-9 4-3,-2 0 0,1 0-1,0-1 1,-1 1 0,1-1 0,-1 0-1,-1 0 1,1 0 0,-1-1-1,0 1 1,0-1 0,0 0-1,-1 0 1,0 0 0,0 0 0,0 0-1,-1 0 1,1-9 0,-1 5 42,0 0 0,0 0 0,-1 1 0,0-1 0,-1 0 0,-2-10 0,2 17 30,1 0 1,-1 1 0,0-1 0,0 0 0,0 1 0,0-1 0,-1 1-1,1-1 1,-1 1 0,0 0 0,1 0 0,-1 0 0,0 0-1,0 0 1,0 0 0,-1 0 0,1 0 0,0 1 0,-1-1-1,1 1 1,-1 0 0,1 0 0,-1 0 0,0 0 0,-4-1-1,-2 1 34,0 0-1,1 1 0,-1 0 0,0 0 0,0 1 0,0 0 1,0 1-1,0-1 0,1 2 0,-1-1 0,1 1 1,0 1-1,-1 0 0,2 0 0,-1 0 0,0 1 1,1 0-1,0 0 0,0 1 0,-10 11 0,2-2-76,1 1 0,1 0 0,0 1 0,1 0 0,1 1 0,1 0 0,-14 37-1,18-40-276,2 0-1,0 0 0,1 1 0,-1 17 1,1 30-5990,3-25-4871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57 138 14350,'-2'0'14,"1"0"0,-1 0 1,1 0-1,0 0 1,-1 0-1,1 0 1,-1-1-1,1 1 1,0 0-1,-1-1 0,1 1 1,0-1-1,-1 0 1,1 1-1,0-1 1,0 0-1,-1 0 0,-1-2 1,3 2-33,-1 0 0,1 0 0,-1-1-1,1 1 1,-1 0 0,1-1 0,0 1 0,0 0 0,0-1 0,0 1 0,0 0 0,0-1 0,0 1-1,0 0 1,0-1 0,1 1 0,-1 0 0,1-1 0,-1 1 0,1 0 0,-1 0 0,1-1 0,0 0-1,3-4 10,1 0 0,-1 0-1,1 0 1,0 1-1,0-1 1,0 1-1,1 1 1,0-1-1,0 1 1,0 0-1,12-6 1,-9 5 50,1 1 0,-1 0 0,1 1 0,-1 0 0,1 0 0,0 1 1,0 0-1,14 0 0,-23 2 21,1 0 0,-1 1 0,1-1 0,0 0 0,-1 1 0,1 0 0,-1-1 0,0 1 0,1 0 0,-1 0 0,1-1 0,-1 1 0,0 0 0,0 1 0,1-1 0,-1 0 0,0 0 0,0 0 0,0 1 0,0-1 0,-1 0 0,1 1 0,0-1 0,-1 1 0,1-1 1,0 1-1,-1-1 0,0 1 0,1 0 0,-1 2 0,2 8 171,-1 0 1,0 0-1,0 14 1,-1-20-219,-2 17 22,0 0 0,-1-1 1,-1 1-1,-1-1 0,-1 0 0,-1 0 1,-18 38-1,4-18-635,-2-1 1,-51 68-1,69-102 336,2-2-114,0-1 0,-1 0 0,1 0 0,-1 0 0,-9 7 0,12-10-58,-1 0 0,0 0 0,0 0 0,0 0 0,0 0 1,0-1-1,0 1 0,0-1 0,0 1 0,0-1 0,-4 0 0,5 0 255,1-1-1,-1 1 1,0 0-1,1-1 0,-1 1 1,1-1-1,-1 1 1,1-1-1,-1 1 1,1-1-1,-1 0 0,1 1 1,-1-1-1,1 0 1,0 1-1,-1-1 0,1 0 1,0 1-1,-1-1 1,1 0-1,0 0 1,0 1-1,0-1 0,0 0 1,0 0-1,0 0 1,0 1-1,0-2 0,0-31-1479,1 25 1912,-1 6 26,0-1 1,0 0-1,0 0 0,1 1 1,-1-1-1,1 0 0,0 1 1,0-1-1,0 1 0,0-1 1,3-3-1,-3 4 447,1-1-1,0 1 1,1-1-1,-1 1 1,0 0-1,1 0 1,-1 0-1,1 0 1,4-2-1,-5 3-417,0 1 0,0-1-1,1 0 1,-1 0 0,0 1-1,1 0 1,-1-1 0,0 1-1,1 0 1,-1 0-1,0 0 1,1 0 0,-1 1-1,0-1 1,1 1 0,-1-1-1,0 1 1,1 0 0,-1 0-1,0 0 1,0 0 0,3 2-1,5 4-307,-1 0 1,0 1-1,12 11 0,-3-2 301,-14-13-435,1 0 0,0-1 0,0 0-1,1 0 1,-1 0 0,1 0 0,-1-1 0,1 0-1,0 0 1,0-1 0,0 1 0,0-1 0,7 0-1,-8-1-528,0 0-1,0-1 1,-1 1 0,1-1-1,0 0 1,0 0-1,0-1 1,-1 1-1,1-1 1,7-4-1,22-18-6777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1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124 109 7463,'-9'14'1217,"-1"7"1153,1 5-704,-2 2-257,-3 11 97,1 1-641,-1 7-129,0 1-640,1-3 65,8-9-161,-2-12-32,5-9-449,2-9-640,-2-4-1634</inkml:trace>
  <inkml:trace contextRef="#ctx0" brushRef="#br0" timeOffset="1">62 79 5317,'18'-6'3555,"3"6"-2113,13-2 960,-2-2-1441,7 2-417,-1-2 610,1 0-738,0-2-192,-5-4-224,-5-1 128,-6 1-32,-7 0-224,-11 4-1025,-5 4-929,0 0-801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39:53.8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13 10858,'0'0'154,"0"0"-1,0-1 0,1 1 0,-1 0 1,0 0-1,0-1 0,0 1 0,0 0 0,0-1 1,1 1-1,-1 0 0,0-1 0,0 1 1,0 0-1,0-1 0,0 1 0,0 0 1,0-1-1,0 1 0,0 0 0,-1-1 1,1 1-1,0 0 0,0-1 0,0 1 1,0 0-1,0-1 0,0 1 0,-1 0 1,1 0-1,0-1 0,0 1 0,-1 0 1,1 0-1,0-1 0,0 1 0,-1 0 1,1 0-1,0 0 0,0-1 0,-1 1 1,1 0-1,0 0 0,-1 0 0,1 0 1,0 0-1,-1 0 0,1 0 0,0 0 1,-1 0-1,-20 11 1600,-21 29-1510,28-21-146,1 0 1,0 1-1,2 0 0,0 1 0,1 0 0,-7 25 1,12-30-100,0 0 0,1 0 0,1 0 0,0 1 0,1 0 1,1 0-1,1-1 0,0 1 0,4 23 0,-3-36-29,0 1-1,1-1 1,-1 0-1,1 0 1,0 0-1,0 0 0,1 0 1,-1 0-1,1 0 1,0-1-1,0 0 1,0 1-1,0-1 1,1 0-1,-1 0 1,1-1-1,0 1 1,-1-1-1,1 0 1,0 0-1,1 0 1,6 2-1,0-1-131,0 0 0,0 0-1,0-1 1,0-1 0,0 0 0,0 0 0,0-1-1,13-2 1,-17 0 95,0 0 0,-1 0-1,1 0 1,-1-1 0,1 0-1,-1 0 1,0-1 0,0 1-1,-1-1 1,1-1 0,-1 1 0,0-1-1,0 0 1,0 0 0,-1 0-1,7-11 1,0 0-133,-1-1 0,-1 0-1,0 0 1,11-35 0,-15 38 296,-1 0 0,-1-1 0,0 1 0,-1-1 0,0 0 0,-1 0 0,-1 0 0,0 0 0,-3-16 0,2 28-48,0 0 0,0 1-1,0-1 1,-1 0 0,1 0 0,-1 1 0,1-1-1,-1 1 1,0-1 0,0 1 0,0 0 0,0 0-1,0 0 1,-1 0 0,1 0 0,-1 0-1,1 1 1,-1-1 0,1 1 0,-1 0 0,0-1-1,0 1 1,0 0 0,-4 0 0,-7-2-51,0 1 0,0 0-1,-26 0 1,39 2 4,-13 0-410,-1 0-1,0 1 1,1 0-1,-1 2 1,1-1 0,-1 2-1,-15 5 1,-44 28-6797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38.1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39 737,'0'0'1649,"-31"-20"9124,31 19-10699,-1 1 0,1 0 0,-1 0 0,1-1 0,-1 1 0,1-1 0,0 1-1,-1 0 1,1-1 0,0 1 0,-1-1 0,1 1 0,0-1 0,-1 1 0,1-1 0,0 1 0,0-1 0,0 0 0,-1 1-1,1-1 1,0 1 0,0-1 0,0 0 0,10-5 1316,28 6-285,-30 0-1397,93-1 359,107 3-134,-145 4 34,40 1-9,-70-5 18,44 7 0,-4-1-2,-34-5 18,42 5-16,-48-5-1339,-1 0-1,45-3 1,-45 0-115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39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36 769,'-11'-28'9444,"9"21"-4027,1 19-4818,1-3-556,-6 177 346,6-184-392,-1-1-1,1 0 1,0 1 0,0-1-1,0 0 1,0 1 0,0-1 0,0 1-1,0-1 1,0 0 0,1 1-1,-1-1 1,0 0 0,1 1-1,-1-1 1,1 0 0,0 0-1,-1 0 1,1 1 0,0-1-1,1 2 1,0-2 3,1 0 1,-1 0-1,0 0 1,0-1-1,0 1 0,1-1 1,-1 1-1,0-1 1,1 0-1,2 0 0,18 3 96,52 6 43,0-4-1,141-8 1,-85-10-134,31-1 1,-142 14-35,-1 1-1,-1 1 1,1 1-1,0 0 1,34 12 0,-24-8 3,0-1 1,1-1 0,50 1 0,-14-1-61,179 0-383,-148-6-269,-96 1 588,-1 0 0,0 0 0,1 0 0,-1 0-1,0 0 1,1 1 0,-1-1 0,0 0 0,1 0-1,-1 0 1,0 0 0,1 0 0,-1 1 0,0-1-1,0 0 1,1 0 0,-1 0 0,0 1 0,0-1-1,0 0 1,1 1 0,-1-1 0,0 0 0,0 0-1,0 1 1,0-1 0,0 0 0,1 1 0,-1-1-1,0 1 1,2 3-4141,2-1-1762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0.4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1 258 4773,'0'-4'8589,"0"-15"-4237,2-35-5298,6 25 935,1 0 1,16-30 0,-2 2 52,-18 51-425,-2 15 378,0 16 291,-4 15 173,0-13-436,1 1-1,1 0 1,2-1-1,8 40 0,-10-65-327,4 9-828,3-8-7342,-4-3 2453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0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20 9897,'-2'-2'1314,"2"1"1568,0-3-2433,11 0 63,9 2-320,6-2-31,1 2-354,4 2-768,-3 0-1921,1 0-4069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9257,'-3'1'6604,"-8"3"-5927,4 5-692,0 0-1,1 0 0,1 1 1,-1 0-1,1 0 0,1 0 1,0 1-1,0-1 0,1 1 1,0 0-1,1 0 0,1 0 0,-1 1 1,2-1-1,0 12 0,0-22-27,1 1 0,-1 0-1,1 0 1,-1 0 0,1 0-1,0 0 1,0-1 0,0 1-1,0 0 1,0-1 0,0 1-1,0 0 1,0-1 0,1 0-1,-1 1 1,1-1 0,-1 0-1,1 0 1,-1 1 0,1-1-1,0-1 1,0 1 0,-1 0-1,1 0 1,0-1 0,0 1-1,0-1 1,0 1 0,0-1-1,0 0 1,2 0 0,8 2-258,0-1 1,1 0-1,20-2 0,-32 0 324,1 1 0,-1-1-1,0 1 1,1-1 0,-1 1-1,0-1 1,1 0-1,-1 0 1,0 0 0,0 0-1,0 0 1,0 0 0,0 0-1,0 0 1,0 0 0,0 0-1,0-1 1,-1 1 0,1 0-1,0-1 1,-1 1 0,1 0-1,-1-1 1,1 1-1,-1-1 1,0 1 0,1-1-1,-1 1 1,0 0 0,0-1-1,0 1 1,-1-3 0,1 1 24,0 1 1,0 0 0,0 0 0,0 0 0,0-1 0,-1 1-1,1 0 1,-1 0 0,0 0 0,1 0 0,-1 0-1,0 0 1,0 0 0,0 0 0,-1 0 0,1 0 0,0 0-1,-1 1 1,1-1 0,-1 1 0,0-1 0,-2-1-1,-1 1 111,-1-1-1,1 1 1,-1 1-1,0-1 1,1 1-1,-1 0 1,0 0-1,0 1 1,0 0-1,0 0 1,0 0-1,0 0 1,0 1-1,0 0 0,1 1 1,-7 1-1,8-1-234,1 0-1,-1-1 0,0 1 0,1 1 0,-1-1 0,1 1 0,0-1 0,0 1 1,0 0-1,-3 3 0,4-2-360,-1 0-1,0 0 1,1 1 0,0-1-1,0 0 1,0 1 0,1-1 0,-1 1-1,0 8 1,0 14-5691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2.7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54 416,'-1'-6'11045,"-2"13"-8302,0 13-2437,-6 143 73,9-163-764,0-7-698,-3-114 33,4 73 1155,-1 45-83,0 1 1,0-1-1,0 1 1,1-1 0,-1 1-1,1-1 1,-1 1-1,1-1 1,0 1-1,0 0 1,0-1-1,0 1 1,0 0-1,1 0 1,-1 0-1,1 0 1,-1 0 0,1 0-1,0 0 1,2-1-1,-1 1 36,-1 1 0,1-1 1,0 1-1,1-1 0,-1 1 0,0 0 0,0 0 0,0 1 0,1-1 0,-1 1 1,0-1-1,1 1 0,-1 0 0,6 1 0,-7-1-41,0 1-1,-1-1 0,1 1 1,-1 0-1,0-1 1,1 1-1,-1 0 1,1 0-1,-1 0 1,0 0-1,0 0 0,0 0 1,0 0-1,1 1 1,-2-1-1,1 0 1,0 0-1,0 1 1,0-1-1,0 1 0,-1-1 1,1 1-1,-1-1 1,1 1-1,-1-1 1,0 1-1,1 0 1,-1 2-1,2 55 9,-2-46 236,0-11-249,-1 0-1,1 0 0,0 0 0,-1 0 0,0 0 0,1 0 0,-1 0 0,0-1 0,0 1 0,0 0 0,0-1 0,-1 1 0,1 0 0,0-1 0,0 0 0,-1 1 1,1-1-1,-1 0 0,0 1 0,1-1 0,-1 0 0,0 0 0,0-1 0,1 1 0,-1 0 0,-4 0 0,4 0-8,-1 1 1,0-1-1,1 0 0,-1 1 1,1-1-1,-1 1 0,1 0 1,0 0-1,0 0 0,-1 0 1,2 0-1,-3 2 0,4-3-7,-1 0 0,1 0 0,0-1-1,0 1 1,0 0 0,0 0 0,-1 0 0,1-1-1,0 1 1,0 0 0,1 0 0,-1 0 0,0-1 0,0 1-1,0 0 1,0 0 0,1-1 0,-1 1 0,0 0-1,1-1 1,-1 1 0,1 0 0,-1-1 0,1 1 0,-1 0-1,1-1 1,-1 1 0,1-1 0,-1 1 0,1-1-1,0 1 1,-1-1 0,1 1 0,1-1 0,28 16 971,-24-14-763,63 32-414,-30-14-3861,-19-12-1481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3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6630,'0'0'165,"0"0"0,-1 0 0,1 0 0,0 0 0,0 0 0,0 0 0,-1 0 0,1 0 0,0 0 0,0 0 0,-1 0 0,1 0 0,0 0 0,0 0 0,0 1 0,-1-1-1,1 0 1,0 0 0,0 0 0,0 0 0,0 0 0,-1 0 0,1 0 0,0 1 0,0-1 0,0 0 0,0 0 0,0 0 0,-1 0 0,1 1 0,0-1 0,0 0 0,0 0 0,0 0 0,0 1 0,0-1 0,0 0-1,0 0 1,0 0 0,0 1 0,0-1 0,0 0 0,0 0 0,0 0 0,0 1 0,0-1 0,0 0 0,0 0 0,0 1 0,-6 24 1338,-2 30-1970,4 48 606,4-102-454,-2-3-418,1 0 477,0 1-1,-1-1 0,1 0 0,0 0 0,0 0 0,1 0 0,-1 0 0,0 0 0,1 0 0,-1-1 0,1 1 0,-1 0 0,1 0 0,0-4 0,0 4-41,-3-14 85,1 0 1,1 0-1,1-1 0,0 1 1,4-20-1,-4 35 227,1 1 1,0-1-1,0 0 0,-1 1 0,1-1 0,0 1 1,0-1-1,0 1 0,0-1 0,0 1 1,0 0-1,0-1 0,-1 1 0,1 0 0,0 0 1,0-1-1,0 1 0,0 0 0,0 0 1,0 0-1,2 1 0,29-1 528,-24 1-388,9-2 290,-13 0-343,0 1-1,0-1 0,1 1 0,-1 0 1,0 1-1,0-1 0,0 1 0,0-1 0,5 3 1,-9-2 1,1 0 1,-1 0-1,0 1 0,0-1 1,0 0-1,0 0 1,0 1-1,0-1 0,0 0 1,0 1-1,0-1 1,-1 0-1,1 0 0,0 0 1,-1 1-1,1-1 1,-1 0-1,0 0 0,1 0 1,-1 0-1,-1 2 1,-5 4 151,-1 1 0,0-1 1,-13 8-1,-22 21 1174,44-32-1739,9-2 254,15-1 214,-21-1-149,80-6-314,-37 2-3515,-18 2-957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3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10 192 6887,'0'0'182,"-1"0"1,1 0 0,0 0 0,0 0 0,-1 0-1,1 0 1,0 0 0,0 0 0,-1 0 0,1 0-1,0 0 1,0 0 0,-1 0 0,1 0 0,0-1-1,0 1 1,0 0 0,-1 0 0,1 0 0,0 0 0,0 0-1,0 0 1,-1-1 0,1 1 0,0 0 0,0 0-1,0 0 1,0-1 0,-1 1 0,1 0 0,0 0-1,0 0 1,0-1 0,0 1 0,0 0 0,0 0 0,0-1-1,0 1 1,0 0 0,0 0 0,0-1 0,0 1-1,-2-20 1061,5-21-1880,-1 30 683,1-1-1,0 1 0,1 0 1,0 0-1,0 1 0,1-1 1,1 1-1,0 0 1,11-14-1,-17 24-58,1 0 1,-1-1-1,1 1 0,-1-1 1,1 1-1,-1 0 0,1 0 1,-1-1-1,1 1 0,0 0 0,-1 0 1,1 0-1,0 0 0,-1 0 1,1 0-1,-1 0 0,1 0 1,0 0-1,-1 0 0,1 0 1,0 0-1,-1 0 0,1 0 1,-1 1-1,1-1 0,0 0 1,-1 0-1,1 1 0,-1-1 1,1 0-1,-1 1 0,1-1 1,-1 0-1,1 1 0,-1-1 0,0 1 1,1-1-1,-1 1 0,1-1 1,-1 1-1,0-1 0,0 1 1,1 0-1,-1 0 0,16 29 98,-15-28-58,18 50 170,-15-39-254,0-2 0,0 1-1,1 0 1,0-1 0,1 0 0,9 12 0,-13-18-663,1 0-1739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4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1 118 11018,'35'-110'4164,"-35"108"-4068,2 2-31,16-2 127,2-2-256,4 4-32,-2 0-2595,3 0-4676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1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1 3844,'0'2'2626,"0"2"-608,16-4 384,4 4-480,8-2-128,1-2-513,1 0-416,2 0-289,-5 0-31,-4 0-513,-5 0 32,-7 0-1249,-8 0-1313</inkml:trace>
  <inkml:trace contextRef="#ctx0" brushRef="#br0" timeOffset="1">0 308 2210,'12'8'4548,"17"3"-1441,5-1-160,10-2-1249,1-4-321,10-4-192,-1 0-576,3-6-609,-5-12 160,-1-9-1634,-4 1-1921,-1-2-4196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 1185,'8'0'11658,"19"-1"-7038,50 3-6340,-76-2 1688,1 0 0,-1 1 0,0 0 0,1-1 0,-1 1 1,0 0-1,0-1 0,1 1 0,-1 0 0,0 0 0,0 0 0,0 0 0,0 0 0,0 0 0,0 1 1,-1-1-1,1 0 0,0 0 0,0 1 0,-1-1 0,1 0 0,-1 1 0,0-1 0,1 0 1,-1 4-1,4 41-101,-3-35 278,3 123 18,-4-78-3299,0-48-1194</inkml:trace>
  <inkml:trace contextRef="#ctx0" brushRef="#br0" timeOffset="1">0 184 11371,'0'-1'3907,"0"-1"-3842,9 2 511,15 0-320,10 0-160,5 0-1441,1 0-9833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0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73 13805,'-26'0'2728,"24"0"-208,22 0-2323,-16 0-187,13 1-230,1-1 0,0-1 0,0 0 0,0-1 0,0-1 0,-1-1 0,1-1 0,16-6 0,32-20-5337,-36 15-721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0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59 10410,'6'1'4386,"24"-1"-3845,-10-4-442,-1-1 0,24-9 0,-26 7-119,1 2 1,0 0-1,20-3 1,13 3-586,5 0-5917,-41 3 1873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11082,'88'-4'6791,"47"-11"-14179,-120 12 2124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4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9737,'-7'0'6791,"21"0"-6599,6 0 32,2 0-224,0 0 64,0 0-64,0 0 64,-2-4-64,0 0-224,0 2-353,-5 2-864,0-2-801,-1 0-3459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2:45:51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6 11082,'-7'2'3556,"3"0"-705,15-2-2243,7 0-512,4 0 32,2 0-128,0 0 32,1 0 32,-1 0-384,0 0-865,-2 0-2050,3-10-3908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8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5894,'-1'13'5962,"-1"59"-3869,40 353 823,-4-77-2650,-9 379-210,-23-586-21,3 7-261,6-1 1,6 1-1,58 226 0,-42-268-488,-26-90-893,-1-1 0,13 19 0,-14-29-1751,3-5-1538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9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9 420 7687,'0'-1'106,"-1"1"-1,0-1 0,1 1 1,-1-1-1,1 1 0,-1-1 1,1 1-1,-1-1 0,1 0 1,-1 1-1,1-1 0,-1 0 1,1 0-1,0 1 0,-1-1 1,1 0-1,0 0 1,0 1-1,0-1 0,0 0 1,0 0-1,0 1 0,0-1 1,0 0-1,0 0 0,0 0 1,0 1-1,0-1 0,0 0 1,1-1-1,0 0-12,1 0-1,-1 1 1,0-1 0,1 0-1,0 1 1,-1 0-1,1-1 1,0 1 0,0 0-1,-1 0 1,4-2 0,8-3 171,1 1 1,22-6 0,-33 10-120,68-13 763,1 2 0,109-3 0,-130 12-781,206-14 180,238-17-142,-2-26-215,-470 56 39,342-51-114,3 28 101,122 27 34,-467-1-151,0 0 0,0-2 0,0 0-1,-1-2 1,1 0 0,-1-1 0,0-2-1,-1 0 1,0-1 0,30-18 0,-48 25-321,1-1 0,-1 1 0,1-1 0,-1 1-1,0-1 1,0 0 0,0 0 0,3-5 0,-3 0-2906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0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1 341 384,'3'2'7852,"8"-1"-4182,75 0-2716,31-15 183,154-20-859,85 1 416,-272 25-543,1-4 0,151-41 1,-151 31-8,1 3 0,135-12 0,-175 26-95,-1-1-1,60-18 1,-66 14 76,0 1 0,1 2 0,63-2 0,225-12 38,-105 4 26,130 6 249,-332 16-1226,-10 5-4883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1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7751,'26'2'6354,"19"8"-5031,-41-9-1333,0 0 0,-1 0 0,1 1 1,-1-1-1,0 1 0,0-1 0,1 1 0,-1 0 0,0 0 0,0 1 1,-1-1-1,1 1 0,0-1 0,-1 1 0,1 0 0,-1 0 0,0 0 1,0 0-1,0 0 0,-1 0 0,1 1 0,-1-1 0,0 1 0,0-1 1,1 5-1,-1-2 16,-1 0 1,0-1 0,-1 1 0,1-1-1,-1 1 1,0-1 0,0 1-1,-1-1 1,0 0 0,0 0 0,0 1-1,-4 5 1,-3 2 3,0-1 0,-1 0 1,-14 13-1,23-23-10,-5 4-4,-1 0-16,1 1 1,0 0-1,0 0 0,-8 14 0,13-20 20,1 0 0,-1 0 0,0 0 0,1 0 0,0 0 0,-1 0 0,1 0-1,-1 0 1,1 1 0,0-1 0,0 0 0,0 0 0,0 0 0,0 1 0,0-1 0,0 0 0,0 0 0,0 0-1,1 0 1,-1 1 0,0-1 0,1 0 0,-1 0 0,1 0 0,-1 0 0,1 0 0,0 0 0,-1 0 0,1 0-1,0 0 1,0 0 0,-1-1 0,1 1 0,0 0 0,0 0 0,0-1 0,0 1 0,0 0 0,0-1-1,0 1 1,0-1 0,1 0 0,-1 1 0,2-1 0,4 3 50,1-1-1,0 0 1,-1-1 0,1 0 0,0 0-1,0-1 1,-1 1 0,1-2 0,0 1-1,0-1 1,0-1 0,12-3-1,-10 2-930,0-1 1,0 0-1,-1-1 0,1 0 0,9-7 0,4-3-5189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2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17 4869,'0'-1'294,"0"1"1,1 0 0,-1 0 0,0 0 0,0 0 0,0 0 0,1 0 0,-1-1 0,0 1-1,0 0 1,0 0 0,0 0 0,1-1 0,-1 1 0,0 0 0,0 0 0,0 0 0,0-1-1,0 1 1,0 0 0,0 0 0,0-1 0,0 1 0,0 0 0,0 0 0,0-1 0,0 1-1,0 0 1,0 0 0,0 0 0,0-1 0,0 1 0,0 0 0,0 0 0,0-1 0,0 1-1,0 0 1,0 0 0,0 0 0,-1-1 0,1 1 0,-12-5 2390,-15 2-2888,19 4 252,-1-1 0,1 1 0,-1 0 0,1 1 0,-1 0 0,1 0 0,0 1-1,0 0 1,0 0 0,0 1 0,1 0 0,0 0 0,-1 1 0,1 0 0,1 0 0,-1 1 0,-7 8 0,-11 9-32,1 1 0,1 1 0,2 1 0,-20 29-1,33-42-66,0 1-1,1-1 1,1 1-1,0 1 0,1-1 1,1 1-1,0 0 0,1 0 1,0 0-1,1 0 0,1 17 1,1-30 9,0 1 0,0-1 1,0 0-1,0 0 0,1 0 1,-1 0-1,1 0 1,0 0-1,0 0 0,0 0 1,0 0-1,0 0 0,0 0 1,0 0-1,0 0 0,1-1 1,-1 1-1,1 0 1,-1-1-1,1 0 0,0 1 1,-1-1-1,1 0 0,0 0 1,0 0-1,0 0 0,0 0 1,0 0-1,0 0 0,3 0 1,6 1-140,0 0 0,1 0 1,-1-2-1,19 1 0,-22-1 150,1-1 19,0-1 1,0 1-1,0-1 1,0-1-1,0 0 0,0 0 1,0-1-1,-1 0 1,0 0-1,0-1 0,8-5 1,15-13-144,34-32 0,-61 52 130,6-6-47,-3 4 45,0-1 0,0-1 0,-1 1 1,1-1-1,-1 0 0,-1-1 0,9-14 0,-16 22 105,0-1-1,0 0 1,0 1-1,0-1 1,0 1 0,0 0-1,0 0 1,0 0-1,-1 0 1,-1 0-1,2 0-8,-143 0 208,142 15-2234,6-9-3215,13-2-1470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1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6342,'-7'0'2723,"3"9"-353,-2 10-865,2 7-320,0 2 0,2 1-608,-1 3-385,3-4-96,0-4-96,0-8-96,0-8-1377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2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5862,'-3'2'282,"0"1"0,0 0 0,0 0 0,1 0 0,-1 1 1,1-1-1,0 0 0,0 1 0,0 0 0,1-1 0,-1 1 1,1 0-1,-1 0 0,1 0 0,1 0 0,-1 0 0,1 0 1,-1 0-1,1 0 0,1 8 0,-1-11-264,1-1 1,-1 1-1,1-1 0,0 1 0,-1-1 0,1 1 1,0-1-1,-1 1 0,1-1 0,0 1 0,0-1 1,-1 0-1,1 1 0,0-1 0,0 0 1,0 0-1,0 0 0,-1 0 0,1 0 0,0 0 1,1 0-1,23 2 150,-23-1-150,8-1-1,0 0 1,0 1-1,0 1 0,0 0 0,18 6 0,-25-7 9,-1 0 0,0 0 0,1 1 0,-1-1 0,0 1 0,0 0 1,0-1-1,0 1 0,0 0 0,0 0 0,0 0 0,-1 0 0,1 1 0,-1-1 0,1 0 0,-1 1 0,0-1 0,0 1 0,0-1 1,-1 1-1,1 0 0,0-1 0,-1 1 0,0 0 0,1-1 0,-1 1 0,-1 3 0,1 8 267,1-3-4,-1 0 0,-1 0 0,0 0 0,-3 14-1,3-21-223,-1 1 0,1-1-1,-1 0 1,0 0 0,-1 0-1,1 0 1,-1 0 0,1-1-1,-1 1 1,0-1 0,-1 0-1,1 1 1,-6 3 0,5-4-155,0 0 0,0 0 1,0 0-1,0-1 1,-1 0-1,1 1 0,0-2 1,-1 1-1,0 0 0,1-1 1,-1 0-1,0 0 0,0 0 1,0-1-1,1 0 1,-1 0-1,0 0 0,-6-1 1,10 1-199,0-1 0,0 0 0,0 1 0,0-1 1,0 0-1,1 1 0,-1-1 0,0 0 0,0 0 0,1 0 0,-1 0 1,0 0-1,1 0 0,-1 0 0,1 0 0,-1 0 0,1 0 1,0 0-1,-1 0 0,1 0 0,0-1 0,-1 0-100,-3-16-5725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76 224,'21'2'673,"0"-2"-385,-2 0-416</inkml:trace>
  <inkml:trace contextRef="#ctx0" brushRef="#br0" timeOffset="1">153 0 1441,'0'0'1089,"-5"0"-576,-3 0-353,2 0-480,-5 8-1218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3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3651,'0'0'11019,"0"2"-10379,13 0-223,5 1 448,5 1-97,-2-2-255,-2-2-129,-2 2-256,-5-2-32,1 2-96,-5-2 97,-2 0-258,3 0-799,-1 0-1859,0 0-3972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8008,'-2'8'3816,"2"14"-2990,0-18-328,0 386 2017,0-390-2519,1 1 0,-1-1 1,0 0-1,0 0 0,1 1 0,-1-1 1,0 0-1,0 0 0,1 1 0,-1-1 1,0 0-1,1 0 0,-1 0 0,0 1 1,1-1-1,-1 0 0,1 0 0,-1 0 0,0 0 1,1 0-1,-1 0 0,0 0 0,1 0 1,-1 0-1,1 0 0,-1 0 0,0 0 1,1 0-1,-1 0 0,0 0 0,1 0 1,-1-1-1,1 1 0,-1 0 0,0 0 1,1 0-1,-1 0 0,0-1 0,0 1 1,1 0-1,-1-1 0,18-9 82,-10-1-41,0-1 0,0 0 0,-1 0-1,-1 0 1,6-16 0,22-70 247,-31 87-239,4-9 38,-3 9 11,0-1 0,-1 0-1,0 0 1,-1 0 0,1-16 0,-3 27-575,-8 9-13895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7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78 7751,'-1'-9'2854,"-2"8"-284,-1 18-1027,4 316 130,0-114-3608,-1-239 1601,-2-1-1,0 1 1,-11-34 0,-2-19 342,3-28 318,3-173-1,9 270-324,1 0 0,0 1 0,1-1 1,-1 1-1,1-1 0,-1 0 0,1 1 0,0-1 0,0 1 0,1-1 0,-1 1 0,1 0 0,2-4 0,-2 5-17,0 0 1,0 0-1,0 0 0,0 1 1,1-1-1,-1 1 0,0 0 1,1-1-1,-1 1 0,1 0 1,0 0-1,-1 1 0,1-1 1,0 1-1,-1-1 0,1 1 1,0 0-1,3 0 0,-2-1 17,1 1-1,0 0 1,0 0-1,0 1 0,0-1 1,0 1-1,-1 0 1,1 0-1,0 1 0,0-1 1,-1 1-1,1 0 1,7 5-1,-8-3 46,1 0 0,-1 1 0,0-1 0,0 1 0,0 0 1,-1 0-1,1 0 0,-1 1 0,-1-1 0,5 11 0,-4-8-18,0 0 0,0 1 0,-1-1 0,0 1 1,-1-1-1,0 1 0,0-1 0,-1 1 0,0 0 0,0 0 0,-1-1 0,-2 13 1,1-16-22,1 1 1,-1-1 0,0 0 0,-1 0 0,1 0 0,-1 0 0,0 0 0,0-1-1,0 1 1,-1-1 0,0 0 0,0 0 0,0 0 0,0 0 0,0-1 0,-1 1-1,0-1 1,0-1 0,-9 5 0,5-3 145,-1-2 0,0 1 0,1-1 0,-1-1 0,0 1 0,-18-2 0,-17 4-4048,80-8 105,-3 1 710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7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1826,'2'28'8914,"1"5"-4771,32 140-4212,-33-166 97,0-1 0,0 0 0,1 0 0,6 11 0,-8-15-207,0-1 0,0 1 0,0-1 0,0 1 0,0-1 1,0 1-1,1-1 0,-1 0 0,1 0 0,-1 0 0,1 0 0,-1 0 0,1 0 0,0 0 1,0 0-1,-1-1 0,1 1 0,0 0 0,0-1 0,0 0 0,1 1 0,-2-1 167,0-1-1,0 1 0,-1 0 0,1-1 1,0 1-1,0 0 0,-1-1 0,1 1 1,-1-1-1,1 1 0,0-1 1,-1 1-1,1-1 0,-1 0 0,1 1 1,-1-1-1,1 0 0,-1 1 0,0-1 1,1 0-1,-1 0 0,0 1 0,0-1 1,1 0-1,-1-1 0,6-26-57,-5 23-68,4-25-276,19-130-837,-18 52 4560,-6 123-2865,1 20-297,1 1 1,10 59 0,-9-82-114,0-1 0,0 1 0,1-1 0,1 0 0,0 0-1,1 0 1,0-1 0,0 1 0,1-2 0,16 19 0,-18-24-11,1-1 1,-1 0-1,1 0 0,1 0 0,-1 0 0,0-1 0,1 0 0,0-1 1,-1 0-1,1 0 0,0 0 0,0 0 0,0-1 0,1-1 0,-1 1 0,0-1 1,0 0-1,0-1 0,0 1 0,11-4 0,-15 3 18,1-1 0,0 0 0,-1 0-1,1 0 1,-1 0 0,0-1 0,0 1 0,0-1-1,0 0 1,0 0 0,-1 0 0,1 0 0,-1-1-1,0 1 1,0-1 0,3-6 0,0-1 17,0-1-1,-1 0 1,0 0 0,3-15-1,-4-2 121,-1 0 0,-2-47 0,-1 33 25,-1 17 279,2 26-490,0-1 0,0 0-1,0 1 1,0-1 0,-1 0-1,1 1 1,0-1 0,0 1-1,-1-1 1,1 0 0,-1 1 0,1-1-1,0 1 1,-1-1 0,1 1-1,-1-1 1,1 1 0,-1-1-1,1 1 1,-1 0 0,1-1-1,-1 1 1,0 0 0,1-1-1,-1 1 1,1 0 0,-1 0-1,0 0 1,1 0 0,-2-1-1,2 11-9973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8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7335,'2'4'3337,"-2"7"-3277,0-7 376,0 161 2553,0 31-4750,11-450-1695,-3 93 4221,-7 136-310,0 17 348,-1 12 1543,0 15-2250,3 86 65,-2-93-162,1 1 0,1-1 0,-1 0 0,2 0 0,0 0 0,7 15 1,-10-25-28,0 0 0,0 0 0,0 0 0,0 0 0,0 0 0,0 0 0,1-1 0,-1 1 0,1-1 0,-1 1 0,1-1 1,0 1-1,-1-1 0,1 0 0,0 0 0,0 0 0,0 0 0,0 0 0,0 0 0,0 0 0,0-1 0,0 1 0,0-1 1,1 0-1,-1 1 0,0-1 0,0 0 0,0 0 0,4-1 0,-3 0-34,0 0 1,0 0-1,1 0 0,-1-1 0,0 1 1,0-1-1,-1 0 0,1 0 1,0 0-1,-1 0 0,1 0 0,-1-1 1,1 1-1,-1-1 0,0 1 0,0-1 1,3-5-1,31-74-449,-27 61 616,0-1 0,1 1 0,23-34 0,-32 53-85,0 1-1,0-1 0,0 1 1,0 0-1,0 0 1,0-1-1,0 1 0,1 0 1,-1 0-1,0 0 0,1 0 1,-1 0-1,1 1 1,-1-1-1,1 0 0,0 1 1,-1-1-1,1 1 0,-1-1 1,1 1-1,0 0 1,0 0-1,-1 0 0,1 0 1,0 0-1,-1 0 0,1 0 1,0 0-1,-1 1 1,1-1-1,0 1 0,-1-1 1,3 2-1,0 0 153,-1 1-1,1 0 1,0-1-1,-1 1 1,0 0-1,0 1 1,0-1-1,0 0 1,0 1-1,-1 0 1,3 4-1,17 39 1286,-2 2-1,27 97 0,-32-94-1396,1-1 0,37 78 0,-36-106-1816,-2-14-2734,4-8-3886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8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4612,'0'-5'10186,"9"5"-10186,3 0-64,5 0 224,4 3-192,2-1 96,-2 0-288,-5-2-1506,-3 0-1505,-9 0-2626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8:59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10890,'6'0'1794,"-6"8"-705,10-1 641,7-1-577,10 1-32,7-5-705,7-2-416,3 0-1761,2 0-3973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7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84 3427,'0'0'137,"0"0"-1,0 0 1,0-1 0,-1 1-1,1 0 1,0-1-1,0 1 1,-1 0 0,1 0-1,0-1 1,0 1 0,-1 0-1,1 0 1,0 0-1,-1-1 1,1 1 0,0 0-1,0 0 1,-1 0-1,1 0 1,-1 0 0,1 0-1,0 0 1,-1 0-1,1 0 1,0 0 0,-1 0-1,1 0 1,-5-1 9034,7 47-8631,10 52 0,-1-12-158,-3-6-361,9 137-341,-17-250-1335,0-14 855,-1-1-1,-10-60 0,-21-36 415,-3-24 911,32 122 57,3 45-586,0 1 1,1-1-1,-1 0 1,1 1-1,-1-1 1,1 1-1,-1-1 1,1 0-1,-1 1 1,1-1-1,0 1 1,-1 0-1,1-1 0,0 1 1,-1-1-1,1 1 1,0 0-1,0 0 1,-1-1-1,1 1 1,0 0-1,0 0 1,-1 0-1,1 0 1,0 0-1,0 0 0,1 0 1,29-1-18,-25 2 2,22-2-52,0 1 0,0 2 0,-1 1-1,1 1 1,33 9 0,-45-8 86,-4-2-47,-1 1-1,0 0 0,19 10 1,-28-13 34,1 1 0,-1-1 0,0 0 0,0 1 0,0 0 0,0-1 0,-1 1 0,1 0 0,0 0 0,-1 0 0,1 0 0,-1 0 0,0 0 0,1 1 0,-1-1 0,0 0 0,-1 1 0,1-1 0,0 1 0,-1-1 0,1 1 0,-1 4 0,0-4 18,0-1 1,0 1 0,-1-1-1,1 1 1,-1-1 0,0 1 0,0-1-1,0 0 1,0 1 0,0-1-1,0 0 1,-1 0 0,1 0-1,-1 0 1,1 0 0,-3 2 0,-2 1-2,1 0 0,0-1 0,-1 0 1,0-1-1,-12 7 0,0-3 33,-1 0-1,0-1 0,-29 5 0,11-5 620,0-2 0,-48-1 0,85-3-735,0 1-474,1 0 342,-1 0-1,1 0 1,-1-1 0,1 1 0,-1 0 0,1 0-1,0 0 1,-1-1 0,1 1 0,0 0-1,0-1 1,0 1 0,-1-1 0,1 1-1,0-1 1,0 1 0,0-1 0,0 1 0,0-1-1,0 0 1,1 1 0,4 1-1040,18 9-4145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51 144 8584,'0'0'2301,"0"4"-379,-3 49 350,-16 88 1,3-28-1581,14-96-685,-8 113-100,10-129-190,1-13-902,25-85-1613,8-31-1552,-30 101 4147,2 0 0,1 1 0,1 0 1,16-35-1,-20 52 500,1 0 0,1 0 0,0 1 0,0 0 1,1 0-1,0 0 0,0 1 0,1 0 0,0 0 1,0 1-1,0 0 0,1 0 0,0 1 0,15-6 0,-6 4-153,0 2 0,0 0-1,0 1 1,1 1-1,0 1 1,-1 1-1,1 0 1,30 4-1,-48-3-131,0 0 0,0 0 0,0 0-1,0 1 1,0-1 0,0 1 0,0-1-1,0 0 1,0 1 0,0 0 0,0-1-1,-1 1 1,1-1 0,0 1 0,0 0-1,-1 0 1,1-1 0,0 1 0,-1 0-1,1 0 1,-1 0 0,1 0 0,-1 0-1,0 0 1,1 0 0,-1 0 0,0 0-1,0 0 1,1 0 0,-1 0 0,0 0-1,0 2 1,0 0 34,0 0 0,0 0 0,0 0-1,-1 1 1,1-1 0,-1 0 0,0 0-1,0 0 1,0 0 0,-2 4 0,-3 3 31,-1 0 1,-1-1 0,0 0-1,0 0 1,-1-1-1,0 0 1,-10 7 0,-76 49-104,92-62 23,-12 7-481,1 0-1,-1-2 1,-32 13 0,51-12-1623,14 27 4171,-8-12-1343,-6-14-617,0 1-1,1-1 0,8 12 0,-11-19-102,0 1 0,0 0 0,1-1 0,-1 1 0,1-1-1,0 0 1,0 0 0,0 0 0,0 0 0,0 0 0,0-1 0,0 1 0,0-1 0,4 1 0,11 0-107,-1 0 0,1-1 1,0-1-1,-1 0 0,1-1 1,-1-2-1,23-4 1,-18 3 42,-20 4 211,-1 0 1,1 0-1,0 0 1,0-1-1,-1 1 0,1-1 1,-1 1-1,1-1 0,0 1 1,-1-1-1,1 0 1,-1 0-1,1 0 0,-1 0 1,0 0-1,1 0 0,-1 0 1,0 0-1,0-1 1,0 1-1,1 0 0,-2-1 1,1 1-1,0-1 0,0 1 1,0-1-1,-1 1 1,2-4-1,3-7-287,66-116 991,99-138-1,-164 257-696,-6 9-154,0 0 1,0 0-1,0 0 1,0 0-1,0-1 0,0 1 1,0 0-1,0 0 1,0 0-1,0 0 1,0 0-1,0 0 1,0-1-1,1 1 0,-1 0 1,0 0-1,0 0 1,0 0-1,0 0 1,0 0-1,0 0 0,0 0 1,0 0-1,1-1 1,-1 1-1,0 0 1,0 0-1,0 0 1,0 0-1,0 0 0,1 0 1,-1 0-1,0 0 1,0 0-1,0 0 1,0 0-1,0 0 1,1 0-1,-1 0 0,0 0 1,0 0-1,0 0 1,0 0-1,0 0 1,0 0-1,1 1 1,-1-1-1,0 0 0,0 0 1,0 0-1,0 0 1,0 0-1,0 0 1,0 0-1,1 0 0,-1 0 1,0 1-1,0-1 1,0 0-1,0 0 1,0 0-1,0 0 1,3 17 165,-2 29 111,-1-37-275,-9 325 184,9-277-475,0-56-353,0-14-8039,0-3-839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0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3203,'1'3'3116,"6"28"925,15 83-2320,-10 184 766,-12-297-2396,0-7-582,-10-205-3458,-1-5 3665,11 137 3337,3 104-2803,1 1-1,1-1 0,2 0 0,0 0 1,16 35-1,-16-41-207,3 9-43,20 46 21,-27-67-32,0-1 1,1 0-1,0 0 0,0 0 1,0 0-1,1-1 1,-1 0-1,10 8 0,-13-12-17,0-1 0,0 1 0,0 0-1,0-1 1,0 1 0,0 0 0,0-1 0,1 0-1,-1 1 1,0-1 0,0 0 0,0 1 0,0-1-1,0 0 1,1 0 0,-1 0 0,0 0 0,0 0-1,0 0 1,1 0 0,-1-1 0,0 1-1,0 0 1,0-1 0,0 1 0,0-1 0,0 1-1,1-1 1,-1 1 0,0-1 0,-1 0 0,1 0-1,0 1 1,0-1 0,0 0 0,0 0 0,-1 0-1,1 0 1,0 0 0,-1 0 0,2-2-1,2-5 37,0 0 0,0 0-1,-1 0 1,3-12-1,-4 13-290,21-70-1153,-13 38 1533,2 0 0,23-51 1,-35 90-79,0 0 1,0 0-1,0 0 1,0 0-1,0 0 1,0-1-1,0 1 1,0 0-1,0 0 1,1 0-1,-1 0 1,0 0-1,0 0 1,0 0-1,0-1 1,0 1-1,0 0 1,0 0-1,0 0 1,1 0-1,-1 0 0,0 0 1,0 0-1,0 0 1,0 0-1,0 0 1,0 0-1,1 0 1,-1 0-1,0 0 1,0 0-1,0 0 1,0 0-1,0 0 1,1 0-1,-1 0 1,0 0-1,0 0 1,0 0-1,0 0 1,0 0-1,0 0 1,1 0-1,-1 0 1,0 0-1,0 0 1,0 0-1,0 0 1,0 0-1,0 1 1,0-1-1,1 0 0,-1 0 1,0 0-1,0 0 1,0 0-1,0 0 1,0 1-1,6 12 633,3 17 133,8 55 546,-7-26-719,3 0 0,3 0 0,30 75 0,-43-129-654,-1 0 1,1 0-1,0 0 0,0 0 0,0 0 1,0-1-1,6 6 0,12 2-2205,6-10-3602,-8-5-1036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0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10122,'-2'0'5120,"-7"2"-3007,5 7-2037,0 0 0,1 0 0,0 1 1,0-1-1,1 0 0,-2 17 0,-1 63 280,5-73-343,0-2-18,-1 0-35,0 1-1,1 0 1,1 0 0,1-1-1,4 22 1,-5-33 30,0 0 1,0 0-1,1 0 0,-1 0 1,1 0-1,-1 0 1,1 0-1,0 0 1,0-1-1,0 1 0,1-1 1,-1 0-1,0 1 1,1-1-1,0 0 0,-1 0 1,1-1-1,0 1 1,0-1-1,0 1 1,0-1-1,0 0 0,0 0 1,1 0-1,-1-1 1,0 1-1,0-1 1,1 1-1,-1-1 0,4 0 1,-4 0-17,0-1 0,0 1 0,0 0 0,0-1 0,0 1 0,-1-1 0,1 0 0,0 0 1,0 0-1,-1 0 0,1 0 0,-1-1 0,1 1 0,-1-1 0,1 1 0,-1-1 0,3-3 0,-2 1-24,0 1-1,-1-1 0,1-1 0,-1 1 0,1 0 0,-1-1 1,0 1-1,-1-1 0,3-7 0,-1-9-321,0-1 0,-1 1 0,-2-41 0,0 39-133,0 16 473,0 0 1,-1 0 0,0 1 0,0-1 0,0 0 0,-1 1 0,0-1-1,0 1 1,0 0 0,-1 0 0,0 0 0,-1 0 0,1 0-1,-7-7 1,7 9 208,-1 0 0,0 1 0,0 0 0,0 0-1,0 0 1,0 0 0,-1 1 0,0-1 0,1 1 0,-1 0 0,0 1-1,0-1 1,0 1 0,0 0 0,0 0 0,0 0 0,0 1-1,0 0 1,-7 0 0,9 1-143,1-1 0,0 1 0,0 0 0,-1 0 0,1 0 0,0 0 0,0 0 0,0 0 0,0 1 0,1-1 0,-1 1 0,0-1 0,0 1 0,1 0 0,-1 0 0,1-1 0,0 1 0,-1 0 1,1 0-1,0 0 0,0 1 0,0-1 0,1 0 0,-1 0 0,0 3 0,-3 7-47,2-1 0,-1 0 0,0 21 0,2-19-126,-1 54-1210,2-65 976,0 1 0,0-1-1,0 0 1,1 1 0,-1-1-1,1 0 1,-1 0 0,1 1 0,0-1-1,0 0 1,0 0 0,0 0-1,0 0 1,0 0 0,1 0 0,-1 0-1,1-1 1,-1 1 0,1 0-1,0-1 1,-1 1 0,5 1-1,14 1-4932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6951,'-2'2'4727,"-8"10"-2803,7-2-1746,1 1 1,0-1-1,1 1 0,1-1 1,-1 1-1,3 19 0,13 64 133,-8-57-478,-2 0-1,0 57 1,-5-94-132,0-2-1025,0-76-5514,0 36 3459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33 1634,'-4'-7'230,"-5"-13"7612,12 14-4207,10 8-3267,2 5-280,0 1 1,0 1-1,-1 0 0,21 17 1,6 4 24,-34-25-38,12 7-128,-1 1 1,0 1-1,17 17 0,-31-27 72,1 1-1,-1 0 0,0 0 0,-1 1 0,1-1 0,-1 1 1,0 0-1,0 0 0,-1 0 0,0 0 0,0 0 0,0 0 0,-1 1 1,0-1-1,1 9 0,-2-7 23,1 1-1,-1 0 1,-1 0-1,0 0 1,0-1-1,-1 1 1,0-1-1,0 1 1,-1-1-1,0 1 1,0-1-1,-1 0 1,0-1-1,-1 1 1,1-1-1,-1 0 1,-1 0-1,0 0 1,0-1-1,0 1 1,-10 6-1,3-3 42,0-1 0,0-1 0,-1 0-1,0 0 1,-17 5 0,-15 8 495,42-17 309,3 1-3392,1-5 2362,0 0-1,0 0 0,0 0 0,0 0 0,0 1 0,0-1 0,0 0 0,0 0 1,1 0-1,-1 0 0,0 0 0,0 0 0,0 1 0,0-1 0,0 0 0,1 0 1,-1 0-1,0 0 0,0 0 0,0 0 0,0 0 0,1 0 0,-1 0 1,0 0-1,0 0 0,0 0 0,0 0 0,1 0 0,-1 0 0,0 0 0,0 0 1,0 0-1,1 0 0,-1 0 0,0 0 0,0 0 0,0 0 0,0 0 0,0 0 1,1-1-1,-1 1 0,0 0 0,0 0 0,0 0 0,0 0 0,0 0 0,1 0 1,-1-1-1,0 1 0,0 0 0,0 0 0,0 0 0,0 0 0,0-1 0,10-13-5908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1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4805,'0'4'4980,"0"16"-3239,0 16-203,12 70 0,1-46-1283,29 85 1,-41-140-271,1 1 0,0 0 0,0-1-1,1 1 1,-1-1 0,1 0 0,0 0 0,1 0 0,-1 0 0,1 0 0,0-1-1,0 0 1,1 0 0,-1 0 0,1 0 0,0 0 0,0-1 0,0 0 0,0 0-1,0-1 1,1 1 0,-1-1 0,1 0 0,0-1 0,0 1 0,0-1 0,0 0-1,-1-1 1,12 1 0,-15-2-11,0 1 0,-1 0-1,1 0 1,-1 0-1,1-1 1,0 1 0,-1-1-1,1 1 1,-1-1 0,0 0-1,1 1 1,-1-1 0,1 0-1,-1 0 1,0 0 0,0 0-1,0 0 1,1-1 0,0 0-1,0-2 14,1 1 0,-1-1-1,0 0 1,0 0 0,-1 0-1,1 0 1,0-5 0,2-6 18,-2 0 0,0 0-1,0-18 1,-1-8-12,2-17 107,-10-102-1,6 152-60,0 0-1,-1 0 1,0 1-1,-1-1 1,1 1-1,-2 0 1,1 0-1,-1 0 0,-4-7 1,1 9-76,3 7-4261,0 2 513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2787,'0'0'5194,"0"3"-3320,1 22 332,9 46 0,-5-45-1855,2 49 0,-6-6 16,-2 67-750,29-129 196,-17-5 200,56 13 851,85 8-1,-148-22-908,-2-1-155,0 1 0,0-1 0,0 0 1,0 0-1,0 0 0,0 0 0,0 0 0,0 0 0,0 0 0,0-1 0,0 1 0,0-1 1,0 1-1,-1-1 0,1 0 0,2-1 0,-1-14-4055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2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1 450 6054,'3'18'4153,"-3"-18"-4083,0 0 0,0 0 0,1 0 0,-1 0 0,0 0 0,0 0 0,0 0 0,1 0 0,-1 0 0,0 0-1,0 0 1,0 0 0,1 0 0,-1 0 0,0 0 0,0 0 0,0 0 0,1 0 0,-1 0 0,0-1 0,0 1 0,0 0 0,1 0 0,-1 0-1,0 0 1,0 0 0,0-1 0,0 1 0,0 0 0,0 0 0,1 0 0,-1-1 0,0 1 0,0 0 0,0 0 0,0 0 0,0-1-1,0 1 1,0 0 0,12-37 1153,3-75-981,-10 59-313,25-96 1,-23 122 268,-6 17-62,2 0 1,0 0-1,0 1 1,1-1-1,0 1 1,8-14-1,-12 23-127,1-1-1,-1 1 0,1-1 1,-1 1-1,1-1 0,-1 1 1,1 0-1,0 0 0,-1-1 1,1 1-1,-1 0 0,1 0 1,0 0-1,-1-1 0,1 1 1,0 0-1,-1 0 0,1 0 1,0 0-1,-1 0 0,1 0 1,0 0-1,-1 1 1,1-1-1,-1 0 0,1 0 1,0 0-1,-1 1 0,1-1 1,-1 0-1,1 1 0,0-1 1,-1 0-1,1 1 0,-1-1 1,1 1-1,-1-1 0,0 1 1,1-1-1,-1 1 0,1-1 1,-1 1-1,1 0 0,16 25 431,-1 5-258,-2 0 0,21 65 0,7 72 31,-33-130-150,27 101-265,-36-139 0,1 4 63,-10-2-8571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6342,'0'0'4676,"4"0"-2850,5 0-96,3 0-705,9 0 224,2 0 96,4 0-704,2 6-385,1-3-256,-5-1 64,4-2-704,-2 0-1474,-6 0-2082,0-7-3940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9193,'0'0'4084,"3"11"-2568,35 223 1008,-2-13-2683,-35-210-151,0-3-414,-1-15-4584,0-15 225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3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1249,'0'-28'16736,"19"27"-16629,-8-1-135,0 2 0,-1-1 1,1 2-1,-1-1 0,21 5 0,-26-4 10,-1 1-1,1-1 1,-1 1-1,0 0 0,0 1 1,0-1-1,0 1 0,0-1 1,0 1-1,-1 0 0,0 1 1,1-1-1,-1 1 1,0-1-1,4 8 0,3 6-21,-1-1 0,-1 2 0,0-1 0,-2 1 0,0 0 0,-1 0 0,0 0 0,-2 1 0,0 0 0,-1 0 0,-1 0 0,-1 0 0,-4 36 0,2-49 14,0 0-1,0 0 1,0 0 0,-1 0 0,0 0 0,0-1 0,-1 1-1,1-1 1,-1 0 0,-1 0 0,1 0 0,-1 0-1,1-1 1,-12 8 0,4-3-290,-2 0-1,1-1 1,-1 0-1,-29 11 1,40-19-440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10154,'0'0'7110,"2"10"-6245,19 0-448,6-2-97,7-8-320,7 0-1602,7-6-2433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4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33 4997,'2'9'7753,"-2"15"-6962,0-19-20,-5 120 1224,1-63-1439,6 67 0,-1-115-536,1 0-1,0-1 0,1 1 1,1-1-1,0 0 1,11 24-1,-13-33-12,0 0 1,0 1-1,1-1 0,-1-1 0,1 1 1,0 0-1,0-1 0,0 1 0,1-1 0,-1 0 1,1 0-1,-1 0 0,1-1 0,0 1 1,0-1-1,0 0 0,1 0 0,-1-1 1,0 1-1,1-1 0,-1 0 0,1 0 1,8 1-1,-10-3 11,-1 1 1,1-1-1,-1 0 1,1 0-1,-1 0 1,0 0-1,1-1 1,-1 1-1,0-1 1,0 1-1,0-1 1,0 0-1,0 1 1,-1-1-1,1 0 1,0 0-1,-1 0 1,1-1-1,-1 1 1,0 0 0,0 0-1,0-1 1,0 1-1,0-1 1,0-2-1,4-8-37,-2-1 0,1 1 0,1-20 0,0-14-513,-2-1-1,-3 0 1,-6-59-1,5 90 524,-1 0 0,-2 1 0,1-1 0,-2 1 0,0 0 0,-1 0 0,-1 0 0,0 1 0,-13-20 0,19 33 54,0 1 0,0 0 0,0-1 0,0 1 1,-1 0-1,1-1 0,0 1 0,-1 0 0,1 0 0,-1 0 0,1 0 1,-1 1-1,1-1 0,-1 0 0,0 1 0,1-1 0,-1 1 1,0-1-1,1 1 0,-1 0 0,0-1 0,0 1 0,1 0 1,-1 0-1,0 1 0,0-1 0,1 0 0,-1 0 0,0 1 1,1-1-1,-1 1 0,-2 1 0,0 0 1,0 1 0,0-1 0,1 1 0,-1 0 0,1 0 0,0 1 0,0-1 0,0 1 0,0-1 0,-4 9 0,-2 5-59,0 1 0,2 1 0,0-1 0,1 1 0,1 0 0,0 1 0,2-1-1,0 1 1,1 0 0,2 30 0,1-6-5784,6-31-727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5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8680,'0'0'4258,"0"8"-3241,9 136 2141,23 75-3061,-12-100 69,-19-113-148,-1-7-60,1-16-172,-5-28-423,-4 0 157,-4-8-1177,4 0 0,-4-83 0,11 105 1551,0 19 215,1 0-1,0 0 1,1 0-1,0 0 1,3-14 0,-3 23-63,0 0 1,1 0 0,-1 0-1,1 0 1,-1 0 0,1 0-1,0 0 1,0 0 0,0 1-1,0-1 1,0 1 0,1 0-1,-1-1 1,1 1 0,0 0 0,0 0-1,-1 1 1,1-1 0,0 1-1,1-1 1,-1 1 0,0 0-1,3-1 1,9-1 41,-1 0 1,0 1-1,1 1 1,-1 0-1,1 1 1,25 3-1,-39-3-90,0 0 0,0 1-1,0-1 1,0 0 0,0 0 0,0 1-1,0-1 1,0 0 0,0 1-1,0-1 1,-1 1 0,1-1 0,0 1-1,0 0 1,0-1 0,-1 1-1,1 0 1,0-1 0,0 1 0,-1 0-1,1 0 1,-1 0 0,1 0-1,-1 0 1,1-1 0,-1 1 0,0 0-1,1 0 1,-1 0 0,0 0-1,0 0 1,0 0 0,0 0-1,1 0 1,-2 0 0,1 0 0,0 0-1,0 0 1,0 0 0,0 0-1,-1 0 1,1 0 0,0 0 0,-1 2-1,-2 3-256,1 0-1,-1 0 1,0 0-1,0-1 1,-7 9-1,-16 21-395,-25 43-1,42-63 635,2 0 0,-1 0 0,2 1 1,0 0-1,1 0 0,-3 18 0,7-33 114,1 0 1,0 0-1,-1 1 0,1-1 1,0 0-1,0 0 1,0 1-1,0-1 1,0 0-1,0 1 1,0-1-1,0 0 1,0 0-1,1 1 0,-1-1 1,0 0-1,1 0 1,-1 0-1,1 0 1,0 1-1,-1-1 1,1 0-1,0 0 0,-1 0 1,1 0-1,1 1 1,1-2 135,-1 1 1,1 0 0,0 0-1,-1-1 1,1 0 0,0 1-1,0-1 1,-1 0 0,7-1-1,5 1-676,74-6 893,-63 3-387,-1 1 0,1 1 1,-1 1-1,27 4 0,-46-3 61,1 0 1,-1 1-1,0 0 1,1 0-1,-1 0 0,0 1 1,0 0-1,-1 0 1,8 6-1,-10-7-172,1 0 0,-1 0 0,0 0 0,0 0 0,-1 1 0,1-1 0,0 1 0,-1-1 0,1 1 0,1 5 0,-2-6-261,-1 0-1,0 0 1,1 0 0,-1 0-1,0 0 1,0 0-1,0 0 1,0-1 0,-1 1-1,1 0 1,-1 2 0,-6 12-9072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5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4869,'1'0'121,"-1"0"0,0 0 0,1 0-1,-1 0 1,0 0 0,1 0 0,-1 0 0,0 0 0,1 0 0,-1 0 0,0 1 0,1-1 0,-1 0 0,0 0 0,1 0 0,-1 0 0,0 1 0,0-1 0,1 0 0,-1 0 0,0 0 0,0 1 0,0-1 0,1 0 0,-1 0 0,0 1 0,0-1 0,0 0 0,0 1 0,1-1 0,-1 0 0,0 1-1,0-1 1,0 0 0,0 1 0,0-1 0,0 0 0,0 1 0,0 0 0,1 20-79,-2-8 587,24 273 3567,-8-110-3924,-14-154-264,0-8-18,0 1 0,0-1 0,2 1 0,6 23-1,-1-29-1638,-2-13-1466,2-19-753,-5-15-894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3363,'-8'4'8280,"7"6"-6002,1-8-2225,1 0 1,-1 0-1,1-1 1,0 1-1,-1 0 1,1-1 0,0 1-1,0-1 1,0 1-1,0-1 1,2 2-1,5 3 47,0-1 0,1 0 0,-1-1-1,1 0 1,0 0 0,0-1 0,1 0 0,-1-1-1,1 0 1,17 1 0,-11 0-73,1 0 1,24 8-1,-34-8-23,0 0 1,1 1-1,-1-1 1,0 2-1,-1-1 1,1 1-1,-1 0 1,0 0-1,0 0 1,0 1-1,-1 0 1,1 0-1,5 11 1,-6-8 4,-1 0 0,0 0 1,-1 1-1,0-1 0,0 1 1,-1 0-1,0 0 0,-1 0 1,0 0-1,-1 14 0,-1-9-22,0 1 0,0-1-1,-2 0 1,0 0 0,-1 0-1,0 0 1,-1-1 0,-7 15-1,0-7 14,0 0-1,-2 0 1,0-1-1,-19 21 1,29-37 28,-1 1 0,0-1 0,1 0 0,-1-1 0,-1 1 0,1-1 0,-1 0 0,1-1 0,-1 1 1,0-1-1,-1 0 0,1 0 0,0-1 0,-1 0 0,0 0 0,1-1 0,-1 0 0,-12 1 0,18-2-109,0-1-1,0 1 1,0-1-1,0 1 1,1-1-1,-1 0 1,0 1-1,0-1 1,1 0-1,-1 1 0,1-1 1,-1 0-1,1 0 1,-1 0-1,1 0 1,-1 0-1,1 1 1,-1-1-1,1 0 1,0 0-1,0 0 1,0 0-1,-1 0 0,1 0 1,0 0-1,0 0 1,0 0-1,1 0 1,-1 0-1,0-1 1,3-35-4033,2 13 105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6630,'0'24'2274,"0"-2"-992,0 2 351,0 4-95,0 4-385,0 3-417,0 2-511,0 2-161,0 0 0,0-6 192,4-1-256,0-5 96,-2-4-128,3-5 96,-3-1-288,0-6-1185,-2-4-1762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12716,'0'0'2883,"4"0"-801,0 0-993,3 0-897,5-2-64,7-7-32,6-2 0,4 0-96,-6 0 96,4 1-256,-8 1-512,-4 2-385,-7-3-673,-8 7-1153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7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4260,'0'0'1954,"10"0"288,7 0-64,6 0 160,2 0-416,2 0-961,-2-4-384,2-1-257,-6 1-96,-6 2-128,-7 2-96,-6 0-929,-2 6-5253,0 8 2435</inkml:trace>
  <inkml:trace contextRef="#ctx0" brushRef="#br0" timeOffset="1">7 273 4164,'0'6'2370,"0"-4"-256,6 0-320,15 0-193,6-2 834,7 1-1026,3-1-352,5 0-256,0 0-32,-5 0-97,-3 0-576,-3 0 0,-10 0-384,0 0-1153,-5 0-1570,-5-13-4548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7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9001,'4'158'3715,"0"-6"-3822,-4-122 632,-1-1 0,-10 51 0,10-72-530,-1 0 1,1-1-1,0 1 0,1 0 1,0-1-1,0 1 0,3 13 1,-1-19 86,1 0 0,0-1 0,-1 1 0,1-1 0,0 0 0,0 0 0,0 0 0,4 1 0,3 1 413,22 10 1156,74 26 1729,-90-34-3781,-1-2 0,1 0 0,-1-1 1,1 0-1,20-1 0,-32-1-213,0-1 0,0 1-1,0-1 1,0 0 0,0 0-1,0 0 1,0-1 0,0 1-1,0-1 1,-1 0 0,1 0-1,5-4 1,15-11-6876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8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0 508 6246,'5'-62'9977,"16"-70"-6855,30-104-4108,-30 168 1044,-21 68-61,0-1 0,0 1 0,1-1-1,-1 1 1,0-1 0,0 1 0,1-1-1,-1 1 1,0 0 0,1-1 0,-1 1-1,0-1 1,1 1 0,-1 0 0,1-1 0,-1 1-1,1 0 1,-1-1 0,1 1 0,-1 0-1,0 0 1,1-1 0,0 1 0,-1 0-1,1 0 1,-1 0 0,1 0 0,-1 0-1,1 0 1,-1 0 0,1 0 0,-1 0-1,1 0 1,-1 0 0,1 0 0,0 0-1,14 7-122,-14-7 127,7 4 5,-1 1 0,1 0 0,-1 0 0,0 1 0,-1 0 0,0 0 1,1 0-1,-2 1 0,1 0 0,-1 0 0,6 10 0,-5-3 5,0 0 0,-1 1 0,0-1 0,-1 1 0,3 27 0,20 104 186,9 73-15,-36-218-484,0 5 531,-10-4-7764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8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7143,'0'-2'6021,"0"-1"-3778,0-1-386,8-2-1056,9 1-64,6-3 32,2 3-257,2 3-352,0 2-192,0 0-224,0 0-1890,0 0-2306,-4 0-4036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3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69 8104,'-2'1'243,"1"0"0,0-1 0,-1 1 0,1 0 0,0 0 0,0 0 0,-1 0 0,1 0 1,0 0-1,0 0 0,0 0 0,0 0 0,1 0 0,-1 1 0,0-1 0,0 0 0,1 1 0,-1-1 1,1 0-1,-1 1 0,0 1 0,-8 39 1172,8-34-1030,-13 76 1619,1 1-1901,-28 91 0,41-176-151,0 0 0,0 0 0,0 0 1,0 0-1,0 0 0,0 0 0,0 0 0,0 0 1,0 0-1,-1 0 0,1 0 0,0 0 1,0 0-1,0 0 0,0 0 0,0 0 0,0 0 1,0 0-1,0-1 0,0 1 0,0 0 0,0 0 1,0 0-1,0 0 0,0 0 0,0 0 0,0 0 1,-1 0-1,1 0 0,0 0 0,0 0 0,0 0 1,0 0-1,0 0 0,0 0 0,0 0 0,0 0 1,0 1-1,0-1 0,0 0 0,0 0 1,0 0-1,-2-14-958,2-20-321,4 4-131,2-1 1,1 1-1,1 1 1,15-36-1,-6 17 359,24-58 1879,-35 95 15,0-1 1,0 2-1,1-1 0,1 1 1,-1 0-1,18-17 0,-22 25-606,-1 1-1,1-1 0,0 1 0,-1 0 0,1 0 0,0 0 0,0 1 0,0-1 1,-1 1-1,1-1 0,0 1 0,0 0 0,0 0 0,0 0 0,4 1 0,6 0 358,-12-1-498,0 0 1,0 1-1,0-1 1,0 0-1,0 1 0,0-1 1,0 1-1,-1 0 1,1-1-1,0 1 1,0 0-1,-1-1 1,1 1-1,0 0 0,-1 0 1,1 0-1,-1-1 1,1 1-1,-1 0 1,1 0-1,-1 0 0,0 0 1,1 1-1,8 29 576,-7-24-424,5 23-11,-1 0 0,-2 1 0,0 0 0,-2 0 0,-2 0 0,-5 50 1,4-74-178,0-1 0,0 0 1,-1 0-1,0 0 0,-1 0 0,1 0 1,-1 0-1,0-1 0,0 1 1,-7 8-1,7-11-3,1-1-1,-1 1 1,0 0-1,0-1 1,0 1 0,0-1-1,0 0 1,-1 0-1,1 0 1,-1-1 0,1 1-1,-1-1 1,0 0 0,0 0-1,1 0 1,-1-1-1,0 1 1,-6-1 0,4 0-99,0 0 1,0-1 0,0 0 0,1-1 0,-1 1 0,0-1 0,0 0 0,1 0 0,-1-1 0,-7-5 0,-15-6-613,28 14 650,0 0 0,0 0 1,-1-1-1,1 1 0,0 0 0,-1 0 1,1 0-1,0 0 0,-1 0 0,1-1 1,0 1-1,0 0 0,-1 0 0,1 0 0,0 0 1,-1 0-1,1 0 0,0 0 0,-1 0 1,1 0-1,0 0 0,-1 0 0,1 0 1,0 1-1,-1-1 0,1 0 0,0 0 1,-1 0-1,1 0 0,0 0 0,0 1 0,-1-1 1,1 0-1,0 0 0,0 0 0,-1 1 1,1-1-1,-1 13-4187,1-7 2998,0 2-2448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09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5 147 6342,'4'115'8982,"4"0"-7034,3 112-2180,-11-226 227,0-7-203,-2-36-1356,-9-51 1,5 49 601,-2-56 0,8 72 957,0-4-45,5-46 0,-4 67 153,2 0-1,-1 0 1,1 0 0,1 1-1,0-1 1,1 1-1,10-18 1,-10 19 87,1 1 1,0 0-1,1 1 1,0-1-1,0 1 1,9-7-1,-13 12-136,-1 0 0,0 0-1,1 1 1,-1-1 0,1 1-1,0-1 1,-1 1-1,1 0 1,0 0 0,0 1-1,0-1 1,0 0 0,0 1-1,0 0 1,0-1-1,-1 1 1,1 0 0,0 1-1,0-1 1,0 1 0,0-1-1,0 1 1,0 0-1,0 0 1,4 2 0,-3 0-22,-1 0 0,0-1 1,0 1-1,-1 1 0,1-1 1,-1 0-1,1 1 0,-1-1 1,0 1-1,0 0 0,-1 0 1,1 0-1,-1 0 0,0 0 1,1 4-1,2 9-2,-1 0 1,2 23-1,-5-31-96,2 3 115,-2 0 1,1-1-1,-1 1 1,-1 0-1,-3 17 1,3-26-181,0-1 0,1 1 0,-1-1 0,0 1 0,-1-1 0,1 1-1,0-1 1,-1 0 0,1 0 0,-1 0 0,0 0 0,0 0 0,1 0 0,-1 0 0,-1 0 0,1-1 0,0 1-1,0-1 1,0 0 0,-1 1 0,1-1 0,-1 0 0,1 0 0,-1-1 0,1 1 0,-1-1 0,0 1 0,1-1 0,-1 0-1,-2 0 1,-47 0-4059,18-1 4451,34 33 1549,0-28-1615,-1 1 1,1-1-1,0 0 0,1 1 0,-1-1 1,1 1-1,0-1 0,0 0 1,0 1-1,0-1 0,1 0 1,0 0-1,0 0 0,0 0 0,0 0 1,0 0-1,1-1 0,0 1 1,0-1-1,0 0 0,0 0 1,0 0-1,6 4 0,60 40 1643,-56-40-1383,0 0-1,-1 1 1,-1 0 0,1 1-1,-1 0 1,-1 1 0,0 1-1,0-1 1,13 21 0,-18-24-2198,2 4-5621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0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11659,'-1'75'7298,"2"209"-6743,1-264-504,1 1 1,1-1-1,11 33 1,-12-44-37,0 0 0,1-1 1,0 1-1,0-1 0,1 0 0,0 0 1,1-1-1,-1 0 0,2 0 0,8 9 0,-12-14-19,0 0 0,0 0 0,1 0-1,-1-1 1,0 1 0,1-1 0,-1 0-1,0 0 1,1 0 0,0 0-1,-1 0 1,1-1 0,-1 0 0,1 0-1,0 0 1,-1 0 0,1 0 0,-1-1-1,1 0 1,0 1 0,-1-1 0,0-1-1,1 1 1,-1 0 0,0-1-1,1 0 1,-1 0 0,0 0 0,0 0-1,-1 0 1,1 0 0,0-1 0,-1 0-1,1 1 1,-1-1 0,0 0-1,0 0 1,0 0 0,3-6 0,2-8 25,-1 1 0,0-1 1,-1 0-1,-1 0 0,0-1 1,-1 0-1,0-23 0,-5-130 144,1 149-164,-7-33 120,8 51-106,-1 0 0,-1 1 1,1-1-1,0 0 0,-1 0 1,0 1-1,0-1 0,0 1 0,0-1 1,0 1-1,-4-3 0,5 28-4985,6 2-10,10 3-2542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0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34 9001,'0'0'5722,"0"3"-4275,-4 184 569,4 131-1059,2-367-1210,-4-45-177,-12-13-368,8 69 633,1-1 0,2 1 0,4-77 1,0 112 169,-1 0-1,1 0 1,0 1 0,0-1 0,0 0 0,0 1 0,0-1-1,1 1 1,-1-1 0,1 1 0,-1 0 0,1 0 0,0 0-1,0 0 1,0 0 0,0 0 0,0 0 0,1 0 0,-1 1-1,0-1 1,1 1 0,-1 0 0,1 0 0,0 0 0,-1 0-1,1 0 1,4 0 0,8-2-10,0 1 0,0 1 0,-1 0 0,17 2 0,-12-1 12,-8 0-4,0 1 0,0 0 0,0 1 0,-1 0 1,1 0-1,16 7 0,-25-9 4,1 1-1,-1 0 1,0 0 0,0 0 0,0 0 0,0 0 0,0 1 0,0-1 0,0 0-1,0 1 1,0-1 0,-1 1 0,1 0 0,-1 0 0,1 0 0,-1 0 0,0 0 0,1 0-1,-1 0 1,0 0 0,0 0 0,-1 0 0,1 0 0,0 1 0,-1-1 0,1 0-1,-1 1 1,0-1 0,0 0 0,0 1 0,0-1 0,0 1 0,0-1 0,-1 0-1,1 1 1,-1-1 0,-1 2 0,-1 2 37,0-1 0,0 1 0,-1-1 0,0 0 0,0-1 0,-1 1 0,1-1 0,-1 0 0,0 0 0,-9 6 0,-3 3-21,-68 49 25,-22 19-416,107-81 363,-1 0-1,1 1 1,0-1 0,-1 0-1,1 0 1,-1 1-1,1-1 1,0 0 0,-1 0-1,1 1 1,0-1 0,-1 0-1,1 1 1,0-1 0,0 0-1,-1 1 1,1-1 0,0 1-1,0-1 1,0 0-1,-1 1 1,1-1 0,0 1-1,0-1 1,0 1 0,0-1-1,0 1 1,0-1 0,0 0-1,0 1 1,0-1-1,0 1 1,0-1 0,0 1-1,0-1 1,0 1 0,1-1-1,-1 0 1,0 1 0,0-1-1,0 1 1,1-1 0,-1 0-1,0 1 1,1-1-1,-1 0 1,0 1 0,0-1-1,1 0 1,-1 1 0,1-1-1,-1 0 1,0 0 0,1 1-1,-1-1 1,1 0 0,-1 0-1,0 0 1,1 0-1,-1 0 1,1 1 0,-1-1-1,1 0 1,-1 0 0,1 0-1,-1 0 1,1 0 0,0-1-1,45 4 240,-32-3-189,-1 1-66,147 13 1065,-138-11-1204,0 1 0,-1 2 1,1 0-1,-1 1 0,21 10 0,-25-8-2981,-9-1-2088,-4 1-2907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1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1 493 4997,'0'0'9603,"0"-15"-6987,1-23-2433,2-1 0,2 1-1,11-48 1,40-108 23,-44 155 160,-1-5 141,4 78-304,105 384 336,-113-387-486,-7-29-5,-12-22-1911,-4-1-847,0 0-1,-21-21 1,31 36 2298,0 1 0,0-1 0,0 1 0,0 1 1,-1-1-1,0 1 0,1 0 0,-2 1 0,1-1 0,0 2 1,-13-5-1,8 8 7857,13 5-3020,15 7-2303,-3-7-1823,-1 0 0,1-2-1,0 0 1,0 0 0,26 3 0,-28-6-907,0 0-1,0-1 1,0 0-1,14-3 0,-6-3-6272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24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279 151 1954,'2'-47'10323,"-1"30"-9420,0 0-1,-1 0 1,-3-18-1,3 34-863,-1-1-1,0 1 0,1 0 1,-1 0-1,0 0 1,0 0-1,0 0 1,0 0-1,0 0 1,0 1-1,0-1 1,0 0-1,0 0 1,0 1-1,0-1 1,-1 1-1,1-1 1,0 1-1,0-1 1,-1 1-1,1 0 1,0 0-1,-1 0 1,1 0-1,0-1 1,-1 2-1,1-1 1,0 0-1,-2 0 1,-3 1 18,0-1 1,1 1-1,-1-1 1,1 1 0,-9 4-1,-23 9 115,25-10-115,0 1 0,0 1 0,-14 8-1,21-11-56,1 1-1,0-1 0,1 0 0,-1 1 1,0 0-1,1 0 0,0 0 1,0 0-1,0 0 0,1 1 0,-1-1 1,-1 6-1,-8 18 97,2 0 0,1 1 0,1-1 0,2 2 0,0-1 0,2 1 0,0 35 1,4-60-97,0 3-1,0 0 1,0 1 0,1-1-1,3 11 1,-4-16 1,2 0-1,-1 0 1,0-1-1,1 1 0,-1 0 1,1-1-1,0 1 1,0-1-1,0 1 1,0-1-1,0 0 1,0 0-1,1 0 0,3 3 1,2 0 11,1-1 0,-1 0 1,1 0-1,0-1 0,0 0 0,0 0 1,1-1-1,-1 0 0,13 1 0,14-1 76,41-3-1,-28 0-58,-42 0-21,1 0 0,0-1 0,-1 0 0,0 0 0,1-1 0,-1 1 0,0-2 0,0 1 0,8-7 0,1 1 8,-13 8-21,0-1 0,1 0 0,-1 0 1,-1 0-1,1 0 0,0 0 0,-1-1 0,1 0 1,-1 1-1,0-1 0,1 0 0,-1 0 1,-1 0-1,4-7 0,-3 4 21,0 0-1,-1-1 1,0 1-1,0-1 1,-1 1-1,0-11 1,-1 15-11,-1 1 0,0-1-1,0 0 1,1 1 0,-1-1 0,-1 1-1,1-1 1,0 1 0,0 0 0,0 0-1,-1 0 1,-1 0 0,-11-7 66,9 5-54,0-1 0,0 1-1,0 0 1,0 0-1,0 1 1,-1 0-1,1 0 1,-1 0-1,-9-1 1,-62 0 170,60 3-166,-35-2 609,53 2-246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09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1249,'2'-29'2864,"-2"8"7533,0 29-9826,23 748 203,-20-719-1228,19 265 1387,-17-201-3073,-4 0-3662,-1-100 5546,0 0-1,0-1 1,1 1 0,-1 0 0,0 0-1,1 0 1,-1 0 0,0-1 0,1 1 0,-1 0-1,1 0 1,-1-1 0,1 1 0,-1 0-1,1-1 1,-1 1 0,2 1 0,1-2-1730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1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80 1313,'-8'-6'9483,"23"5"-5870,46 4-4433,-28-1 1602,179-1-451,-164-4-302,0-1-1,65-15 0,-60 7-42,1 4 0,56-2 1,110 6 43,-173 4-29,-39-1-29,0 1 1,-1-2 0,1 1 0,11-4-1,-11 2-149,0 1-1,0 1 0,0-1 0,13 0 1,-20 3 198,0-1 1,0 0 0,1 1 0,-1-1 0,0 1-1,0-1 1,0 1 0,0-1 0,1 1-1,-1 0 1,0 0 0,0-1 0,1 3 0,12 7-1792,-2-7-3833,-11-4 5728,0 1 1,-1 0-1,1 0 1,0 0 0,-1 0-1,1 0 1,0 0-1,0 0 1,-1 0 0,1 0-1,0 0 1,-1 0 0,1 0-1,0 1 1,0-1-1,-1 0 1,1 0 0,-1 1-1,1-1 1,0 0-1,-1 1 1,1-1 0,-1 1-1,1-1 1,-1 1-1,1-1 1,-1 1 0,1-1-1,-1 1 1,1 0-1,-1-1 1,0 1 0,1 0-1,-1-1 1,0 1-1,0 0 1,1-1 0,-1 1-1,0 0 1,0-1-1,0 1 1,0 0 0,0 0-1,0-1 1,0 1-1,0 0 1,0-1 0,0 1-1,-1 0 1,1 1-1,0 10-957,17 177 1842,-4-60-258,5 50-154,7 129-396,-24-263-194,12 169-507,-11-206 477,0-1 0,0 0-1,0 0 1,6 12 0,-5-13 45,0 0 1,-1 0 0,0 0-1,0 0 1,0 0 0,-1 1-1,0-1 1,1 9 0,-3-14-24,1-1 0,0 1 1,0-1-1,0 1 1,0 0-1,0-1 0,0 1 1,0-1-1,0 1 1,0 0-1,0-1 0,0 1 1,0-1-1,1 1 0,-1 0 1,0-1-1,0 1 1,1-1-1,-1 1 0,0-1 1,1 1-1,-1-1 1,0 1-1,1-1 0,-1 1 1,1-1-1,-1 0 0,1 1 1,-1-1-1,1 0 1,-1 1-1,1-1 0,-1 0 1,1 0-1,-1 1 1,1-1-1,-1 0 0,1 0 1,0 0-1,-1 0 1,1 0-1,-1 0 0,1 0 1,0 0-1,-1 0 0,1 0 1,-1 0-1,1 0 1,-1 0-1,1 0 0,0-1 1,0 1-1,6 0 113,350-7 996,97 1-974,-321 17-167,10 0 0,-121-10-237,14 1-378,-17-5-6445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2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40 198 5285,'0'-31'568,"-1"16"-304,0 0 0,2 0 0,0 0 0,0 1 0,1-1 0,1 0 0,7-22 0,-4 21 504,-2 7 1068,-3 23-703,0 51-114,13 94 1,23 30-732,-40-187-429,0-1-1,0 1 0,0-1 0,-1 0 0,1 0 1,0 0-1,-1 0 0,1 0 0,-4-1 1,-11 5-38,3 0 133,10-3 322,-1 1 0,0-1-1,0-1 1,0 1 0,-1-1 0,-5 1 0,10-2 684,22-8 167,-8 2-1033,1 1 0,0 1 0,0 0 0,0 0 0,0 1 0,1 1 0,-1 0 0,1 1-1,17 1 1,14 0-4156,-19 0-348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2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11 6342,'-16'-8'4478,"-18"6"-2864,25 2-1552,1 1 0,-1 1-1,1 0 1,-11 3 0,7 0 156,4-3-58,1 0 1,0 1 0,0 0 0,1 0 0,-1 1-1,1 0 1,-1 0 0,1 0 0,-5 6-1,10-8-157,0 0-1,0 0 0,1 0 0,-1 0 0,1 0 0,-1 0 0,1 1 1,0-1-1,0 0 0,0 0 0,0 0 0,0 0 0,0 0 0,1 1 0,-1-1 1,1 0-1,-1 0 0,1 0 0,0 0 0,0 0 0,0 0 0,0-1 1,0 1-1,0 0 0,1 0 0,-1-1 0,1 1 0,-1-1 0,3 3 1,12 4 27,0 0-18,-1 1 0,0 0-1,0 1 1,16 15-1,-27-21-16,0 0-1,0 0 1,0 1-1,-1 0 1,0-1-1,0 1 1,0 1-1,-1-1 1,0 0-1,1 0 1,-2 1-1,1-1 1,-1 1-1,0 0 0,0-1 1,0 1-1,-1 7 1,0-4-49,0-9 72,1 1 0,-1 0-1,0 0 1,0-1 0,1 1 0,-1 0-1,0 0 1,0-1 0,0 1 0,0 0 0,0 0-1,0 0 1,-1-1 0,1 1 0,0 0-1,0 0 1,0-1 0,-1 1 0,1 0-1,0 0 1,-1-1 0,1 1 0,-1 0-1,1-1 1,-1 1 0,1-1 0,-1 1-1,1-1 1,-1 1 0,1-1 0,-1 1 0,0-1-1,1 1 1,-1-1 0,0 0 0,1 1-1,-1-1 1,0 0 0,0 1 0,1-1-1,-1 0 1,0 0 0,0 0 0,0 0-1,0 0 1,-14 0 806,0 0-1,-23-4 0,-16-1 1944,53 5-3082,3 19-17878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4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13 184 3940,'0'0'318,"-1"0"-1,1 0 1,-1-1 0,1 1 0,-1 0 0,1 0 0,-1 0-1,1 0 1,-1 0 0,1 0 0,-1-1 0,1 1 0,0 0 0,-1 0-1,1-1 1,-1 1 0,1 0 0,-1-1 0,1 1 0,0 0-1,-1-1 1,1 1 0,0-1 0,0 1 0,-1-1 0,1 1 0,0-1-1,-2-19 2803,14-31-4219,-7 30 2025,-2-2-29,-1-38 1,-2 61-649,-2 93-228,6 129 97,-4-214-124,0-3-3,0 0-1,1-1 0,-1 1 1,1 0-1,0 0 0,0-1 1,0 1-1,1 0 0,0-1 1,3 8-1,-5-12 197,-28-17-64,190-26 490,-33 11-2295,-46 4-5540,-53 16 709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4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 4420,'-27'36'9295,"-1"7"-4081,12-15-4000,-18 46 1,26-53-1353,1 0 1,0 0-1,2 1 1,0 0-1,2 0 1,0 0-1,1 0 1,2 34-1,1-53 135,0 0-1,0 0 1,0 0-1,1 0 1,-1 0-1,1-1 1,-1 1-1,1 0 1,0-1-1,0 0 1,0 1-1,0-1 1,1 0-1,-1 0 1,0 0-1,1 0 1,0-1-1,-1 1 1,1-1-1,0 1 1,0-1-1,0 0 1,0 0-1,0 0 1,0-1-1,6 1 1,-4 1-2,0-1 1,0-1 0,0 1 0,0-1 0,0 0 0,0 0-1,0-1 1,0 1 0,0-1 0,0 0 0,0 0 0,0-1 0,0 0-1,0 1 1,-1-2 0,8-3 0,-3-2-51,-1-1 0,0 0 0,0 0 0,-1-1 0,0 0 1,-1 0-1,7-15 0,2-6-193,13-45 1,-23 56 239,0 0 0,-1-1 0,-2 1 0,0-1 0,-1-28 0,-1 47 35,0 0 1,-1 1-1,1-1 1,0 0 0,-1 1-1,0-1 1,1 0-1,-1 1 1,0-1 0,0 1-1,0-1 1,0 1 0,0-1-1,0 1 1,0 0-1,0-1 1,-1 1 0,1 0-1,0 0 1,-1 0-1,1 0 1,-1 0 0,1 0-1,-1 1 1,0-1-1,1 0 1,-1 1 0,0 0-1,1-1 1,-1 1-1,0 0 1,-2-1 0,0 1-15,-1-1 0,1 1 1,-1 0-1,1 0 0,-1 0 0,1 1 1,-1 0-1,1 0 0,-1 0 0,1 0 1,0 1-1,-6 2 0,1 2-12,0 1 0,0 0 0,1 1-1,0 0 1,0 0 0,1 1 0,0 0 0,-6 10-1,-2 5-561,-25 53 0,36-68-361,1-1 0,-1 1 0,2 0 1,-1 0-1,-1 16 0,3 0-4865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5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19 1121,'2'-12'4867,"-3"6"777,-15 7-4982,6 1-581,1 0 1,0 1-1,-1 0 0,2 1 0,-1 0 0,-10 6 0,-51 35 630,48-30-175,18-13-173,1-1-239,1 0 0,0 0 0,0 0 1,0 0-1,0 1 0,0-1 0,0 1 1,0-1-1,1 1 0,-1 0 0,0-1 1,1 1-1,-1 0 0,-1 3 0,20-4-465,28-2 285,-14-1 40,1 2 0,52 7-1,-77-6-18,0 0 0,0 1-1,0-1 1,0 1-1,-1 1 1,1-1-1,-1 1 1,0 0 0,0 1-1,0 0 1,0 0-1,0 0 1,-1 0-1,0 1 1,0 0 0,0 0-1,7 10 1,-10-12 41,0 0 0,0 0 1,0 0-1,-1 1 0,1-1 0,-1 1 1,0-1-1,0 1 0,0-1 1,-1 1-1,1-1 0,-1 1 1,0 0-1,0-1 0,0 1 0,0 0 1,0-1-1,-1 1 0,0-1 1,0 1-1,0-1 0,0 1 0,-1-1 1,1 1-1,-1-1 0,0 0 1,0 0-1,0 0 0,0 0 0,0 0 1,-1 0-1,1-1 0,-1 1 1,0-1-1,0 0 0,0 0 0,0 0 1,0 0-1,0 0 0,0-1 1,-1 1-1,1-1 0,-1 0 0,-5 2 1,0-2 69,0 0 0,0 0 0,-1 0 1,1-1-1,0 0 0,-13-3 1,21 3-105,0-1 1,1 1-1,-1-1 1,0 1-1,0-1 1,0 0-1,0 0 1,1 1-1,-1-1 1,0 0-1,1 0 1,-1 0 0,0 0-1,1 0 1,-1 0-1,1 0 1,0 0-1,-1 0 1,1 0-1,0 0 1,-1 0-1,1 0 1,0 0-1,0 0 1,0-2 0,0-35-2296,1 26 1019,-1-22-1872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6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2146,'-8'6'6334,"4"7"-3809,2 24-2451,1-21 933,-6 416 1306,9-365-2144,-1 2-46,3-1 0,4 0 0,2-1 0,22 78-1,-21-108-86,-3 0-1,-1 0 0,-1 1 0,0 63 1,-12 32-2209,10-134-2333,8-12-10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7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96,'14'-6'9351,"4"7"-5137,23 13-3838,-4-1 198,-2-9-246,0-1 0,0-2 1,63-6-1,103-26-175,-180 28-151,23-7 28,42-16 0,-43 13-52,43-8 0,-79 20-110,1 1-1,-1-1 1,1 2-1,-1-1 1,1 1-1,9 2 1,27 3-233,-22-7 311,-15 0-731,1 1 0,-1 0-1,1 0 1,-1 1 0,0 0-1,1 0 1,7 3 0,13-2-3518,-23-2 1068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7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2979,'2'23'3101,"2"6"-1964,-1 0 0,-2 34 0,2 26 284,42 267 77,14 199-930,-42-425-216,-16-105-231,-1-12 22,1 1 1,0-1-1,1 0 1,5 21-1,-6-32-172,-1-1 0,1 0 0,0 0-1,0 0 1,0 0 0,0 0 0,0 0 0,0 0-1,0 0 1,0 0 0,0-1 0,0 1 0,0 0-1,1-1 1,-1 1 0,0-1 0,0 1 0,3 0-1,-3-1-28,1 1 0,0-1-1,-1 1 1,1 0-1,-1-1 1,1 1-1,-1 0 1,1 0-1,-1 0 1,0 0 0,0 0-1,1 0 1,-1 1-1,0-1 1,0 0-1,1 2 1,1 5-861,-3-6 653,0-1 0,0 0 0,1 0 1,-1 1-1,1-1 0,-1 0 0,1 0 1,-1 0-1,1 0 0,0 1 0,0-1 0,-1 0 1,1 0-1,2 1 0,3-1-2964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8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74 545,'7'7'3948,"15"-5"-2531,-19-1-926,75 1 1959,138-13 0,-76 1-1809,85-12-23,4 0 243,-119 24-659,-71 1-482,49-5 0,-87 2 170,-1 0 1,1 0-1,0 0 0,0-1 0,0 1 1,0 0-1,-1 0 0,1-1 1,0 1-1,0 0 0,-1-1 1,1 1-1,0-1 0,-1 1 0,1-1 1,0 0-1,-1 1 0,2-2 1,2-8-4453,-4 4-318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1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1 352,'-2'-1'8331,"0"5"-6527,-3 7-1646,1 27 654,2 1 0,4 54 0,0-17-680,7 999 1181,0-905-711,-1-50-1007,-6-98-1052,1-10-1848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1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0 265 2210,'3'-31'4053,"10"-12"-2407,2-14 855,-12 47-2305,0 0-1,0 0 1,1 0 0,0 1 0,1-1-1,0 1 1,0 0 0,9-11 0,10-17 65,-21 44 1864,-1 19-1689,-1 32-531,7 209 149,-8-251-78,0 0 0,1-1 1,5 21-1,-5-30 16,1 0 0,-1-1 0,2 0 0,-1 1 1,0-1-1,1 0 0,0 0 0,0-1 0,0 1 0,1 0 0,0-1 0,6 6 0,-66-19 40,49 7-27,1 0-1,-1 1 0,0 0 0,-12-1 1,19 1 0,0 0 0,0-1 1,0 1-1,0 0 0,0-1 1,0 1-1,0 0 0,0 0 1,1-1-1,-1 1 0,1 0 1,-1 0-1,1-1 0,-1 1 1,2-2-1,3-1 34,0 1 0,1 0 0,-1 0 1,1 0-1,-1 0 0,1 1 0,0 0 0,8-2 0,55-8 253,-49 9-253,16-1-640,69 2-1,-67 2-3698,-21 0-553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2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28 151 5605,'-1'2'69,"0"0"0,0-1 0,0 1 0,0 0 0,0 0 0,0 0 0,1 0 0,-1 0 0,1 0 0,-1 0 0,1 0 0,0 0 0,0 0 0,-1 0 0,2 1 0,-1-1 0,0 0 0,0 0 0,1 0 0,-1 0 0,1 0 0,0 0 0,-1 0 0,1 0 0,0 0 0,0-1 0,0 1 0,1 0 0,-1 0 0,0-1 0,1 1 0,-1-1 0,1 1 0,-1-1 0,1 0 0,-1 1 0,1-1 0,0 0 0,0 0 0,0 0 0,2 0 0,9 5-72,1-1 1,0 0-1,1-1 1,24 3-1,-28-5 209,-2 0-42,0-1 0,0 0 0,0 0 0,0-1 0,0 0 0,18-3 0,-26 2-131,0 1 0,0-1 0,0 1 0,0-1 0,0 0 0,0 0 0,0 1 0,-1-1 0,1 0 0,0 0 0,-1 0 0,1 0 1,0 0-1,-1 0 0,1 0 0,-1 0 0,0 0 0,1 0 0,-1 0 0,0 0 0,0 0 0,1 0 0,-1-2 0,1-33 304,-2 26-245,1 2 76,-1-1 0,0 1 0,0 0 0,-1 0-1,0 0 1,0 0 0,-1 0 0,0 1 0,-1-1-1,0 1 1,0-1 0,0 1 0,-1 1 0,0-1-1,0 1 1,-1 0 0,1 0 0,-1 0 0,-1 1-1,1 0 1,-1 0 0,0 0 0,0 1 0,-1 0-1,1 1 1,-1-1 0,1 2 0,-1-1 0,0 1-1,0 0 1,-1 1 0,1-1 0,0 2 0,0-1-1,-1 1 1,-10 2 0,17-2-204,0 0-1,0 1 1,0-1-1,1 1 1,-1 0-1,0-1 1,1 1-1,-1 0 1,0 0-1,1 0 1,-1 0 0,1 1-1,0-1 1,-1 0-1,1 0 1,0 1-1,0-1 1,0 1-1,-1-1 1,2 1-1,-1 0 1,0-1-1,0 1 1,1 0 0,-1 0-1,0-1 1,1 4-1,-2 5-564,1 0 0,0 0 0,1 20 0,0-18-127,3 17-3799,11-2-3876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2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4965,'0'0'2114,"2"10"-897,2 32-1,-3 77 0,-2-62 94,-1-257-5027,2 122 7002,0 95-3271,0 0 1,2-1-1,0 1 1,1-1-1,0 0 1,10 27-1,-11-39-11,-1 1-1,1-1 1,0 1-1,1-1 1,-1 0-1,1 0 1,0 0 0,0 0-1,0-1 1,1 1-1,-1-1 1,1 0-1,0 0 1,-1 0 0,1 0-1,1-1 1,-1 1-1,0-1 1,1 0-1,-1-1 1,1 1 0,-1-1-1,1 0 1,0 0-1,0 0 1,9 0-1,-12-1-2,1 0 0,-1-1-1,0 1 1,1 0-1,-1-1 1,0 0-1,1 1 1,-1-1-1,0 0 1,0 0 0,0 0-1,0-1 1,0 1-1,0 0 1,0-1-1,0 0 1,2-2-1,-1 0-1,1-1 0,-1 1 0,0-1 0,0 0 0,-1 0 0,1 0 0,1-7 0,0-3 1,0 0-1,-1-1 1,0 1-1,0-25 0,-2 14 51,1 16 221,-1-1 0,-1 1 0,0 0 0,0-1 0,-1 1 0,-1 0 0,1 0 1,-2 0-1,-6-19 0,2 20 794,2 13-1203,2 14-2404,3-3-660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3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0 2338,'-2'0'450,"0"1"-1,-1-1 1,1 0-1,0 1 1,-1 0-1,1 0 1,0-1-1,0 1 1,-1 0-1,1 1 1,0-1-1,0 0 1,-2 3-1,-26 28 2111,21-18-2178,0 0 1,2 0 0,-8 19-1,10-20-263,2 0 0,-1 1-1,2 0 1,0 0 0,0 0-1,1 0 1,1 0-1,2 14 1,-2-25-117,1-1 0,-1 0 0,1 1 0,0-1 0,0 0-1,0 1 1,0-1 0,0 0 0,1 0 0,-1 0 0,1 0 0,-1 0 0,1-1 0,0 1 0,0 0-1,-1-1 1,1 1 0,0-1 0,0 1 0,1-1 0,-1 0 0,0 0 0,0 0 0,1 0 0,-1-1 0,4 2-1,-3-1 30,0-1 0,0 1 0,1 0 0,-1-1 0,0 0 0,0 0-1,0 0 1,0 0 0,0 0 0,0 0 0,0-1 0,0 0 0,0 1-1,0-1 1,0-1 0,0 1 0,0 0 0,0-1 0,0 1 0,4-4-1,-3 0 25,0 0-1,0 0 0,-1 0 1,0-1-1,0 1 1,0-1-1,0 1 0,-1-1 1,0 0-1,0 0 0,1-10 1,0-4 19,-1-1 0,-1-24 1,-1 42-64,0 0 0,0 0 0,0 0 0,-1 1 0,1-1 0,-1 0 0,0 0-1,0 0 1,0 1 0,0-1 0,0 0 0,0 1 0,-1-1 0,1 1 0,-1-1 0,0 1 0,0 0 0,0 0 0,0 0 0,0 0 0,0 0 0,0 0 0,-1 0 0,-2-1 0,-2 0 46,1 1 0,0-1-1,-1 1 1,0 1 0,0-1 0,1 1 0,-1 0 0,0 1 0,-8 0 0,13 0-51,0 1 0,0 0 0,1 0 0,-1 0 0,1 0 0,-1 0 0,1 0 0,-1 0 0,1 0 0,-1 1 0,1-1 0,0 0 0,0 1 0,0-1 0,0 1 0,0 0 0,0-1 0,0 1 0,0 0 0,1-1 0,-1 1 0,1 0 0,-1 0 0,0 3-1,0 23-1433,1-27 1155,0 0 1,0 0-1,1 0 0,-1 0 0,0 0 0,1 0 0,-1 0 0,1 0 1,-1 0-1,1 0 0,-1-1 0,1 1 0,-1 0 0,1 0 0,0 0 0,0-1 1,-1 1-1,1 0 0,0-1 0,1 1 0,18 7-6106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3:54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11 5189,'13'-10'7396,"-31"14"-746,7-1-8375,-14 4 1921,2 1 0,-1 1 0,1 1 0,0 1-1,1 1 1,1 1 0,0 1 0,0 1 0,-35 35 0,54-49-195,0 1-1,1 0 1,-1 0 0,0 0 0,1 0-1,0 0 1,-1 0 0,1 0-1,0 1 1,0-1 0,0 0-1,1 1 1,-1-1 0,0 1 0,0 3-1,2-4-16,-1 0 1,0 0-1,1-1 0,-1 1 0,1 0 0,0 0 1,-1-1-1,1 1 0,0 0 0,0-1 0,0 1 1,0-1-1,0 0 0,1 1 0,-1-1 0,0 0 1,1 1-1,-1-1 0,1 0 0,-1 0 0,1 0 1,1 0-1,63 33-1282,-51-28 1122,-1 0 0,0 1 0,-1 1-1,0 0 1,0 1 0,0 1 0,13 13 0,-25-22 179,0 0 1,0 0-1,0 0 0,0 0 0,0 0 0,0 0 0,0 1 0,0-1 1,-1 0-1,1 1 0,0-1 0,-1 0 0,1 1 0,-1-1 1,0 1-1,1-1 0,-1 1 0,0-1 0,0 1 0,0-1 1,0 1-1,0-1 0,0 1 0,0-1 0,-1 2 0,0-1 8,0 0 0,0 0-1,-1-1 1,1 1-1,-1-1 1,1 1-1,-1-1 1,1 1 0,-1-1-1,0 0 1,0 0-1,0 0 1,1 0-1,-1 0 1,-3 1 0,-7 2 136,0-1 0,-1 0 0,1-1 1,-21 2-1,-24-2 898,23-1-402,-1 1 0,-42 8-1,74-9-2366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8328,'-11'6'1858,"3"9"-673,4 3-384,-1 4-801,5 1 192,0 1-224,0 4 160,0 1-160,0 1 160,0-8-160,0-3 64,0-6-32,0-8-192,0-1-225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4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8264,'0'0'3908,"2"-3"-3396,15-3-224,6-1 641,4-3-192,0 3-577,-2-1-64,-4 5-96,-5-1-288,-5 4-961,-5 0-1090,-4 0 322</inkml:trace>
  <inkml:trace contextRef="#ctx0" brushRef="#br0" timeOffset="1">3 215 2947,'0'0'9000,"15"-5"-7783,1-7 161,1 5-898,-2 1-288,-3 3 1,3 1-257,4 2-1,-1 0-1440,1 0-2403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4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2434,'-1'1'262,"1"-1"-1,0 0 1,-1 0 0,1 0-1,-1 0 1,1 0-1,0 1 1,-1-1 0,1 0-1,0 0 1,-1 0-1,1 1 1,0-1 0,-1 0-1,1 1 1,0-1-1,0 0 1,-1 1 0,1-1-1,0 0 1,0 1-1,0-1 1,-1 0 0,1 1-1,0-1 1,0 1-1,-4 19 1729,5 28-3240,-1-33 1925,0 84-143,0-7-1011,0-33-4539,0-70-288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5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4805,'0'-2'5605,"0"0"-3395,0-1-641,4-7-704,19-3-609,9-3 545,3-3-577,-4 4 33,-5 4-353,-6 4 64,-7 5-641,-5 2-1089,-6 0-928,-2 15-6663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2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2114,'2'0'3972,"18"0"-1057,10 0 127,-1 0-1728,2-10-129,-2 3-737,-4 0-192,-2 1-608,-6 4-2178,0 2-3812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4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38 2146,'0'1'500,"0"-1"1,-1 1-1,1-1 1,0 1-1,0 0 1,0-1-1,-1 1 1,1-1-1,0 1 1,-1-1-1,1 1 0,-1-1 1,1 1-1,0-1 1,-1 1-1,1-1 1,-1 0-1,1 1 1,-1-1-1,0 1 1,-22 9 3005,18-8-4642,28-4 1810,9-3-676,-1-1-1,32-12 0,21-4-154,-70 19-186,6-1 102,-15 3-567,-6 3-929,-22 10-361,-6 5-3309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4773,'-1'16'3709,"0"-5"-3064,1 0-1,0 0 1,0-1 0,1 1 0,3 14 0,-3-22-641,0 0 0,0 0 0,0 0 0,0 0 0,0-1 0,1 1 0,-1 0 0,1 0 0,0-1 0,0 1 0,0-1 0,0 0 0,0 0 0,0 1 0,1-1 0,-1-1 0,1 1 0,-1 0 0,1-1 0,0 1-1,0-1 1,0 0 0,0 0 0,0 0 0,6 1 0,51 0 3,-52-3-7,0 1 0,0-1 0,0 2-1,-1-1 1,1 1 0,0 0 0,0 0 0,0 1 0,-1 0 0,14 6 0,-18-5 28,-1-1 0,1 1 0,-1-1 0,0 1 1,0 0-1,0 0 0,0 0 0,0 0 0,-1 0 0,1 1 1,-1-1-1,0 0 0,0 1 0,0-1 0,0 1 0,-1-1 1,0 1-1,1 6 0,-1-5 17,0 0 1,0 1-1,0-1 1,-1 0-1,1 0 1,-1 0-1,-1 0 1,1 0-1,-1-1 1,1 1-1,-1 0 1,-4 6-1,-1-3 66,-1 1 1,1-1-1,-2-1 0,-11 10 0,16-14-229,0 0 0,0-1 0,-1 1 0,1-1 0,-1 1 0,1-1 0,-1-1 0,0 1 1,0-1-1,0 0 0,-8 1 0,9-4-3011,3-9-2657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91 8872,'0'0'2755,"0"-2"-2050,13 0-129,10-3 257,6-3 288,2-1-192,1-4-449,-1 0-480,-2-2 32,-2 2-736,0 6-1827,-6 3-2626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5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5509,'0'0'5536,"0"0"-5453,0 0 0,1 0 0,-1 0 0,1 0 0,-1 0 0,0 0 0,1 0 0,-1 1 0,0-1-1,1 0 1,-1 0 0,0 0 0,1 0 0,-1 0 0,0 1 0,1-1 0,-1 0 0,0 0 0,0 1 0,1-1 0,-1 0 0,0 0 0,0 1 0,1-1 0,-1 0-1,0 1 1,0 0 0,4 13 313,-2 0 0,0 0 0,0 0-1,-1 26 1,2 28 86,0-50-394,-1 2-70,0 0 1,2 0-1,0-1 1,2 0-1,0 1 0,1-2 1,10 20-1,-17-36-53,1-1-1,0 0 1,-1 0 0,1 0-1,0 1 1,0-1 0,0 0-1,0 0 1,0 0-1,0 0 1,0-1 0,0 1-1,0 0 1,1 0 0,-1-1-1,0 1 1,0 0-1,1-1 1,1 1 0,-2-1 22,0 0 1,-1 0 0,1-1-1,0 1 1,0 0-1,0-1 1,0 1 0,0 0-1,0-1 1,0 1 0,-1-1-1,1 1 1,0-1-1,0 0 1,-1 1 0,1-1-1,0 0 1,-1 1 0,1-1-1,0 0 1,0-1-1,4-7 51,-1 0-1,1 0 0,-1-1 0,3-13 0,-1 5 106,85-177 482,-90 193-811,0 1 1,0 0-1,-1-1 1,1 1 0,0 0-1,0-1 1,1 1 0,-1 0-1,0 0 1,0 0 0,0 0-1,1 0 1,-1 0-1,0 0 1,1 0 0,-1 1-1,4-2 1,5 1-4059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6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88 121 1537,'0'0'9850,"23"-2"-9925,-17 2 5024,-122 0-4864,148-21-512,97-37 142,-55 27 90,-74 31 214,0 1 0,0-1 1,0 0-1,0 0 0,1 0 0,-1 0 1,0 0-1,0 0 0,0 0 1,0 0-1,1 0 0,-1 0 1,0 0-1,0 0 0,0-1 1,0 1-1,0 0 0,1 0 1,-1 0-1,0 0 0,0 0 0,0 0 1,0 0-1,0 0 0,1 0 1,-1 0-1,0-1 0,0 1 1,0 0-1,0 0 0,0 0 1,0 0-1,0 0 0,0 0 1,0-1-1,0 1 0,1 0 0,-1 0 1,0 0-1,0 0 0,0 0 1,0-1-1,0 1 0,0 0 1,0 0-1,0 0 0,0 0 1,0-1-1,0 1 0,0 0 1,-1 0-1,1 0 0,0 0 0,0 0 1,0-1-1,0 1 0,0 0 1,0 0-1,-14-3 275,-24 2-162,35 1 48,-4 1-126,0-1 0,-1 1-1,1 1 1,0-1 0,-8 4-1,-14 3-3898,14-7-3090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1 0 2626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37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49 100 5029,'-3'2'876,"1"0"1,-1-1-1,1 1 1,0 0-1,0 0 1,0 0-1,0 1 1,-3 4-1,-6 21 2195,9-19-2873,1-1-1,1 1 1,0 0-1,0-1 1,2 13 0,-1-16-197,1 0 1,-1-1 0,1 1-1,0-1 1,1 1 0,-1-1-1,1 0 1,-1 0 0,1 0-1,1 0 1,-1 0 0,0-1 0,1 0-1,5 4 1,-3-2-6,1 0 0,-1 0 0,1-1 1,0 0-1,1 0 0,-1-1 0,15 5 0,-15-6-21,-1-1-1,1 0 1,0 0-1,-1 0 1,1-1-1,0 0 1,-1 0-1,12-3 1,-15 2 15,0 0 0,0 0 0,0 0 0,0-1 0,0 1 0,0-1 1,0 0-1,0 0 0,-1 0 0,1 0 0,-1 0 0,1 0 0,-1-1 0,0 1 1,0-1-1,0 0 0,0 0 0,-1 1 0,2-5 0,1-3 14,0 1 0,-1-1-1,0 0 1,-1 0 0,0 0 0,-1 0 0,0 0-1,-1-1 1,0 1 0,0 0 0,-4-20-1,3 23 30,0 0 0,-1 1 0,0-1-1,0 0 1,-1 1 0,0 0 0,0 0-1,0 0 1,-1 0 0,0 0 0,0 0-1,0 1 1,-1 0 0,1 0-1,-1 0 1,-1 1 0,1-1 0,-11-5-1,8 6 131,-1 1-1,0 0 0,0 0 0,0 1 0,-1 0 0,1 0 0,-17 0 0,21 2-344,0 0 1,0 0-1,0 0 0,0 0 0,0 1 0,0 0 1,0 0-1,0 0 0,1 1 0,-1 0 0,0 0 1,1 0-1,-1 0 0,1 1 0,0-1 1,-6 6-1,-3 11-4415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8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1 416,'-19'0'11893,"36"0"-7850,7 2-4700,86 13 916,-4 0-215,137 3 0,84-23 61,77 1 30,-357 7-112,-1 2 0,0 3-1,0 1 1,66 24 0,-104-31-19,-7 0 492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9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1794,'-1'0'5123,"-4"5"-3787,1 24-479,0 0 1,2 1-1,1-1 1,5 44-1,-2-58-762,1 0 0,0 0 0,2 0 0,-1 0 0,2-1 0,0 0 0,1 0 0,0-1 0,9 13 0,1-2-52,0 0 0,1-2-1,41 38 1,-30-37-59,0-1-1,2-1 1,0-2 0,2-1-1,0-1 1,0-2 0,2-1-1,0-2 1,0-2-1,43 8 1,28-1-88,1-4 1,129-2-1,-176-9 106,481-3 49,-399-11 59,-122 9 18,0-1-1,0-1 1,0-1-1,34-14 1,-39 12 305,-1-1 0,0 0 0,0-1 1,0-1-1,22-23 0,-31 29-14,-2 3-1705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6:59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83 108 5669,'-6'8'5892,"3"10"-4095,4 26-2850,-1-32 1656,0-5-570,0 10 36,0 1 0,1-1 1,0 0-1,2 0 0,5 20 1,-9-76-2885,2 2 2678,-3 18-191,-2 0 0,0 1 0,-1 0 0,-1 0 0,0 0 0,-16-27 0,16 33 692,-1 2 1,0-1-1,-11-12 0,76 12 2326,-17 4-2684,-29 5-15,2-2-56,-1 1 1,1 1 0,0 0 0,-1 1 0,1 0-1,24 2 1,-37 0 91,-1-1 1,1 1-1,0-1 0,-1 0 0,1 1 0,-1-1 0,1 1 1,0-1-1,-1 1 0,1 0 0,-1-1 0,0 1 1,1-1-1,-1 1 0,1 0 0,-1 0 0,0-1 1,1 1-1,-1 0 0,0-1 0,0 1 0,0 0 1,0 0-1,0-1 0,0 1 0,0 1 0,0 25 779,0-20-552,0 2-174,-1 0 1,-1 0-1,1-1 1,-1 1-1,-1 0 1,1-1-1,-2 0 1,1 0-1,-1 0 1,-5 8-1,-8 11 278,-30 36 0,16-23-96,-13 10-1057,29-35-1869,6-4-2290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2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41 1666,'-7'-8'3225,"4"4"-1884,0 1 0,0 0 1,-1 0-1,1 0 0,-1 0 1,-6-3 2796,10 84-3849,4 239 1200,-1-299-2047,-1-13 89,-1-10 76,12-282-1566,-10 207 2456,-2 26 2695,20 55-3555,-13 2 389,-1 0 0,0 0 0,0 1 0,0 0 0,-1 0 1,1 0-1,-1 1 0,0 0 0,6 7 0,9 5 33,-7-5-40,0 0-1,-1 0 0,0 2 1,-1-1-1,0 2 1,-1-1-1,-1 1 0,0 1 1,-1 0-1,-1 0 1,-1 1-1,0 0 1,-1 1-1,-1-1 0,0 1 1,-1 0-1,-1 0 1,-1 0-1,0 28 0,-2-42-14,0 0 0,0 0-1,0 0 1,-1 0 0,1 0-1,-1-1 1,0 1 0,0 0-1,-2 4 1,2-7-16,0 1 0,-1 0 0,1-1 0,-1 1 0,1-1 0,-1 0 0,0 1 0,0-1 0,1 0 0,-1 0 0,0 0 0,0 0 0,0 0-1,0-1 1,0 1 0,0-1 0,0 1 0,-4 0 0,-10 1-103,-1 1 1,1-2-1,-1 0 0,-20-2 0,28 1 201,0-1 0,0-1-1,0 0 1,0 0 0,0 0-1,1-1 1,-1 0 0,1-1 0,-12-7-1,36 9-1230,10 3-1457,-4 0-2203,-1-1-2605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2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1 288,'0'2'11416,"0"11"-9961,1-1-582,0-1 0,1 1 0,1-1 0,4 15 0,6 27 122,-7-12-843,8 54 718,-1-32-5437,-13-67 1754,0-18-860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3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7399,'29'-2'9806,"14"-8"-7391,10 0-2726,-27 11 300,-22-1-4375,-17 6-10398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3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56 4965,'0'4'3523,"8"0"-1057,4-2-512,5-1-192,4-1-449,0 0-320,2 0-352,-2-3-481,-3-8-96,-5-2-256,-7 1-1122,-4 1-1280,-2 0-2275,0 6-3491</inkml:trace>
  <inkml:trace contextRef="#ctx0" brushRef="#br0" timeOffset="1">13 290 5701,'19'0'2275,"14"4"351,3-3-288,5-1-480,3 0-737,6 0 64,-6-5-320,-6-4-417,-11-3-63,-11 5-257,-9 0 0,-5 3-256,-2 2-993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4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8456,'0'3'2141,"-1"53"-433,4 0 0,17 106 1,-8-112-1635,31 85 1,-35-121-29,-4-10-1147,-2-7-3972,-3-45 1672,-4 14-827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4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2 104 2787,'0'-21'1375,"-1"14"-711,1 1-1,0 0 1,0-1 0,0 1 0,1 0 0,3-11-1,-4 16-574,1-1 0,0 1-1,0-1 1,0 0 0,0 1-1,0 0 1,0-1 0,0 1-1,1-1 1,-1 1 0,0 0-1,1 0 1,-1 0 0,1 0-1,-1 0 1,1 0 0,0 0-1,-1 1 1,1-1-1,0 1 1,0-1 0,-1 1-1,1-1 1,0 1 0,0 0-1,0 0 1,2 0 0,6-1-46,-1 1 0,0 0 0,1 0 1,-1 1-1,0 0 0,1 1 0,-1 0 1,0 0-1,0 1 0,0 0 0,-1 1 1,1 0-1,-1 0 0,0 0 0,0 1 1,0 1-1,-1-1 0,0 1 0,13 14 0,-19-18-35,1 0 0,-1 0 0,1 0 0,-1 0 0,0 1 0,0-1-1,0 1 1,0-1 0,0 1 0,0-1 0,-1 1 0,1 0-1,-1-1 1,0 1 0,0-1 0,0 1 0,0 0 0,0 3 0,-2-2 3,1 0 1,0-1 0,-1 1 0,1 0 0,-1-1-1,0 1 1,-1-1 0,1 1 0,0-1 0,-6 5-1,-6 5-6,0-2 0,0 0-1,-1-1 1,-21 11 0,28-16-35,1-1 121,-2 2 103,0 0 1,-1-1-1,1 0 1,-1-1-1,-1 0 1,1 0-1,0-1 1,-22 3 0,31-6 141,9 0-1927,45-1-2642,-18-5-449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503 428 288,'-27'-47'481,"-5"1"191,0 1-672,-6 1 161,1 1-194,-1 3 66,-3 1-482,0 7 513,0 2 160,-2 7 65,-1 5-289,-3 4-481,6 8 417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6566,'-4'110'7308,"1"57"-5112,4-149-2131,1-1-1,1 0 1,0 1-1,1-1 1,1 0-1,1-1 1,9 21-1,-13-33-51,1 0-1,-1 0 0,1 0 1,0 0-1,0 0 0,0 0 0,1-1 1,-1 1-1,1-1 0,0 0 1,0 0-1,0-1 0,0 1 0,1-1 1,-1 0-1,0 0 0,1 0 1,7 1-1,-9-2 8,1-1 1,0 1-1,-1-1 0,1 0 1,0 0-1,-1 0 0,1-1 1,-1 1-1,1-1 0,0 0 1,-1 0-1,1 0 0,-1-1 1,0 1-1,1-1 0,-1 0 1,0 0-1,0 0 0,0 0 1,0 0-1,-1-1 0,1 1 1,0-1-1,3-5 0,3-6 21,-1 1-1,0-1 1,-1 0-1,0-1 1,-2 0-1,0 0 1,0 0-1,-1 0 1,2-23-1,0-15-76,-3-75 0,-3 124 34,0-2 16,0-1 0,-1 1 0,0 0 0,0-1 0,0 1-1,-1 0 1,0-1 0,-4-6 0,6 11-77,-2 0 0,1 0 0,0 0 1,0 0-1,-1 0 0,1 0 0,-1 0 0,1 0 0,-1 1 0,0-1 1,0 1-1,0-1 0,0 1 0,0 0 0,0-1 0,0 1 0,0 0 1,-1 0-1,1 1 0,0-1 0,0 0 0,-1 1 0,1 0 1,-5-1-1,6 10-5591,-1 8-805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10154,'1'133'5062,"-2"142"-4183,0-274-917,1 1 1,0-1-1,0 1 0,0-1 0,0 1 0,0 0 0,0-1 1,0 1-1,1-1 0,-1 1 0,0-1 0,1 1 0,-1-1 1,1 0-1,1 3 0,-1-3 6,1-1 1,-1 1-1,0-1 0,1 1 0,-1-1 1,1 0-1,-1 1 0,1-1 1,-1 0-1,1 0 0,-1 0 0,1 0 1,2-1-1,7 1 318,-6 0-202,20 0 549,36 4 1,-52-2-490,1 0 1,-1 0 0,0 1 0,-1 0 0,1 1-1,0-1 1,9 8 0,-2-1-108,-13-7-178,1 0 0,0-1 0,0 1 0,0-1 1,0 0-1,0 0 0,0-1 0,0 1 0,8 1 0,-4-6-3025,-1-11-3379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5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0 9801,'-64'30'8195,"48"-21"-8123,0 0-1,1 1 0,0 1 1,1 1-1,0 0 0,0 1 1,-13 16-1,24-24-16,1-1 0,-1 1 0,1 0 0,0-1 0,0 1 0,0 0 0,1 0 0,-1 0 0,1 1 0,0 7 0,0-11-59,1 1 0,0-1 0,0 1 0,0-1 0,0 0 0,0 1 0,1-1 0,-1 0 0,1 0 0,-1 1 0,1-1 0,0 0 0,0 0 1,0 0-1,0 0 0,0 0 0,0 0 0,1 0 0,-1 0 0,1 0 0,-1 0 0,1-1 0,0 1 0,0-1 0,1 2 0,19 6-309,0 0 0,0-2 0,38 8 0,25 8-501,-80-22 782,0 1 0,0 0 0,0 0 0,0 1 0,0-1 0,-1 1 0,1 0 0,5 5 0,-9-6 59,0-1 1,0 1-1,1 0 0,-1-1 1,0 1-1,-1 0 0,1 0 0,0 0 1,0 0-1,-1 0 0,1 0 1,-1 0-1,0 0 0,1 0 0,-1 0 1,0 0-1,0 0 0,-1 0 1,1 0-1,0 1 0,-1-1 0,1 0 1,-1 0-1,1 0 0,-2 2 0,-3 4 59,-1 0 0,0 0-1,0-1 1,-1 0-1,1 0 1,-2 0-1,1-1 1,-11 7-1,2 0-91,10-8-13,1 0-49,-1-1 0,0 0 1,1 0-1,-11 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1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242 108 6951,'0'1'3894,"-5"11"-2493,-10 18 814,9-18-1766,-1 1-1,2-1 1,0 1-1,0 1 1,1-1-1,1 0 1,0 1-1,-1 16 1,4-22-389,-1 3-7,0 0 1,2 1 0,-1-1 0,5 23 0,-4-31-56,0 1 1,1-1-1,-1 1 1,1-1-1,0 1 1,-1-1-1,2 0 1,-1 0-1,0 0 1,1 0-1,-1 0 1,1-1-1,0 1 1,0-1-1,0 0 1,0 0-1,0 0 0,0 0 1,5 2-1,0-1 4,1 0 0,0 0 0,0-1 0,0 0 0,0 0 0,1-1 0,-1 0 0,0-1 0,0 0 0,1 0 0,-1-1 0,0 0 0,0-1 0,0 0 0,0-1 0,0 1 0,0-2 0,-1 1 0,1-1 0,-1-1 0,0 1 0,0-1 0,11-10 0,-13 9 1,0 0-1,-1-1 0,1 0 0,-1 0 0,-1-1 0,1 1 1,-1-1-1,-1 0 0,1 0 0,-1 0 0,-1-1 0,3-11 1,-1-4-14,-2 0 0,0 0 0,-3-28-1,1 45 44,0 0 0,0 1 0,-1-1 0,0 0 0,-1 1 0,1-1 0,-1 0-1,-1 1 1,1 0 0,-1 0 0,0 0 0,0 0 0,-1 0 0,0 0 0,0 1-1,0 0 1,-1-1 0,0 2 0,0-1 0,0 1 0,0-1 0,-1 1 0,1 1-1,-1-1 1,0 1 0,0 0 0,-1 1 0,1-1 0,0 1 0,-1 0 0,0 1-1,1-1 1,-11 1 0,5-1-76,-1 2 1,1-1-1,-1 2 0,1-1 0,-1 2 1,1 0-1,-1 0 0,1 1 0,0 1 0,0 0 1,0 0-1,1 2 0,0-1 0,-19 13 1,-54 42-3427,-8 6-4917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32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45 153 2050,'-3'-5'1028,"1"0"-1,0-1 1,0 1 0,1-1-1,0 1 1,-2-10 0,-4-21 3656,6 35-4617,1 0 0,-1 0 0,1 0 0,-1 0 0,0 0 1,1 0-1,-1 0 0,0 1 0,0-1 0,1 0 0,-1 0 0,0 1 0,0-1 1,-1-1-1,1 2-71,0 0 0,0-1 0,1 1 0,-1-1 0,0 1 0,1-1 1,-1 0-1,1 1 0,-1-1 0,1 1 0,-1-1 0,1 0 0,-1 0 0,1 1 1,-1-1-1,1 0 0,0 0 0,0 0 0,-1 1 0,1-1 0,0 0 0,0 0 1,0 0-1,0 0 0,0 1 0,0-2 0,0 1-55,6 22 91,0 3 85,-5-19-111,0 0-1,0 1 0,1-1 1,-1 0-1,6 9 1,-7-13-81,4-35-1751,-2-43 1132,-2 67 4389,0 67-3080,0-33-5410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9:33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32 32,'0'0'12700,"0"11"-11616,0 149-1821,2-195 386,1 1 1,12-57-1,-10 49 4478,-13 66-3225,3-9-942,1 0-1,0 0 1,1 1-1,1-1 1,0 1 0,1 18-1,7-34-8885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1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7591,'-26'49'2098,"20"-40"-1924,0 1 0,0 0 0,2 0 0,-6 13 0,10-22-209,0 0-1,0 0 1,-1 0-1,1 0 1,-1 1-1,1-1 1,-1 0-1,1 0 1,-1 0-1,0 0 1,1 0-1,-1-1 0,0 1 1,0 0-1,0 0 1,0 0-1,0-1 1,0 1-1,0 0 1,0-1-1,0 1 1,0-1-1,0 1 1,0-1-1,0 0 1,0 1-1,0-1 1,-3 0-1,7 34 175,0-29-50,0 0 0,0-1 0,1 0 0,0 0 0,0 0 0,0 0 0,0 0 0,0-1 0,1 0 0,-1 0 0,9 4 0,-6-3-16,-1-1-1,1 0 0,0 0 0,0-1 1,0 0-1,0 0 0,1-1 1,9 1-1,-15-3-86,0 1 0,0-1 1,0 0-1,-1 0 0,1 0 0,0 0 1,-1 0-1,1 0 0,-1 0 0,1-1 1,-1 1-1,1 0 0,-1-1 0,0 0 1,0 1-1,0-1 0,0 1 0,0-1 1,0 0-1,0 0 0,-1 0 0,1 0 1,0 1-1,-1-1 0,1-2 0,10-53 547,-10 56-505,0-5 2923,-1 10-1065,0 23-378,-6 43-1026,-9 37-226,13-60-4836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63 7623,'0'0'5953,"0"14"-3877,-1 0-1928,-1 0 0,-1-1 0,0 0 0,-1 1 0,0-1 1,-10 20-1,-2 7-107,12-29-821,4-17-1344,1-9 1548,0-4 30,1 0-1,8-37 1,-5 38 331,-2-1-1,3-36 1,-4 46 1562,3 15 878,3 14-1243,17 86-854,-25-105-140,0 0 1,0 0-1,0 0 1,1 0 0,-1 0-1,0 0 1,1 0-1,-1-1 1,1 1-1,-1 0 1,1 0 0,-1-1-1,1 1 1,0 0-1,-1-1 1,1 1-1,0 0 1,0-1 0,-1 1-1,1-1 1,0 1-1,0-1 1,0 0-1,0 1 1,-1-1-1,1 0 1,0 1 0,0-1-1,0 0 1,0 0-1,0 0 1,0 0-1,0 0 1,0 0 0,0 0-1,0 0 1,-1 0-1,1-1 1,0 1-1,0 0 1,0 0 0,0-1-1,1 0 1,1-1-49,0 1 1,-1-1-1,1 0 1,-1 0-1,1 0 1,-1 0-1,0 0 1,0 0-1,1-1 1,-2 1-1,3-4 1,13-25-596,-3-1 0,17-50 0,-27 90 4121,6 19-3400,-8-21 304,5 18-106,-1 1-1,0 0 1,-2 0-1,-1 1 0,0 42 1,-3-66-839,0 7 863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6662,'0'0'2264,"0"5"-326,-4 40 627,4 57 0,-2 26-2058,1-109-772,-1 11-4098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1057,'0'0'10025,"0"5"-8391,-9 258 4153,9-151-7858,0-120-6433,-2-6 992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08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1 641,'-6'2'160,"0"0"0,0 0 0,1-1 0,-1 0 0,0 0 1,0 0-1,0-1 0,-8 0 0,9-10 75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1986,'-2'0'10121,"2"4"-7975,0 4-928,2-5-418,13 3-63,4-4-128,-1-2-417,3 0-256,0 0-257,-2 0-1408,0-4-2147,-5-2-2049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 8648,'0'0'5760,"5"0"-5717,24-1-79,-14 0 0,0 1 0,30 3 0,-44-3 33,0 1 1,0-1-1,1 1 1,-1-1 0,0 1-1,0 0 1,1-1-1,-1 1 1,0 0-1,0 0 1,0 0-1,0 0 1,0 0-1,0 0 1,-1 0-1,1 0 1,0 0-1,0 1 1,-1-1-1,1 0 1,-1 0 0,1 1-1,-1-1 1,0 0-1,1 1 1,-1-1-1,0 0 1,0 1-1,0-1 1,0 1-1,0-1 1,0 0-1,0 1 1,-1 2-1,0-1-3,1 0 0,-1 1 0,1-1 0,-1 0 0,-1 1 0,1-1 0,0 0 0,-1 0 0,1 0 0,-1 0 0,0 0 0,0 0 0,-3 2 0,-49 35 89,38-30-21,0 1 1,1 1 0,-19 19-1,30-27-53,0 1 1,0-1-1,1 1 0,0 0 0,0 0 0,0 0 1,1 0-1,0 0 0,0 1 0,0-1 0,0 1 1,1 0-1,0-1 0,0 1 0,1 9 0,-1-14 6,1 1-1,0-1 1,0 0-1,0 1 1,0-1-1,0 0 1,0 0-1,1 1 1,-1-1-1,0 0 1,1 0-1,-1 0 0,1 0 1,-1 1-1,1-1 1,-1 0-1,1 0 1,0 0-1,-1 0 1,1 0-1,0 0 1,0 0-1,2 1 1,-1-1 44,1 0 1,0-1 0,0 1 0,0-1 0,0 1 0,0-1 0,0 0 0,5-1 0,2 1 14,5 1 111,-9-1-164,-1 1 0,1-1 0,-1 0-1,1-1 1,-1 1 0,1-1 0,-1 0 0,0 0 0,1-1-1,-1 1 1,0-1 0,0 0 0,0-1 0,0 1-1,6-6 1,-2 2-269,9-8-1029,-12 3-3171,-6 5 444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3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4100,'0'0'8808,"8"0"-6790,15 0-160,4 0-513,0 0-96,2 0-640,-4 0-289,-6 0-192,-6 0-192,-7 0-544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43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0,'-4'0'32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3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32 2883,'0'0'293,"-1"0"1,1 0-1,0 0 0,-1 0 1,1 0-1,-1 0 1,1 0-1,-1 0 1,1-1-1,-1 1 1,1 0-1,0 0 0,-1-1 1,1 1-1,-1 0 1,1 0-1,0-1 1,-1 1-1,1 0 1,0-1-1,0 1 0,-1-1 1,1 1-1,0 0 1,0-1-1,-1 1 1,1-1-1,0 1 1,0-1-1,0 1 0,0 0 1,0-2-1,8 0 4518,3 0-5398,-8 2-156,50-5 1298,58 4-1,12-1-2779,-134-5-3305,5 5 2567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4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5061,'0'0'2002,"0"10"-353,8 303 3465,-8-274-4945,-1 12 142,8 67-1,-3-182-7548,-4 44 2935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4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1922,'0'0'8797,"15"2"-6448,39 29 463,-11-4-2250,16 2-444,1-3-1,113 32 1,-169-57-133,0 0 1,-1 0 0,1 1-1,0 0 1,-1-1 0,0 1 0,7 5-1,-10-7 9,1 1 1,-1-1-1,1 1 0,0 0 0,-1-1 0,1 1 0,-1 0 0,0-1 0,1 1 0,-1 0 0,1-1 1,-1 1-1,0 0 0,0 0 0,1-1 0,-1 1 0,0 0 0,0 0 0,0 0 0,0-1 1,0 1-1,0 0 0,0 0 0,0 0 0,0 0 0,0-1 0,0 1 0,-1 0 0,1 0 0,0-1 1,-1 1-1,1 0 0,0 0 0,-1-1 0,1 1 0,-1 0 0,1-1 0,-1 1 0,1-1 0,-1 1 1,0-1-1,1 1 0,-2 0 0,-19 16-17,-1-2 0,-29 17 0,0-1 22,31-17 40,-1-1-1,0-1 0,-1-1 0,0 0 0,-1-2 0,0-1 0,-43 10 0,64-16-52,1 0 1,-1 0-1,1 0 1,0 0-1,0 0 1,0 1 0,0-1-1,0 0 1,0 0-1,1 1 1,-1-1-1,1 0 1,-1 1-1,1 4 1,-2 1 39,1-3-351,-1 4 677,2-2-5979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5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21 1185,'2'5'6811,"-6"7"-4928,-6 8-1032,5-13-455,1 1 0,0-1 0,1 1 0,0 1 1,0-1-1,1 0 0,0 1 0,-1 11 0,2-16-330,1 0 1,0 0-1,0 0 1,0 1-1,1-1 1,-1 0 0,1 0-1,0 0 1,0 0-1,0 0 1,1 0-1,0 0 1,-1-1-1,1 1 1,0 0-1,1-1 1,-1 0-1,1 1 1,3 2-1,-1-1-50,1 0-1,0-1 0,1 0 0,-1 0 0,1-1 0,-1 0 0,1 0 0,9 3 0,-14-5-19,0-1 1,1 1-1,-1 0 0,0-1 0,1 1 1,-1-1-1,1 0 0,-1 0 0,1 0 1,-1 0-1,0 0 0,1-1 0,-1 1 1,1-1-1,-1 1 0,0-1 0,1 0 1,-1 0-1,0 0 0,0 0 0,0 0 0,0-1 1,0 1-1,0 0 0,0-1 0,0 0 1,0 0-1,1-2 0,2-6 8,0-1 1,-1-1-1,0 1 0,-1-1 0,0 1 0,-1-1 0,0 0 1,-1 0-1,-1 0 0,1 0 0,-2 0 0,0 0 1,-3-14-1,3 22 3,0 1-1,-1 0 1,1-1 0,-1 1 0,0 0 0,0 0 0,0 0-1,0 0 1,0 0 0,-1 0 0,0 0 0,1 1-1,-1 0 1,0-1 0,0 1 0,0 0 0,0 0-1,-1 1 1,1-1 0,0 1 0,-1-1 0,1 1 0,-1 0-1,-7-1 1,6 1-1,1 1-1,-1-1 1,0 1 0,0-1-1,0 1 1,0 1 0,0-1-1,0 1 1,0 0 0,0 0-1,0 0 1,1 1 0,-1-1-1,0 1 1,1 0 0,0 1-1,-1-1 1,-3 4-1,2-1 10,1 1-1,0 0 0,0 0 1,1 0-1,-5 8 0,-1 13-1377,10-26 1042,-1 1 1,1-1-1,0 1 1,0-1-1,0 1 1,0-1-1,0 1 0,0-1 1,1 1-1,-1-1 1,0 1-1,1-1 1,-1 0-1,2 3 1,6 1-3641,7-1-1853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6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2979,'87'93'4468,"-63"-71"-1225,-16-22-2545,-2-2-112,133-1 4144,69-11-3748,-156 11-408,-40 3-2040,-10-1-465,-4 1-1065,-27 0-1408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7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79 641,'-7'-12'2547,"7"4"713,4 6 3206,104 10-4489,7 0-1995,-78-8 50,1-2 0,-1-2 0,67-15 0,-36 4-12,-1 4 1,2 3-1,-1 3 1,1 2-1,68 8 1,-99-3-6,41 4-148,1-3-1,0-4 1,87-11 0,-136 8-422,50 0-1,-80 5 327,-1-1-1,1 1 1,-1 0-1,0-1 1,0 1-1,1 0 1,-1 0-1,0-1 0,0 1 1,0 0-1,1 0 1,-1-1-1,0 1 1,0 0-1,0 0 1,0 0-1,-1-1 1,1 1-1,0 0 0,-1 1 1,-2 12-4795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294 300 545,'-27'4'1089,"-1"-7"12342,30-4-13284,0-1 1,0 0-1,-1 1 0,1-1 0,-2 0 1,1 0-1,-2-11 0,1 10-12,-1 8-96,0 0 0,1 1-1,-1-1 1,0 0 0,0 0-1,-1 0 1,1 1 0,0-1 0,0 1-1,0-1 1,0 1 0,0-1-1,-1 1 1,1-1 0,0 1-1,0 0 1,-1 0 0,1 0 0,0 0-1,-1 0 1,1 0 0,0 0-1,-3 1 1,0-2-5,-1 2-1,0-1 1,0 0-1,0 1 1,0 0-1,-5 2 1,4 0 29,1 1 1,-1 0 0,1 0-1,0 1 1,0 0-1,1 0 1,-1 0-1,1 0 1,-5 8-1,-33 61-99,32-55 51,-1 1 26,0 0 0,2 1 0,0 0 0,2 0-1,0 1 1,1-1 0,1 2 0,-3 37 0,8-57-25,1-1 0,-1 1 0,0-1-1,1 1 1,0-1 0,-1 1 0,1-1 0,0 1-1,0-1 1,1 0 0,-1 0 0,0 1 0,1-1-1,-1 0 1,1 0 0,0 0 0,0-1 0,-1 1-1,1 0 1,0-1 0,1 1 0,-1-1 0,0 0-1,0 1 1,1-1 0,-1 0 0,0-1 0,1 1-1,-1 0 1,1-1 0,2 1 0,11 2 66,-1-1 0,1 0-1,30-2 1,-31 0-141,-7-1 69,1 0 0,-1 0-1,1-1 1,-1 0 0,0 0 0,0-1-1,0 0 1,0-1 0,-1 1-1,1-1 1,-1-1 0,0 0 0,0 0-1,0 0 1,-1-1 0,0 0-1,0 0 1,6-9 0,10-13-2,-2-2 1,-1 0-1,15-33 0,-23 42 57,83-172 21,-85 169-125,-1 1 1,-1-2 0,-1 1 0,-1-1 0,-2 0 0,2-38 0,-5 63-58,-14 0-166,11 0 237,0 0 0,0 1 0,1 0 0,-1 0 0,0 0 0,1 0 0,-1 0 0,1 0 0,-1 1 0,1-1 0,-1 1 0,1-1 0,0 1 0,0 0 0,0 0 0,0 0 0,0 0 0,-2 4 0,-30 48-2,27-41 17,-12 22-12,2 1 1,1 0 0,-13 45 0,23-58 14,0 0 0,2 0 0,0 0 0,2 0 0,1 0 0,2 43 0,-1-62-3,1-1 1,0 1-1,-1-1 1,1 1-1,1-1 0,-1 0 1,0 1-1,1-1 1,0 0-1,0 0 0,0 0 1,0 0-1,0 0 1,1 0-1,-1-1 0,5 4 1,-1-1-23,0-2 1,0 1-1,0 0 0,0-1 1,1-1-1,0 1 0,13 3 1,3-2 0,1 0 0,-1-2 0,1-1 0,24-1 0,-42-1 25,0 0 1,0 0-1,0-1 1,0 1-1,0-1 1,0 0-1,-1-1 1,1 0-1,-1 0 1,0 0-1,1 0 1,-1-1-1,-1 0 1,1 0-1,-1 0 1,8-9-1,-7 8 19,-1-1-1,0 0 0,0 0 1,0-1-1,0 1 1,-1-1-1,0 0 1,-1 0-1,1 0 0,-1 0 1,-1 0-1,1 0 1,0-13-1,-2 19 623,-19 2-234,16 1-397,1-1 0,-1 1 0,1 0 1,-1-1-1,1 1 0,-1 1 1,1-1-1,0 0 0,0 0 1,0 1-1,0-1 0,1 1 0,-1 0 1,1-1-1,-1 1 0,1 0 1,-1 4-1,-1 1 8,0 0 1,0 1-1,1-1 0,-1 18 0,2-22-24,1-1 0,-1 1 0,1 0 0,1-1 0,-1 1-1,0-1 1,1 1 0,0 0 0,-1-1 0,1 1 0,1-1 0,-1 0-1,0 1 1,1-1 0,0 0 0,3 5 0,-2-5-36,0-1-1,0 0 1,0 0 0,0-1 0,1 1 0,-1 0 0,1-1 0,-1 0 0,1 0-1,-1 0 1,1 0 0,-1-1 0,1 1 0,0-1 0,-1 0 0,7-1-1,-3 2 48,-1-1 0,1 0-1,0-1 1,-1 1 0,1-2-1,0 1 1,-1 0 0,1-1-1,-1-1 1,0 1 0,0-1-1,0 0 1,0 0 0,0-1-1,0 1 1,-1-1 0,0 0-1,0-1 1,0 0 0,0 1-1,-1-2 1,0 1 0,6-8-1,-4 1-69,1 1 0,-2-1 0,0 0 0,0 0 0,-1-1 0,0 0 0,-2 1 0,1-1 0,-1 0 0,-1 0 0,0 0 0,-2-22 0,1 32 72,-1 0 0,1 1 0,-1-1 0,1 0 0,-1 1 0,0-1 0,0 1 1,0-1-1,0 1 0,0-1 0,-1 1 0,1 0 0,-1-1 0,0 1 0,1 0 0,-1 0 0,0 0 0,0 0 1,0 1-1,-1-1 0,1 0 0,0 1 0,0 0 0,-1-1 0,1 1 0,-1 0 0,0 0 0,1 1 1,-4-2-1,-4 0 41,1 0 0,0 1-1,-1-1 1,0 2 0,1 0 0,-1 0 0,-12 2 0,20-2-31,0 1-1,-1-1 1,1 1-1,0 0 1,0 0 0,0 0-1,0 0 1,0 0-1,0 0 1,0 0-1,0 1 1,0-1-1,1 1 1,-1 0-1,0-1 1,1 1 0,-1 0-1,1 0 1,0 0-1,0 0 1,0 0-1,0 0 1,0 0-1,0 0 1,-1 5 0,0 3-44,0 0 1,1 0-1,0 1 1,1 14-1,0-22 14,0-1 0,1 1 0,0 0 0,0 0 0,-1-1 0,2 1 0,-1-1 0,0 1 0,0-1 0,1 0 0,-1 1 0,1-1 0,0 0 0,0 0 0,0 0 0,0 0 0,0 0 0,0-1 0,0 1 0,1 0 0,-1-1 0,1 0 0,-1 0 0,1 1 0,-1-2 0,1 1 0,4 1 0,7 2-641,0-1 0,0 0 0,0-1 0,18 0-1,17-1-2237,-6-1-1224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9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1 693 1986,'96'-3'5194,"-53"-1"-3971,56-12-1,-20-1-1043,-6 0 71,0 3 0,94-5 0,323-28 1570,-258 33-1785,-170 12-22,-24 0 34,39-9 0,-43 5-8,61-2-1,189 8-219,-269-1 154,0-1 1,-1 0-1,1-1 1,17-6-1,-13 4-21,35-6-1,39 5-936,46-7 705,-86 7 227,98 1-1,-134 5 44,-16 0-6,-1-1 0,1 1 1,-1 0-1,1 0 0,-1-1 0,0 1 1,1-1-1,-1 1 0,1 0 1,-1-1-1,0 1 0,1-1 1,-1 1-1,0-1 0,1 1 1,-1-1-1,0 1 0,0-1 1,1 1-1,-1-1 0,0 1 1,0-1-1,0 1 0,0-1 1,0 0-1,0 1 0,0-1 1,0 0-1,0-22-408,0 18 299,1-16 60,-2 1 0,0-1 0,-2 0 0,0 0 0,-6-21 0,-25-100 308,18 46 3513,13 78-2395,3 18-1317,0 0 0,0-1 0,0 1 0,1 0 0,-1 0 0,0 0 0,0 0 1,0-1-1,0 1 0,0 0 0,0 0 0,0 0 0,0 0 0,0-1 0,0 1 0,-1 0 0,1 0 0,0 0 0,0 0 0,0-1 1,0 1-1,0 0 0,0 0 0,0 0 0,0 0 0,0-1 0,0 1 0,-1 0 0,1 0 0,0 0 0,0 0 0,0 0 0,0 0 0,0 0 1,-1 0-1,1-1 0,0 1 0,0 0 0,0 0 0,0 0 0,-1 0 0,1 0 0,0 0 0,0 0 0,0 0 0,0 0 0,-1 0 0,1 0 1,0 0-1,0 0 0,0 0 0,0 0 0,-1 0 0,1 0 0,0 0 0,0 1 0,0-1 0,0 0 0,-1 0 0,1 0 0,0 0 1,0 0-1,0 0 0,0 0 0,0 0 0,0 1 0,-1-1 0,-4 12-68,5-1-4156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9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1 224,'4'2'5009,"9"8"-1188,-10-8-3410,0-2 0,0 1 0,1 0 0,-1-1 0,0 1 0,0-1 0,0 0 0,1 0 0,4-1 0,0 1 75,223 10 137,-70-2-589,-140-6 139,-10-2 510,0 1 0,-1-1-1,21-3 1,-25-3 1011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8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1432 0 801,'0'2'7943,"-2"12"-6838,-6 85 2744,-1 4-1633,11 130-1347,-4 239-377,-6-414-335,7-53-139,0-1 0,-1 1-1,1-1 1,-1 0 0,0 0 0,0 0-1,0 0 1,-1 0 0,0 0 0,-5 6-1,5-9-25,0 0 0,1-1 0,-1 1 0,0-1 0,0 0-1,1 1 1,-1-1 0,0 0 0,0-1 0,-3 0 0,-4 1-41,-40 0-51,0 3 0,-93 16 1,-356 77-216,457-90 329,0-2 1,-1-1 0,-53-5-1,63-1-557,27 1 301,-1 1 1,1 0-1,-1 1 1,1 0-1,-1 0 1,1 0-1,0 1 0,-1-1 1,1 2-1,0-1 1,-1 1-1,-9 4 1,-110 63 1223,125-68-678,4 111 717,0-62-805,-3 0 0,-1-1 0,-15 92 0,-22 9 115,16-68-123,-19 132 0,38-189-210,2 0 1,3 36-1,-2-59-1,0-1 0,1 0 0,-1 1 0,1-1 0,0 0 0,-1 0 0,1 1 0,0-1 0,0 0 0,0 0 0,0 0 0,0 0 0,0 0 0,0 0 0,0 0 0,0 0 1,1-1-1,-1 1 0,0 0 0,0-1 0,1 1 0,-1-1 0,1 1 0,-1-1 0,0 1 0,1-1 0,-1 0 0,1 0 0,1 0 0,53 1 108,-40-2-46,25-1 19,56-10 1,21-1-82,159-4 89,-270 16-793,-9 1-2993,-8 1-984,-2-1-2326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65 1313,'-2'-27'288,"1"-6"6762,1 28-594,0 40-4838,44 659 69,-43-685-1687,-1-1 34,1 0 0,0 0 0,0 0 0,1 0 0,0-1 0,1 1 0,3 9 0,-6-17-66,0 0-1,0 0 0,0 0 0,0 0 0,0 0 1,0 0-1,0 0 0,0 1 0,0-1 0,0 0 1,0 0-1,1 0 0,-1 0 0,0 0 0,0 0 1,0 0-1,0 0 0,0 0 0,0 1 0,0-1 0,0 0 1,0 0-1,1 0 0,-1 0 0,0 0 0,0 0 1,0 0-1,0 0 0,0 0 0,0 0 0,0 0 1,1 0-1,-1 0 0,0 0 0,0 0 0,0 0 1,0 0-1,0 0 0,0 0 0,1 0 0,-1 0 1,0 0-1,0 0 0,0 0 0,0 0 0,0-1 1,0 1-1,0 0 0,0 0 0,1 0 0,-1 0 1,0 0-1,0 0 0,0 0 0,0 0 0,4-10-901,1-13-128,-2-61-5264,-3 33-149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0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6662,'0'0'2787,"9"0"-225,150 4 373,-80 0-2717,-1-3-1,123-15 1,118-24-660,-105 29-3899,-213 9 5248,-2 3-833,0-1-1,0 1 0,0-1 1,0 0-1,0 1 1,0-1-1,0 0 1,-1 0-1,0 0 1,1 0-1,-1 0 1,0 0-1,0 0 0,-3 2 1,2-2 19,1 1 1,-1-1-1,1 1 1,-1 0-1,1 0 1,0 0-1,0 0 1,-2 3-1,0 16 15,0-1-1,1 1 1,1 0-1,1 0 1,0 0-1,4 24 1,-1 16 314,28 341 574,-22-332-845,-8-68-108,1 1-1,-1-1 0,1 0 1,0 0-1,0 0 0,1 0 1,-1 0-1,0 0 0,1-1 1,0 1-1,3 4 0,5 8 171,-10-15-211,0 1-1,0-1 0,0 1 1,-1-1-1,1 1 1,0-1-1,0 0 1,0 1-1,0-1 1,0 1-1,0-1 0,-1 1 1,1-1-1,0 0 1,0 1-1,-1-1 1,1 0-1,0 1 1,-1-1-1,1 0 0,0 1 1,-1-1-1,1 0 1,0 0-1,-1 1 1,1-1-1,-1 0 1,1 0-1,-1 0 0,1 1 1,0-1-1,-1 0 1,1 0-1,-1 0 1,1 0-1,-1 0 1,0 0-1,-20 5 4,19-5-6,-80 10 108,-1-3 0,-127-7 0,93-2 143,-51-4 498,144 3-603,1 0 0,0-2 0,1-1 0,-1-1 0,-24-11 0,38 14-15,0 0 1,0 1 0,0 0 0,0 0 0,-1 1-1,1 0 1,-19-1 0,28 6-228,0-2 24,-1 1 0,1 0 0,0-1 0,0 1 0,0-1 0,1 1 0,-1 0 0,0-1 0,1 1 0,-1-1 0,1 1 0,0 1 0,17-1-3513,-6-7-1626,-3-13-2961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3748,'0'0'9710,"14"0"-8172,7-1-1073,-1-1 0,0-1 0,1-1 0,-1-1 0,0 0 0,-1-1 0,34-16 0,-53 22-539,0 0-1,0-1 0,1 1 1,-1 0-1,0 0 0,0 0 1,0 0-1,0 0 0,0 0 1,1-1-1,-1 1 0,0 0 1,0 0-1,0 0 0,0 0 1,0 0-1,0-1 0,0 1 1,0 0-1,0 0 0,0 0 1,0 0-1,0-1 0,0 1 1,0 0-1,0 0 0,0 0 1,0-1-1,0 1 0,0 0 0,0 0 1,0 0-1,0 0 0,0-1 1,0 1-1,0 0 0,0 0 1,0 0-1,0 0 0,0-1 1,-1 1-1,1 0 0,0 0 1,0 0-1,0 0 0,0 0 1,0 0-1,0-1 0,-1 1 1,1 0-1,0 0 0,0 0 1,-9-6-4579,-6 3-2282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10218,'-6'0'3139,"4"0"-1954,2 7-320,0 1-673,0-1-128,0 1-32,0 1-64,8 2-737,0 4-2338,-6 5-2114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22 9449,'0'4'2658,"-3"0"3813,3-15-13742,0-8-1217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1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 9737,'1'-1'6090,"2"6"-4791,1 8-1294,-4 24-73,-2 0-1,-1 0 1,-3 0 0,-11 47-1,62-72-1079,-37-11 1318,1 1-1,0-1 0,-1-1 1,1 0-1,8 0 0,-13 0-127,-1-1 1,1 1-1,-1-1 0,0 0 0,1 0 1,-1 0-1,0 0 0,1-1 0,-1 1 1,0-1-1,0 0 0,0 1 1,0-1-1,4-5 0,-5 5-105,0-1-1,0 0 1,-1 0 0,1 0 0,-1 0-1,1 0 1,0-5 0,-1 7 39,-1 1 0,0-1 1,0 0-1,1 1 0,-1-1 1,0 1-1,0-1 0,0 1 1,0-1-1,0 0 0,0 1 0,0-1 1,0 0-1,0 1 0,0-1 1,0 1-1,0-1 0,0 0 0,0 1 1,-1-1-1,1 1 0,0-1 1,0 1-1,-1-1 0,1 1 0,0-1 1,-1 1-1,1-1 0,-1 1 1,1-1-1,0 1 0,-1-1 0,1 1 1,-1 0-1,1-1 0,-1 1 1,0 0-1,1 0 0,-1-1 1,1 1-1,-1 0 0,1 0 0,-1 0 1,0 0-1,1-1 0,-1 1 1,-1 0-1,1 2 30,0 0 0,-1 0 0,1 0 0,0 0 1,0 0-1,0 0 0,0 0 0,0 0 0,0 1 0,1-1 0,-1 0 1,1 0-1,-1 1 0,1 2 0,0-4 3,-6 43 773,1 1-1,3 0 1,2 0-1,7 59 1,-6-92-747,1 0 0,0-1 1,1 1-1,6 18 0,-8-30-69,-1 1 0,0-1 0,0 1 0,0-1 0,1 1 0,-1-1 0,0 1 0,1-1 0,-1 1 0,1-1 0,-1 0 0,0 1 0,1-1 0,-1 0 0,1 1 0,-1-1 0,1 0 0,-1 1 0,1-1 0,-1 0 0,1 0 0,-1 0 0,1 1 0,-1-1 0,1 0 0,0 0 0,-1 0 0,1 0 0,-1 0 0,1 0 0,-1 0 0,1 0 0,0-1 0,1 1-249,-1-1 1,1 1-1,-1-1 0,1 0 1,-1 1-1,0-1 0,1 0 1,-1 0-1,0 0 0,0 0 0,2-3 1,14-21-4560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5733,'1'2'12244,"-1"-1"-12203,0-1 0,0 1 0,0-1-1,1 1 1,-1-1 0,0 1 0,1-1 0,-1 1-1,0-1 1,1 1 0,-1-1 0,0 0 0,1 1-1,-1-1 1,1 0 0,-1 1 0,1-1 0,-1 0 0,1 0-1,-1 1 1,1-1 0,-1 0 0,1 0 0,37 5 360,1-1 1,-1-2-1,51-5 1,-9 1-268,193-11-1095,-303 13-5797,10 2 1980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28 6374,'0'0'3812,"-3"-23"-636,-1 22-3047,0 0 0,0 0 0,0 0 0,0 1-1,0-1 1,0 1 0,-1 0 0,1 0 0,0 0 0,0 1 0,0 0 0,0-1 0,0 1 0,0 1-1,-4 1 1,1 0-59,0 1-1,0 0 1,1 0-1,0 0 0,0 1 1,0 0-1,-9 10 0,5-3-78,0 0-1,1 0 1,1 1-1,0 0 1,1 1-1,0-1 1,-8 28-1,12-27 25,0 0 1,1 1-1,1 0 0,1-1 0,0 1 1,2 16-1,-1-27-14,0-1 0,0 1 0,0-1 0,1 0 0,-1 0 0,1 0 0,0 0 0,0 0 0,0 0 0,1 0 0,-1 0 0,0-1 0,1 1 0,0-1 0,0 0 0,-1 0 0,1 0 0,0 0 0,1-1 0,3 3 0,4 1-61,-1-1-1,1 0 1,-1 0-1,1-1 1,15 2-1,-15-4-221,0 0 0,0 0-1,0-1 1,0 0 0,0-1 0,0-1-1,20-4 1,-23 3-153,-1 1 0,0-2 0,1 1 0,-1-1 0,-1 0 0,1 0 0,-1-1-1,1 0 1,-1 0 0,-1-1 0,9-9 0,15-28-4871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3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73 167 4164,'2'-1'6159,"10"-3"-4188,-8 1-1716,0-1-1,-1 1 1,1-1-1,-1 0 1,0 0-1,0 0 1,0 0-1,-1-1 1,1 1-1,-1-1 1,0 1-1,2-11 0,2-7 1410,4-35 0,-7 37-1408,-5 48-206,2-1-1,1 1 0,1-1 1,1 1-1,1-1 0,2 0 1,9 28-1,-11-45-20,3 16 28,-8-25-46,0 0-1,0 0 1,0 0 0,0-1 0,0 1 0,0 0 0,0-1 0,0 1 0,0-1 0,0 1 0,0-1 0,-1 0 0,1 1 0,0-1 0,0 0 0,0 0 0,-2 0 0,-2 1-16,-154 41-727,257-62 1592,-76 13-690,14-5 79,1 2-1,-1 1 0,45-3 1,-79 11-507,0 1 0,1-1 0,-1 1 0,0-1 1,0 0-1,1 0 0,-1 0 0,0 0 0,0 0 1,0 0-1,0 0 0,0-1 0,0 1 0,-1-1 0,1 0 1,2-2-1,7-10-4947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3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90 8968,'-1'1'269,"-1"-1"-1,1 1 1,0 0-1,-1-1 1,1 1-1,0 0 1,-1 0-1,1 0 0,0 0 1,0 0-1,0 0 1,0 1-1,0-1 1,0 0-1,0 0 0,0 1 1,0-1-1,1 1 1,-1-1-1,1 1 1,-1-1-1,1 1 0,-1-1 1,1 3-1,-11 47 1504,9-42-1473,-9 90 598,7-54-353,5-92-1701,-1 14 198,6-44 1,1 28 534,-5 26 537,2 1-1,0-1 1,9-26-1,-12 48 107,8 53 796,-3-28-722,-4-12-140,-1-4-101,0-1-1,0 1 1,1 0 0,0-1-1,1 0 1,0 1-1,0-1 1,0 0 0,1 0-1,4 6 1,-7-12-58,0 0 1,0-1-1,0 1 1,0 0-1,0-1 1,0 1 0,0 0-1,0-1 1,0 1-1,0-1 1,1 0-1,-1 1 1,0-1-1,0 0 1,0 0-1,1 0 1,-1 0 0,0 0-1,0 0 1,0 0-1,1 0 1,-1 0-1,0 0 1,0-1-1,0 1 1,1-1-1,-1 1 1,0 0 0,0-1-1,0 0 1,0 1-1,0-1 1,0 0-1,0 0 1,0 1-1,0-1 1,-1 0-1,1 0 1,0 0 0,1-1-1,2-4-14,1 0-1,-1-1 1,0 1-1,6-13 1,6-23-22,-13 31 46,1 0 0,0 1 0,1 0 1,11-19-1,-1 85 2233,-4-11-1547,-2 0 0,4 81 0,-6-54-646,-7-70-217,0-1 1,0 1-1,1-1 1,-1 1-1,0-1 1,1 1-1,-1-1 1,1 1-1,-1-1 1,1 0 0,0 1-1,1 1 1,3-4-4101,1-12 180,-1-17-1128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4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10602,'-4'22'2338,"2"4"65,2-2-962,0 4-736,0 1 127,6 5-319,2 3-225,-4 2-224,-2 3 96,1-1-96,-3-4-128,0-9-352,0-15-1218,0-9-1088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4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5701,'1'5'6181,"2"3"-3572,7 22-1144,-5 18 958,-6 94 0,0-59-2320,1 45-2697,0-127 965,0-18-7878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13837,'0'5'2114,"8"-1"-961,11 0-288,4 1 224,6-3 0,0 0-416,-2-2-417,-4 0-256,-2 0-32,-4 0-705,-3 0-1345,1-9-1665,-5 3-3973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31 8136,'0'0'4351,"9"-5"-3625,1 0-339,0 1 1,0 0-1,1 1 1,-1 0-1,1 1 1,0 0-1,0 0 1,-1 1 0,22 1-1,-31 1-367,-1-1 0,1 0 0,0 1 0,-1-1 0,1 1 0,0-1 0,-1 1 0,1 0 0,-1-1 0,1 1 0,-1-1 1,1 1-1,-1 0 0,1 0 0,-1-1 0,0 1 0,1 0 0,-1 0 0,0-1 0,0 1 0,1 0 0,-1 0 0,0 0 0,0-1 0,0 1 0,0 1 0,0 28 3,0-23 38,0-2-62,-1-1 1,1 1 0,-1 0 0,0-1-1,0 1 1,-1 0 0,1-1-1,-1 0 1,0 1 0,0-1-1,0 0 1,-6 8 0,-3 0-10,0 1 0,-18 15 0,16-17-1,1 1-1,-17 21 0,26-29 11,0 0 0,0 1-1,1-1 1,0 1 0,0 0-1,0-1 1,0 1 0,1 0 0,-1 0-1,1 0 1,1 1 0,-1 8-1,0-13 19,1 0 0,0 1 0,0-1 0,0 0 0,0 1-1,0-1 1,0 0 0,1 1 0,-1-1 0,0 0 0,1 0 0,-1 1-1,1-1 1,-1 0 0,1 0 0,-1 0 0,1 1 0,0-1 0,0 0-1,0 0 1,-1 0 0,2 1 0,1-2 45,-1 1 1,1 0-1,-1-1 1,1 1-1,-1-1 1,1 0-1,-1 0 1,1 0-1,4 0 1,6 0 51,-7-1-34,0 1 1,0-1 0,0 0-1,-1 0 1,1-1 0,0 0-1,0 0 1,6-3 0,13-15-2099,-24 19 1421,0-1 1,0 1-1,0-1 0,0 1 0,0-1 1,-1 0-1,1 1 0,0-1 0,-1 0 0,1 0 1,-1 0-1,0 1 0,1-5 0,-1-5-4346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25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7079,'0'0'2722,"2"0"-768,12 4-32,7 2-801,4-4-288,2-2-545,5 0-256,-1 0-96,-2 0-1409,-2 0-673,-10 0-801,-5 0-5765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52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1 448,'-12'7'1757,"-23"9"-110,9-11 7110,48 2-8207,270 3 871,-3-1-1422,-14 2 1122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4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102 208 5093,'-2'0'4767,"-2"-5"-1922,5-3-2703,0 0 0,1-1 0,0 1 0,0 0 0,1 0 0,3-8 0,10-38-68,-13-29 252,-3 83 138,-1 23 65,-9 75-431,4-53 48,0 46-1,12 51-65,-6-141-79,0 0-1,0 0 1,0 0-1,0 0 0,0 0 1,0 0-1,0 0 1,0 0-1,0 0 0,0 0 1,0 0-1,0 0 1,-1 0-1,1 0 1,0 0-1,-1 0 0,1 0 1,-1 0-1,1 0 1,-1-1-1,0 1 0,1 0 1,-2 1-1,-23 4-195,21-5 162,-25 2-282,-10 2-78,28-3 620,13-1 526,27 0-481,1-2 0,0-1 1,0-1-1,41-11 0,-45 9-269,6-2-1753,-13 0-2332,-6-5-1364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5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95 1537,'-7'13'1407,"1"1"-1,0 1 0,1-1 0,0 1 0,-4 25 0,-4 80-616,8-58-98,3-25-596,-5-167 235,20-73-971,-12 182 1126,0 13 115,-1 20-284,-1 44-229,3 68 619,-2-121-704,0-1-1,1 1 1,0 0-1,-1 0 1,1-1-1,0 1 1,0-1 0,1 1-1,-1-1 1,0 1-1,1-1 1,0 0-1,-1 0 1,1 0-1,0 0 1,0 0 0,0 0-1,0 0 1,1-1-1,4 4 1,-6-5-7,1 1 0,0 0 1,0-1-1,-1 1 0,1-1 1,0 1-1,0-1 0,0 0 1,0 0-1,-1 0 0,1 0 1,0 0-1,0 0 0,0 0 1,0-1-1,-1 1 0,1-1 1,0 1-1,0-1 0,-1 0 0,1 1 1,0-1-1,-1 0 0,1 0 1,-1-1-1,1 1 0,-1 0 1,1 0-1,-1-1 0,0 1 1,2-3-1,12-19 42,-1 0-1,-1-1 1,-1-1-1,15-46 1,-14 35-39,28-53 1,-31 122 1633,7 122 367,4 20-941,-18-159-1049,2 9-31,0 0 0,2 0 0,11 27 0,-18-52-79,0 1 1,1 0 0,-1 0 0,1 0-1,-1-1 1,1 1 0,-1 0 0,1-1 0,-1 1-1,1 0 1,0-1 0,-1 1 0,1-1-1,0 1 1,0-1 0,1 1 0,13 1-5096,-15-2 5137,7 0-4715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8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6 273 10346,'-5'21'2343,"7"-20"-2137,1-1-1,-1 0 0,1 0 0,-1 0 1,1-1-1,-1 1 0,1-1 1,-1 1-1,0-1 0,4-1 0,0-3-133,-1 0 0,1 0 0,-1-1-1,0 0 1,0 0 0,-1 0-1,0 0 1,0-1 0,0 0 0,3-9-1,2-5-3,-2-1 0,7-26 0,-10 29 2,-2-1 0,0 1 0,-2-29 0,0 30 392,-6 20 291,2 3-752,0 0 1,0 0-1,0 0 0,0 1 0,1-1 0,0 1 1,0 0-1,-3 12 0,-14 52-55,20-70 54,-7 32 8,2-1-1,1 1 1,2 0-1,2 61 1,0-89-20,1 0 0,-1-1-1,1 1 1,0-1 0,0 1 0,0-1 0,1 1 0,-1-1 0,1 0 0,0 0-1,0 1 1,0-1 0,0 0 0,0-1 0,1 1 0,-1 0 0,1-1 0,0 1-1,-1-1 1,1 0 0,1 0 0,-1 0 0,0 0 0,0-1 0,5 2 0,1 0-70,1 0 0,-1-1 0,1 0 0,-1-1 0,1 0 1,0 0-1,0-1 0,15-1 0,-20-1 37,1 1-1,-1-1 1,1 0 0,-1 0-1,0 0 1,0-1-1,0 0 1,0 0 0,-1 0-1,1 0 1,-1-1-1,0 0 1,0 0 0,0 0-1,0 0 1,5-9-1,2-4-367,0-1 0,0 0 0,9-25 1,-15 30 124,1-1 0,-2 1 0,0-1 1,0 0-1,-2 0 0,1-1 0,-2 1 1,0 0-1,-1-24 0,-1 37 343,0 0 1,0 0-1,0 0 0,1 0 0,-1 0 0,0 0 1,0 1-1,0-1 0,0 0 0,-1 0 1,1 1-1,0-1 0,0 1 0,0-1 0,0 1 1,-1-1-1,1 1 0,0 0 0,0 0 0,-1-1 1,1 1-1,0 0 0,-1 0 0,1 0 1,0 1-1,0-1 0,-2 0 0,0 0-25,1 0 0,-1 0 0,1 1 0,0-1 0,-1 0 0,1 1-1,-1-1 1,1 1 0,0 0 0,-1 0 0,1 0 0,0 0 0,-4 3 0,5-2-36,-1 0 0,1 0 0,0 1 1,0-1-1,0 0 0,1 1 0,-1-1 0,0 1 1,1-1-1,0 1 0,-1 2 0,17-5 508,1-2-451,0 0-1,0-2 1,0 0 0,0-1-1,-1-1 1,0 0 0,0-1-1,18-12 1,33-12-32,-64 29-13,6-1 29,-1-1-1,0 1 1,1 0 0,0 1-1,0 0 1,-1 0 0,16 0-1,-23 3 28,0-1 0,-1 0 1,1 1-1,0-1 0,0 1 0,-1-1 0,1 1 0,0-1 0,-1 1 0,1 0 1,-1-1-1,1 1 0,-1 0 0,1-1 0,-1 1 0,1 0 0,-1 0 0,0-1 0,1 1 1,-1 0-1,0 0 0,0 0 0,1 0 0,-1-1 0,0 1 0,0 0 0,0 0 1,0 2-1,1 31-74,-1-28 139,-2 45-61,1-16-17,3 49 0,-1-76-53,0 1-1,0-1 0,1 1 0,0-1 0,1 0 1,0 0-1,0 0 0,1 0 0,0 0 1,9 13-1,-12-19 4,1 0-1,-1 0 1,0-1 0,1 1 0,0 0-1,-1-1 1,1 1 0,0-1 0,0 0 0,0 0-1,0 1 1,0-1 0,0 0 0,0-1 0,0 1-1,0 0 1,0-1 0,0 1 0,1-1 0,-1 0-1,0 1 1,0-1 0,1 0 0,-1 0 0,0-1-1,0 1 1,1 0 0,-1-1 0,0 0-1,3 0 1,-1-2 10,1 1 0,-1-1 0,0 0 0,0 0 0,-1 0 0,1 0 1,-1-1-1,1 1 0,-1-1 0,0 0 0,0 0 0,3-7 0,9-16-122,-1-1 1,-2-1 0,-1 0-1,-1-1 1,7-36-1,-13 44 1048,-1 0 0,0-31 0,-12 109 20,8-43-1101,1 0 0,1 0 0,0 1 0,0-1 0,2-1 0,-1 1-1,2 0 1,0-1 0,0 1 0,1-1 0,0 0 0,1-1 0,1 1-1,0-1 1,16 19 0,-1-12-3532,6-9-3838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0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4612,'-2'58'6140,"-4"-2"-3631,-2 55-150,9-21-1190,2-24-774,-4 0 0,-3 0 0,-15 87 0,26-177-516,2 0 1,0 1-1,2 0 0,18-31 0,69-95-508,-66 114 692,-26 29-46,1-1 0,-1 1 0,-1-1-1,1 0 1,-1-1 0,-1 1 0,5-10 0,-13 13-6929,-14 4 3057,15 0 2557,-17 0-2562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93 4164,'0'0'1633,"0"21"1714,0-16 4021,0-123-5911,0 118-1435,0 0 1,-1 0-1,1 0 0,0 0 0,0 0 1,-1 0-1,1 0 0,0 0 1,0 0-1,-1 0 0,1 0 0,0 0 1,0 0-1,-1 0 0,1 1 1,0-1-1,0 0 0,0 0 0,-1 0 1,1 0-1,0 0 0,0 1 1,0-1-1,0 0 0,-1 0 0,1 0 1,0 1-1,0-1 0,0 0 0,0 0 1,0 1-1,0-1 0,0 0 1,0 0-1,0 0 0,-1 1 0,1-1 1,0 0-1,0 0 0,0 1 1,0-1-1,1 0 0,-1 0 0,0 1 1,0-1-1,-9 334 159,15-334-7176,5-6 847,-7-7 436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7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3876,'0'1'6647,"-1"10"-5837,-7 101 2950,10 59-2379,-1-133-1189,7 75 230,-8-462-3764,4 300 3377,-4 47-20,1-1-1,-1 1 1,1 0 0,-1 0 0,1-1-1,0 1 1,0 0 0,0 0 0,0 0-1,0 0 1,0 0 0,0 0 0,1 0 0,-1 0-1,1 1 1,0-1 0,-1 0 0,4-1-1,1 2 122,-1 0 0,1 0 0,0 1 0,-1 0-1,1 0 1,11 1 0,-5 0 40,112 5 486,-123-6-625,-1 3 1,-1-1 0,1 1 1,-1-1-1,0 0 0,0 1 0,0-1 1,0 0-1,0 1 0,0-1 0,0 0 1,-1 0-1,1 0 0,-1 0 0,-3 3 0,-31 27-26,22-21-10,-15 14-18,18-13 24,-1-1 1,-1 0 0,0-1 0,0-1-1,-1 0 1,0-1 0,-29 13 0,43-21 0,0 0 0,0 0-1,-1 0 1,1 0 0,0 0 0,0 0 0,0 0 0,-1 0 0,1 0 0,0 0 0,0 0 0,0-1 0,0 1 0,-1 0 0,1 0 0,0 0 0,0 0-1,0 0 1,0 0 0,-1 0 0,1 0 0,0-1 0,0 1 0,0 0 0,0 0 0,0 0 0,0 0 0,0 0 0,-1-1 0,1 1 0,0 0 0,0 0-1,0 0 1,0 0 0,0-1 0,0 1 0,0 0 0,0 0 0,0 0 0,0 0 0,0-1 0,0 1 0,0 0 0,0 0 0,0 0 0,0 0 0,0-1 0,0 1-1,0 0 1,0 0 0,0 0 0,1 0 0,-1-1 0,0 1 0,0 0 0,0 0 0,0 0 0,1-1-73,-1 0 1,0 1-1,1-1 0,-1 0 1,0 1-1,1-1 1,-1 0-1,1 1 1,-1-1-1,1 1 0,-1-1 1,1 1-1,0-1 1,-1 1-1,1 0 0,-1-1 1,1 1-1,0 0 1,0-1-1,-1 1 0,2 0 1,24-4-5073,-7 2 134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7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7 3235,'-3'-3'12528,"-3"0"-10963,-1 3-1533,0-1-1,0 2 0,-1-1 1,1 1-1,0 0 1,0 0-1,0 1 0,0 0 1,0 0-1,0 1 0,1 0 1,-1 0-1,1 0 0,0 1 1,-12 8-1,11-7-8,1 0-1,-1 0 0,1 1 0,0 0 1,1 0-1,-1 0 0,1 1 1,0-1-1,1 1 0,0 1 1,0-1-1,0 0 0,1 1 1,0 0-1,1 0 0,-1 0 1,2 0-1,-1 0 0,1 0 1,0 1-1,1 11 0,0-19-22,0 1 0,1 0 0,-1 0 0,1-1 0,0 1-1,-1-1 1,1 1 0,0 0 0,0-1 0,0 1 0,0-1-1,0 0 1,1 1 0,-1-1 0,0 0 0,1 0 0,-1 0-1,3 2 1,36 21-5,-11-7 3,-16-6 12,-1 0 0,0 1 1,-1 0-1,12 15 1,-19-21-7,0 0 1,0 0 0,0 0-1,-1 1 1,0-1-1,0 1 1,-1 0 0,1 0-1,-2 0 1,1 0 0,-1 0-1,1 7 1,-3-13-1,1 0 0,-1 0 0,1 0 0,-1-1 0,1 1 0,-1 0 0,0 0 0,1-1 0,-1 1 0,0-1 0,0 1 0,0-1 0,1 1 0,-1-1 0,0 1 0,0-1 0,0 1 0,0-1 0,0 0 0,0 0 0,0 1 0,0-1 0,0 0 0,0 0 0,0 0 0,-1 0 0,-33 2 0,30-2 1,-180-3-1484,181 2-1473,-3-4-1388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8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0 577,'-2'2'1153,"0"-2"-481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08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0 384,'-2'2'358,"1"-1"0,-1 1 0,1-1 0,-1 1 0,1 0 0,0 0 0,-1-1 1,1 1-1,0 0 0,0 0 0,0 0 0,0 0 0,1 0 0,-1 1 0,1-1 0,-1 0 0,1 0 0,-1 3 0,-4 48 1488,6-16-1001,0-11-149,-1 0 0,-2 1-1,0-1 1,-8 35 0,9-51 683,2-4-5993,-1-13-511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6854 8 2883,'-11'-1'3018,"11"1"-2858,-1 0 0,1 0 0,-1 0-1,1 0 1,-1 0 0,1 0 0,0 0-1,-1 0 1,1 0 0,-1 0 0,1 0-1,-1 0 1,1 0 0,-1 0 0,1 0-1,-1 0 1,1 0 0,-1-1 0,1 1-1,-1 0 1,1 0 0,0-1 0,-1 1-1,1 0 1,-1-1 0,1 1 0,0 0-1,-1-1 1,1 1 0,0 0 0,0-1-1,-1 0 1,-8 1 3558,-14 0-3110,22 0-391,-29 2 240,1 1-1,0 1 0,0 2 1,0 1-1,0 1 1,-27 13-1,32-13-368,-13 3-12,0-1-1,-1-2 1,-57 5 0,-117-4 454,-40 3-172,95 9-354,-346 32 24,-579-39-34,627-33-15,-98-4-16,491 17-25,0-2 1,0-4 0,-61-19-1,86 23-27,0 0 0,-1 3 0,-51-1 0,-114 10 77,75 5-1,-94 3-12,-123-30-236,193 6 178,-242 11 0,165 10 468,229-9-268,-21-13-603,11 12 458,1 0-1,-1 1 0,1 0 1,-1 1-1,1 0 0,-1 1 0,1-1 1,0 2-1,-1-1 0,1 2 1,0-1-1,-9 6 0,3-3-86,0 0 0,0-1 0,-20 3 1,15-4 128,0-2 1,0 0 0,0-2-1,0 0 1,0-1 0,-1-1-1,-30-7 1,30 5 2,0 0 0,0 2 0,0 1 0,0 0 0,-27 3 0,-7 0 73,-233 13 311,285-31-287,3 10-24,1 15-49,0 117-15,-3 145 55,-4-201-119,-2 43-41,8-113 100,21 0-171,17 1 7,1-2 0,-1-2 0,-1-2 0,49-11 0,-64 12 101,-19 4 40,1-1 0,0 1 0,-1-1 1,1 0-1,-1 0 0,1 0 0,-1-1 0,0 1 0,1-1 1,-1 0-1,5-4 0,-31 15-7466,15-3 2466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6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2434,'-3'-2'4414,"1"-5"-2861,2 5-1245,1 7 2647,-2 130-1110,4 201 309,12-240-1722,-16-95-601,1 0-1,0-1 0,0 1 1,0 0-1,0-1 1,-1 1-1,1 0 1,0-1-1,0 1 0,-1 0 1,1-1-1,-1 1 1,1-1-1,0 1 0,-1-1 1,1 1-1,-1-1 1,1 1-1,-1-1 1,0 1-1,1-1 0,-1 0 1,1 1-1,-1-1 1,0 0-1,1 0 0,-1 1 1,0-1-1,-1 0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39.2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34 416,'-4'-13'-284,"3"-8"13939,2 40-11902,9 386-482,1-315-1127,-11-73-1623,0-10 66,0-8-62,-1-19-2225,-2-7-1729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0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41 1057,'5'-2'9758,"23"-9"-9197,15 1-518,1 3 0,0 2-1,55-1 1,-98 51 539,-1 390 2183,-5-409-2674,4-23-44,0 0 0,0 0-1,1 0 1,-1 0 0,1 0 0,-1 0 0,1 0-1,0 0 1,0 0 0,0 0 0,0 0 0,2 6-1,-29-9 376,-27 0-187,0-3 0,-64-11 0,112 13-129,1 0 0,0 0 1,-1 0-1,1-1 0,0 0 1,0 0-1,0 0 0,0-1 1,0 0-1,1 0 0,-5-3 1,49 2-1517,-17 4-4894,-12 0 250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1.4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1 160,'-1'0'249,"1"0"1,-1 0-1,1 0 0,0 0 0,-1 1 1,1-1-1,0 0 0,-1 0 0,1 0 1,-1 0-1,1 1 0,0-1 0,0 0 1,-1 0-1,1 1 0,0-1 0,-1 0 1,1 1-1,0-1 0,0 0 0,0 1 1,-1-1-1,1 0 0,0 1 0,0-1 1,0 1-1,-4 16 2567,5 26-1560,-1-28 199,1 62 85,15 117 0,5-53-798,-19-130-627,0 1 0,-1-1 0,0 13-1,-1-24-135,0 0-173,-1 0 43,1 0 0,0 0 0,0 0 0,-1-1 0,1 1 0,0 0 0,0 0 0,-1-1 1,1 1-1,0 0 0,0-1 0,0 1 0,0 0 0,-1 0 0,1-1 0,0 1 0,0 0 0,0-1 0,0 1 0,0 0 0,0-1 0,0 1 0,0 0 0,0-1 0,0 1 0,0 0 0,0-1 0,0 0 0,0 1-226,0-20-4785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5:11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1 929,'0'11'1785,"-1"-7"-1343,1 0 0,-1 0 0,1 0-1,1 0 1,-1 1 0,0-1 0,1 0 0,0 0 0,0 0 0,0 0-1,0 0 1,1 0 0,0-1 0,0 1 0,0 0 0,0-1-1,0 1 1,6 5 0,19 15 1211,2-2 1,1-1-1,37 20 0,-34-21-1059,1-5-187,-20-13-6942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4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1 180 1313,'9'-9'9612,"9"-8"-6753,-2 11-2580,-1 0 1,1 1-1,0 1 1,0 1-1,0 0 1,1 1-1,-1 1 1,21 0-1,53-5-104,-1-7-159,145 0 0,-187 11-16,61-11-1,31-1 8,432 8-13,-549 7 6,39 7 0,-39-4 0,38 1 0,404-19-42,-159 10-47,-12 2 7,47 0-132,-224 16 247,-17-2-23,-53-7-43,47 12 0,-56-9-30,0-1-1,66 2 1,-42-8 63,-1-3 0,116-19 0,-2-8 278,257-11 1,-265 29-68,-75 2-254,60-2-303,-59 9-123,98 5 484,-29 17 156,-149-19-176,0 1-1,0 0 1,-1 1 0,1 0 0,-1 1 0,1 0 0,-1 1 0,0 0-1,16 11 1,-22-13-2,13 6-261,1-1 0,1 0-1,0-1 1,0-1 0,0-1 0,0-1-1,34 3 1,53 0 1198,109-7 0,-86-2 103,-127 1-1227,-13-1-1487,-12-3-2332,-16-7-5532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5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99 288,'0'2'470,"1"-1"0,0 0 0,0 0 0,-1 0 0,1 0 0,0 0 0,0-1 0,0 1 0,0 0 0,0 0 0,0-1 0,1 1 0,-1 0 0,0-1 0,2 1 0,22 0 3346,-22-1-3637,-1-1-1,1 1 0,0-1 1,-1 0-1,1 0 0,0 0 1,-1 0-1,1-1 0,-1 1 1,0-1-1,0 1 0,1-1 1,-1 0-1,0 0 0,2-2 1,-1-1-96,0 0 0,-1 0 0,1-1 0,-1 1-1,0-1 1,-1 1 0,1-1 0,-1 1 0,0-1 0,0 0 0,-1 0 0,0-7 0,0 12-74,-1 0 0,1 1 0,0-1 0,-1 1 1,1-1-1,0 0 0,-1 1 0,1-1 0,-1 1 0,1-1 0,-1 1 0,1-1 0,-1 1 1,1 0-1,-1-1 0,0 1 0,1 0 0,-1-1 0,1 1 0,-1 0 0,0 0 0,1 0 1,-1-1-1,0 1 0,1 0 0,-1 0 0,0 0 0,1 0 0,-2 0 0,-25-1 74,23 1-60,-4 0 5,0 0 0,1 1-1,-1-1 1,0 1 0,1 1-1,-12 3 1,18-5-14,-1 1-1,0 0 1,1 0-1,-1 0 1,0 0-1,1 0 1,-1 0-1,1 0 1,0 1-1,-1-1 1,1 0 0,0 1-1,0-1 1,0 1-1,0 0 1,0-1-1,0 1 1,0 0-1,1-1 1,-1 1-1,0 0 1,1 0-1,0 0 1,-1-1-1,1 1 1,0 0 0,0 0-1,0 0 1,0 0-1,0 0 1,0 0-1,1 2 1,0-3-36,-1 0 1,0-1 0,1 1-1,-1 0 1,1-1 0,-1 1-1,1-1 1,-1 1 0,1 0-1,-1-1 1,1 1 0,0-1-1,-1 1 1,1-1 0,0 0-1,-1 1 1,1-1 0,0 0-1,-1 1 1,1-1 0,0 0-1,0 0 1,-1 0 0,1 0-1,0 1 1,0-1 0,0 0-1,28 0-2749,-22 0 961,-7-1 1787,0 1-1,0-1 1,0 1-1,0-1 0,0 1 1,0-1-1,0 1 1,0-1-1,0 1 0,0-1 1,0 1-1,0-1 0,-1 1 1,1 0-1,0-1 1,0 1-1,-1-1 0,1 1 1,0 0-1,0-1 0,-1 1 1,1 0-1,0-1 1,-1 1-1,1 0 0,0-1 1,-1 1-1,1 0 1,-1 0-1,1-1 0,-1 1 1,0 0-1,-15 1 2689,15 12 505,1 1-3704,-14 424 1634,7-350-978,-7 186-159,12-277-3668,0-7-149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6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6951,'0'0'5071,"12"-2"-2973,59-26 261,-54 21-2169,0-1-1,1 2 1,25-6 0,35 2-77,1 3 0,139 7 0,-93 2-84,52-2 14,-177 0-98,1 0 0,-1 0 0,0 0 0,0-1 0,0 1 0,0 0 0,1 0 0,-1 0 0,0 0 0,0 0 0,0 0 0,0-1 0,0 1 0,0 0 0,1 0 0,-1 0 0,0 0 0,0 0 0,0-1 0,0 1 0,0 0 0,0 0 0,0 0 0,0-1 0,0 1 0,0 0 0,0 0 0,0 0 0,0 0 0,0-1 0,0 1 0,0 0 0,0 0 0,0 0 0,0-1 0,0 1 0,0 0 0,0 0 0,0 0 0,0 0 0,0-1 0,0 1 0,-1 0 0,1 0 0,0 0 0,0 0 0,0 0 0,0-1 0,0 1 0,0 0 0,-1 0 0,1 0 0,0 0 0,0 0 0,-1 0 0,-9-10-3351,-7 6-678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6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5029,'29'-3'8489,"19"-10"-6005,12-1-1772,235-18 933,-277 32-1631,49-4 55,-62 3-68,0 0 1,0 0-1,0-1 0,-1 1 0,1-1 0,0 0 0,-1 0 0,1 0 1,-1-1-1,7-5 0,-11 8-89,1 0 0,-1 0 0,0 0 0,0 0 0,0-1 0,0 1 0,1 0-1,-1 0 1,0 0 0,0 0 0,0 0 0,0 0 0,0-1 0,0 1 0,1 0 0,-1 0 0,0 0 0,0 0 0,0-1 0,0 1 0,0 0 0,0 0 0,0 0 0,0-1 0,0 1 0,0 0 0,0 0 0,0 0 0,0 0 0,0-1 0,0 1-1,0 0 1,0 0 0,0 0 0,0-1 0,0 1 0,0 0 0,0 0 0,0 0 0,0 0 0,-1-1 0,1 1 0,0 0 0,0 0 0,0 0 0,0 0 0,0 0 0,0-1 0,-1 1 0,1 0 0,0 0 0,0 0 0,-11-3-4375,-1 3 1255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2210,'2'81'7954,"10"40"-4350,34 332 586,-44-409-3810,-1-18-4534,-12-36 1154,-1-4-657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7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0 134 7271,'0'0'4142,"3"0"-1151,16 0-2277,15-4-255,0-2 0,0-2 0,39-13 0,45-10 76,17-6-51,-86 22-595,-49 15 58,0 0 0,0 0 0,0 0 0,-1 0 0,1 0 0,0 0 0,0 0 0,0 0 0,0 0 0,0 0 0,0 0 0,0-1 0,0 1 0,0 0 0,0 0 0,-1 0 0,1 0 0,0 0 0,0 0 0,0 0 0,0 0 0,0 0 0,0-1 0,0 1 0,0 0 0,0 0 0,0 0 0,0 0 0,0 0 0,0 0 0,0 0 0,0-1 0,0 1 0,0 0 0,0 0 0,0 0 0,0 0 0,0 0 0,0 0 0,0 0 0,0-1 0,0 1 0,1 0 0,-1 0 0,0 0 0,0 0 1,0 0-1,0 0 0,0 0 0,0 0 0,0 0 0,0 0 0,0 0 0,0 0 0,1-1 0,-1 1 0,0 0 0,0 0 0,0 0 0,0 0 0,0 0 0,0 0 0,0 0 0,1 0 0,-13-4-3005,-9 2-2889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8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6246,'12'4'1345,"5"-4"1025,2 0-896,2 0-962,-3 0-384,1-11-128,-6 0-1665,-3 1-2723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8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6951,'4'2'2850,"3"2"-2209,1-2-161,2-2 353,1 0-705,-3 0-1217,-4 0-4676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49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1666,'10'-3'7762,"9"-3"-5398,-23 274 1756,1-132-4454,1 1-3820,1-123 2772,-2-5-3193,-1-2-444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1634,'0'1'8927,"2"6"-4560,6 47-3696,-4-14-232,-3-18-206,1 0-1,8 32 1,-8-46-670,0-1 0,0 0 1,-1 0-1,0 12 0,-9-18-5291,-7-1-502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6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25 897,'0'0'1025,"2"-2"-224,2 0-545,2 0-256,-2 0 32,1 1-160,-1-1 128,-2-2 96,-2 0-64,2 1 288,-2 1 449,2 2-833,0 0-385,0 0-255,2 0-642,-2 0-191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1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1185,'-1'15'4088,"0"-11"-2791,1 0 1,0 0-1,-1 1 0,2-1 1,-1 0-1,0 0 1,2 4-1,1-6-1199,0-1-1,0 1 1,0-1-1,0 0 0,0 0 1,0 0-1,0 0 1,0-1-1,0 1 1,1-1-1,-1 0 1,0 0-1,5 0 1,1 0 107,115 6 53,0-5 0,198-24 0,-172 15-310,-97 8-4504,-41 0 1807,-24 0-1196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2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2659,'0'0'8552,"13"-5"-6177,57-3-1194,1 2 1,109 8-1,-147-2-1100,231 6-38,-264-6-51,1-1 0,-1 1 0,0 0 1,0 0-1,0 0 0,0 0 0,0-1 0,1 1 1,-1 0-1,0 0 0,0 0 0,0 0 0,0-1 1,0 1-1,0 0 0,0 0 0,0-1 0,0 1 1,0 0-1,0 0 0,0 0 0,0-1 1,0 1-1,0 0 0,0 0 0,0-1 0,0 1 1,0 0-1,0 0 0,0 0 0,0-1 0,0 1 1,0 0-1,0 0 0,-1 0 0,1 0 0,0-1 1,0 1-1,0 0 0,0 0 0,0 0 1,-1 0-1,1-1 0,0 1 0,0 0 0,0 0 1,-1 0-1,1 0 0,-9-10-966,-12 3-4226,3 7-117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2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6951,'0'0'2130,"0"2"831,0 13-1582,20 305 3556,-9-207-4623,-7-54-151,0-1 65,2-1 0,15 61-1,-20-101-1564,-14-14-5324,5-3-229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2883,'203'-8'12816,"1"-11"-8259,-134 13-4410,-21-2 532,59-18 0,-85 19-2295,43-6 1,-129 13-6943,22 0-261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7527,'0'0'2210,"9"0"-331,21 0 169,72 0 2262,53-9-1987,-146 4-1381,-6 1-2893,-17 2-16504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3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11435,'4'0'3395,"11"-2"-1825,2-3 31,3-1-160,1-3-672,-2 1-417,-2 3-448,-3 1-544,-1 4-1891,-7 0-4836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4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47 384,'0'0'12348,"25"0"-9017,79-5 44,1 0-3194,58-2-496,-172-4-1410,1 6 765,-12-6-5233,6 8 443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5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7143,'0'2'4420,"0"0"-2883,8-2-640,11 1 609,4 1-545,0 0-321,-2-2-287,0 0 287,-2 0 33,-5 0-193,-1 0-256,-7 0-31,-4 0-193,-2-4-1410,-8 4-832,-22-5-6662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36 929,'17'-3'9477,"-16"2"-9283,-1 0 1,1 0-1,-1 0 1,1 0-1,-1 0 1,0 0-1,1 0 1,-1 0-1,0 0 0,0 0 1,1 0-1,-1 0 1,0 0-1,0 0 1,0 0-1,0 0 1,0 0-1,-1-2 1,1-6 673,-3 8-817,0 1 1,0-1 0,0 1-1,0 0 1,0 0-1,0 0 1,0 0 0,-6 2-1,7-1-53,0 0-1,0 1 1,0-1-1,1 1 0,-1 0 1,0 0-1,1-1 1,-1 1-1,1 0 1,0 0-1,0 0 0,0 1 1,0-1-1,0 0 1,0 0-1,0 0 1,0 5-1,-4 42-95,6-48 97,-1 0 0,1-1 1,-1 1-1,1 0 0,-1-1 0,1 1 0,-1-1 0,1 1 0,0-1 1,0 1-1,-1-1 0,1 1 0,0-1 0,0 1 0,-1-1 0,1 0 0,0 1 1,0-1-1,0 0 0,-1 0 0,1 0 0,0 0 0,0 0 0,0 0 1,1 0-1,29 3-9,-27-3 10,3 0-3,5 1-51,0-1 1,0 0-1,21-4 1,-30 4 38,0-1 1,0 0-1,-1 1 1,1-1-1,0 0 1,-1-1-1,1 1 1,-1 0 0,1-1-1,-1 1 1,0-1-1,0 0 1,0 0-1,1 0 1,-2 0-1,1 0 1,0 0-1,0 0 1,-1-1 0,1 1-1,-1 0 1,1-4-1,-1 6 14,-1-1-1,0 0 1,1 0 0,-1 0-1,0 0 1,0 1-1,0-1 1,0 0 0,0 0-1,0 0 1,0 0-1,0 0 1,0 1-1,0-1 1,0 0 0,-1 0-1,1 0 1,0 0-1,-1 1 1,1-1 0,0 0-1,-1 0 1,1 1-1,-1-1 1,1 0-1,-1 1 1,0-1 0,1 0-1,-1 1 1,0-1-1,1 1 1,-1-1 0,0 1-1,1-1 1,-1 1-1,0 0 1,0-1 0,0 1-1,0 0 1,1 0-1,-1-1 1,0 1-1,0 0 1,0 0 0,0 0-1,0 0 1,-4 0 35,0-1 0,0 1 1,0 0-1,0 1 0,0-1 1,0 1-1,-5 1 0,9-1-122,1-1-1,-1 1 0,1-1 0,-1 1 1,1 0-1,-1-1 0,1 1 0,0 0 1,-1-1-1,1 1 0,0 0 0,-1-1 0,1 1 1,0 0-1,0 0 0,0 0 0,0-1 1,0 1-1,0 0 0,0 0 0,0-1 1,0 1-1,0 0 0,0 0 0,1 0 1,-1 4-1165,0 6-2703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7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44 2018,'-23'-8'5009,"11"7"680,7 1-2571,-15 5-2195,17 1-897,0 1 0,1-1 0,0 1 0,0-1 0,1 1 0,0 0 0,0 0 0,0-1 0,1 1 0,1 13 0,-1-13 8,1-6-32,-1 0-1,1 0 0,-1 0 1,1 0-1,0 0 0,0-1 0,-1 1 1,1 0-1,0-1 0,0 1 0,0 0 1,0-1-1,0 1 0,0-1 0,0 1 1,0-1-1,0 0 0,0 1 0,0-1 1,0 0-1,0 0 0,0 1 0,0-1 1,0 0-1,1 0 0,-1 0 0,0-1 1,1 1-1,36-3 91,-35 2-89,-1 0 1,1-1 0,-1 1 0,1 0-1,-1-1 1,1 0 0,-1 1 0,0-1-1,0 0 1,0 0 0,0 0 0,0-1-1,0 1 1,-1 0 0,1-1 0,-1 1-1,0-1 1,1 1 0,-1-1 0,1-4-1,0-2 6,0 0 1,0 0-1,-1 0 0,0-1 0,0-9 0,-2 17-12,1 1 1,0-1-1,-1 0 0,0 1 1,1-1-1,-1 1 0,0 0 0,0-1 1,1 1-1,-1 0 0,0-1 1,-1 1-1,1 0 0,0 0 0,0 0 1,0 0-1,-1 0 0,1 0 1,0 0-1,-1 0 0,1 0 0,-1 1 1,1-1-1,-1 1 0,0-1 1,1 1-1,-1 0 0,1-1 1,-1 1-1,0 0 0,1 0 0,-3 0 1,-5 0-172,0-1 1,0 1 0,0 1 0,-16 2-1,-10 11-2324,-3 9-1874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7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36 705,'48'-11'939,"-47"11"-776,-1 0 0,1-1 0,0 1-1,-1 0 1,1 0 0,-1-1 0,0 1-1,1 0 1,-1-1 0,1 1 0,-1-1 0,0 1-1,1 0 1,-1-1 0,1 1 0,-1-1-1,0 1 1,0-1 0,1 1 0,-1-1 0,0 1-1,0-1 1,0 1 0,0-1 0,0 0-1,1 1 1,-1-1 0,0 1 0,0-1 0,0 1-1,-1-1 1,1 0 0,0 1 0,0-1-1,0 1 1,0-1 0,0 1 0,-1-1 0,1 1-1,0-1 1,-1 0 0,0-3 1707,2 104 5709,19 137-5506,-20-196-1719,-1-12-3124,4-10-5849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8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8104,'-2'27'688,"-1"1"1,-2-1 0,0 1-1,-2-2 1,-1 1 0,-1-1-1,-1 0 1,-18 33 0,27-58-689,1 0 1,-1 0 0,1 0-1,-1 0 1,1 0 0,-1 0-1,0 0 1,0 0 0,1 0-1,-1 0 1,0 0 0,0-1-1,0 1 1,0 0 0,0 0-1,0-1 1,0 1 0,0-1-1,0 1 1,0-1 0,-1 1-1,1-1 1,-2 0 0,2 0-541,3 1 324,0-1 251,-1 0 0,1 0-1,0 0 1,-1 1 0,1-1-1,-1 1 1,1-1 0,-1 1-1,1 0 1,1 1 0,17 11 547,-1 0-153,35 19 1,-46-29-418,0 0-1,0 0 0,0 0 0,0-1 1,0 0-1,1-1 0,-1 0 0,11 0 1,-18-1-45,0 0 1,-1-1-1,1 1 1,0 0-1,-1-1 0,1 1 1,-1 0-1,1-1 1,-1 1-1,1-1 1,-1 1-1,1-1 1,-1 1-1,1-1 1,-1 1-1,1-1 1,-1 1-1,0-1 0,1 0 1,-1 1-1,0-1 1,0 1-1,1-1 1,-1 0-1,0 1 1,0-1-1,0 0 1,0 1-1,0-1 1,0-1-1,1-26-413,-1 22 363,1-24-186,0 20 441,0 1 0,-1 0 0,0-1 0,-1 1 0,0 0 0,0-1 0,-1 1 0,0 0 0,-1 0 0,-4-11 0,7 19 474,-1 1-230,0 0-165,0 27 134,-7 171 1997,0 3-1946,8-201-601,1 1 0,-1-1 0,0 1 0,1-1 0,-1 0 0,1 1 0,-1-1 0,0 0 0,1 0 0,-1 1 0,1-1 0,-1 0-1,1 0 1,0 0 0,-1 1 0,1-1 0,-1 0 0,1 0 0,-1 0 0,1 0 0,-1 0 0,1 0 0,-1 0 0,1 0 0,-1-1 0,1 1-1,-1 0 1,1 0 0,0 0 0,-1 0 0,0-1 0,1 1 0,-1 0 0,1-1 0,-1 1 0,1 0 0,0-1 0,15-16-5900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44 123 8200,'-1'17'1405,"-1"0"1,0 0-1,-2 0 0,-7 24 1,5-22-1088,1 0 1,1 0-1,-2 20 1,4 28-197,2-51-2566,15-210-3396,-6 106 4409,-3-11 1549,-5 80 4643,-2 66-3448,0-3-308,6 49 0,-4-81-941,1 0 1,0 0-1,1 0 0,0-1 1,1 1-1,0-1 1,1 0-1,12 20 1,-17-29-68,1-1 1,0 1 0,0-1 0,0 1 0,0-1 0,1 0 0,-1 1 0,0-1 0,0 0 0,1 0 0,-1 0 0,1 0 0,-1 0-1,1 0 1,-1-1 0,1 1 0,-1 0 0,1-1 0,0 1 0,2 0 0,-3-2-22,1 1-1,-1 0 1,1-1 0,-1 1 0,1-1-1,-1 1 1,1-1 0,-1 0-1,0 1 1,1-1 0,-1 0 0,0 0-1,0 0 1,0 0 0,0 0-1,0 0 1,0 0 0,1-2 0,4-6-177,-1 0 1,0 0-1,0 0 0,-1 0 1,3-12-1,14-48-943,-10 32 1111,0 2 0,3 0 0,17-34 0,-31 68 116,1 0 0,-1 0-1,1 0 1,-1 0 0,1 0-1,-1 0 1,1 1 0,0-1-1,-1 0 1,1 0 0,0 1-1,-1-1 1,1 1 0,0-1-1,0 0 1,0 1 0,2-1-1,-3 1-33,1 0-1,-1 0 0,1 0 1,-1 0-1,0 0 0,1 1 1,-1-1-1,1 0 1,-1 0-1,1 0 0,-1 1 1,0-1-1,1 0 0,-1 1 1,1-1-1,-1 0 0,0 1 1,1-1-1,-1 0 0,0 1 1,0-1-1,1 1 0,-1-1 1,0 1-1,0 0 1,11 39 1427,-9-31-1384,52 337 2042,-40-225-2523,-13-116 83,2 17 78,-3-22 101,0 1-1,0-1 0,0 1 1,0 0-1,1-1 0,-1 1 0,0-1 1,0 1-1,0-1 0,1 1 1,-1-1-1,0 1 0,1-1 0,-1 1 1,0-1-1,1 1 0,-1-1 0,1 0 1,-1 1-1,0-1 0,1 0 1,-1 1-1,1-1 0,-1 0 0,1 0 1,0 1-1,7-6-4383,0-20-2269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0:59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13100,'0'0'2707,"0"5"-406,0 343-110,0-230-4351,0-1-3845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8328,'0'0'5765,"0"3"-5156,-3 310 4584,0-154-5027,2-1-6940,0-150 3390,-6-2-1074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 1666,'0'0'15150,"2"0"-14349,21 0-97,6-1 193,7-5-352,-1-1-513,1-1 64,-3 3-192,-2-1-737,-3 0-1377,-1 5-2210,-6 1-2018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0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64 6854,'0'-1'533,"0"0"-1,0 0 1,0 0-1,1 0 0,-1 0 1,0 0-1,1 0 0,-1 0 1,0 0-1,1 1 0,-1-1 1,1 0-1,0 0 0,-1 1 1,1-1-1,0 0 0,1-1 1,20-11 1708,30-3-4138,-44 13 2754,4 0-907,1-1-1,-1 2 1,1-1 0,0 2-1,-1 0 1,26 1 0,-37 0 43,-1 1 1,1-1-1,0 1 1,0-1 0,0 1-1,-1-1 1,1 1-1,0 0 1,-1 0-1,1-1 1,0 1 0,-1 0-1,1 0 1,-1-1-1,0 1 1,1 0-1,-1 0 1,1 0 0,-1 0-1,0 0 1,0 0-1,0 0 1,1 0-1,-1 0 1,0 0 0,0 0-1,0 0 1,-1 0-1,1-1 1,0 1-1,0 2 1,-1 0 1,1 0 0,0 1 0,-1-1 0,0 0 0,0 0 0,0 0 0,0 1 0,-3 4 0,-12 11 14,-1-1 0,0 0-1,-23 17 1,18-17-1,2 1 0,-20 23 0,38-39-9,-32 44-40,32-44 42,1 1-1,-1-1 1,1 0 0,0 1-1,-1-1 1,2 1 0,-1-1-1,0 1 1,1-1 0,0 1-1,-1 0 1,2-1 0,-1 7-1,1-8 18,0-1 0,0 0 0,-1 1 0,1-1 0,0 1 0,0-1 0,0 0 0,0 0 0,0 0 0,1 0-1,-1 0 1,0 0 0,0 0 0,1 0 0,-1 0 0,1 0 0,-1 0 0,1-1 0,-1 1 0,1-1 0,-1 1 0,1-1-1,2 1 1,40 3 273,-30-4-115,0 0 0,0-1 1,0-1-1,-1 0 0,1-1 0,23-7 0,-24 5-181,-1 1 0,1 0-1,0 1 1,1 1 0,12-1-1,-25 3-570,-18-4-12386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01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38 1634,'-2'-2'15758,"10"0"-14733,15 0 161,4-1-97,2 1-449,-2-2-127,-4 4-161,-2-2-352,-2-2 0,-4 1-256,-1-3-769,-1 1-1634,-9 3-3234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5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39 384,'7'-5'844,"-6"5"-670,0-1 1,-1 1-1,1 0 1,0-1-1,-1 1 0,1-1 1,0 1-1,-1-1 0,1 1 1,0-1-1,-1 1 1,1-1-1,-1 0 0,0 1 1,1-1-1,-1 0 0,1 1 1,-1-1-1,0 0 1,1-1-1,1 2-122,0 0 1,0-1-1,0 1 1,0-1-1,0 0 1,0 1-1,0-1 1,0 0-1,0 0 1,0 0-1,3-3 1,12-4-347,-11 6-1857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1:15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1121,'85'-59'908,"-84"59"-517,0-1 1,0 1 0,0-1-1,0 1 1,0-1 0,0 0-1,-1 0 1,1 1 0,0-1-1,0 0 1,-1 0 0,1 0 0,-1 0-1,1 0 1,-1 0 0,2-2-1,-3 3-314,1 0 1,0-1-1,0 1 0,0 0 0,0-1 0,-1 1 1,1 0-1,0 0 0,0-1 0,-1 1 0,1 0 1,0 0-1,-1-1 0,1 1 0,0 0 0,0 0 1,-1-1-1,1 1 0,0 0 0,-1 0 0,1 0 1,-1 0-1,1 0 0,0 0 0,-1 0 0,1 0 1,0 0-1,-1 0 0,-26 0 2204,25 0-2210,1 0-1,0 1 1,-1-1-1,1 1 1,0-1 0,0 1-1,0-1 1,-1 1-1,1 0 1,0 0-1,0 0 1,0-1-1,0 1 1,0 0 0,0 0-1,0 0 1,1 0-1,-1 1 1,0-1-1,1 0 1,-1 0-1,0 0 1,1 1 0,0-1-1,-1 0 1,1 1-1,0-1 1,-1 0-1,1 1 1,0-1-1,0 0 1,0 3 0,0-1-75,0 0 0,0 0 1,0 1-1,0-1 1,0 0-1,1 0 0,0 0 1,-1 0-1,1 0 0,0 0 1,0 0-1,1 0 1,-1 0-1,3 3 0,0-3 8,-1 0 0,1 0-1,0 0 1,0-1-1,0 1 1,1-1-1,-1 0 1,0 0 0,1-1-1,-1 1 1,1-1-1,0 0 1,-1-1 0,1 1-1,0-1 1,0 0-1,0 0 1,-1 0 0,6-1-1,0 1-32,-8 0 30,-1-1 1,1 1-1,0-1 1,0 1-1,0-1 0,0 1 1,0-1-1,-1 0 0,1 0 1,0 0-1,-1 0 1,1 0-1,-1-1 0,1 1 1,-1 0-1,1-1 0,-1 1 1,0-1-1,0 1 1,0-1-1,0 0 0,0 1 1,0-1-1,0 0 0,0 0 1,-1 0-1,1 1 1,-1-1-1,1 0 0,-1 0 1,0 0-1,0 0 0,0 0 1,0 0-1,0-3 1,0 2 15,0-1 1,0 0 0,0 1 0,-1-1 0,1 1-1,-1-1 1,0 1 0,0-1 0,0 1 0,-1-1-1,1 1 1,-1 0 0,1 0 0,-1 0 0,0 0 0,0 0-1,-1 0 1,1 0 0,-3-2 0,-22-6 403,27 10-476,-1 1 0,1-1-1,-1 1 1,1 0 0,-1-1 0,0 1 0,1 0 0,-1 0 0,0 0 0,1-1 0,-1 1 0,0 0 0,1 0-1,-1 0 1,0 0 0,1 0 0,-1 0 0,0 0 0,1 0 0,-1 0 0,0 1 0,1-1 0,-1 0-1,0 0 1,1 1 0,-1-1 0,0 0 0,1 1 0,-1-1 0,1 0 0,-1 1 0,1-1 0,-1 1-1,1-1 1,-1 1 0,0 0 0,1 32-6383,0-14-635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1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130 106 4292,'-61'0'5104,"60"0"-5007,1-1 0,-1 0 1,1 1-1,-1-1 1,1 0-1,-1 1 1,1-1-1,-1 0 1,1 0-1,0 1 0,-1-1 1,1 0-1,0 0 1,0 0-1,0 1 1,-1-1-1,1 0 0,0 0 1,0 0-1,0 0 1,0 1-1,1-1 1,-1-1-1,1-24-92,0 24-1,-1-1-1,1 0 1,0 1-1,0-1 1,0 1 0,0-1-1,0 1 1,0 0-1,1-1 1,-1 1-1,1 0 1,0 0 0,-1 0-1,1 0 1,0 0-1,0 0 1,0 1 0,1-1-1,-1 1 1,0-1-1,5-1 1,-1 0 3,1 1 0,-1 0-1,0 1 1,1-1 0,-1 1 0,1 0 0,11 0 0,-16 2 1,-1-1 1,0 1-1,1 0 1,-1-1 0,0 1-1,1 0 1,-1 0-1,0 0 1,0 0 0,0 0-1,0 0 1,0 0 0,0 0-1,0 0 1,0 0-1,0 1 1,0-1 0,-1 0-1,1 1 1,0-1-1,-1 0 1,1 1 0,-1-1-1,0 1 1,1-1 0,-1 1-1,0-1 1,0 3-1,5 47 361,-5-48-352,0 27 158,0 1 0,-5 31 1,2-48-170,0 1 1,0-1-1,-2 0 1,0 0-1,0 0 1,-10 17-1,9-21-114,0 0 0,0 0 0,-1-1 0,0 1 0,0-1 0,-10 8 0,13-14-157,-1 0 1,1 1-1,-1-1 1,1-1-1,-1 1 1,0-1-1,0 0 0,0 0 1,-1 0-1,1-1 1,0 1-1,-1-1 1,1-1-1,-12 1 1,17-1 249,0 0 1,-1 0-1,1 0 1,-1 0-1,1 0 1,0 0-1,-1 0 1,1-1-1,-1 1 1,1 0 0,0 0-1,-1 0 1,1-1-1,0 1 1,-1 0-1,1 0 1,0-1-1,0 1 1,-1 0 0,1 0-1,0-1 1,0 1-1,-1-1 1,1 1-1,0 0 1,0-1-1,0 1 1,0 0-1,-1-1 1,1 1 0,0-1-1,1-19 80,-1 17-21,1 0 1,0 0 0,0 0-1,0 0 1,0 0-1,0 0 1,1 0-1,0 0 1,3-4 0,-2 4 54,1 1 0,-1-1 0,1 1 0,0 0 0,0 0 0,0 1 0,0-1 0,0 1 0,1 0 0,6-1 0,-8 2-6,-1 0-1,1-1 0,-1 1 1,1 0-1,-1 1 0,1-1 1,-1 0-1,1 1 0,-1-1 1,1 1-1,-1 0 0,1 0 1,-1 0-1,0 0 0,0 0 0,0 0 1,1 1-1,-1-1 0,2 3 1,19 23 523,-14-16-1567,0 0 0,18 16 0,-14-16-3475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7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4388,'0'0'5104,"15"0"-2467,12 0-1551,1-2 1,0 0-1,36-9 0,-45 5-158,-10 4-2573,-1-1-7418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1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36 108 2530,'-1'0'393,"-1"0"-1,1 0 1,-1 0-1,1 0 1,-1 0-1,1-1 0,-1 1 1,1 0-1,-1-1 1,1 1-1,0-1 1,-1 1-1,1-1 1,0 0-1,-1 1 0,1-1 1,0 0-1,0 0 1,0 0-1,-2-1 1,3 0-374,0 1 0,-1 0 1,1 0-1,0 0 0,0-1 1,0 1-1,0 0 1,0 0-1,0 0 0,0-1 1,1 1-1,-1 0 0,0 0 1,1 0-1,-1-1 1,0 1-1,1 0 0,0 0 1,-1 0-1,1 0 0,0 0 1,-1 0-1,1 0 1,0 0-1,0 0 0,0 1 1,0-1-1,1-1 0,4-4-184,1 0-1,0 0 1,1 0-1,-1 1 1,1 0-1,0 0 1,1 1-1,-1 0 1,1 1-1,-1 0 1,1 0 0,0 1-1,0 0 1,0 0-1,1 1 1,12 0-1,-20 1 157,0 1 1,-1-1-1,1 1 1,-1-1-1,1 1 0,-1 0 1,0-1-1,1 1 1,-1 0-1,0 0 0,1 0 1,-1 0-1,0 0 1,0 0-1,0 0 0,0 1 1,0-1-1,0 0 1,0 1-1,0-1 0,-1 0 1,1 1-1,0-1 0,-1 1 1,1-1-1,-1 1 1,0 0-1,1-1 0,-1 1 1,0-1-1,0 1 1,0 2-1,1 11 138,-1 1 0,-2 22-1,1-24-48,0 0 18,-2 0 0,0 0 0,0-1 0,-1 1 1,-1-1-1,0 0 0,-1 0 0,-1-1 0,-12 19 1,4-8 39,-1-1 1,-2-1 0,0-1 0,-21 19 0,35-36-75,2-1 11,1 0 0,-1-1 0,0 1 0,0-1 0,0 1 0,0-1 1,0 1-1,0-1 0,-1 0 0,1 0 0,0 0 0,0-1 0,-4 2 1,5-2-2,6-3-704,2 1 669,-1 1 1,0-1-1,1 1 0,-1 0 0,1 0 0,0 1 0,-1 0 0,1 0 0,-1 0 0,1 1 0,0 0 0,-1 0 0,0 1 0,1 0 1,8 4-1,44 8-1850,-34-13-1920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1 3844,'-15'31'1536,"1"2"0,2-1 0,1 2 0,-11 56 0,-10 145 1000,21-135-1819,-8 146 281,19-305-2150,-1 30 744,2 0 0,5-46 0,4 36 248,1 0 0,1 1 0,3 0 0,1 1 0,1 1-1,35-53 1,-51 87 141,0-1-1,1 1 1,-1-1-1,1 1 1,-1 0-1,1 0 1,0-1-1,0 1 1,0 1-1,0-1 1,0 0-1,0 0 1,0 1-1,1-1 1,-1 1-1,0 0 1,1-1-1,0 1 1,-1 1-1,1-1 1,0 0-1,5 0 1,-8 1 10,1 0 0,0 0 0,-1 0-1,1 1 1,-1-1 0,1 0 0,0 0 0,-1 1 0,1-1 0,-1 1 0,1-1 0,-1 0-1,1 1 1,-1-1 0,1 1 0,-1-1 0,1 1 0,-1 0 0,0-1 0,1 1 0,-1-1 0,0 1-1,0 0 1,1-1 0,-1 1 0,0-1 0,0 2 0,4 21 141,-3-19-111,1 15 110,-1 0 0,0 0 0,-2 0 0,0 0 0,-7 36-1,7-49-82,-1 0 0,0-1-1,0 1 1,-1-1 0,1 0-1,-1 1 1,0-1 0,-1 0-1,1-1 1,-6 7 0,6-9-18,0 1-1,0-1 1,-1 1 0,1-1 0,-1 0-1,1 0 1,-1 0 0,0-1 0,0 1-1,0-1 1,0 0 0,0 0 0,0 0-1,0-1 1,0 0 0,-6 1-1,6-1 29,1 0-1,-1-1 0,1 1 0,-1-1 0,0 1 0,1-1 0,-1 0 1,1 0-1,-1-1 0,1 1 0,-4-3 0,5 3-203,1 0 0,-1 0 0,1-1-1,-1 1 1,1-1 0,0 1 0,-1-1 0,1 0-1,0 0 1,0 1 0,0-1 0,0 0 0,1 0 0,-1 0-1,0 0 1,1 0 0,-1 0 0,1 0 0,0 0-1,0 0 1,0-4 0,0 0-4365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9545,'-1'0'146,"0"1"0,0-1 1,0 1-1,0-1 0,1 1 0,-1-1 0,0 1 0,0 0 1,0-1-1,0 1 0,1 0 0,-1 0 0,0-1 0,1 1 1,-1 0-1,0 0 0,1 0 0,-1 0 0,1 0 0,0 0 1,-1 0-1,1 0 0,0 0 0,0 0 0,-1 0 0,1 0 1,0 0-1,0 2 0,-3 38 238,3-34-69,-2 105 328,-4 69-240,3-143-1588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2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10506,'0'0'2562,"3"0"-896,-1 0-801,6 0-609,2 0 32,7 0 33,4 0-97,0 0-160,0 0-32,-3 0 32,-3 0-416,-7 0-801,-3 0-994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8104,'0'2'2562,"0"2"257,0-2-1090,0-1-447,10-1-802,11 0 257,2 0-289,2 0-224,-2 0-160,-4 0-544,0 0-1890,-3 0-1186,-3 0-3875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3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4484,'1'-1'175,"-1"0"0,0 1-1,0-1 1,1 0 0,-1 1-1,0-1 1,1 0 0,-1 1-1,1-1 1,-1 1 0,1-1-1,-1 1 1,1-1 0,-1 1-1,1-1 1,0 1 0,-1-1-1,1 1 1,0 0 0,-1-1-1,1 1 1,0 0 0,-1 0-1,1 0 1,0-1 0,-1 1-1,1 0 1,0 0 0,0 0-1,-1 0 1,1 0 0,0 0-1,0 0 1,0 1 0,38-2-434,-32 1 688,4 0-328,-10-1-144,1 1-1,0 0 0,0 0 1,0 0-1,0 0 0,0 1 1,0-1-1,-1 0 0,1 1 1,3 0-1,-4 0 27,0 0 0,-1 0 0,1 0 0,0 0 0,-1 0 0,1 0 0,0 0 0,-1 0 0,0 0 0,1 0 0,-1 0 0,1 0 0,-1 0 0,0 1 0,0-1 0,0 0 0,0 0 0,0 0 0,0 0 0,0 1 0,0 0 0,-1 3 50,1 1 0,-1-1 0,0 0 0,-1 0 0,1 1 0,-1-1 0,0 0 1,0 0-1,-1-1 0,0 1 0,-3 5 0,-44 51 601,22-28 161,26-30-754,-13 16 1133,-23 38-1,34-50-958,1 1 0,-1-1 0,1 1 0,1-1 0,0 1 0,0 0-1,0 0 1,1 0 0,-1 12 0,3-17-189,-1 0 0,1 0 0,0-1 0,-1 1 0,1 0 0,0-1 0,1 1 0,-1-1 0,0 1 0,1-1 1,-1 0-1,1 1 0,0-1 0,0 0 0,0 0 0,0 0 0,0-1 0,0 1 0,0 0 0,1-1 0,-1 1 0,1-1 0,-1 0 0,1 0 0,-1 0 0,1 0 0,3 0 0,6 3 10,-1-1 0,1-1 0,0 0 0,0-1 0,14 0 0,-16-1-235,1 0 0,-1-1 0,1 0-1,-1-1 1,1 0 0,-1 0 0,19-9 0,-18 6-959,-2 0 0,1-1 0,-1 0 0,13-11 0,14-17-7949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4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1 641,'-6'0'10256,"12"0"-5248,30 0-2758,53 1-3562,-88-1 1308,1 0 1,0 1 0,-1 0 0,1-1 0,-1 1 0,1 0 0,-1 0-1,0 0 1,1 0 0,-1 0 0,0 0 0,1 0 0,-1 0 0,0 0-1,0 1 1,0-1 0,0 0 0,0 1 0,-1-1 0,1 1 0,0-1-1,-1 1 1,1-1 0,-1 1 0,1-1 0,-1 1 0,0 0 0,1-1-1,-1 1 1,0 0 0,0-1 0,0 1 0,-1 2 0,1 3 14,0-1 0,-1 1 1,1-1-1,-1 0 0,-1 1 0,1-1 1,-1 0-1,-3 7 0,-6 5-12,-1-1-1,-1 0 1,0-1 0,-1 0-1,-1-1 1,-20 16 0,11-10 115,-36 43 0,60-64-118,0 0-1,0 0 1,-1 0-1,1 0 1,0 0-1,0 1 1,0-1-1,0 0 1,0 0-1,0 0 1,-1 1 0,1-1-1,0 0 1,0 0-1,0 0 1,0 1-1,0-1 1,0 0-1,0 0 1,0 0-1,0 1 1,0-1-1,0 0 1,0 0-1,0 1 1,0-1 0,0 0-1,0 0 1,1 0-1,-1 1 1,0-1-1,0 0 1,0 0-1,0 0 1,0 0-1,0 1 1,0-1-1,1 0 1,-1 0-1,0 0 1,0 0 0,0 0-1,0 1 1,1-1-1,-1 0 1,16 4-46,27-4 162,-33 0-81,3 0-97,1 0-1,-1-1 1,0 0 0,0-1 0,0-1-1,15-5 1,15-14-4611,-28 11-656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4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 10634,'-1'0'211,"0"0"1,0 0-1,0 1 0,-1-1 0,1 0 1,0 1-1,0-1 0,0 1 0,0-1 1,0 1-1,0 0 0,0-1 0,0 1 1,0 0-1,0 0 0,1 0 0,-1-1 0,0 1 1,0 0-1,1 0 0,-1 0 0,1 0 1,-1 0-1,1 1 0,-1-1 0,1 1 1,-10 37-667,7-25 961,-59 478-128,56-424-366,-2-1 44,4-33 281,-1 41 1,5-72-141,1-10-122,0 1 0,0-1 0,-1 1 0,0 0 0,-1-9 0,0-15-55,5-8-410,1 1-1,3-1 1,20-64-1,55-104 192,-77 196 201,3-11 28,22-33 0,-29 50-38,1 0 0,0-1 0,1 2 0,-1-1 0,1 0 1,-1 1-1,1-1 0,0 1 0,0 0 0,1 0 0,-1 1 0,0-1 0,10-2 0,-13 4 1,0 1-1,0 0 0,-1 0 0,1 0 0,0-1 0,0 1 0,0 0 0,0 0 0,0 1 0,0-1 0,0 0 0,0 0 0,0 0 0,-1 1 0,1-1 0,0 0 0,0 1 0,0-1 0,0 1 0,-1-1 0,1 1 0,0-1 0,-1 1 0,1-1 0,0 1 1,1 1-1,-1 0 9,0 1 1,1-1-1,-1 1 1,0-1-1,0 1 1,0 0-1,0-1 1,-1 1-1,1 3 1,0 2 44,0 0 1,-1-1 0,0 1 0,-1-1 0,1 1 0,-3 10 0,1-13 12,-1-1 0,1 0 1,0 0-1,-1 0 0,0 0 1,0-1-1,0 1 1,0-1-1,-1 0 0,1 0 1,-1 0-1,0 0 1,0 0-1,0-1 0,0 0 1,-8 4-1,3-2-139,-1-1 0,1 0 0,-1 0-1,1-1 1,-1 0 0,0 0 0,-11-1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7495,'0'2'4605,"0"11"-3039,-8 114 1713,3-25-3296,-20 103 1,26-205-68,-1 1 1,0-1-1,0 0 0,0 0 1,0 0-1,0 1 0,0-1 1,0 0-1,0 0 0,0 1 1,0-1-1,0 0 0,0 0 1,-1 1-1,1-1 0,0 0 1,0 0-1,0 0 0,0 1 1,0-1-1,0 0 0,0 0 1,-1 0-1,1 1 0,0-1 1,0 0-1,0 0 0,0 0 1,-1 0-1,1 1 0,0-1 1,0 0-1,0 0 0,-1 0 1,1 0-1,0 0 0,0 0 1,-1 0-1,1 0 1,0 0-1,0 0 0,-1 0 1,1 0-1,0 0 0,0 0 1,-1 0-1,1 0 0,0 0 1,0 0-1,0 0 0,-1 0 1,1 0-1,0 0 0,0 0 1,-1 0-1,1-1 0,0 1 1,0 0-1,0 0 0,-1 0 1,1 0-1,0 0 0,0-1 1,-1-11-5197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10090,'0'-2'3427,"0"0"-929,0 0-1313,2-3-928,19-5 63,2 1-128,0 2-64,2 1-160,-4 2 128,-4 2-256,-3 2-128,-1 0-449,-5 0 96,-4 0-544,-2 0-833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8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5285,'0'0'961,"0"2"737,2-2-65,9 2 65,3-2 63,11 0-479,-2 0-674,-2 0-512,4 0 128,-6 0-224,-5-4 97,1 2-130,-7 2 98,5 0-130,-3 0-31,1 0-1377,1 0-1890,1-2-2563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2:3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3363,'0'2'8680,"0"0"-7206,13-2-577,6 0-129,4 0-447,0 0-129,-5 0-160,-1 0-96,-7 0-993,-1 0-1377,-1 0-1923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49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 35 993,'-12'-9'1242,"11"9"-1006,0-1-1,0 1 1,0-1 0,0 1 0,0-1 0,0 0-1,0 1 1,0-1 0,0 0 0,1 0 0,-1 0-1,0 0 1,1 0 0,-1 0 0,0 0-1,1 0 1,-1 0 0,1 0 0,-1-1 0,1 1-81,-1 0 0,1 1 0,-1-1 0,0 1 0,1-1 0,-1 0 1,0 1-1,1 0 0,-1-1 0,0 1 0,0-1 0,1 1 0,-1 0 1,0-1-1,0 1 0,0 0 0,0 0 0,1 0 0,-1 0 0,0 0 1,0 0-1,0 0 0,0 0 0,0 0 0,1 0 0,-1 0 0,0 1 1,-1-1-1,-1 1 29,1-1 0,-1 1 1,1-1-1,-1 1 0,1 0 0,-1 0 1,1 0-1,0 1 0,-3 1 1,-25 32 255,1 1 0,2 1 0,-42 78 0,51-84-396,-7 13 70,1 1-1,3 0 1,1 2-1,2 0 1,3 2-1,2-1 1,2 2-1,2-1 1,2 2 0,-1 63-1,8-107-101,1-1-1,-1 1 0,1-1 1,0 1-1,0 0 1,1-1-1,0 0 0,0 1 1,1-1-1,-1 0 1,1 0-1,1 0 1,-1-1-1,1 1 0,0-1 1,0 0-1,0 0 1,1 0-1,0 0 0,0-1 1,0 0-1,1 0 1,-1 0-1,1-1 1,0 0-1,0 0 0,0 0 1,0-1-1,1 0 1,-1 0-1,0-1 0,1 1 1,0-2-1,-1 1 1,9 0-1,-14-2-4,-1 1 0,1 0 0,0 0 0,-1 0 0,1 0 0,0 0 0,-1 0 0,1 0 0,0 0 0,0 0 0,-1 0 0,1 0 0,0 0 0,-1 1 0,1-1 0,0 0 0,-1 0 0,1 1 0,0-1 0,-1 1 0,1-1 0,-1 0 0,1 1 0,-1-1 0,1 1 0,-1-1 0,1 1 0,-1 0 0,1-1 0,-1 1 0,0-1 0,1 1 0,-1 0 0,0-1 0,1 1 0,-1 0 0,0-1 0,0 1 0,0 0 0,0-1 0,0 1 0,0 0 0,0 0 0,0-1 0,0 1 0,0 0 0,0-1 0,0 1 0,0 0 0,-1 0 0,1 0 0,0 8-317,4 26-3577,0-18-997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69 218 3780,'5'-40'5213,"15"-19"-2756,-13 43-2256,-2 0 1,6-23-1,-7-8 3216,-4 78-3017,-2 66-124,5 98-29,1-168-152,-3-25-44,0 1 0,-1 0 0,1 0 0,-1 0 0,0 0 0,0 0 0,0 0 0,0 0 0,-1 4-1,1-6-41,-1 1 0,0-1 0,0 0 0,0 1 0,0-1 0,0 0 0,0 0 0,0 0 1,0 0-1,0 0 0,-1 0 0,1 0 0,0 0 0,-1 0 0,1-1 0,-1 1 0,1 0 0,-1-1 0,1 1 0,-1-1 0,1 0 0,-3 1 0,-13 3 1,0 0 1,0-1 0,-29 1-1,45-4 134,35 0 161,1 0-144,-13 1 14,1-1 0,-1-1 0,1-1 0,-1-1 0,35-9 1,-36 8-174,9-1-837,-16-3-8523,-8 1 1697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1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 4773,'1'34'6736,"-1"8"-3029,-3 22-3295,2-52-425,-1-1 1,0 0 0,0 0 0,-2 0-1,1 0 1,-1 0 0,-7 12-1,11-22 9,0 0 0,0-1 0,0 1 0,-1-1 0,1 1 0,0-1-1,0 1 1,0-1 0,-1 1 0,1-1 0,0 0 0,0 1 0,-1-1-1,1 1 1,-1-1 0,1 0 0,0 1 0,-1-1 0,1 0 0,-1 1 0,1-1-1,0 0 1,-1 1 0,1-1 0,-1 0 0,1 0 0,-1 0 0,1 0-1,-1 1 1,0-1 0,1 0 0,-1 0 0,1 0 0,-1 0 0,1 0 0,-1 0-1,1 0 1,-1-1 0,1 1 0,-1 0 0,1 0 0,-1 0 0,1 0-1,-1-1 1,1 1 0,-1 0 0,1 0 0,-1-1 0,0 0 0,0 0-69,0-1 1,0 0-1,0 1 1,0-1-1,0 0 1,0 0 0,0 0-1,0 0 1,1 0-1,-1-3 1,0-17-208,1 22 277,0 0 1,0 0-1,0-1 0,0 1 0,0 0 0,0 0 0,0-1 1,0 1-1,0 0 0,0 0 0,0-1 0,1 1 0,-1 0 1,0 0-1,0-1 0,0 1 0,0 0 0,1 0 1,-1 0-1,0 0 0,0-1 0,1 1 0,-1 0 0,0 0 1,0 0-1,1 0 0,-1 0 0,0 0 0,0-1 1,1 1-1,-1 0 0,0 0 0,1 0 0,1 1 31,1 0-1,0 0 0,-1 1 1,1-1-1,-1 0 0,1 1 1,-1 0-1,4 3 0,13 8 338,-13-9-326,0-1 1,0-1-1,0 1 1,0-1-1,1 0 1,-1 0-1,11 1 1,-14-3-32,-1 0 1,0 0-1,1 1 0,-1-1 0,0-1 1,1 1-1,-1 0 0,0-1 0,1 1 1,-1-1-1,0 0 0,0 1 1,1-1-1,-1 0 0,0 0 0,0-1 1,0 1-1,0 0 0,-1-1 0,1 1 1,0-1-1,0 0 0,-1 1 1,2-4-1,2-3-36,0-1 0,-1 0 0,0-1 0,0 1 0,-1-1 0,-1 1 0,0-1 0,0 0 0,0 0 0,-2 0-1,1-11 599,-2 30-442,0 7 92,-18 314 1578,19-328-1840,0 1-1,0-1 1,0 0-1,0 0 1,0 1-1,1-1 1,-1 0-1,1 0 1,0 0-1,-1 0 1,1 1-1,0-1 1,0 0-1,1 0 1,-1-1-1,0 1 1,0 0-1,3 2 1,-3-3-312,1 0 0,0 0 0,0 0 0,0 0 1,0-1-1,0 1 0,0 0 0,0-1 0,0 0 0,0 1 0,0-1 1,0 0-1,0 0 0,1 0 0,-1 0 0,0 0 0,0-1 0,0 1 0,3-2 1,18-7-5963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5029,'-1'0'5521,"0"10"-5165,-12 320 5751,11-237-5946,2-92-215,1-6-699,7-20 563,19-41-1,-25 60 172,1 0-1,0 0 1,1 0 0,-1 1 0,1 0-1,0-1 1,1 2 0,-1-1-1,1 0 1,0 1 0,0 0 0,0 0-1,6-3 1,-9 6 22,0 0 0,-1 0 0,1 1 1,0-1-1,-1 1 0,1-1 0,0 1 0,-1 0 0,1 0 0,0-1 0,0 1 0,-1 0 0,1 1 1,0-1-1,0 0 0,-1 0 0,1 1 0,0-1 0,-1 1 0,1 0 0,0-1 0,-1 1 0,1 0 1,-1 0-1,1 0 0,-1 0 0,0 0 0,1 0 0,-1 1 0,0-1 0,0 0 0,0 1 0,0-1 0,0 0 1,0 1-1,0 0 0,0-1 0,-1 1 0,1-1 0,0 1 0,-1 0 0,1 1 0,2 10 37,0 0 0,0 0 0,-1 0 1,0 17-1,-2-23-27,1 5 10,1 0 6,-2-1-1,1 1 1,-4 21 0,3-31-26,0 0 0,0 0 0,-1 0 0,1 0 0,-1 0-1,1-1 1,-1 1 0,0 0 0,0 0 0,0-1 0,0 1 0,0 0 0,0-1-1,0 1 1,0-1 0,-1 1 0,1-1 0,-1 0 0,1 1 0,-1-1 0,1 0-1,-1 0 1,0 0 0,1 0 0,-1-1 0,0 1 0,0 0 0,0-1 0,-3 1-1,0 1-81,0-1-1,-1-1 1,1 1-1,-1-1 1,1 0-1,-1 0 1,1 0-1,-1-1 1,1 0-1,-1 0 1,1 0-1,0-1 1,-1 1-1,1-1 1,0-1-1,0 1 1,1-1-1,-7-4 1,17 9 72,1 0 0,0 0 0,0 0 0,-1-1 0,1-1 0,0 1 0,0-1 0,12-1 0,-10 1-69,-2-1 107,1 0-1,-1 0 1,0-1 0,1 0-1,-1-1 1,0 1 0,0-2-1,-1 1 1,1-1 0,-1 1-1,0-2 1,1 1 0,-2-1-1,1 0 1,-1 0 0,1 0-1,7-12 1,4-5 6,-2 0 0,0-1-1,18-40 1,-17 3 1613,-18 286-460,2-223-1231,-1-1-29,1 1-1,0-1 1,1 1-1,-1-1 0,0 1 1,1-1-1,-1 0 1,1 1-1,1 2 1,-2-4-141,1-1 1,-1 1 0,1 0 0,-1-1-1,1 1 1,-1-1 0,1 1-1,0-1 1,-1 1 0,1-1 0,0 1-1,-1-1 1,1 1 0,0-1 0,0 0-1,-1 0 1,1 1 0,0-1 0,0 0-1,1 0 1,12 1-6175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9321,'-13'0'2594,"9"0"-512,4 5-11691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6726,'-2'0'127,"1"1"0,0-1-1,0 0 1,-1 0-1,1 1 1,0-1 0,0 1-1,-1-1 1,1 1 0,0 0-1,0 0 1,0-1-1,0 1 1,0 0 0,0 0-1,0 0 1,0 0-1,0 0 1,0 0 0,1 0-1,-1 0 1,0 0 0,1 1-1,-1-1 1,1 0-1,-1 0 1,1 1 0,0-1-1,-1 2 1,-5 48 507,5-35-267,-17 140 893,-8 183 2839,25-321-4152,0-13 22,1 0 0,-1 1 1,1-1-1,0 0 0,1 0 1,-1 0-1,1 0 0,0 0 0,0 0 1,1 0-1,-1 0 0,1-1 1,0 1-1,0 0 0,4 4 1,-6-9-59,0 1 0,0-1 0,0 0 1,0 1-1,1-1 0,-1 0 0,0 0 1,0 1-1,0-1 0,1 0 0,-1 0 1,0 1-1,0-1 0,1 0 0,-1 0 0,0 0 1,0 1-1,1-1 0,-1 0 0,0 0 1,0 0-1,1 0 0,-1 0 0,0 0 0,1 0 1,-1 0-1,0 1 0,1-1 0,-1 0 1,0 0-1,1 0 0,-1-1 0,0 1 1,1 0-1,-1 0 0,0 0 0,1 0 0,-1 0 1,0 0-1,0 0 0,1 0 0,-1-1 1,0 1-1,1 0 0,-1-1 0,3-13-3749,-3 3 832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3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3812,'-3'0'12107,"12"0"-10826,12 9-480,4 1 64,0-3-609,4-3-192,2-2 96,0-2-256,7 0-384,-3 0-1730,1-8-1570,-3-7-4003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3235,'-6'0'3331,"-1"8"-2722,5 3-449,2 0-608,0 0-3460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4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1 260 7335,'0'-2'4645,"0"-12"-3695,2 6-739,0 0 0,1-1 0,0 1 0,0 0 1,1 0-1,0 0 0,5-8 0,9-17-53,-11 18 321,-1 1 0,-1-1 0,0 0 0,-1-1 0,0 1 0,-1-1 0,0-16 1479,-3 34-1983,0 0 26,0 0 0,0 0 0,0 1 0,0-1 0,1 0 1,-1 0-1,1 0 0,-1 0 0,1 0 0,-1 0 0,1 0 0,0 0 1,2 3-1,20 28 27,-10-15-20,-8-9-40,0-1-1,-1 1 1,0 0 0,-1 0 0,0 1-1,0-1 1,2 17 0,-3 2-131,0 38 0,-2-51 149,-1-12 31,1 1 1,-1-1-1,0 0 1,0 0-1,0 0 0,-1 0 1,1 0-1,-1 0 0,1 0 1,-1-1-1,0 1 0,0 0 1,0-1-1,-1 0 0,1 1 1,-5 2-1,-16 23 126,37-34-19041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8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4708,'0'0'3412,"6"11"-1229,-1 4-1554,0 2 1,-2-1-1,0 0 1,2 33-1,-6 71 1005,0-52-1600,1-66-65,-1-1 0,1 1 1,0 0-1,0-1 0,1 1 0,-1-1 0,0 1 0,0-1 0,1 0 0,-1 1 0,1-1 0,-1 1 0,1-1 0,0 0 0,0 1 0,-1-1 1,1 0-1,0 1 0,0-1 0,0 0 0,0 0 0,0 0 0,1 0 0,-1 0 0,0 0 0,0-1 0,1 1 0,1 1 0,2-1-65,0 0 0,0 0 0,1 0-1,-1-1 1,0 0 0,10 0 0,15 0 583,119 26 1424,-128-26-3475,-13 0-1607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1:54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8360,'6'4'961,"6"18"128,7 6 833,2 7-1058,4 2 482,2 4-321,-2 7-289,2 9 65,-8 12-448,-6 3 95,-9-1-512,-4-4 192,-7 3-256,-26 10-353,-13 12-3490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3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64 193 5285,'0'-117'11659,"-1"117"-11604,0 0-1,0 0 1,0 0 0,0 0 0,0 0-1,0 0 1,0 0 0,0 0 0,0 1-1,0-1 1,0 0 0,0 1-1,0-1 1,0 1 0,-1 0 0,-3 5-61,0 1 0,0-1 0,1 1 0,-1 0 0,2 1 0,-1-1 0,1 1 1,0-1-1,1 1 0,0 0 0,0 0 0,1 0 0,0 0 0,0 0 0,0 1 1,1-1-1,1 0 0,0 0 0,2 12 0,-1-15-5,0-1 1,0 0-1,0 0 0,1 0 1,-1 0-1,1-1 1,0 1-1,1-1 0,-1 1 1,0-1-1,1 0 0,0 0 1,5 3-1,-3-2-49,0 0 0,1-1 0,-1 0 0,1 0 0,0 0 0,-1-1 0,1 0 0,8 1 0,-11-2 8,-1-1-1,0 1 0,1-1 0,-1 0 0,0 0 0,1-1 0,-1 1 0,0-1 1,1 0-1,-1 0 0,0 0 0,0 0 0,1 0 0,-1-1 0,0 1 0,0-1 1,-1 0-1,1 0 0,0 0 0,2-2 0,-1-1 58,-1 0 1,1 0-1,-1 0 0,0-1 1,-1 1-1,1-1 0,-1 1 1,0-1-1,0 0 0,1-10 1,0-9 14,0 0 1,-2-43-1,-1 42 10,-1 22-13,1 1 0,-1-1 1,0 1-1,0-1 0,0 1 1,-1-1-1,1 1 1,-1 0-1,0-1 0,0 1 1,0 0-1,0 0 0,0 1 1,0-1-1,-1 0 1,0 1-1,1-1 0,-1 1 1,0 0-1,0 0 0,0 0 1,-1 0-1,-3-1 1,-1-1 144,1 1 0,0 0 0,-1 1 0,0-1 1,0 1-1,1 1 0,-1 0 0,0 0 1,-14 0-1,19 2-155,1 0 0,-1-1 0,1 1 0,-1 1 1,1-1-1,0 0 0,0 0 0,-1 1 0,1 0 0,0-1 1,0 1-1,1 0 0,-1 0 0,0 0 0,0 0 0,1 0 0,0 0 1,-1 0-1,1 1 0,0-1 0,-2 5 0,0 2-10,0-1 0,0 1 0,1-1 0,0 1 0,-1 10 0,2-12-150,1-1 0,-1 1 0,1-1 0,1 1 0,-1-1 0,2 8 0,-1-12-129,0 0-1,0 0 1,0 0-1,0 0 1,0 0-1,1 0 1,-1 0-1,0 0 1,1 0-1,0 0 0,-1-1 1,1 1-1,0-1 1,0 1-1,0-1 1,0 0-1,0 0 1,0 0-1,3 1 1,18 8-4886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3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9577,'1'1'2942,"10"8"-2099,10-3-672,0-1 1,1 0-1,0-1 1,-1-2-1,1 0 1,0-1-1,1-1 0,28-5 1,-6-9 1936,-45 16-4980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4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3011,'0'0'3085,"3"0"-2487,121 0 1004,-124 0-1561,1 0 0,0 0 0,-1 1-1,1-1 1,0 0 0,-1 0 0,1 0 0,-1 1 0,1-1 0,-1 0 0,1 1 0,-1-1-1,1 0 1,-1 1 0,1-1 0,-1 1 0,1-1 0,-1 1 0,0-1 0,1 1 0,-1-1 0,0 1-1,1-1 1,-1 1 0,0 0 0,0-1 0,1 1 0,-1-1 0,0 1 0,0 0 0,0-1-1,0 1 1,0 0 0,0-1 0,0 1 0,0-1 0,0 1 0,0 0 0,0-1 0,0 1 0,-1 0-1,1-1 1,0 1 0,0-1 0,-1 2 0,-13 28 939,-36 24 625,40-45-1318,0 0-1,1 1 1,0 0-1,1 1 1,0 0-1,0 0 1,-8 18-1,15-27-259,0 0-1,0 0 1,1 0 0,-1-1-1,1 1 1,-1 0-1,1 0 1,0 0-1,0 0 1,0 0 0,0 0-1,0 0 1,0 0-1,1 0 1,-1 0 0,1 0-1,-1 0 1,1 0-1,0-1 1,-1 1-1,3 3 1,-1-3 17,0 0 0,0 0 0,0 0 0,0-1 0,0 1 0,1 0 0,-1-1 0,1 0 0,-1 1 0,1-1 0,-1 0 0,1 0 0,4 0 0,4 1-300,1 0 1,0-1-1,-1 0 1,1-1 0,0-1-1,14-2 1,-3-5-4005,-2-9-2488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4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4484,'-1'0'7130,"-10"5"-5980,5 3-681,0 0 1,0 0-1,1 1 0,0 0 0,1 0 1,0 0-1,-5 14 0,-2 7-267,4-17-127,4-9-42,1-1-1,1 1 1,-1-1 0,1 1-1,-1 0 1,1-1 0,-1 9-1,2-12-123,23 0-1270,-11-1 637,0 0 0,-1-1 1,22-5-1,-24 4 558,1 0 0,-1 1 0,1 1 0,0 0 0,-1 0 0,20 1 0,-29 1 239,1 0 1,0-1-1,0 1 1,-1 0 0,1-1-1,-1 1 1,1 0-1,-1 0 1,1 0-1,-1 0 1,1-1-1,-1 1 1,0 0-1,1 0 1,-1 0-1,0 0 1,0 0-1,0 0 1,1 0-1,-1 0 1,0 0-1,0 0 1,-1 0-1,1 0 1,0 0-1,0 0 1,-1 1-1,1 1 225,0 0 0,-1 1 0,0-1 0,1 0 0,-1 0 0,0 1 0,-1-1 0,0 3 0,-10 9 311,1 1 0,-2-2-1,0 0 1,-1 0-1,0-1 1,-25 17-1,39-30-725,0 0-1,-1 0 0,1 1 0,0-1 0,-1 0 0,1 0 0,0 0 0,-1 1 0,1-1 0,-1 0 0,1 0 0,0 0 0,-1 0 1,1 0-1,0 0 0,-1 0 0,1 0 0,-1 0 0,1 0 0,0 0 0,-1 0 0,1 0 0,-1 0 0,1 0 0,0 0 0,-1-1 1,1 1-1,-1 0 0,1 0 0,0 0 0,-1-1 0,1 1 0,0 0 0,0 0 0,-1-1 0,1 1 0,-6-15-5955,2-8-1796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5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7847,'10'0'1794,"1"0"96,8 0 576,-1 0-1153,-3 0-320,2 2-224,-5 3-577,7-1-128,0-2-1217,-3 2-929,-5-1-2370,-3 1-4901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5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0 1057,'-3'25'10932,"-5"0"-5887,-2-3-5386,-17 30 0,12-26 1446,13-21-1121,-1 1-1,1-1 1,0 0 0,0 1 0,0 0 0,1-1 0,0 1 0,0 0 0,0 7 0,35-11-1223,-30-2 1074,53-4-632,-40 2 773,0 1-1,25 1 1,-41 0 35,0 1-1,0-1 1,0 1-1,0-1 1,0 1 0,0-1-1,0 1 1,0 0-1,0-1 1,0 1-1,0 0 1,0 0-1,0 0 1,-1 0 0,1 0-1,0 0 1,0 0-1,-1 0 1,1 0-1,-1 0 1,1 0-1,-1 0 1,0 0 0,1 0-1,-1 0 1,0 1-1,0-1 1,0 0-1,0 2 1,2 42 1141,-3-33-491,1-7-507,-1-1 0,0 1 0,0-1 0,0 0 0,-1 1 0,1-1-1,-1 0 1,0 0 0,0 0 0,0 0 0,-1 0 0,1-1 0,-1 1 0,-4 3-1,5-4-192,0-1-1,0 0 0,-1 0 0,1 0 1,0 0-1,-1-1 0,1 1 0,-1 0 0,0-1 1,1 0-1,-1 0 0,0 0 0,0 0 1,0 0-1,0 0 0,0-1 0,0 1 0,0-1 1,0 0-1,0 0 0,0 0 0,-4-1 1,6 0-307,-1 1 0,1-1 1,0 0-1,0 0 0,-1 0 1,1 0-1,0 0 0,0 0 1,0 0-1,0 0 0,0 0 1,0 0-1,0-1 0,1 1 1,-1 0-1,0-1 0,1 1 1,-1 0-1,0-3 0,-6-19-7314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6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9321,'4'-4'3075,"11"-2"0,-1 1-1282,5-3-319,6-1-449,0 0-257,9-2-511,-7 1-225,-6 1 96,0 2-416,-7 1-1218,-1 6-2177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8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0 4292,'-5'1'389,"0"-1"0,1 1 0,-1-1 0,0 2 1,1-1-1,-1 0 0,1 1 0,-1 0 0,1 0 0,0 0 0,0 0 0,0 1 0,0 0 1,0-1-1,0 2 0,1-1 0,-1 0 0,1 1 0,-5 6 0,0-1-121,1-1-67,0 0-1,0 1 0,1 0 0,0 0 0,1 1 0,0 0 1,0 0-1,1 0 0,0 0 0,1 1 0,1-1 1,-1 1-1,1 0 0,1 0 0,0 0 0,1 0 1,2 21-1,-2-28-191,0-1 0,1 1 1,0-1-1,0 1 0,0-1 1,0 0-1,1 1 0,-1-1 1,1 0-1,0 0 0,0 0 1,0 0-1,0 0 0,0-1 1,1 1-1,-1-1 0,1 1 1,0-1-1,-1 0 0,1 0 0,0 0 1,1 0-1,-1-1 0,6 3 1,1 0-3,1 0 0,-1-2-1,1 1 1,0-1 0,0-1 0,0 0 0,11 0 0,-21-1-7,1 0 0,0 0 1,-1 0-1,1-1 0,0 1 0,-1-1 1,1 1-1,0-1 0,-1 1 0,1-1 0,-1 0 1,1 0-1,-1 0 0,1 0 0,-1 0 0,0 0 1,1 0-1,-1-1 0,0 1 0,1-2 1,1 0 9,-1-1 0,0 0 0,0 0 1,0 0-1,0-1 0,-1 1 0,2-7 1,0-7 40,-1 0 0,0-34 0,-2 48-51,1-3 10,-1-1 0,0 0 0,0 1 0,-1-1 0,0 1 0,0-1 0,0 0 0,-1 1 0,0 0 0,-1-1 0,0 1 0,0 0 0,0 1 0,-1-1 0,-8-11 0,9 14 39,0 0-1,0 0 1,0 0-1,-1 0 1,0 1-1,1-1 1,-1 1-1,0 0 1,-1 0-1,1 1 0,-1-1 1,1 1-1,-1 0 1,0 0-1,1 0 1,-1 1-1,0-1 1,0 1-1,0 0 1,-1 1-1,1-1 0,0 1 1,0 0-1,0 1 1,-6 0-1,10 0-49,-1-1-1,0 1 0,0 0 1,0 0-1,0 0 1,1 0-1,-1 0 0,0 0 1,1 1-1,-1-1 0,1 1 1,0-1-1,-1 1 1,1-1-1,0 1 0,0 0 1,0-1-1,0 1 1,0 0-1,0 0 0,0 0 1,1 0-1,-1 2 0,-1 3-342,0 1-1,1 0 1,0-1-1,0 14 1,1-19 84,0 0-1,0-1 1,0 1 0,1-1 0,-1 1 0,0-1 0,1 1 0,-1-1 0,1 1 0,0-1 0,-1 1 0,1-1 0,0 0 0,0 1 0,0-1 0,0 0 0,0 0 0,0 0 0,0 0-1,1 0 1,-1 0 0,0 0 0,0 0 0,1 0 0,-1 0 0,1-1 0,1 1 0,22 11-5740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8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4228,'5'6'6150,"9"-4"-3399,16-2-1611,-23 0-312,225-6 1526,-230 7-2738,-1-1-1,0 0 1,0 1 0,1 0-1,-1-1 1,0 1 0,0 0-1,0-1 1,0 1 0,0 0-1,0 0 1,0 0 0,0 0-1,0 0 1,1 2-1,-1-2-442,6 6-5355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9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0 453 6854,'1'0'77,"0"0"0,0 0-1,-1 0 1,1 0-1,0 0 1,0 0-1,-1-1 1,1 1-1,0 0 1,-1 0-1,1-1 1,0 1-1,-1 0 1,1-1-1,0 1 1,-1-1-1,1 1 1,-1-1-1,1 1 1,0-2-1,5-5-70,0-1 1,-1 0-1,0 0 0,-1 0 0,0-1 0,0 1 0,3-12 0,0-3-89,7-41 0,-9 28 804,1 0-1,2 1 1,2 1 0,1-1-1,20-43 1,-30 76-654,0 0 1,1 0-1,-1 0 1,1 0-1,-1 0 1,1 0-1,0 0 0,0 0 1,-1 1-1,1-1 1,1 1-1,-1-1 0,2 0 1,-3 1-2,0 1 1,0 0-1,0-1 1,0 1-1,0 0 1,0 0-1,0 0 0,0 0 1,0 0-1,0 0 1,0 0-1,0 0 1,-1 0-1,1 0 1,0 1-1,0-1 0,0 0 1,0 1-1,0-1 1,0 0-1,0 1 1,-1-1-1,1 1 1,0-1-1,0 1 0,-1 0 1,1-1-1,0 1 1,-1 0-1,1 0 1,0-1-1,-1 1 1,1 1-1,26 38 1174,-12-20-1129,-1 1 1,-1 1 0,12 28 0,-6 2-338,-3 0 0,13 68 0,-27-106-1337,-2-6-5063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16 3395,'-3'-1'779,"1"-1"0,-1 0 0,0 1-1,0-1 1,0 1 0,0 0 0,0 0 0,0 0 0,0 0-1,0 1 1,-5-1 0,4 0-629,0 1 1,0 0-1,-1 0 0,1 0 1,0 0-1,0 1 0,0-1 0,0 1 1,0 0-1,0 1 0,0-1 1,1 1-1,-1-1 0,-4 4 1,-1 2-66,1 1 0,0 0 1,0 1-1,1 0 1,0 0-1,1 0 0,0 1 1,0 0-1,1 1 1,1-1-1,-1 1 0,2 0 1,-1 0-1,2 0 1,-1 0-1,2 0 1,-1 1-1,2-1 0,0 20 1,0-23-63,-1 1-50,1 1-1,1-1 1,-1 0-1,2 0 1,-1 0-1,4 12 1,-4-19-10,0 1 0,1-1 1,-1 0-1,0 1 0,1-1 1,0 0-1,-1 0 1,1 0-1,0 0 0,0-1 1,0 1-1,0 0 0,0-1 1,1 1-1,-1-1 0,0 0 1,1 0-1,-1 0 0,1 0 1,-1 0-1,1 0 1,0-1-1,-1 1 0,1-1 1,-1 0-1,5 0 0,-5 1 11,0-1-1,0 0 0,0 0 0,0 0 0,0-1 0,1 1 1,-1 0-1,0-1 0,0 1 0,0-1 0,0 0 1,0 1-1,-1-1 0,1 0 0,0 0 0,0-1 0,0 1 1,-1 0-1,1 0 0,-1-1 0,1 1 0,-1-1 0,2-2 1,0 0 36,-1-1 1,0 1-1,-1 0 0,1-1 1,-1 1-1,0-1 1,0 1-1,0-1 1,0-8-1,-1 9 23,1 1 0,-1-1-1,0 0 1,0 1 0,0-1 0,-1 0 0,1 1-1,-1-1 1,-2-5 0,2 8 12,0 0 1,0-1-1,0 1 0,0 0 1,0 0-1,0 0 1,-1 0-1,1 0 0,0 1 1,-1-1-1,1 0 1,-1 1-1,1-1 0,0 1 1,-1-1-1,0 1 1,1 0-1,-1-1 0,1 1 1,-1 0-1,1 0 1,-1 0-1,1 0 1,-2 1-1,0-1-35,1-1 0,0 1 0,-1 0 0,1 1 0,0-1 0,-1 0 0,1 1 0,0-1 0,0 1 0,-1 0 0,1-1 0,0 1 0,0 0 0,0 0 0,0 1 0,0-1-1,0 0 1,0 1 0,1-1 0,-1 1 0,0 0 0,1-1 0,-1 1 0,1 0 0,0 0 0,0 0 0,-1 0 0,1 0 0,0 0 0,1 0 0,-1 1 0,0-1 0,1 0 0,-1 0 0,1 1 0,0-1 0,-1 4 0,1 0-273,-1-3-349,1 0 0,0 0-1,0 0 1,0 0 0,0 0 0,0 0 0,1 0 0,-1 0-1,2 3 1,6 1-3829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29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5926,'-1'0'359,"-1"0"0,0 0-1,1 0 1,-1 1 0,1-1 0,-1 1 0,0-1 0,1 1 0,0 0 0,-1-1 0,1 1 0,-1 0 0,1 0 0,-2 2 0,-16 22 1514,16-20-1793,0 1 0,1-1 0,0 1-1,0 0 1,0 0 0,1-1 0,0 1-1,0 7 1,1-12-475,5-1-235,39-1 647,-24-1-120,1 2-1,39 4 1,-57-3 93,0-1 1,0 1-1,0 0 1,0 0-1,-1 0 1,1 0-1,0 1 1,-1-1-1,1 1 1,-1-1-1,1 1 1,-1 0-1,0 0 1,0 0-1,0 0 1,0 1-1,0-1 1,0 1-1,0-1 1,-1 1-1,1-1 1,-1 1-1,0 0 1,0 0-1,1 3 1,0 5 318,1 1 0,-2 0 0,0 1 0,0 20 0,-1-24 74,-1-8-338,1 0 1,-1 0-1,1 1 0,-1-1 0,0 0 1,0 0-1,1 0 0,-1 0 1,0 1-1,0-1 0,0 0 0,0-1 1,0 1-1,0 0 0,0 0 0,0 0 1,-1-1-1,1 1 0,0 0 0,-2 0 1,-32 13 931,27-11-876,-2 1-833,0-1 0,0 0 1,-16 2-1,24-4 517,0-1 1,0 1-1,0-1 0,-1 0 1,1 0-1,0 0 1,0 0-1,0 0 0,-1-1 1,1 1-1,0-1 0,0 1 1,0-1-1,0 0 0,0 0 1,0 0-1,0 0 1,0 0-1,0 0 0,0 0 1,1-1-1,-4-2 0,-7-17-3858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5477,'0'-4'2210,"3"4"-768,3 0-129,4 0 160,5 0-512,-3 8-224,5-3-513,4 1-160,2-3-128,2-1-705,0-2-1409,0 0-2370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6662,'-1'1'6886,"-6"11"-6074,-17 36 941,23-45-1864,0 1 1,-1 0-1,2 0 1,-1 0-1,0-1 1,1 1 0,-1 0-1,1 0 1,0 0-1,1 0 1,0 6-1,0-9 65,-1 0 0,1-1 0,-1 1 0,1 0 0,0-1 0,0 1 0,-1-1 0,1 1 1,0-1-1,0 1 0,0-1 0,-1 1 0,1-1 0,0 0 0,0 1 0,0-1 0,0 0 0,0 0 0,0 0 0,0 0 0,1 1 0,26 0-102,-21-1 42,3 1 69,0 0 0,-1 0 1,1 1-1,17 5 0,-25-7 105,0 1 1,0 0-1,0 0 0,0 0 1,0 0-1,0 0 0,-1 0 1,1 1-1,0-1 1,-1 0-1,1 1 0,0 0 1,-1-1-1,0 1 0,1 0 1,-1 0-1,0-1 0,0 1 1,0 0-1,0 0 0,-1 0 1,1 0-1,0 1 0,-1-1 1,1 0-1,-1 0 0,0 4 1,0 2 74,0-1 0,0 1 1,-1 0-1,0-1 0,0 1 1,-1-1-1,0 1 0,-1-1 1,1 0-1,-1 0 0,-1 0 1,1 0-1,-1 0 0,-1-1 1,1 0-1,-1 0 0,0 0 1,0 0-1,-12 8 0,14-11-545,0 0-1,-1-1 0,0 0 0,0 0 0,1 0 0,-1 0 0,0-1 0,-6 2 0,9-3 212,0 0 0,0 1 0,-1-1-1,1 0 1,0 0 0,0 0 0,0 0-1,0 0 1,0 0 0,0 0 0,-1 0-1,1 0 1,0-1 0,0 1 0,0 0-1,0-1 1,0 1 0,0-1 0,0 1-1,0-1 1,0 0 0,0 1 0,0-1-1,1 0 1,-1 1 0,0-1-1,0 0 1,1 0 0,-1 0 0,0 0-1,1 0 1,-1 0 0,1 0 0,-1 0-1,0-1 1,-5-21-7064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0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3363,'8'-4'4869,"0"2"-3844,9 2 672,4 0-95,2 0-929,0-2 95,2 2-704,0-1 0,4 1-993,-2 0-1921,-6 0-3012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5894,'25'-1'6462,"10"-1"-5098,73-4-3046,-108 6 1689,0 0-1,1 1 1,-1-1-1,0 0 1,0 0-1,0 0 1,1 0-1,-1 0 1,0 0-1,0 1 1,0-1 0,0 0-1,1 0 1,-1 0-1,0 1 1,0-1-1,0 0 1,0 0-1,0 1 1,0-1-1,0 0 1,0 0-1,0 0 1,1 1 0,-1-1-1,0 0 1,0 0-1,0 1 1,0-1-1,0 0 1,0 0-1,-1 1 1,1-1-1,0 0 1,0 0-1,0 1 1,0-1 0,0 0-1,0 0 1,0 0-1,0 1 1,-1-1-1,1 0 1,0 0-1,0 0 1,0 1-1,0-1 1,-1 0-1,1 0 1,0 0 0,0 0-1,0 0 1,-1 1-1,1-1 1,0 0-1,0 0 1,-1 0-1,-9 11 282,-1-5-58,0 0 0,0-1 0,-16 5-1,-8 4 1036,33-14-1014,2 0-219,15 11-1004,19 0 257,-21-7 486,-1 0-1,1 0 1,0 2-1,14 7 0,-25-12 265,0 1 0,0-1 0,0 0 0,0 1 0,0-1 0,0 1-1,0 0 1,-1 0 0,1 0 0,-1-1 0,1 1 0,-1 1 0,0-1-1,0 0 1,0 0 0,0 0 0,0 1 0,0-1 0,-1 0 0,1 1 0,-1-1-1,0 0 1,1 1 0,-1-1 0,0 1 0,0-1 0,-1 1 0,1-1-1,-1 3 1,0-3 79,-1 1 0,1-1 0,-1 0 0,1-1 0,-1 1 0,0 0-1,1 0 1,-1-1 0,0 1 0,0-1 0,0 0 0,0 1 0,-1-1-1,1 0 1,0 0 0,-3 0 0,-41 15 484,43-15-537,-65 16 35,67-17-710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1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7527,'-22'39'2787,"17"-33"-2395,1 0-1,0 0 1,1 1-1,0 0 0,0-1 1,0 1-1,1 0 1,0 1-1,0-1 1,1 0-1,-2 13 1,6-19-343,-1 0 1,1 0-1,0 0 1,-1 0 0,1 0-1,0-1 1,-1 1 0,1-1-1,0 0 1,3 0 0,-5 0-20,7 1-36,1 0 0,-1 1 0,0-1 0,0 2 0,0-1 0,0 1 0,0 0 0,-1 1 0,1 0 0,-1 0 0,10 8 0,-13-9 48,0 0-1,0 1 0,0-1 0,-1 1 1,1 0-1,-1 0 0,0 1 0,0-1 0,0 1 1,-1-1-1,0 1 0,1 0 0,-2 0 0,1 0 1,-1 0-1,1 0 0,-1 0 0,-1 1 1,1 5-1,-1-6 73,-1 0-1,0-1 1,0 1 0,0 0 0,-1 0 0,0 0-1,0-1 1,0 1 0,0-1 0,-1 0 0,1 1-1,-1-1 1,0 0 0,-1-1 0,1 1 0,-1 0-1,1-1 1,-1 0 0,0 0 0,0 0-1,-1 0 1,-4 2 0,-13 6 105,-1 0 1,0-1-1,-27 7 1,40-14-48,4-1-182,-1-1 0,1 1 1,-1-2-1,1 1 0,-13-1 0,13 0-187,5-1 93,1 1 1,-1 0-1,0-1 0,1 0 1,-1 1-1,0-1 0,1 1 0,-1-1 1,0 0-1,1 1 0,-1-1 1,1 0-1,0 0 0,-1 1 0,1-1 1,-1 0-1,1 0 0,0 0 1,0 0-1,0 1 0,-1-1 1,1 0-1,0 0 0,0 0 0,0 0 1,0 0-1,1-1 0,-2-35-3357,1 28 1637,0-20-2949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2:32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9513,'2'0'1569,"9"2"1282,1 9-833,3 0-865,6 0 0,0-3-320,6-5-352,0-3-481,0 0 64,0 0-1250,-6-11-2465,-11-5-9161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08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1409,'1'3'1454,"-1"1"0,0 0 0,1 0-1,0 0 1,0-1 0,0 1 0,3 6-1,18 24 2331,-6-15-4573,29 24 1,-19-19 2102,-17-18-1230,1 0 1,-1-1 0,1-1 0,0 0 0,1 0 0,14 3-1,-20-5-31,63 12 155,8 3-5,-58-13-197,0-1 0,0 0 0,1-1 0,-1-2 1,29-1-1,-7 0-1,21 5-32,-41-2 49,1-1-1,36-3 1,-51 1-3,0 0 1,-1-1-1,0 0 1,1 0-1,6-4 1,19-7-36,-2 2 11,-24 9 7,-1 0 0,1 0 1,0 0-1,-1 1 0,1-1 1,9 0-1,-13 2 78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09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13 705,'0'-1'295,"0"1"0,0-1 1,0 1-1,0 0 1,0-1-1,0 1 1,0-1-1,0 1 0,0-1 1,0 1-1,0-1 1,0 1-1,1-1 0,-1 1 1,0-1-1,0 1 1,0 0-1,1-1 0,-1 1 1,0-1-1,1 1 1,-1 0-1,0-1 0,1 1 1,-1 0-1,0-1 1,1 1-1,-1 0 0,1-1 1,15 5 4318,19 23-2600,-27-21-2258,22 17 295,2-2 0,34 19 0,-49-32-52,0 0 0,0-2 0,0 1-1,1-2 1,0 0 0,23 2-1,1-2 1,118 16 40,-136-16-277,-19-3 159,-1-1 0,1 0 0,0 0 0,0 0 0,0 0 0,-1-1 0,1 0 0,0 0-1,0 0 1,0 0 0,0-1 0,0 0 0,-1 0 0,1 0 0,0-1 0,-1 0 0,5-2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39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4036,'0'-4'7463,"3"2"-6406,11 0 352,5 2-192,2 0-288,0 0-640,2 0-257,2 0 64,2 0-160,0 0-513,2 4-2242,-4-2-1281,0 0-4868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0 10890,'0'1'124,"0"-1"0,0 1-1,0-1 1,0 1-1,0-1 1,0 1 0,0-1-1,0 1 1,0-1 0,0 1-1,0-1 1,0 1-1,0-1 1,-1 1 0,1-1-1,0 1 1,0-1 0,-1 1-1,1-1 1,0 1-1,-1-1 1,1 1 0,0-1-1,-1 0 1,1 1-1,-1-1 1,1 0 0,0 1-1,-1-1 1,1 0 0,-1 0-1,1 0 1,-1 1-1,1-1 1,-1 0 0,1 0-1,-1 0 1,1 0 0,-1 0-1,0 0 1,-12 7 530,13-7-355,-5 30 1906,-52 103-1689,33-81-482,2 1 1,-20 72-1,36-79-444,5-16-3056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13 5830,'-1'0'217,"1"-1"1,0 0 0,0 1 0,-1-1 0,1 0 0,0 1-1,-1-1 1,1 0 0,-1 1 0,1-1 0,-1 1 0,1-1 0,-1 1-1,1-1 1,-1 1 0,1-1 0,-1 1 0,0 0 0,1-1-1,-1 1 1,0 0 0,1-1 0,-1 1 0,0 0 0,1 0 0,-1 0-1,0-1 1,0 1 0,1 0 0,-1 0 0,0 0 0,0 0-1,-1 1 1,-14 4 1179,17-4-1358,1 0 0,-1 0 0,0 0 1,0 0-1,1 0 0,-1 0 1,1 0-1,-1-1 0,1 1 1,-1 0-1,1-1 0,-1 1 0,1-1 1,0 0-1,-1 0 0,1 1 1,2-1-1,5 1 113,201 30 690,-90-15-718,-114-16-588,28 8 1026,-21 0-2648,-7 6-4675,-6-4 2800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7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6022,'-1'2'238,"0"0"1,1 0 0,-1 0 0,1 0-1,0 0 1,0 0 0,-1 0-1,1 0 1,1 0 0,-1 0 0,0 0-1,0 0 1,1 0 0,-1 0-1,1 0 1,0 0 0,-1 0 0,1 0-1,0 0 1,0 0 0,0-1-1,3 4 1,0-2 58,0 0 0,0 0 0,0-1 0,0 0 1,0 0-1,1 0 0,-1 0 0,1 0 0,5 0 0,15 5 417,1-2 0,0-1 0,41 2 1,83-7 699,-61 0-1073,-86 1-397,1 0-1,-1-1 0,1 1 0,-1-1 1,0 1-1,1-1 0,4-2 1,-7 2-264,0 1 0,0-1 1,0 1-1,0-1 0,0 1 1,0-1-1,0 0 0,-1 0 1,1 1-1,0-1 0,0 0 1,-1 0-1,1 0 0,-1 0 1,1 0-1,0-1 0,0-2-6737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8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11 119 2947,'-1'-4'2203,"-1"1"-957,0-1 0,1 0-1,0 0 1,0 0 0,0 1-1,-1-8 1,2 10-1181,0 0 0,1 0 0,-1 0 0,0-1-1,0 1 1,1 0 0,-1 0 0,1 0 0,-1 0 0,1-1-1,-1 1 1,1 0 0,0 0 0,0 0 0,-1 0 0,1 1-1,0-1 1,0 0 0,0 0 0,0 0 0,0 1 0,0-1 0,0 0-1,0 1 1,2-1 0,13-8-87,0 0-1,1 2 0,0 0 1,0 1-1,0 1 1,1 0-1,0 2 1,26-3-1,-43 6 10,0 0 1,-1 0-1,1 0 0,0 1 0,-1-1 1,1 0-1,0 0 0,-1 1 0,1-1 0,0 0 1,-1 1-1,1-1 0,0 0 0,-1 1 1,1-1-1,-1 1 0,1-1 0,-1 1 0,1 0 1,-1-1-1,1 1 0,-1-1 0,0 1 1,1 0-1,-1-1 0,1 2 0,3 27-18,-4-21 125,0 0 1,-1 0 0,0-1 0,-1 1 0,-2 9-1,-5 1 33,-1 0-1,-1-1 1,-1 0-1,0-1 0,-17 18 1,-15 18 118,32-35-218,-2 1 205,-22 37 0,33-50-215,1 0 0,0-1 0,0 1 0,0 0 0,0 0 1,1 0-1,0 0 0,0 0 0,0 0 0,1 1 0,-1-1 0,1 0 0,0 0 0,2 7 0,-1-10-12,0 0-1,0 0 1,0-1-1,0 1 1,1 0-1,-1-1 0,1 1 1,-1-1-1,1 0 1,0 1-1,-1-1 1,1 0-1,0 0 0,0 0 1,0 0-1,0 0 1,0-1-1,0 1 0,0 0 1,0-1-1,0 0 1,0 1-1,0-1 1,0 0-1,3 0 0,5 0-84,-1 1-1,1-1 0,0-1 1,11-2-1,-15 2-568,0-1-1,0 0 1,-1 0-1,1-1 1,-1 1-1,1-1 1,-1-1-1,5-3 1,10-11-6414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9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1 288,'0'0'4063,"19"11"-775,-18-6-2820,0 0-1,0 0 1,0 1-1,0-1 0,-1 0 1,0 0-1,0 1 1,0-1-1,-2 6 1,1 9-477,6 23 123,-1-21-1403,-3 0-3835,-1-18 2449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19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5 609,'0'-1'333,"1"1"1,0-1 0,-1 1-1,1 0 1,-1-1 0,1 1-1,0 0 1,-1-1 0,1 1-1,0 0 1,-1 0 0,1-1-1,0 1 1,-1 0 0,1 0-1,0 0 1,-1 0 0,1 0-1,0 0 1,0 0 0,-1 0 0,1 1-1,0-1 1,-1 0 0,1 0-1,0 0 1,-1 1 0,1-1-1,0 1 1,0 0-123,0 0 0,-1 0 0,1 0 0,-1 0-1,1 0 1,-1 0 0,1 1 0,-1-1 0,0 0 0,0 0 0,1 0 0,-1 1 0,0-1 0,0 0-1,0 2 1,-1 4 47,0 1 1,0 0-1,0-1 0,-5 13 0,-16 37 33,-44 137 555,9 27-1134,52-184-1152,3-10-5315,-2-14-735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0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45 4292,'11'-30'3074,"-10"16"3269,-28 14-3524,23 1-2734,0 0 1,0 0-1,1 1 1,-1-1-1,1 1 1,-1 0 0,1 0-1,0 0 1,-1 0-1,1 0 1,0 1-1,-3 3 1,-33 39 131,34-38-212,-13 17 37,0 1 0,2 1 0,1 1 0,1 0 0,-14 38 0,23-49 0,0 0 1,0 1 0,2-1-1,0 1 1,1 0 0,1 0-1,0 0 1,1 0 0,1 0-1,1-1 1,4 23 0,-4-31-45,1 1 0,0-1 1,0 0-1,1 0 0,0 0 1,1 0-1,5 7 0,-8-11-15,1-1 0,0 0-1,-1 0 1,1 0 0,1 0-1,-1 0 1,0-1 0,1 1-1,-1-1 1,1 0-1,0 0 1,0 0 0,-1-1-1,1 1 1,0-1 0,1 0-1,3 1 1,-1-2-161,-1 1-1,1-1 1,-1 0-1,1 0 1,-1-1-1,1 0 1,-1 0 0,1 0-1,-1-1 1,0 0-1,0 0 1,9-5-1,-10 4-634,0-1-1,-1 1 1,1-1-1,-1 0 1,0 0-1,0 0 1,0-1-1,6-9 1,4-12-7718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0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2787,'8'0'2178,"-1"0"128,-5 0 128,-2 18-96,0 1-192,0 7-832,0 3-546,-15 3-255,-4 5-193,-2-2-224,3-3-128,5-8 32,5-11-736,6-11-866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1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31 6919,'0'-1'200,"0"0"0,0 0 0,0 0 1,0-1-1,0 1 0,0 0 1,0 0-1,0 0 0,-1 0 0,1 0 1,0 0-1,-1 0 0,1-1 1,-1 1-1,1 0 0,-1 0 0,1 1 1,-1-1-1,0 0 0,0 0 1,1 0-1,-1 0 0,0 0 0,0 1 1,-1-2-1,-1 1 210,0 0 0,-1 1 0,1-1-1,0 1 1,0 0 0,0-1 0,0 2 0,-4-1 0,-6 0-114,7 1-197,0 0 0,0 0 0,0 1 0,0-1 0,0 1 0,0 0 0,1 1-1,-1 0 1,1-1 0,-1 2 0,1-1 0,0 1 0,-5 4 0,-4 5 242,0 0 0,-22 28 0,33-37-300,0 0 1,0 1 0,0 0-1,0-1 1,1 1 0,0 0-1,0 0 1,0 1-1,1-1 1,0 0 0,0 1-1,0 6 1,0-9-48,1 0 0,0 1 0,1-1-1,-1 0 1,1 0 0,-1 0 0,1 0 0,0 0 0,0 0-1,0 0 1,1 0 0,-1-1 0,1 1 0,-1 0 0,1-1-1,0 1 1,0-1 0,0 1 0,0-1 0,0 0 0,5 3 0,6 3-85,0-2 0,0 1 0,0-2 0,1 0 0,23 5 0,-23-6 13,0 0 0,-1 0 0,0 1-1,0 1 1,22 12 0,-33-16 79,1 1 0,-1-1 0,0 0 0,0 1 0,-1-1 0,1 1 0,0-1-1,-1 1 1,1 0 0,-1-1 0,0 1 0,0 0 0,0 0 0,-1 0 0,1 0 0,-1 0 0,1 0 0,-1 0-1,0 0 1,0 4 0,-1-2 43,1-1-1,0 1 0,-1 0 1,0 0-1,0 0 0,-1-1 1,1 1-1,-1-1 0,0 1 1,0-1-1,-5 8 0,-105 111 1057,115-151-7869,16-7 1580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70 153 6118,'0'0'3350,"-1"6"-2157,-23 91 3355,-20 136-1590,44-229-2894,0-3-48,2-13-235,-1 1 1,0-1-1,-1 1 1,-2-21-1,0-4-247,2 12 112,2 0 0,0 0 0,2 0 0,0 1 0,2-1 1,0 1-1,16-35 0,-18 47 348,1 1 0,0 1 0,1-1-1,0 1 1,0 0 0,1 0 0,0 1 0,1 0 0,0 0 0,0 0 0,1 1 0,-1 1 0,2-1-1,-1 1 1,1 1 0,-1 0 0,1 0 0,19-5 0,-24 9 6,0-1 0,0 1-1,0 1 1,0-1 0,0 1 0,0 0-1,0 0 1,0 0 0,9 3 0,-12-3-1,0 1 0,-1-1 1,1 1-1,0 0 0,-1 0 1,1 0-1,-1 0 1,1 0-1,-1 0 0,1 0 1,-1 0-1,0 1 0,0-1 1,0 1-1,0-1 0,0 1 1,0-1-1,0 1 0,0-1 1,0 1-1,-1 0 0,1-1 1,0 1-1,-1 0 0,0 0 1,1-1-1,-1 1 0,0 4 1,0 2 1,1 0 206,-1-1 0,0 1 1,0 0-1,-3 14 1,2-19-129,0 0 1,0 0 0,0 0 0,0-1 0,-1 1 0,1 0 0,-1-1 0,0 1 0,0-1 0,0 0 0,0 1 0,0-1 0,-1 0 0,1 0 0,-5 2 0,-22 15 213,-1-2 1,-1-1-1,0-1 1,-1-2 0,-45 12-1,75-24-420,-22 8 400,16 0-1999,9 4-3901,4-5-288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7 1505,'-1'-1'318,"0"1"-1,1-1 1,-1 0-1,0 1 0,0-1 1,1 1-1,-1 0 0,0-1 1,0 1-1,0-1 0,0 1 1,1 0-1,-1 0 1,0 0-1,0-1 0,0 1 1,0 0-1,0 0 0,0 0 1,0 0-1,-1 1 1,-32-1 7227,24 0-6431,6 1-1112,0 0 1,1 0 0,-1 0-1,0 0 1,1 1-1,-1-1 1,1 1 0,0 0-1,0 0 1,0 0-1,0 1 1,0-1-1,0 1 1,-5 5 0,3-3 6,0 1 0,1-1-1,0 1 1,-1 0 0,2 1 0,-7 12 0,9-15-4,-1 0-1,1-1 0,0 1 0,0 0 1,0 0-1,1 1 0,-1-1 0,1 0 1,0 0-1,0 0 0,1 0 0,0 6 1,1-7-13,-1 0 0,1 0 0,-1 0 0,1 0 1,0 0-1,0-1 0,0 1 0,1-1 0,-1 1 1,0-1-1,1 0 0,0 0 0,-1 0 1,1 0-1,5 2 0,38 21 24,-29-18-155,-1 2 0,0 0-1,-1 1 1,21 18 0,-31-24 76,-1 1 0,0-1 0,0 1 0,-1 0 0,1 0 0,-1 1 0,0-1 0,0 0 0,-1 1 0,0 0-1,0 0 1,0 0 0,-1 0 0,1 0 0,-2 0 0,1 0 0,0 10 0,-1-14 47,0 0 0,0 1 0,0-1 0,0 0 1,-1 0-1,1 1 0,-1-1 0,1 0 0,-1 0 0,0 0 0,1 0 1,-1 0-1,-3 4 0,3-5 18,0 0 1,-1 1 0,0-1-1,1 0 1,-1-1-1,1 1 1,-1 0-1,0 0 1,0-1-1,1 1 1,-1-1-1,0 0 1,0 1 0,0-1-1,0 0 1,1 0-1,-5 0 1,-2 0 13,0 0 1,-1-1-1,1 1 1,0-2 0,0 1-1,-10-4 1,15 4 53,-1-1-1,0 0 1,1 0 0,-1 0 0,1-1 0,0 1 0,0-1 0,0 0-1,0 1 1,0-2 0,1 1 0,-1 0 0,1 0 0,-4-7-1,13 8-3181,1 4-1223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4068,'-4'67'7491,"-11"32"-3868,2-22-2454,5-29-699,-30 94 0,32-137-1524,2-8-5830,2-10-1412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2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8136,'6'0'2722,"5"-8"-2145,7 8 1985,3-2-1601,6-1 0,2-5-288,-1-1-353,-1 0-256,-4 1 32,-7 1-256,-5-1-352,-9 3-610,0 3-511,-10 26-10154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5509,'0'14'1890,"0"3"256,2 2-673,21-5-127,8-4-97,3-7-352,5-3-353,1 0 33,-5-3-449,-1-12 32,-7-2-480,-6 1-769,-13 6-2627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7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 8232,'-17'7'6721,"4"12"-4137,7-13-2574,0 1 0,0 0 0,0 0 0,1 0 0,0 1 1,0 0-1,1 0 0,0 0 0,1 1 0,0-1 1,0 1-1,-2 12 0,0 5-13,2 0 1,1 0 0,1 27-1,1-52 1,0-1-1,0 1 0,0 0 0,0-1 0,0 1 1,0 0-1,0-1 0,0 1 0,1-1 1,-1 1-1,0-1 0,0 1 0,1 0 0,-1-1 1,0 1-1,1-1 0,-1 1 0,1-1 1,-1 1-1,1-1 0,-1 0 0,1 1 0,-1-1 1,1 0-1,-1 1 0,1-1 0,0 1 1,22 0-167,-19-1 124,0-1 0,-1 0 0,1 0 0,0 0 0,-1 0 0,1-1 0,-1 1 0,1-1-1,-1 0 1,4-3 0,8-10 18,0-2 0,-1 0-1,-1-1 1,0-1 0,-2 1 0,0-2-1,-1 0 1,8-23 0,-15 30 135,-3 8-6419,0 9 2120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8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6919,'0'1'208,"0"0"0,-1 1 1,0-1-1,1 0 1,-1 1-1,0-1 1,1 0-1,-1 0 1,0 0-1,0 0 1,0 0-1,0 0 1,0 0-1,0 0 1,0 0-1,-1 0 1,1 0-1,0-1 1,0 1-1,-1 0 1,1-1-1,-3 1 0,-36 12 354,36-12-393,-4 0-123,-19 6 1172,26-7-1188,1 1 0,-1-1 0,1 0 0,-1 0 0,1 0 1,-1 0-1,1 1 0,-1-1 0,1 0 0,-1 0 0,1 1 0,0-1 0,-1 0 0,1 1 0,-1-1 0,1 0 1,0 1-1,-1-1 0,1 1 0,0-1 0,-1 0 0,1 1 0,0-1 0,0 1 0,0-1 0,-1 1 0,1-1 0,0 1 1,0-1-1,0 1 0,0-1 0,0 1 0,0-1 0,0 1 0,0-1 0,0 1 0,0 1 0,2-1-27,1 1-1,-1-1 1,0 0-1,1 1 0,-1-1 1,0 0-1,1 0 0,-1-1 1,1 1-1,0 0 1,2 0-1,2 0-15,4 3 45,-1-2-176,-1 1 0,1 1 0,-1-1 0,0 1 0,9 6 0,-16-8 135,0-1-1,0 1 1,0 0-1,0 0 1,-1 0 0,1 0-1,0 0 1,-1 0-1,1 0 1,-1 0 0,0 0-1,0 1 1,0-1-1,0 1 1,0-1-1,0 1 1,-1-1 0,1 1-1,-1-1 1,1 1-1,-1-1 1,0 1 0,0 0-1,-1 2 1,0-3 28,1-1 0,-1 1 0,0-1 1,0 1-1,0-1 0,0 0 0,-1 1 1,1-1-1,0 0 0,0 0 0,-1 0 0,1 0 1,-1 0-1,1 0 0,-1 0 0,1-1 1,-1 1-1,1 0 0,-1-1 0,0 1 0,1-1 1,-4 1-1,-41 7 259,-9-8-240,54 0-700,4-5-4736,5 0 3366,-6 4 936,16-5-4274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8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 4516,'0'0'4212,"0"-8"-1911,0 2-2193,1 1 0,0-1 0,1 1-1,-1 0 1,1 0 0,0 0 0,0 0 0,1 0 0,-1 0-1,1 0 1,0 1 0,7-8 0,7-8 242,26-23 0,-29 30 196,-13 12-471,0-1 1,0 1-1,0 0 1,1 0-1,-1-1 1,0 1-1,1 0 1,-1 0-1,1 0 1,-1 0-1,1 1 1,-1-1-1,1 0 1,0 1-1,-1-1 1,1 1-1,0-1 1,0 1-1,-1 0 1,1 0-1,3 0 1,-3 1-16,-1 0 0,1 0 1,-1 0-1,0 0 0,1 1 0,-1-1 0,0 0 1,0 1-1,0-1 0,0 1 0,0-1 0,0 1 1,0-1-1,-1 1 0,1-1 0,-1 1 1,1 0-1,-1 0 0,1-1 0,-1 4 0,11 87 375,-9-63-372,8 37 0,-12-73-8925,-10-10 2547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9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6887,'44'-74'4228,"-36"74"-3844,9 0 513,3 0-385,5 0-384,0 0-96,7 0 0,-5 0-1057,-2-6-1249,-4-8-833,0-3-416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29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31 2562,'4'9'1308,"-1"0"-1,-1 1 1,1-1-1,-2 0 1,1 1-1,-1 9 1,0-6-1009,-1 0 1,0 0-1,-1 0 0,-1 1 1,0-1-1,-8 23 0,10-34-264,0 0-1,-1 0 1,1-1-1,-1 1 1,0 0-1,1-1 1,-1 1-1,0-1 1,0 1-1,0-1 1,0 1 0,0-1-1,0 0 1,0 1-1,0-1 1,-1 0-1,1 0 1,-1 0-1,1 0 1,-1 0-1,1 0 1,-1 0-1,1-1 1,-1 1-1,0-1 1,1 1-1,-3 0 1,3-2-101,0 0 1,0 0 0,0 0-1,0 0 1,0 0 0,0 0-1,1 0 1,-1-1 0,0 1-1,0 0 1,1 0-1,-1-1 1,1 1 0,-1 0-1,1 0 1,0-1 0,-1 1-1,1-1 1,0 1 0,0 0-1,0-1 1,0-2 0,-1-35-1651,1 39 1710,-1-19-794,1 7 416,0 0 0,1 0-1,3-22 1,-2 29 361,-1 1 1,1-1-1,0 1 1,0 0-1,0 0 0,0 0 1,1 0-1,-1 0 1,1 1-1,0-1 1,0 1-1,1-1 1,5-3-1,-4 2 7,1 2 0,0-1 0,-1 1 0,1 0 0,1 0 0,-1 0 0,0 1-1,0 0 1,11-2 0,1 2-24,0 0-1,22 2 1,-40 0 39,1-1 35,0 1-1,0 0 0,-1 0 1,1 0-1,0 0 1,-1 0-1,1 0 1,0 0-1,-1 0 0,1 0 1,0 0-1,0 0 1,-1 1-1,1-1 1,0 0-1,-1 0 0,1 1 1,0-1-1,-1 0 1,1 1-1,-1-1 1,1 1-1,-1-1 0,1 0 1,-1 1-1,1 0 1,-1-1-1,1 1 1,-1-1-1,1 1 1,-1-1-1,0 1 0,1 0 1,-1-1-1,0 1 1,0 0-1,0-1 1,1 1-1,-1 0 0,0 0 1,0-1-1,0 1 1,0 0-1,0-1 1,0 1-1,0 0 0,0-1 1,-1 1-1,1 0 1,0 0-1,-1 2 145,0-1-1,0 0 1,0 0-1,0 0 1,-1 1-1,1-1 1,0-1-1,-1 1 1,0 0 0,1 0-1,-1 0 1,0-1-1,-2 2 1,-87 54 2240,90-56-2438,1-1 0,-1 0 0,1 1 1,0-1-1,-1 1 0,1-1 0,-1 1 0,1-1 0,0 1 0,-1 0 0,1-1 0,0 1 1,0-1-1,-1 1 0,1 0 0,0-1 0,0 1 0,0-1 0,0 1 0,0 0 0,0-1 1,0 1-1,0 0 0,0-1 0,0 1 0,0 0 0,0-1 0,0 1 0,1-1 0,-1 1 1,0 0-1,0-1 0,1 1 0,-1-1 0,1 1 0,-1-1 0,0 1 0,1-1 0,-1 1 1,1-1-1,-1 1 0,1-1 0,-1 0 0,1 1 0,-1-1 0,1 0 0,-1 1 0,1-1 1,0 0-1,0 0 0,48 1 75,-36-2-48,-1 1 0,1 1 0,-1 0-1,0 0 1,19 5 0,-29-5 15,-1-1 0,1 1 1,-1 0-1,1 0 0,-1 0 1,1 0-1,-1 0 0,0 0 1,1 1-1,-1-1 0,0 0 1,0 1-1,0-1 0,0 0 1,0 1-1,0 0 0,0-1 0,-1 1 1,1-1-1,0 3 0,7 40 909,-8-39-849,0 0-1,1 0 0,0 0 0,0 0 0,0 0 0,0 0 1,1 0-1,2 5 0,-4-10-138,0 0 0,0 0 1,0 1-1,0-1 0,0 0 1,1 0-1,-1 0 0,0 0 1,0 0-1,0 1 0,0-1 1,0 0-1,0 0 0,0 0 0,1 0 1,-1 0-1,0 0 0,0 1 1,0-1-1,0 0 0,0 0 1,1 0-1,-1 0 0,0 0 0,0 0 1,0 0-1,0 0 0,1 0 1,-1 0-1,0 0 0,0 0 1,0 0-1,1 0 0,-1 0 1,0 0-1,0 0 0,0 0 0,0 0 1,1 0-1,-1 0 0,0 0 1,0 0-1,5-10-3393,3-17-1269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30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4388,'8'34'5704,"-10"26"-2794,1-27-1883,2-4-433,0 26 185,-1-51-743,0 0 0,-1 0-1,1-1 1,-1 1 0,0-1 0,0 1 0,0 0 0,0-1 0,-1 1-1,-3 5 1,5-9-81,0 0-1,0 1 0,0-1 0,-1 0 0,1 0 1,0 1-1,0-1 0,0 0 0,0 0 1,-1 1-1,1-1 0,0 0 0,0 0 1,-1 0-1,1 0 0,0 1 0,0-1 1,-1 0-1,1 0 0,0 0 0,-1 0 1,1 0-1,0 0 0,-1 0 0,1 0 1,0 0-1,0 0 0,-1 0 0,1 0 1,0 0-1,-1 0 0,1 0 0,0 0 0,-1 0 1,1 0-1,0 0 0,0 0 0,-1 0 1,1-1-1,0 1 0,0 0 0,-1 0 1,1 0-1,0-1 0,-8-11-3527,0-9-1306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30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8104,'2'4'1537,"6"-3"-544,7 3 705,1-4-545,5 0 64,4 0-384,4 0-289,1 0-256,-1 0 33,-4 0-193,-8 0-128,-5-2-416,-4 2-1154,-5 0-1633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9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3 13677,'-27'-2'2210,"7"2"-1537,6 0-385,7 4-640,7 18-898,0 4-1472,0 7-4357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4708,'2'0'254,"0"0"-1,0 1 1,0-1-1,0 0 1,-1 1-1,1 0 0,0-1 1,0 1-1,-1 0 1,1 0-1,0 0 1,-1 0-1,1 0 0,-1 0 1,1 1-1,-1-1 1,0 0-1,1 1 1,-1-1-1,0 1 0,0 0 1,0-1-1,0 1 1,0 0-1,-1-1 1,1 1-1,0 0 0,-1 0 1,1 0-1,-1-1 1,0 1-1,0 3 1,2 10 438,-1 1 0,0-1 0,-3 19 1,1-8 191,-7 209 104,7-219-1156,0-12-325,1 0 1,0 0 0,0 0-1,0 0 1,0 0 0,2 8 0,2-9-3929,2-3-2278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4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6694,'1'0'95,"-1"1"-1,0-1 1,1 1-1,-1-1 1,0 0-1,1 1 1,-1-1-1,1 0 1,-1 1-1,1-1 0,-1 0 1,1 0-1,-1 1 1,1-1-1,-1 0 1,1 0-1,-1 0 1,1 0-1,-1 0 1,1 0-1,-1 0 1,2 0-1,365-13 3408,-278 17-3221,116 20 0,-98-9-288,129 2-201,-236-17-70,-1 4-6325,-4-1 2081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3331,'3'0'1671,"140"-7"3386,6-1-3809,242 19-367,-241-9-1154,-149-2-122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5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3171,'0'-1'73,"0"0"0,1 0 0,-1 0 0,0 0 0,1 0 1,-1 0-1,1 0 0,-1 1 0,1-1 0,-1 0 0,1 0 0,0 0 0,0 0 0,-1 1 0,1-1 1,0 0-1,0 1 0,0-1 0,-1 1 0,1-1 0,0 1 0,0-1 0,0 1 0,0-1 0,0 1 1,0 0-1,0 0 0,0-1 0,0 1 0,0 0 0,1 0 0,0 0 0,45-1 2146,-33 2-1693,227 8 2613,-189-6-2824,39-1 117,166-17 1,-214 12-1330,-42 3-150,-1 10-2962,0 3-667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7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42 119 2819,'-3'-11'9302,"-4"6"-5750,-14 4-3671,11 1 1061,10 2-960,0-1 1,-1 1 0,1-1 0,0 1-1,1-1 1,-1 1 0,0-1 0,0 1-1,1-1 1,-1 1 0,0-1 0,2 3-1,1-2 14,0 0 0,0-1 1,0 1-1,0-1 0,1 0 0,-1 0 0,0 0 0,0 0 0,1 0 0,-1-1 0,1 1 0,-1-1 0,1 0 0,-1 0 0,0-1 0,1 1 0,-1-1 0,1 1 0,-1-1 0,0 0 0,0 0 0,1-1 0,-1 1 0,0-1 1,0 1-1,4-4 0,-4-1 21,0 0-1,0 1 1,0-1 0,-1-1 0,0 1 0,0 0 0,-1 0 0,0-1 0,0 1 0,0-1 0,-1 1-1,0-1 1,-1-9 0,1 7 24,0 8-69,0 0 1,0 1-1,-1-1 0,1 0 1,0 0-1,-1 1 0,1-1 0,0 0 1,-1 1-1,1-1 0,-1 0 1,1 1-1,-1-1 0,1 1 0,-1-1 1,0 1-1,1-1 0,-1 1 0,1-1 1,-1 1-1,0 0 0,0-1 1,1 1-1,-1 0 0,0-1 0,0 1 1,1 0-1,-1 0 0,0 0 0,0 0 1,1 0-1,-1 0 0,0 0 1,0 0-1,0 0 0,1 0 0,-1 0 1,0 1-1,0-1 0,1 0 1,-1 0-1,0 1 0,1-1 0,-1 1 1,0-1-1,1 0 0,-1 1 0,0-1 1,1 1-1,-1-1 0,1 1 1,-1 0-1,1-1 0,-1 1 0,1 0 1,-1-1-1,1 1 0,0 0 0,-1-1 1,1 1-1,0 1 0,0 1-511,-1-3 310,1 1 0,0 0-1,0-1 1,0 1 0,0 0 0,0 0 0,0-1 0,0 1-1,0 0 1,0-1 0,1 1 0,-1 0 0,0-1-1,0 1 1,0 0 0,1-1 0,-1 1 0,0-1 0,1 1-1,-1 0 1,1-1 0,-1 1 0,1-1 0,-1 1 0,1-1-1,-1 1 1,1-1 0,0 1 0,19 0-5868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8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47 3363,'-8'-4'3071,"5"3"-2187,1-1-1,-1 1 0,0 0 0,0 0 0,1 0 0,-1 0 0,0 0 0,0 1 0,0-1 0,-4 1 1,6 1-865,0-1 1,-1 1 0,1 0 0,0-1 0,-1 1 0,1 0 0,0 0-1,0 0 1,0 0 0,0 0 0,0 0 0,0 1 0,0-1 0,0 0-1,0 0 1,1 1 0,-1-1 0,1 0 0,-1 1 0,1-1 0,-1 1-1,1-1 1,0 0 0,-1 3 0,0 3-122,-1 0 1,2 0-1,-1 0 0,1 11 1,0-14-48,1-4 149,0 0 0,0 0 0,0 0 0,0 0 0,0 0 0,0 0 0,0 0 0,0 0 0,0 0 0,0 0 0,0-1 0,0 1 0,0 0 0,0-1 0,0 1 0,0 0 0,1-2 0,0-3 56,1-1 0,-1 0 0,0 0 0,-1 0 0,0 0 0,0-1 0,0 1 0,0 0 0,-1 0 0,0-1 0,-2-7-1,2 0 102,0 13-157,0 0 0,0 1 0,-1-1 0,1 0-1,0 1 1,-1-1 0,1 1 0,0-1 0,-1 0 0,1 1 0,-1-1 0,1 1 0,-1-1 0,1 1 0,-1-1 0,0 1-1,1-1 1,-1 1 0,1 0 0,-1-1 0,0 1 0,1 0 0,-1 0 0,0-1 0,0 1 0,1 0 0,-1 0 0,0 0-1,1 0 1,-1 0 0,0 0 0,0 0 0,0 0 0,-29 5-680,21 0-128,0 2 1,0-1 0,0 1-1,1 1 1,0-1-1,1 2 1,0-1 0,0 1-1,-9 15 1,15-23 622,-29 43-4934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8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71 3203,'-10'-10'2548,"-1"1"4435,9 10-4716,3 9-2433,1-5 183,0 0 0,0 0 0,1 0 0,0-1 0,-1 1 0,2-1 0,-1 1-1,0-1 1,1 0 0,0 0 0,7 5 0,-9-7 7,0 0 0,0 0-1,0-1 1,1 1 0,-1-1 0,0 1 0,1-1 0,0 0-1,-1 0 1,1 0 0,0 0 0,-1-1 0,1 1 0,0-1-1,0 1 1,0-1 0,-1 0 0,1 0 0,0-1 0,0 1-1,0 0 1,-1-1 0,1 0 0,0 1 0,3-3-1,-3 1-24,0-1 0,0 0 0,-1 0 0,1 0 0,-1-1 0,1 1 0,-1-1 0,0 1 0,0-1 0,0 0 0,-1 0 0,1 1 0,0-6 0,15-28-1928,1 15-1471,4-2-1885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49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5189,'-3'6'6105,"7"35"-5655,1-28-117,0 1-1,1-1 0,1 0 0,0 0 0,11 15 0,48 55 462,48 39-267,-24-28 30,-88-94-1391,-5-8-312,-6-11-1764,0 1-1473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0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134 197 2883,'-24'-5'7840,"5"-8"-3324,16 9-4273,0 0 1,0 0-1,1 0 0,-1-1 0,1 1 1,0-1-1,0 1 0,-2-7 1,0-5-462,1 0 1,1 0-1,0-1 0,1-22 1,1 37 212,0 1 1,0 0-1,0-1 1,0 1-1,0 0 1,0-1-1,1 1 1,-1 0-1,1-1 1,-1 1-1,1 0 1,-1 0-1,1-1 1,0 1-1,-1 0 1,1 0-1,0 0 1,0 0-1,2-2 1,-2 3 2,0-1 1,-1 1-1,1 0 1,0-1-1,0 1 1,0 0 0,0 0-1,0 0 1,0 0-1,0 0 1,0 0-1,0 0 1,0 0-1,-1 0 1,1 0 0,0 0-1,0 0 1,0 1-1,0-1 1,0 0-1,0 1 1,-1-1-1,1 1 1,0-1 0,0 1-1,0-1 1,-1 1-1,1 0 1,1 1-1,15 13 20,1-1-1,0-1 0,1 0 1,0-1-1,1-1 0,1-1 1,35 12-1,-51-18 299,-11 0 352,-11 0-88,-16 1-165,0 1-1,0 2 0,1 1 0,-50 21 1,78-28-407,0 0 0,1 0 0,-1 1 1,1-1-1,0 1 0,0 0 0,0 0 0,0 0 1,0 0-1,-3 6 0,-3 15-1621,8-23 1084,1 1 0,0 0 0,0 0 1,0 0-1,0 0 0,0 0 0,0 0 0,0 0 0,1 0 0,0 2 0,3-2-5450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3651,'68'2'5916,"2"4"-3513,-19-1-2195,0-3 0,55-3-1,-78-7 227,-27 8-574,0-1 1,0 1-1,0 0 0,0-1 0,0 1 0,0-1 1,0 0-1,0 1 0,0-1 0,0 0 1,0 1-1,0-1 0,-1 0 0,1 0 0,0 0 1,-1 0-1,1 0 0,-1 1 0,1-1 0,-1 0 1,1 0-1,0-2 0,-1-2-3330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1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5189,'0'0'2861,"0"4"-1756,6 163 3289,-10-93-3883,-3-1 0,-25 109-1,-2 11 18,26-110-560,5-141-6096,3 20 2605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0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4612,'0'0'3823,"0"3"-523,4 15-1481,6 50-474,-2 0-1,-4 1 0,-5 71 1,5 82-1438,-4-213-3077,0-19-707,0-11-1189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3011,'4'-23'6717,"8"9"-3632,-8 12-2954,0 1-1,0-1 0,0 1 1,0 0-1,0 0 0,0 0 1,0 0-1,7 0 1,43-1 179,84 7 1,-11 1-286,-95-6 7,-16-2-26,1 2 0,-1 0 0,1 1 0,-1 1 0,0 0 0,0 1 0,18 6 0,-30-7 74,-1 0 1,0 0-1,0 1 1,0-1-1,0 1 1,0 0 0,-1 0-1,1 0 1,-1 0-1,0 0 1,0 0 0,0 1-1,0-1 1,0 1-1,-1-1 1,1 1-1,-1 0 1,0-1 0,0 7-1,3 10 24,-2 1-1,1 31 1,-2-21 88,5 337-68,-8-223-40,-20-145-180,-33-2-1208,-69-12 0,2-1 730,-138 6 1652,258 9-1091,1 0-1,0 0 0,-1 0 0,1-1 0,-1 1 0,1 0 1,0 0-1,-1-1 0,1 1 0,0-1 0,-1 1 0,-1-2 0,2 1-154,1 1-1,-1-1 1,1 1-1,-1-1 1,1 1-1,0-1 1,-1 1-1,1-1 1,0 0-1,-1 1 1,1-1-1,0 0 1,0 1-1,0-1 1,0 0-1,-1 1 1,1-1-1,0 0 1,0 0-1,0-13-4742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3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9 342 3940,'0'0'176,"0"0"0,-1 0 0,1 0 0,-1 0 0,1 0 0,0-1 1,-1 1-1,1 0 0,0 0 0,-1 0 0,1-1 0,0 1 0,-1 0 0,1-1 0,0 1 1,-1 0-1,1-1 0,0 1 0,0 0 0,0-1 0,-1 1 0,1 0 0,0-1 1,0 1-1,0-1 0,0 1 0,0 0 0,0-1 0,0 0 0,-2-20 969,8-19-1130,6 1 578,2 1-1,1 0 1,2 1-1,43-68 1,-59 104-580,-1 0 0,1 0 1,-1 0-1,1 0 0,-1 0 0,1 1 1,0-1-1,0 0 0,-1 0 0,1 1 1,0-1-1,0 0 0,0 1 0,0-1 1,0 1-1,0-1 0,0 1 0,0 0 1,0-1-1,0 1 0,1-1 0,-1 2-4,0-1 0,0 0 0,0 1 0,0-1 0,0 0 0,0 1 0,-1-1 0,1 1 0,0-1 0,0 1 0,-1 0 0,1-1 0,0 1 0,-1 0 0,1-1 0,0 1 0,-1 0 0,1 0 0,0 1 0,3 7 94,1 1 0,-2 0 0,5 18 0,-2-10 252,4 13-146,-2 0 0,-1 1 0,-2 0 0,-1 0 0,-1 0 0,-3 56 0,0-97-1313,0 0-1,-1 0 1,0 0-1,0 0 1,-1 0-1,0 0 1,-1 1 0,-4-11-1,-7-9-3336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3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 1858,'0'0'6854,"2"0"-5797,11 0 353,4 0 191,3 0-608,3 0-64,0-4-449,4-2-384,-2 1-96,3-1-224,-3 1-1025,-2-3-1249,-3-3-898,-3-4-3362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4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1 1441,'-25'55'7407,"-3"-1"-3571,10-20-2360,-18 45 0,-6 30-494,12-33-1017,-22 85 1,50-147 44,2-11-4852,1-21-6715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4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12 5125,'-1'0'261,"0"0"0,0 1 0,0-1 0,0 1 0,0-1 0,0 1 0,0 0 0,0-1 0,1 1 0,-1 0 0,0 0 1,0 0-1,1-1 0,-1 1 0,0 0 0,1 0 0,-1 0 0,1 0 0,-1 0 0,1 0 0,0 0 0,-1 2 0,-10 34-83,5-19 500,-21 57 707,-22 98 0,48-170-1433,3-21-327,1 0 1,1 0-1,0 0 0,1 1 0,1-1 0,0 1 0,14-25 0,-6 14-1133,10-38-1,-18 46 1236,-4 10 592,1 0 0,0 0 0,8-17 1613,-9 34-1859,1-1 0,0 0 1,-1-1-1,2 1 0,6 9 1,-9-13-98,24 30 103,-15-21-73,-1 1 0,15 23 0,-22-32 0,-1 1-1,1-1 1,-1 0 0,0 0-1,0 1 1,0-1-1,0 0 1,-1 1-1,1-1 1,-1 1 0,0-1-1,0 1 1,0-1-1,0 1 1,-1-1-1,1 1 1,-2 3 0,1-4 43,-1-1 0,1 0 1,-1 1-1,0-1 0,0 0 0,1 0 1,-1 0-1,-1 0 0,1 0 1,0 0-1,0-1 0,-5 3 1,-35 17 595,33-17-485,-139 51 1970,124-47-1761,16-4-1276,17-6-3920,10-9 428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5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6662,'0'2'6374,"2"-2"-6181,15 0 351,6 0 481,4 0-448,0 0-33,0 0-320,-6 0-64,-2-2-160,-5-3 0,-3-1-768,-5-1-2467,-6-2-3780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6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3812,'34'3'4917,"12"5"-3803,61 6-1391,329-7 105,-292-8 179,-70-2 959,-74 3-1041,-6 0-8487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7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 3844,'0'0'2386,"-5"0"2421,-19 0-2856,22 0-1932,1 1-1,-1-1 1,1 0-1,-1 1 1,1 0-1,0-1 0,-1 1 1,1 0-1,0-1 1,-1 1-1,1 0 1,0 0-1,0 0 1,0 0-1,0 0 1,0 1-1,0-1 0,0 0 1,0 0-1,0 1 1,0-1-1,1 0 1,-1 1-1,1-1 1,-1 2-1,-1 3 38,1-1 0,0 1 1,0-1-1,0 1 0,1 8 0,0-14-47,1 1 1,-1 0-1,1-1 0,0 1 1,0 0-1,-1-1 1,1 1-1,0-1 0,0 0 1,-1 1-1,1-1 0,0 1 1,0-1-1,0 0 0,0 0 1,0 0-1,0 1 0,-1-1 1,1 0-1,0 0 1,0 0-1,0 0 0,0 0 1,0-1-1,1 1 0,-1 0-113,0 0-1,1 0 1,-1 0-1,0 0 1,0 0-1,0 0 1,1-1-1,-1 1 1,0 0 0,0-1-1,0 1 1,0-1-1,0 1 1,0-1-1,0 1 1,0-1-1,0 0 1,0 0-1,0 1 1,0-1-1,1-1 1,-1-5-2010,-1 1-988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8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2659,'9'3'3349,"16"-2"-2898,-21-1 105,334 5 2974,168-1-4477,-466-8 673,49-9-1,-35 4 237,-42 7 1475,-13 0 271,-8 1-1563,-4 0-3397,0 1-832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3:58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2755,'0'1'87,"1"0"0,-1 0 0,1 0 0,-1-1 0,1 1 0,-1 0 0,1 0 0,-1-1 0,1 1 0,0 0 0,-1-1 0,1 1 0,0-1 0,0 1 0,-1-1 0,1 1 0,0-1 0,0 1 0,0-1 1,0 0-1,0 1 0,0-1 0,1 0 0,29 8 787,-20-6-560,39 8 105,1-3-1,-1-2 0,1-2 0,65-4 0,-38 0-304,280-12-450,-205 13 3192,-152 0-2856,-5 0-6401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3:41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5285,'28'1'9132,"21"-1"-4319,-29 0-4574,-1 0 0,1-2 0,0 0 0,26-8 0,-41 9-223,5-3-62,1 1 1,0 0 0,-1 1-1,1 1 1,13-2-1,-22 7-4118,-2 9-1142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1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2883,'79'0'2229,"170"3"476,-190 1-2528,-1 3 1,70 16-1,-96-15-58,-11-2 81,0-1 0,1-1-1,39 3 1,-61-7-136,-8 0-3074,-7 0-909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1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0 168 4676,'4'1'28,"1"0"0,-1 0 0,1 0 0,-1-1 0,1 0 0,-1 1 0,1-1 0,6-1 0,-5 0 62,11 2 124,-1-2 0,1 0 1,-1-1-1,1-1 0,-1 0 0,0-1 0,21-9 1,60-27 170,60-24 621,-127 53-864,1 2 0,0 1 0,38-4 0,-62 12-520,-8 1-604,-7 2-1891,1-3-848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1217,'0'4'4708,"0"-12"-8263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14 108 3395,'-9'3'7886,"5"4"-4688,4 15-3273,1-10 821,-1-11-727,1-1 1,-1 1-1,1-1 0,0 1 0,-1-1 0,1 1 0,0-1 0,-1 1 0,1-1 1,0 0-1,0 1 0,0-1 0,-1 0 0,1 1 0,0-1 0,0 0 0,0 0 0,0 0 1,-1 0-1,1 0 0,0 0 0,0 0 0,1 0 0,23-4 291,-22 1-292,1-1 0,-1 1 0,1-1 0,-1 1 0,0-1 0,-1 0 0,1 0 0,-1 0 0,1-1 0,-1 1 0,-1 0 0,1-1 0,0 0 0,1-8 0,0-3 84,-1 0 0,-1-1 0,0-17 0,-2 33-58,-1 1 0,1 0 1,-1-1-1,0 1 0,1 0 0,-1-1 0,1 1 1,-1 0-1,0 0 0,1 0 0,-1 1 0,0-1 1,1 0-1,-1 1 0,1-1 0,-1 1 0,-2 1 0,0 0-102,0 1 0,0 0 0,1 0 0,-1 1 0,1-1-1,0 1 1,0 0 0,0-1 0,1 1 0,-1 1-1,1-1 1,0 0 0,0 0 0,0 1 0,-1 5-1,1-2-1457,1 0-1,-1 0 0,1 0 0,0 14 1,1-7-4703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2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79 241 9001,'13'-21'4641,"-8"11"-4445,0 0 0,-1 0 0,-1 0 0,0 0-1,0-1 1,-1 1 0,2-20 0,-4 28-181,0-1 0,0 1-1,0 0 1,0-1 0,0 1-1,-1 0 1,1 0 0,-1-1 0,0 1-1,1 0 1,-1 0 0,0 0 0,0 0-1,-1 0 1,1 0 0,-2-2 0,0 1-255,0 0 1,-1 1 0,0-1 0,1 1 0,-1 0 0,0 0 0,-5-1-1,-1-1-537,4 1-79,1 1 0,0-1 0,0 0 0,0 0 0,0-1 0,1 0-1,-6-5 1,-10-16-4648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5701,'682'4'4922,"-562"-12"-9972,-132 8 886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19 6118,'0'0'157,"0"0"1,0 0-1,-1 0 0,1 0 1,0 0-1,0 0 1,-1 0-1,1 1 0,0-1 1,0 0-1,0 0 1,-1 0-1,1 0 0,0 0 1,0 1-1,0-1 1,-1 0-1,1 0 0,0 0 1,0 0-1,0 1 1,0-1-1,-1 0 0,1 0 1,0 1-1,0-1 1,0 0-1,0 0 0,0 1 1,0-1-1,0 0 1,0 0-1,0 1 1,0-1-1,0 0 0,0 0 1,0 1-1,-3 21 1992,3 34-2490,0-43 773,12-18-1478,-9 0 687,-1 0 0,0-1 0,0 1 0,0 0 0,-1-1 0,1 1 0,-1-1-1,-1 1 1,1-1 0,-1 0 0,0 1 0,-1-8 0,1 11 137,0-29-2864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37 5830,'-4'6'556,"2"-1"0,-1 1 0,1 0 0,0 0 1,0 0-1,0 0 0,1 1 0,0-1 1,0 0-1,1 1 0,0-1 0,1 12 0,-1-5-233,0-13-312,0 1 0,0-1 0,0 1-1,0-1 1,0 1 0,0-1-1,0 1 1,0-1 0,0 1 0,0-1-1,1 1 1,-1-1 0,0 0 0,0 1-1,1-1 1,-1 1 0,0-1 0,0 0-1,1 1 1,-1-1 0,0 1-1,1-1 1,-1 0 0,1 0 0,-1 1-1,1-1 1,-1 0 0,0 0 0,1 1-1,-1-1 1,1 0 0,-1 0 0,1 0-1,-1 0 1,1 0 0,-1 0-1,1 0 1,-1 0 0,1 0 0,-1 0-1,1 0 1,-1 0 0,1 0 0,-1 0-1,1 0 1,0-1 0,0 1 12,0 0 1,0-1-1,1 1 0,-1-1 1,0 1-1,0-1 1,0 1-1,0-1 0,0 0 1,0 0-1,0 1 1,0-1-1,0 0 0,0 0 1,0 0-1,1-2 1,0-2-24,0 0 1,0 0 0,0 0 0,-1 0 0,0-1 0,0 1 0,-1 0-1,1 0 1,-1-1 0,0 1 0,-1 0 0,-1-10 0,1 12-189,0 0-1,0 0 1,0-1 0,-1 1-1,1 0 1,-1 0 0,0 0 0,-3-4-1,2 4-464,0 0 0,0 0 0,0 1 0,-1-1 0,1 1 0,-1-1 0,-6-2 0,-4-1-2561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4:03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4260,'-2'19'9123,"2"0"-6826,0-7-2843,6-14-4851,5-12 1073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5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0 384,'0'6'6461,"0"19"-5256,-1-12-1288,1 11 812,1-10-4199,1-5-763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4068,'3'39'7682,"10"20"-5313,2 11-2181,24 193 138,-34-239-288,-5-15-7267,0-17 4239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6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40 2242,'-1'0'138,"1"0"1,0 0-1,-1 0 0,1 0 1,0 0-1,-1 0 0,1 0 1,0 0-1,-1 0 0,1 0 1,0 0-1,-1 0 0,1 0 1,0 0-1,-1-1 0,1 1 1,0 0-1,0 0 0,-1 0 1,1 0-1,0-1 0,0 1 1,-1 0-1,1 0 0,0 0 1,0-1-1,-1 1 0,1 0 1,0-1-1,0 1 0,0 0 1,0 0-1,-1-1 0,1 1 1,0 0-1,0-1 0,0 1 1,0 0-1,0-1 0,0 1 1,0 0-1,0-1 0,0 1 1,0-1-1,16-7 1115,29-3-1118,30 5 423,102 4 0,21-1-1189,-165 3-4114,-27 0 2097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6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2114,'0'0'9630,"0"7"-8802,9 260-43,-9-74-1981,2-210-4821,2-9 2019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28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24 288,'-4'-3'2724,"-10"-9"200,13 5 2367,4 6-5241,0 1 0,0-1 0,-1 1 0,1 0 0,0 0 0,0 0 0,0 1 0,0-1 0,0 1 1,-1-1-1,5 2 0,5 1-48,86-1 238,-96 1-122,0 1 1,0-1-1,-1 0 0,1 1 1,-1-1-1,0 1 0,0 0 1,0-1-1,0 1 0,-1 0 1,1 5-1,3 289 106,-1-251-247,-3-44 20,1 0 1,-1 0-1,1 0 1,0 0-1,0 1 1,0-1-1,0 0 1,1-1-1,-1 1 1,1 0-1,3 5 1,-2-6-10,1 0 1,0 1-1,0-1 0,-1-1 0,1 1 1,0 0-1,0-1 0,1 0 0,-1 0 1,0 0-1,6 0 0,54 1 15,-45-3 194,329 12-27,-321-9-175,53 8 0,-53-5 13,53 3 0,258-5-24,-250 10 21,-87-13-19,1 1 0,-1-1 0,1 0 0,-1 0 0,1 0 0,-1 0 0,1-1 1,-1 1-1,1 0 0,-1-1 0,1 1 0,-1-1 0,0 1 0,1-1 0,-1 1 0,0-1 0,3-1 0,-4 0-7,1 0 1,0 0-1,-1 0 1,1 0-1,-1 0 1,0 0-1,1 0 0,-1 0 1,0 0-1,0 0 1,-1-3-1,1-4 33,0-379-535,-8 342 2520,5 46-984,10 0-1156,14 0 54,-9 1 86,1-1 1,0-1-1,-1 0 1,25-5-1,-35 5 6,0 0-1,0 1 1,0-1-1,0 1 1,0 0-1,0 0 1,0 0-1,-1 0 1,1 0-1,0 0 0,4 1 1,-5-1-2,-1 1-1,1-1 1,0 1 0,0-1-1,0 1 1,-1-1 0,1 1 0,0 0-1,-1-1 1,1 1 0,-1 0-1,1-1 1,0 1 0,-1 0 0,0 0-1,1 0 1,-1-1 0,1 1 0,-1 0-1,0 0 1,0 0 0,0 0-1,1 0 1,-1 0 0,0 1 0,11 322 84,-12-300-86,0-13 7,1 1-1,1-1 1,-1 1-1,5 18 1,-3-27-14,1-1 1,-1 1 0,1 0 0,0-1-1,0 0 1,0 1 0,0-1 0,0 0 0,1-1-1,3 2 1,5 5 1,0-2-5,0 0 0,0-1 0,1 0 0,-1-1 0,20 4 0,13 4 8,-35-9-59,1-1 1,-1 0-1,1-1 1,18 0-1,-25-1-71,0 1 0,0-1 0,0-1-1,0 1 1,0-1 0,0 1 0,0-1-1,0 0 1,0-1 0,-1 1 0,1-1-1,0 0 1,-1 1 0,8-6 0,-6-3-2579,-3-1-1447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18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1 737,'0'0'3363,"34"0"-694,-28 0-2615,1 1 0,-1 1 0,1-1-1,10 5 1,9 2 8,-7-4 130,1-2 0,0 0 1,23 0-1,-31-2-58,-1 2 0,1 0-1,21 6 1,20 3 260,66 10 748,-34-4-747,-34-11-139,0-1 1,0-3-1,71-6 0,-57-9-171,0-6-31,52-1 10,-11-2-96,-81 18 41,0 2 0,32 0 0,22-1 49,-32 0 156,80 6 1,-28 0 168,8 2-296,112 20 1,-99-10-50,-59-1-918,-49-10 151,0-1-1,0 0 1,1-1 0,17 2-1,-22-4-5174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3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0 388 1505,'30'1'6124,"182"12"-1987,44-13-3854,-254 0-263,-1 0-1,0-1 1,0 1 0,1-1 0,-1 1 0,0-1 0,0 1-1,0-1 1,0 0 0,0 0 0,0 0 0,0 0 0,0 1 0,0-1-1,0 0 1,-1-1 0,1 1 0,0 0 0,-1 0 0,1 0-1,0 0 1,-1 0 0,0-1 0,1 1 0,-1 0 0,0 0-1,1-1 1,-1 1 0,0 0 0,0-1 0,0-1 0,0-54 67,0 41 109,0-247 5308,3 250-5333,634 13-129,-624 0-35,198-4-56,18-11 107,-83 14-83,-76 2-3,-69-1-25,6 1 59,1 0 0,0-1 0,0 1 0,0-2 0,-1 1 0,9-2 0,-14 11 9,-1 0 0,0 0 0,0 0 0,-2 15 0,1-21-20,0 267 154,0-269-117,0 34-48,-1-33 27,-1 1 0,1 0 0,0-1 1,0 1-1,0 0 0,0-1 0,0 1 0,1 0 0,-1 0 0,1 0 0,0 0 0,0 3 0,0-6-21,0 1-8,0 0 16,0 0 0,0 0 1,1 0-1,-1 0 0,0 0 0,1-1 0,-1 1 1,1 0-1,-1 0 0,1 0 0,-1 0 1,1-1-1,-1 1 0,1 0 0,0 0 0,-1-1 1,1 1-1,0-1 0,1 2 0,13 3 25,-11-2-30,1-1 1,0-1-1,1 1 0,-1-1 0,0 0 0,0 0 0,9 0 0,-13-1 27,0-1 0,1 1 0,-1-1-1,0 0 1,0 1 0,1-1 0,-1 0 0,0 0-1,0 0 1,0 0 0,0 0 0,0 0 0,0 0-1,0 0 1,-1 0 0,1 0 0,0-1 0,0 1 0,-1 0-1,1-1 1,0-1 0,11-31 20,-11 30 7,7-29 7,-3-1-1,0-1 1,-2 1-1,-3-52 0,0 85 17,0 37-13309,0-23 8941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5:35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5 378 1409,'-1'-7'9979,"-2"-23"-8566,3-193 5255,53 223-6846,206-5 223,34 3-664,-152 4-327,-124-3 805,0-1-1,-1 0 0,1-1 0,29-10 0,-21 7 29,4 0-343,0 2 0,0 1 0,1 1 0,35 3 0,-28-1 393,11-2 138,-17 0 85,-30 2 0,-2 65-127,0-13 109,1 0 0,14 92 0,-6-116-147,-6-21-5,0 0 0,-1 0 1,1 0-1,0 14 1,25 4-130,-13-15 123,-11-9 24,0 1 1,0 0-1,0 1 0,-1-1 0,1 0 1,0 1-1,-1-1 0,3 5 1,-4-7 7,-1 0 1,0 1 0,0-1 0,1 0 0,-1 0 0,0 1 0,1-1 0,-1 0 0,0 0-1,1 0 1,-1 0 0,1 0 0,-1 0 0,0 1 0,1-1 0,-1 0 0,0 0 0,1 0-1,-1 0 1,1 0 0,-1 0 0,0 0 0,1-1 0,-1 1 0,1 0 0,-1 0 0,0 0-1,1 0 1,-1 0 0,0-1 0,1 1 0,-1 0 0,0 0 0,1 0 0,-1-1 0,0 1 0,0 0-1,1-1 1,-1 1 0,1-1 0,16-16-141,-11 10 132,14 0-133,-11 3 28,-7-16 52,-2 13-11,-1 0-1,-1-1 1,0 1 0,0 0-1,0 0 1,-1 0 0,0 0-1,0 1 1,0-1 0,-6-7-1,2 4-226,1-1 1,1 0-1,-5-13 0,3-10 483,0 0-1,3 0 1,0 0-1,3-1 1,2-44 0,0 20-15,-1 59-250,0 0 0,0-1 0,0 1 1,0-1-1,0 1 0,0 0 0,0-1 1,0 1-1,0 0 0,0-1 0,0 1 1,0 0-1,0-1 0,0 1 0,0-1 0,-1 1 1,1 0-1,0 0 0,0-1 0,0 1 1,-1 0-1,1-1 0,0 1 0,-1 0 0,1 0 1,0-1-1,0 1 0,-1 0 0,1 0 1,0 0-1,-1-1 0,1 1 0,0 0 1,-1 0-1,1 0 0,-1 0 0,1 0 0,0 0 1,-1 0-1,1 0 0,0 0 0,-1 0 1,1 0-1,-1 0 0,1 0 0,0 0 0,-1 0 1,0 0-1,0 0-498,-15 0-5106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3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38 192,'0'0'2269,"10"0"2056,26 1-4139,-24-1-130,0 1 0,0 0 0,14 3 0,-6-2 183,0 0-1,0-1 1,37-3-1,-7 1-178,-5-8 47,-27 4-69,8 2-14,0 0 1,0 1 0,45 3-1,38-2 43,71-5-99,-142 1 117,43-3 236,359 4 3047,-325 15-1638,72-7-1469,-150-3 76,71 11-1,-62-6-121,1-3-1,47-2 1,-55-2-186,810 3 355,-809-4-354,50-8 1,21-2 549,11-1 82,-122 9-5718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7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1 247 320,'2'-1'7167,"4"-1"-3746,29-11-3567,-13 11 198,-1 2 0,1 0 0,0 1 0,22 5 0,1-1-2,-1-2 77,-29-3-32,0 0 0,0 2 0,25 5 0,-2 2 259,1-1 0,0-2 0,0-2-1,0-1 1,0-2 0,41-5 0,-55 1-224,-1-1 1,27-8-1,-27 5-100,1 2 0,26-3-1,-2 4 9,46-2 111,-39 3 47,103-19 0,-26 2-81,-63 12 1,96-6 217,-132 12-230,38-6 1,7-1 41,-56 7-147,-1-2 0,26-7 1,-27 6 6,0 1 0,33-3 1,10 1 168,126-29 0,-113 19-127,263-26 378,-235 33-434,-49 6 124,94 5 0,-117 2-107,32 8 1,10 1 17,332 4 77,-372-17-94,193-15 71,464 16 367,-276 0-1780,-139-1-3066,-259 0-6449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28.9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55 388 1409,'-12'31'837,"2"1"0,1 1 0,1-1 0,2 1-1,2 0 1,0 1 0,3 45 0,1-73-792,1 1 0,-1-1 0,2 0 0,-1 0 0,1 0 0,0 0 0,0 0 0,0-1 0,1 1 0,0-1 0,6 10 0,5 3 111,31 32 1,-25-28-172,11 11 57,0 2-52,2-1 1,45 37-1,-66-62-11,0-1 0,1 0 0,-1 0 0,2-1 0,-1-1-1,1 0 1,0-1 0,0-1 0,0 0 0,0-1 0,23 3 0,-23-5 43,0 0 1,0 0-1,0-2 1,0 0-1,0 0 1,0-1-1,0-1 1,-1 0-1,1-1 1,-1-1-1,0 0 1,0 0-1,17-11 1,6-8-44,0-1 1,-2-2 0,0-1 0,41-48 0,-36 32 34,-2-1 0,56-92 0,-80 112 90,-1-1 0,0 0 0,-2-1 0,-1 0 0,-2 0 0,0-1 0,-2 1 1,-1-2-1,-1 1 0,-1 0 0,-5-55 0,2 76-85,-1 0-1,0-1 1,-1 1 0,0 0 0,0 1-1,0-1 1,-1 0 0,0 1-1,0 0 1,-1 0 0,1 0 0,-1 1-1,-7-6 1,-7-7 45,-1 2 0,-31-21 0,27 21 197,-2 2 1,0 0-1,-1 2 1,0 1 0,0 1-1,-1 1 1,-1 1-1,1 2 1,-1 1 0,-1 1-1,-53 0 1,61 4-353,-47-1 304,-79 8-1,125-4-629,0 1-1,1 1 1,0 0-1,0 2 1,0 1-1,1 0 1,-30 18-1,-4 10-3393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0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3 269 1794,'2'-14'7982,"-1"1"-7439,1 0 0,1 1 0,4-14-1,65-148 248,-67 160-533,-4 11 108,-1 6 4,-1 17-148,1-1-172,1 0 0,0 0 0,6 24 0,-5-33-45,1-1 1,1 1-1,0-1 0,0 1 1,0-1-1,1 0 0,1-1 1,6 9-1,3 2 49,1-1 1,25 21-1,-97-30 1543,-104 24-1628,156-33-150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5733,'0'0'3001,"6"0"-2633,171 8 3518,-174-8-4294,11 2 1051,-9 3-6285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6278,'0'0'7735,"0"2"-7041,-6 322 961,9-322-1353,5-7-61,5-10-15,7-24-177,0 0 0,-3-1 0,-1-1 0,19-84 0,-32 99-547,-3 41-13017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62 128,'8'53'10479,"-7"28"-8930,-2-48-444,-3-18-1084,1-13-748,2-11-228,1-14 904,1 1-1,0-1 0,2 1 1,1 0-1,10-35 1,-5 22-72,0 2 1792,-6 37-902,-3 21-507,-13 99-298,16-124 12,-1 0-1,0 0 0,0-1 1,0 1-1,0 0 0,0-1 1,0 1-1,1-1 0,-1 0 1,0 0-1,2-1 0,3-4 27,-1-1-1,1 0 1,-1-1-1,0 1 1,-1-1 0,8-15-1,-8 13 89,1 0 0,0 1-1,0 0 1,1 0 0,10-10-1,-17 19-59,0 0 0,1 0 0,-1 0 0,0-1 0,0 1 0,0 0 0,0 0 0,0 0 0,1 0 0,-1 0 0,0 0 0,0 0 0,0 0 0,0 0 0,1 0 0,-1 0 0,0 0 0,0 0 0,0 0 0,0 0 0,1 0 0,-1 0 0,0 0-1,0 0 1,0 0 0,1 0 0,-1 0 0,0 0 0,0 0 0,0 0 0,0 0 0,0 0 0,1 0 0,-1 0 0,0 1 0,0-1 0,0 0 0,0 0 0,0 0 0,1 0 0,-1 0 0,0 0 0,0 1 0,0-1 0,0 0 0,0 0 0,0 0 0,4 15 538,0 20-155,-4-32-286,-2 50 308,1-41-373,0 1 1,1-1 0,1 1 0,3 22 0,3-23 546,-4-7-1887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6726,'0'0'6054,"0"10"-4527,-3 31-1183,-1-1 0,-13 55 1,10-56-823,7-37-257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2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53 3267,'0'0'3470,"6"-3"3595,13-5-5706,18-2-160,-26 7-1160,1 0 0,-1-1-1,0 0 1,13-7 0,-19 6-78,-4 3-2264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2787,'-2'121'7014,"2"-119"-5476,10-2-1,3 0-768,-1 0-161,1 0-351,-1 0-65,-3 0-224,-3 0 32,-6-2-609</inkml:trace>
  <inkml:trace contextRef="#ctx0" brushRef="#br0" timeOffset="1">1 292 2370,'12'1'3652,"3"-1"-994,1 0-928,5 0-353,-2 0-384,2-7-609,-2-2-63,2-6-385,-3-2 0,-1-3-2339,-2-8-3554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47 5445,'-4'-7'11691,"4"3"-10858,4-3-481,9-1-95,-1-1-450,1 0-351,-3 7-1506,0 2-2723,1 0-5476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3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1 929,'0'0'11910,"0"8"-10213,-2 27-1289,-2 0-1,-12 54 1,2-16-339,12-57 1085,2-5-4244,0-9 780,0-4-68,0-14-1263,0-9 512</inkml:trace>
  <inkml:trace contextRef="#ctx0" brushRef="#br0" timeOffset="1">59 28 1441,'0'-27'10400,"11"38"-9637,-5-1-569,0 1 1,0 0-1,-1 0 1,-1 0-1,0 0 1,-1 1-1,0 0 1,0 0-1,-1 0 1,-1 0-1,0 0 1,-1 0-1,-2 22 1,1-30-189,0 0 1,-1 0 0,1-1 0,-1 1-1,0-1 1,0 1 0,-1-1 0,1 0-1,0 0 1,-1 1 0,0-2 0,0 1-1,-4 3 1,1-1-606,0-1 0,0 0-1,-1 0 1,1-1 0,-1 1 0,-9 2 0,-7 1-3581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4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1986,'-2'0'2114,"2"4"416,0 7-1184,-2 4-354,0 3-511,0 3-161,0-1-128,2 2-256,0 1 160,-2 1-224,-2-6-704,-1-1-2724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4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 3331,'0'-3'8296,"-2"3"-7367,2 13 32,0 5 64,0 4-833,0 8 128,-2 4-416,-5-1 32,3-2-1409,4-1-1955,-2-6-4355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5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5 310 8232,'-5'-8'5654,"6"-16"-6086,-1 20 874,2-10-425,1 0 0,1 0 1,1 0-1,-1 0 0,2 1 1,0 0-1,1 0 0,12-18 1,2-5-9,32-61 669,-52 97-603,4 12 110,0 1 59,0 0 0,-1 0 0,-1 1 1,3 23-1,-1 70-518,-5-105 173,0-1-157,0 1 0,0-1-1,0 0 1,0 0 0,0 1-1,0-1 1,0 0 0,-1 0-1,1 0 1,0 1 0,-1-1 0,1 0-1,-1 0 1,0 0 0,0 2-1,-10 8-3702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4484,'0'0'3807,"19"4"-263,48 7-1733,17 1-1525,-27-13-8746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2:46:35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1 117 416,'141'-117'1922,"-111"129"-2594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2:58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61 492 1217,'-6'3'637,"-26"7"2624,10-8 3021,22-1-6116,1 0 0,-1-1 0,0 1 0,1 0 0,-1-1 0,1 1 0,-1 0 0,1-1 0,-1 1 0,1-1-1,-1 1 1,1 0 0,0-1 0,-1 0 0,1 1 0,0-1 0,-1 1 0,1-1 0,0 0 0,0 1 0,-1-1 0,1 0-1,0 0 1,1 0 0,27 6-743,-20-5 946,37 6-262,-1-2-1,79-1 0,-69-3-124,67 8 0,-80-2 29,-42-7 58,2-7 438,-2-479 145,0 482-590,-1 1-1,1-1 1,-1 1 0,0 0 0,0 0 0,0-1 0,-3-4 0,2 5-1,1 0 0,-1 0 0,1 0-1,0 0 1,0-1 0,1 1 0,-2-6 614,17 7-659,27 1-50,-1 2 1,1 1-1,-1 2 1,0 2-1,0 2 0,64 20 1,-103-27 27,-1-1 0,0 0 0,0 1 0,0-1 1,0 1-1,0-1 0,0 1 0,0 0 0,0-1 0,0 1 0,0 0 1,0 0-1,0 0 0,0 0 0,0 0 0,-1 0 0,1 0 0,0 0 0,-1 0 1,1 0-1,-1 0 0,1 0 0,-1 0 0,0 1 0,1-1 0,-1 0 1,0 0-1,0 0 0,0 1 0,0-1 0,0 0 0,0 0 0,0 0 1,0 1-1,0-1 0,-1 2 0,-2 6 22,0-1 0,-1 0-1,1 0 1,-8 11 0,-1 4 74,0 10-126,1-1 1,2 2-1,2-1 1,-5 42-1,2 140-197,10-215 206,7 19 75,-4-17-47,0 1 0,1 0 0,-1-1 1,1 0-1,0 0 0,-1 0 0,1 0 0,0-1 0,0 0 0,0 1 0,0-1 0,0-1 0,9 2 0,61-2 34,-42-1-15,313-8-15,-173 9 454,-172-8-2984,0-5-2808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01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63 200 1057,'0'0'5098,"0"-17"-2925,1-2-1827,1 1 0,1-1 1,1 0-1,0 1 0,2 0 0,7-19 1,-12 35-347,0 0 0,-1 0 0,1 0 1,0 0-1,0 0 0,0 1 0,1-1 1,-1 0-1,0 0 0,1 1 1,-1-1-1,1 1 0,0-1 0,-1 1 1,1 0-1,0 0 0,0 0 1,3-2 789,-5 3-783,1 0 1,-1 0-1,0 0 1,0-1-1,0 1 0,0 0 1,0 0-1,0 0 1,0 0-1,0 0 1,1 0-1,-1-1 0,0 1 1,0 0-1,0 0 1,0 0-1,0 0 0,0 0 1,1 0-1,-1 0 1,0 0-1,0 0 1,0 0-1,0 0 0,1 0 1,-1 0-1,0 0 1,0 0-1,0 0 1,0 0-1,0 0 0,1 0 1,-1 0-1,0 0 1,0 0-1,0 0 0,0 0 1,1 0-1,-1 0 1,0 0-1,0 0 1,0 1-1,0-1 0,0 0 1,1 0-1,7 9 157,2 10-12,15 35 117,21 59-111,-44-108-97,-2-5-43,0 0 1,0-1-1,-1 1 1,1 0 0,0 0-1,0 0 1,0 0-1,0 0 1,0 0-1,0 0 1,0 0-1,-1 0 1,1 0 0,0 0-1,0 0 1,0 0-1,0 0 1,0 0-1,0 0 1,0 0 0,-1 0-1,1 0 1,0 1-1,0-1 1,0 0-1,0 0 1,0 0-1,0 0 1,0 0 0,0 0-1,-1 0 1,1 0-1,0 0 1,0 0-1,0 0 1,0 1 0,0-1-1,0 0 1,0 0-1,0 0 1,0 0-1,0 0 1,0 0 0,0 0-1,0 1 1,0-1-1,0 0 1,0 0-1,0 0 1,0 0-1,0 0 1,0 0 0,0 0-1,0 1 1,0-1-1,0 0 1,0 0-1,0 0 1,0 0 0,0 0-1,0 0 1,0 1-1,-9-2-175,-166-1 1966,174 2-1810,0 0-186,0 0 0,-1 1 0,1-1 0,0 0-1,-1 0 1,1 0 0,0-1 0,-1 1 0,1 0-1,0 0 1,0-1 0,-1 1 0,1-1 0,0 1 0,0-1-1,-1 0 1,1 1 0,0-1 0,0 0 0,0 0-1,0 0 1,0 1 0,0-1 0,0 0 0,0-1-1,1 1 1,-2-1 0,1-11-7970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1 844 4612,'1'-3'3707,"6"-8"-2369,-3 4-1142,0 0-1,0 0 1,-1 0-1,0-1 1,-1 1-1,0-1 1,0 0-1,0 1 1,-1-1-1,0 0 1,-1 0-1,0-8 1,5-36 994,23-99-888,-14 66-198,3 0 0,41-117 0,-56 196-75,0 0 1,1 1 0,0-1 0,0 1 0,1 0-1,-1 0 1,1 0 0,0 0 0,0 0-1,1 1 1,-1 0 0,1 0 0,10-6 0,-4 4-34,1 0 0,1 1 1,-1 1-1,1 0 0,19-3 1,42-5-62,1 4 0,1 3 1,77 5-1,63-4-861,-158-2 549,37 0-821,-95 6 968,0 19-4943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1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25 104 641,'0'0'2669,"4"16"779,-4 136 172,6-133-3586,-2-19-230,1-12-229,0-28-1617,-1 0 0,-2-1 0,-5-54 0,-3 56 2971,-4 22 1382,9 17-1948,0-1 1,1 0 0,-1 1-1,0-1 1,0 1 0,0-1-1,0 1 1,0-1 0,0 1-1,1 0 1,-1-1 0,0 1-1,0 0 1,0 0 0,0 0-1,-2-1 1,5 8-81,3-3-245,0-1 0,0 1 0,0-1 0,1 0 0,-1 0 0,1 0 0,-1-1 0,1 0 0,0 0 0,0 0 0,11 1 0,11 0 5,35 1 0,-44-3-14,15 0 79,65 5 30,-98-6-145,1 0 0,-1 1 0,0-1 0,0 0 0,0 0 1,0 1-1,1-1 0,-1 0 0,0 1 0,0-1 0,0 1 0,0-1 1,0 1-1,0 0 0,0 0 0,0-1 0,0 1 0,0 0 0,-1 0 0,1 0 1,0 0-1,0 0 0,-1 0 0,1 0 0,-1 0 0,1 0 0,-1 0 1,1 0-1,-1 0 0,0 0 0,1 1 0,-1 0 0,0 0 7,0 0 0,-1 0 1,1 1-1,0-1 0,-1 0 0,0 0 0,1 0 0,-1-1 0,0 1 0,0 0 1,0 0-1,0 0 0,0-1 0,-1 1 0,1 0 0,-1-1 0,1 1 0,-3 1 1,-164 117 748,138-100-516,-24 11 395,37-22-394,0 1 0,0 1 0,-16 13 0,20-8-1681,12-11-1419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 8872,'0'-2'2499,"-4"15"-1186,-2 29-512,0 10 96,-1 4-97,1 7-63,2 0-545,0-4 257,0-7-225,4-15-96,0-13-96,0-9 32,0-6-833,0-3-1537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6983,'4'0'928,"2"0"-287,9 0-160,2 0 159,-1 1-159,5 5-193,-4-2-96,4-3-128,-5 1-96,-3-2-384,-5 0-1506,-4 0-1922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2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6694,'6'0'1762,"5"0"-1217,5 0 1376,5 0-1184,6 0-545,1 0-96,-1 0 32,-2 0-288,0 0-1633,-4 0-2660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9257,'-6'3'182,"1"1"0,-1 1 1,1-1-1,0 1 0,0 0 1,1 0-1,-1 0 0,1 1 0,0-1 1,0 1-1,1 0 0,0 0 1,0 0-1,1 1 0,-4 10 1,0 9 339,0 1 1,-3 44 0,6-42-289,-9 221 118,12-251-2341,0-1 1997,0 1 0,1-1 0,-1 1 0,0-1-1,1 1 1,-1 0 0,1-1 0,0 1 0,-1 0-1,1-1 1,2-1 0,-1 1 29,0 0 1,0 0-1,1 1 0,-1-1 1,1 1-1,-1-1 0,1 1 0,0 0 1,-1 0-1,1 0 0,0 0 1,0 0-1,0 1 0,0-1 0,3 1 1,50 1 849,-28 0-609,-24-1-293,62-4-100,-61 4-384,0-1-1,0-1 1,-1 1 0,1-1 0,-1 0-1,9-4 1,4-7-4530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3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9417,'0'11'961,"-10"5"-160,-1 9 480,3 2-192,4 9-160,0 4-97,-1 7-255,5 7-225,0 3-224,0-1-95,0-10 31,0-9-64,0-13 0,0-9-513,7-8-1217,3-3-1761,-4-4-1570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2787,'13'0'1569,"4"0"737,-1 0-512,7 0-673,-2 0-288,4 0-96,0 0-1,0 0-447,2 0 127,-4 0-288,-4 0 64,-4 0-192,-3-3 64,-4-1-96,1-2-224,-1 1-1378,5-6-2241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4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73 149 2626,'0'0'9284,"0"5"-7506,-1 16-1242,-1 0 0,-1-1 0,-6 23 1,-4 22-184,6-8-257,1 78 0,7-168-1385,8-46-1,1-2-129,-8 38 244,0 6 158,11-69-1,-11 97 1141,0 0 1,0 0 0,1 0 0,1 0-1,0 0 1,0 1 0,0-1 0,1 1-1,0 0 1,1 0 0,0 1-1,10-10 1,-14 15-94,0 0-1,1 0 1,-1 1 0,1-1-1,-1 1 1,1-1-1,0 1 1,-1 0 0,1 0-1,0 1 1,0-1-1,0 0 1,0 1 0,-1 0-1,1-1 1,0 1-1,0 1 1,0-1 0,0 0-1,0 1 1,0-1 0,0 1-1,4 1 1,-2 1 10,1-1 1,-1 1 0,0 0 0,0 0-1,0 0 1,0 1 0,-1-1-1,0 1 1,1 0 0,4 7 0,-4-5-17,0 0 0,-1 1 0,0-1 0,-1 1 0,1 0 0,-1 0 0,2 7 1,-4-11-6,-1-1 0,1 0-1,-1 1 1,1-1 0,-1 1 0,0-1 0,0 1 0,0-1 0,0 1 0,-1-1 0,1 1 0,-1-1 0,1 1 0,-1-1 0,0 0 0,0 1 0,0-1 0,0 0 0,-1 0 0,1 0 0,0 0 0,-1 0 0,0 0 0,-3 3 0,-4 3-4,-1-1 1,1 0 0,-1-1-1,-1 0 1,1-1-1,-1 0 1,0-1-1,0 0 1,-1-1 0,-13 3-1,-7-1 74,0-1 0,-51-2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5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3972,'1'0'246,"-1"0"0,1 0 1,-1 0-1,1 0 0,-1 0 0,1 0 1,-1 0-1,0 0 0,1-1 0,-1 1 1,1 0-1,-1 0 0,1-1 1,-1 1-1,0 0 0,1 0 0,-1-1 1,0 1-1,1-1 0,-1 1 0,0 0 1,1-1-1,-1 1 0,0 0 0,0-1 1,0 1-1,1-1 0,-1 1 1,0-1-1,0 1 0,0-1 0,0-2 1428,0 10-535,0 388 1450,0-393-2557,0 1 0,0 0 0,1-1 0,-1 1 0,1 0 1,0-1-1,0 1 0,-1-1 0,2 1 0,-1-1 0,2 3 1,10 4-1725,-12-9 1309,0 0-1,0 0 1,0 0-1,0 0 0,-1 0 1,1 0-1,0 0 0,0 0 1,0-1-1,0 1 1,0 0-1,0-1 0,0 1 1,0 0-1,-1-1 0,1 1 1,1-2-1,1-6-8147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5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7527,'3'0'1762,"-3"-2"-609,2-3-384,10-1-481,9 2 801,12-1 448,5 3-1024,-3-2-289,-1 1-224,-9-1 32,-6-2-320,-5 4-1410,-3 1-256,-7 1-640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1666,'15'0'6374,"4"0"-5349,10-12 768,4 3-544,1 2-640,1-1-161,-6 1-383,-2 3 31,-2 1-1506,0 3-3811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0 8872,'0'29'2263,"-9"46"0,-25 79-977,20-99-1280,-11 86 1,24-103-376,1-37-255,6-25-2510,-4 18 3106,1 1 0,0 0 0,1-1 1,-1 1-1,1 0 0,0 1 0,0-1 0,1 1 0,9-8 0,-12 11 186,1 0-1,-1 0 1,1 0-1,0 0 0,-1 0 1,1 0-1,0 1 1,-1-1-1,1 1 1,0 0-1,0 0 0,0 0 1,-1 0-1,1 1 1,0-1-1,0 1 0,-1-1 1,1 1-1,0 0 1,-1 0-1,1 0 1,-1 0-1,1 1 0,2 1 1,39 26 1155,-33-21-1042,1-1-1,-1 0 1,22 10-1,-27-15-722,0 0 0,0-1 0,0 1 0,1-1 0,-1 0 0,10-1 0,1-3-3237,0-14-2140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6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61 4773,'0'0'11578,"-2"0"-11471,1-1-1,-1 1 1,1 0-1,-1 0 0,1 1 1,0-1-1,-1 0 1,1 0-1,0 1 0,-1-1 1,1 1-1,0-1 1,-3 2-1,0 2-81,0 1 0,0-1 0,1 1 0,-1 0 1,1 0-1,0 0 0,1 0 0,-1 1 0,1-1 0,0 1 1,0-1-1,1 1 0,-2 9 0,0 6-41,0 0 0,2 30 0,0-34 18,2 1-1,0-1 1,1 1 0,1-1-1,1 0 1,5 17-1,-6-26-10,0 0-1,1 0 0,0-1 1,1 1-1,-1-1 1,1 0-1,1-1 0,-1 1 1,1-1-1,0 0 0,0-1 1,1 1-1,0-1 0,12 7 1,-11-7-19,1-1 0,0 0 0,0 0 0,1 0 0,-1-2 0,1 1 0,0-1 0,-1 0 0,1-1 0,10 0 0,-16-1-7,1 0 0,-1 0 1,1-1-1,-1 0 0,0 0 0,1 0 0,-1 0 1,0-1-1,0 0 0,0 1 0,0-1 1,0-1-1,0 1 0,-1-1 0,1 1 0,-1-1 1,1 0-1,-1 0 0,0-1 0,0 1 1,-1-1-1,1 1 0,3-9 0,0 0-228,-2 0 0,1-1-1,-2 0 1,0 0-1,0 0 1,-1 0 0,0-21-1,-1 0-649,-7-59-1,4 81 862,-1 0 1,0 0 0,-1 0-1,0 1 1,-1-1-1,0 1 1,0 0-1,-1 0 1,-12-15-1,13 20 129,0-1-1,0 1 0,-1 0 0,1 0 0,-1 1 1,-1 0-1,1 0 0,-1 0 0,0 1 0,0 0 1,0 0-1,0 1 0,-1 0 0,1 0 0,-11-2 1,15 5-10,0-1 0,1 1 1,-1 0-1,0 1 1,0-1-1,0 0 1,0 1-1,1-1 0,-1 1 1,0 0-1,0 0 1,1 0-1,-1 0 1,1 1-1,-1-1 1,1 1-1,-1-1 0,1 1 1,0 0-1,0 0 1,0 0-1,-3 4 1,-2 4-9,0 0 1,1 0-1,0 1 1,-5 11-1,6-11-55,-3 10-174,0 1 0,1 1-1,1 0 1,1 0 0,1 0 0,1 0-1,1 1 1,2 27 0,-1-40-655,2 1 0,-1-1 1,4 13-1,-2-16-250,1-1-1,0 1 1,0-1 0,7 10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7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9417,'-5'4'215,"1"0"-1,-1 0 1,1 1 0,1 0 0,-1 0-1,1 0 1,-1 0 0,1 0 0,1 0-1,-1 1 1,-2 9 0,2-1 34,1-1 0,0 0 0,1 1 0,1 15 0,0-16-81,-1 14-59,1-1 1,2 1-1,0-1 1,1 0-1,2 0 1,10 34-1,5-27-489,-20-32 150,1 0 0,0 0-1,-1 0 1,1 0 0,0 0 0,0 0 0,0 0 0,0 0-1,0-1 1,0 1 0,0 0 0,0-1 0,0 1 0,2 0-1,-4-12-2144,-1 1 1692,0 0 0,-1 0 0,-5-14 0,-5-12-776,2-7-1098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7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61 1057,'2'-6'554,"-1"1"-1,2 0 1,-1 0-1,1 0 1,0 1 0,0-1-1,0 1 1,4-5-1,-6 8-465,0 0 0,1-1 0,-1 1 0,1 0 0,-1 0 0,1 0 0,-1 1 0,1-1 0,0 0 0,-1 0 0,1 1 0,0-1 0,-1 1 0,1 0 0,0 0-1,0-1 1,-1 1 0,1 0 0,0 0 0,0 0 0,0 1 0,-1-1 0,1 0 0,0 1 0,-1-1 0,1 1 0,0 0 0,-1-1 0,1 1 0,2 2 0,1 0 29,0 1 1,0 0 0,0 0-1,0 1 1,0 0-1,-1-1 1,0 2 0,6 9-1,27 53 586,-27-48-222,-4-8-89,23 51 865,-27-59-1132,0 1-1,-1-1 1,0 0-1,0 1 0,0-1 1,-1 1-1,0-1 1,1 1-1,-1-1 1,-1 1-1,1-1 0,-2 8 1,1-11-72,0 1 0,0-1 0,0 0 0,0 0 0,0 0 0,0 0 0,0 0 0,0 0 0,0-1 0,0 1 0,0 0 0,0 0 0,-1-1 0,1 1 0,0-1-1,-1 1 1,1-1 0,0 0 0,-1 1 0,1-1 0,-2 0 0,-34 3 114,32-3-111,-15 0 38,1 0-1,-1-1 1,0-1 0,0-1 0,1-1 0,-38-13-1,54 16-99,1 0-1,-1-1 1,0 2-1,0-1 0,-1 0 1,1 0-1,0 1 0,0 0 1,0-1-1,0 1 0,0 1 1,-1-1-1,1 0 0,0 1 1,-5 1-1,6-1-13,0 1 1,0-1-1,0 1 0,0 0 1,1 0-1,-1 0 0,0 0 1,1 0-1,0 0 0,-1 0 1,1 0-1,0 1 0,0-1 0,0 0 1,0 1-1,1-1 0,-1 1 1,0 3-1,-1 2-444,0-1 1,1 1-1,0 0 0,1-1 1,-1 1-1,1 0 0,1 0 1,0-1-1,0 1 0,0 0 1,1-1-1,0 1 0,4 8 1,20 18-4177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3:28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 7463,'0'0'4362,"-2"0"-1185,-16 0-2185,8 0-823,0 1 0,0 1 1,0 0-1,0 0 0,0 1 0,1 0 1,-1 0-1,1 1 0,0 1 0,-14 7 0,9-2-131,0 0 0,1 1-1,0 0 1,0 1 0,-15 18-1,27-29-43,1-1 0,-1 1 0,1 0 0,-1-1 0,1 1 0,-1-1 0,1 1 0,-1 0 0,1-1 0,-1 1 0,1 0 0,0 0 0,-1-1 0,1 1 0,0 0 0,0 0 1,0 0-1,-1-1 0,1 1 0,0 0 0,0 0 0,0 0 0,0 0 0,1-1 0,-1 1 0,0 0 0,0 0 0,0 0 0,1-1 0,-1 1 0,1 1 0,22 12-337,-12-9 338,4 2-64,0-1-1,1-1 1,25 5 0,-29-8 34,0 1 0,0 0 1,-1 1-1,1 0 0,-1 1 0,0 0 0,17 11 1,-27-15 48,1 0 0,-1-1 0,0 1 0,1 0 1,-1 0-1,0 0 0,0 0 0,0 0 0,0 0 1,0 1-1,0-1 0,0 0 0,0 0 0,0 1 0,0-1 1,-1 1-1,1-1 0,-1 0 0,1 1 0,-1-1 1,1 1-1,-1-1 0,0 1 0,0 0 0,0-1 0,0 1 1,0-1-1,0 1 0,0-1 0,0 1 0,-1-1 1,1 1-1,-1-1 0,1 1 0,-1-1 0,1 1 0,-1-1 1,0 0-1,0 1 0,0-1 0,0 0 0,0 0 1,0 0-1,0 0 0,0 1 0,0-1 0,-2 1 0,-3 2 64,0 0-1,0 0 1,0 0-1,-1-1 0,1 0 1,-1 0-1,0-1 1,-12 3-1,6-3-477,1-1-1,-1 0 1,1-1 0,-15-2-1,-21-4-5071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17 3075,'-2'-8'8580,"-3"3"-3830,-10 2-2228,12 3-2590,0 0-1,0 1 1,0 0 0,0-1 0,1 1-1,-1 0 1,0 1 0,1-1 0,-1 0-1,1 1 1,-4 2 0,-4 6 77,0 0-1,1 1 1,0 0 0,0 1 0,1 0-1,-8 18 1,1-1 14,-18 56 0,26-62-32,1 0 1,2 0-1,0 1 1,1-1 0,2 1-1,1 28 1,0-47 3,0-1-1,1 1 1,-1-1 0,1 1-1,1-1 1,-1 1 0,0-1-1,1 0 1,0 0 0,0 1-1,0-1 1,1 0 0,-1-1-1,1 1 1,0 0 0,4 3-1,-1-2-33,-1-1 1,1 1-1,0-2 0,0 1 0,0-1 0,1 1 0,-1-2 0,1 1 0,-1-1 1,9 2-1,-6-2-26,1 0 1,0-1 0,0 0-1,0 0 1,-1-1-1,1-1 1,0 1 0,0-2-1,0 1 1,-1-1 0,1-1-1,-1 0 1,1 0-1,-1-1 1,14-8 0,-15 8 75,0-2 1,0 1 0,-1-1-1,0-1 1,-1 1 0,1-1 0,-1 0-1,0 0 1,-1-1 0,0 0-1,0 0 1,-1 0 0,0-1-1,0 1 1,-1-1 0,0 0 0,0 0-1,-1 0 1,0 0 0,0-12-1,-3 20 36,-1 1 1,1 0-1,-1 0 0,1 0 0,0 0 0,-1 0 1,1 0-1,-1 1 0,1-1 0,0 0 0,-1 1 1,1-1-1,-1 1 0,1-1 0,0 1 1,0 0-1,-1 0 0,-1 1 0,-3 9-53,0-1 1,1 1-1,0 1 0,1-1 1,0 1-1,1-1 0,0 1 0,1 0 1,0 0-1,1 1 0,0-1 1,1 0-1,2 17 0,-1-28 2,-1 1-1,1-1 1,-1 0 0,1 0-1,0 0 1,-1 1-1,1-1 1,0 0 0,0 0-1,0 0 1,0 0 0,0-1-1,0 1 1,0 0 0,0 0-1,0 0 1,1-1-1,-1 1 1,0-1 0,0 1-1,1-1 1,-1 1 0,0-1-1,1 0 1,-1 0 0,2 1-1,41 1-22,-33-3 44,-4 1-26,1-1 1,0 0-1,-1 0 1,1-1-1,0 0 1,-1 0-1,0-1 1,0 0-1,0-1 0,0 1 1,0-1-1,-1 0 1,1-1-1,-1 0 1,0 0-1,-1 0 1,1 0-1,-1-1 1,6-9-1,-5 7-60,0 0-1,-1-1 1,0 0-1,0 0 1,-1-1 0,-1 1-1,1-1 1,-2 0-1,1 1 1,-1-1 0,-1-1-1,0 1 1,0 0-1,-1-15 1,-1 23 72,1-1 0,-1 1-1,0-1 1,0 1 0,0 0 0,0-1 0,0 1-1,-1 0 1,1 0 0,-1 0 0,0 0-1,1 0 1,-1 0 0,0 0 0,0 0 0,0 1-1,0-1 1,0 1 0,0 0 0,-1-1-1,1 1 1,0 0 0,-1 0 0,1 0 0,-1 1-1,1-1 1,-1 1 0,-3-1 0,-11-2 88,1 1 1,-1 1-1,-20 1 1,25 0-16,8 0-36,-1 1-1,0-1 1,0 1-1,1 0 1,-1 0 0,0 1-1,1-1 1,-1 1-1,1 0 1,0 0-1,-1 1 1,1-1-1,0 1 1,0 0 0,1 0-1,-8 7 1,9-7-47,-1 0 0,1 0 0,0 0 0,0 1 0,0-1 0,0 0 0,1 1 0,-1-1 0,1 1 0,0 0 0,0-1 0,0 1 0,1 0 0,-1 0 0,1 0 0,0-1 0,0 1 1,0 0-1,0 0 0,1 0 0,0 0 0,1 4 0,-1-6-4,0 1 0,1-1 1,-1 0-1,1 1 0,0-1 1,0 0-1,0 0 0,0 0 0,0 0 1,0 0-1,0-1 0,1 1 1,-1-1-1,1 1 0,-1-1 1,1 0-1,-1 0 0,1 0 1,0 0-1,0-1 0,-1 1 0,1-1 1,0 1-1,3-1 0,9 1-95,0 0-1,1-1 0,14-3 1,-22 2 37,0-1 0,0-1 0,0 1 0,-1-2 0,1 1 0,-1-1 0,0 0 0,0 0 0,0-1 0,-1 0 0,1 0 0,-1 0 0,0-1 0,6-8 0,-5 7 61,0-1 0,0 2-1,1-1 1,0 1-1,0 0 1,0 1-1,1 0 1,16-7-1,-23 11 20,0 0-1,0 1 1,-1-1-1,1 1 0,0-1 1,0 1-1,0 0 1,0 0-1,-1 0 1,1 0-1,0 0 0,0 0 1,0 0-1,0 1 1,0-1-1,-1 1 1,1-1-1,0 1 0,-1 0 1,1 0-1,0-1 1,-1 1-1,1 0 1,-1 1-1,1-1 0,-1 0 1,1 0-1,-1 1 1,0-1-1,0 0 0,0 1 1,0-1-1,0 1 1,0 0-1,0-1 1,0 1-1,0 0 0,-1 0 1,1-1-1,0 4 1,1 9 162,1 0 0,-2-1 1,0 1-1,-1 22 0,0-14-20,1 105 18,-1-127-176,0 0-1,0 1 1,0-1-1,0 0 1,0 0-1,0 0 1,0 0 0,0 0-1,0 1 1,1-1-1,-1 0 1,0 0 0,0 0-1,0 0 1,0 0-1,0 0 1,1 0 0,-1 1-1,0-1 1,0 0-1,0 0 1,0 0-1,1 0 1,-1 0 0,0 0-1,0 0 1,0 0-1,0 0 1,1 0 0,-1 0-1,0 0 1,0 0-1,0 0 1,0 0 0,1 0-1,-1 0 1,0 0-1,0 0 1,0-1 0,0 1-1,1 0 1,-1 0-1,0 0 1,0 0-1,0 0 1,0 0 0,0 0-1,1-1 1,-1 1-1,11-7-150,7-16-40,-1-1-1,0-1 1,-2 0 0,-1-1-1,15-37 1,-18 40-35,37-84-223,-44 161 2648,-4-40-2020,6 130 998,-5-129-1095,1 0 1,1 0-1,1 0 0,0-1 1,0 1-1,2-1 0,9 18 0,-14-30-94,0 0 0,0 0 0,0 1 0,1-1 0,-1 0 0,1 0 0,0-1 0,0 1 0,0 0 0,-1-1 0,1 1 0,1-1 0,-1 1 0,0-1 0,4 2 0,-5-3-53,0 0 1,1 0 0,-1 0 0,1 0-1,-1 0 1,0 0 0,1 0-1,-1 0 1,0 0 0,1-1 0,-1 1-1,0-1 1,1 1 0,-1-1 0,0 1-1,0-1 1,1 0 0,-1 1-1,0-1 1,2-2 0,2-2-335,0-1 1,0 0-1,-1 0 1,0 0-1,0-1 0,0 1 1,-1-1-1,5-12 1,19-61-4466,0-13-2797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7623,'2'50'4339,"10"21"-2256,-6-38-1520,1 44 0,-7-55-586,2-1 0,0 1 0,2-1 0,0 1 0,13 33 0,-16-51-812,1 1-972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4901,'0'69'8591,"-1"8"-4293,-8 318-3676,7-341-628,0 304 258,3-354-347,-1 0 1,1 0 0,0 0-1,0 0 1,0 0 0,4 6 0,-5-9-50,0 0 1,1-1-1,-1 1 1,0 0 0,1-1-1,-1 1 1,0-1 0,1 1-1,-1-1 1,1 1-1,-1 0 1,1-1 0,-1 0-1,1 1 1,-1-1-1,1 1 1,0-1 0,-1 0-1,1 1 1,0-1 0,-1 0-1,1 1 1,0-1-1,-1 0 1,1 0 0,0 0-1,0 0 1,-1 0 0,1 0-1,0 0 1,-1 0-1,1 0 1,0 0 0,0 0-1,-1 0 1,1-1-1,0 1 1,-1 0 0,1 0-1,0-1 1,-1 1 0,1-1-1,-1 1 1,1 0-1,0-1 1,0 0 0,13-16-4390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5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5 238 11339,'-4'-7'2754,"4"-3"-576,6-3-896,30-11-994,18-9 256,15-6 129,4 2-449,4 5-352,-4 8-480,-11 9-2211,-9 12-3651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6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3 994 8968,'0'0'100,"-1"1"0,1-1 0,0 0 0,0 1 0,-1-1 0,1 1-1,0-1 1,0 1 0,0-1 0,0 1 0,0-1 0,0 1-1,0-1 1,0 1 0,0-1 0,0 1 0,0-1 0,0 1-1,0-1 1,0 1 0,0-1 0,0 1 0,0-1 0,1 0-1,-1 1 1,0-1 0,0 1 0,0-1 0,1 1 0,-1-1-1,0 0 1,1 1 0,-1-1 0,0 0 0,1 1 0,-1-1-1,1 0 1,-1 1 0,2-1-60,-1 0 0,1 0 0,-1-1 0,1 1 1,-1 0-1,1 0 0,-1-1 0,1 1 0,-1-1 0,0 1 0,1-1 0,-1 0 0,0 1 0,2-3 0,6-3 90,-1 0 0,0-1 0,-1 0 0,0 0 0,0-1 0,10-13 0,32-58 480,-44 71-646,13-24-97,-1-1-1,16-43 1,-27 58-231,0-2 0,-1 1 0,-1 0 0,-1-1 1,2-38-1,-6 58 363,1 0 0,0 0 1,-1 0-1,1-1 0,0 1 0,-1 0 1,1 0-1,0 0 0,-1 0 1,1 0-1,-1 0 0,1-1 0,0 1 1,-1 0-1,1 0 0,-1 0 1,1 0-1,0 1 0,-1-1 0,1 0 1,-1 0-1,1 0 0,0 0 1,-1 0-1,1 0 0,0 1 0,-1-1 1,1 0-1,0 0 0,-1 0 1,1 1-1,0-1 0,-1 1 0,-13 7-33,10-5 30,1 0 0,0 1 1,0-1-1,0 1 0,1 0 0,-1-1 0,1 1 0,0 0 1,0 1-1,0-1 0,0 0 0,1 0 0,0 1 1,0-1-1,0 1 0,0-1 0,1 1 0,0-1 1,0 1-1,1 8 0,0-12 0,0 0 0,0-1 1,1 1-1,-1-1 0,0 1 0,0 0 0,1-1 1,-1 0-1,0 1 0,1-1 0,-1 0 0,0 0 1,1 0-1,-1 0 0,1 0 0,-1 0 0,3 0 1,26-2 455,-3-6 59,-24 6-482,1 1-1,-1 0 1,1 0-1,0 0 1,-1 0-1,1 0 0,0 1 1,-1 0-1,1-1 1,0 1-1,0 1 1,5 0-1,-8-1-28,0 1 1,0 0-1,0 0 1,-1-1-1,1 1 0,0 0 1,-1 0-1,1 0 0,0 0 1,-1 0-1,1 0 1,-1 0-1,1 0 0,-1 0 1,0 0-1,1 0 0,-1 0 1,0 0-1,0 0 1,0 0-1,0 0 0,0 1 1,1 31 104,-2-25-27,-5 238 1604,6-245-1699,0 0-1,0 0 1,0 1-1,0-1 1,1 0 0,-1 0-1,0 0 1,0 1 0,1-1-1,-1 0 1,1 0 0,-1 0-1,1 0 1,0 0 0,-1 0-1,1 0 1,0 0 0,0 0-1,0 0 1,0 0 0,-1-1-1,1 1 1,0 0-1,0-1 1,1 1 0,-1 0-1,0-1 1,0 1 0,0-1-1,0 0 1,0 1 0,1-1-1,-1 0 1,0 0 0,0 0-1,0 0 1,1 0 0,-1 0-1,0 0 1,0 0 0,0 0-1,1 0 1,0-1-1,2 0-55,0 0-1,0 0 1,0 0-1,-1 0 1,1 0-1,-1-1 1,1 0-1,-1 0 1,0 0-1,1 0 1,-1 0-1,4-5 1,6-10-36,-1-1 0,-2-1 1,1 0-1,-2-1 0,-1 0 1,0 0-1,-2 0 0,0-1 1,-1 0-1,3-35 0,-18 116 2916,3-27-2659,2 0 0,-2 38 0,7-69-132,0 1 0,0 0 0,0-1 0,1 1-1,-1 0 1,1-1 0,-1 1 0,1-1 0,0 1 0,0-1 0,0 1-1,0-1 1,0 1 0,1-1 0,-1 0 0,1 0 0,0 0-1,-1 0 1,1 0 0,0 0 0,0 0 0,0-1 0,0 1 0,0-1-1,1 1 1,-1-1 0,0 0 0,1 0 0,-1 0 0,1 0-1,3 1 1,-2-1-25,0 1 0,0-1 0,0 0 0,0 0 0,0 0 0,0 0 0,0-1 0,0 0 0,0 0 0,0 0 0,0 0-1,0 0 1,1-1 0,-1 0 0,0 0 0,0 0 0,-1 0 0,1-1 0,0 1 0,0-1 0,-1 0 0,1 0 0,-1-1 0,1 1-1,-1-1 1,4-3 0,-2-1-47,0 0 0,0 1-1,-1-1 1,0-1 0,-1 1 0,0 0-1,0-1 1,0 0 0,-1 0-1,0 0 1,0 0 0,0-13-1,-1 12-78,1-15-56,0 0 0,-3-44 0,1 63 202,-1 0 0,0 0 1,1 0-1,-2 0 0,1 0 0,0 0 0,-1 0 0,0 1 0,0-1 0,-1 1 1,1-1-1,-1 1 0,0 0 0,0 0 0,0 0 0,-1 0 0,1 0 0,-1 1 0,-7-6 1,9 8 9,-1-1 0,1 1 0,0 0 1,-1 0-1,1 0 0,-1 0 1,1 0-1,-1 0 0,0 1 0,1-1 1,-1 1-1,0 0 0,0 0 0,1 0 1,-1 0-1,0 0 0,1 0 0,-1 1 1,0 0-1,1-1 0,-5 3 1,3-1-11,1 0 0,0 0 0,1 1 1,-1-1-1,0 1 0,1 0 0,-1-1 1,1 1-1,0 0 0,0 1 0,0-1 1,0 0-1,1 0 0,-2 5 1,-1 1-24,1 2 1,0-1 0,1 0-1,0 1 1,1-1 0,0 1-1,1-1 1,0 1 0,0-1-1,3 15 1,-2-20 10,1-1-1,0 1 1,0-1-1,0 0 1,0 1 0,1-1-1,-1 0 1,1 0-1,0-1 1,0 1-1,1-1 1,-1 1 0,1-1-1,0 0 1,0 0-1,0-1 1,0 1 0,0-1-1,0 0 1,1 0-1,-1 0 1,8 2-1,-6-3-5,-1 0-1,1 0 1,-1 0-1,0 0 0,1-1 1,-1 0-1,1 0 1,-1 0-1,1-1 0,-1 0 1,1 0-1,-1-1 1,0 1-1,1-1 0,-1 0 1,0 0-1,0-1 1,-1 1-1,1-1 1,4-4-1,4-5 63,-1 0-1,-1-1 1,0-1-1,0 0 1,-2 0-1,15-28 1,37-99-405,-33 65 310,-4-2 1,-3 0-1,-3-1 1,9-105-1,-26 97 1813,-1 87-1735,0 0 1,0-1 0,0 1-1,0 0 1,-1-1 0,1 1-1,0 0 1,0-1 0,0 1-1,-1 0 1,1-1-1,0 1 1,-1 0 0,1 0-1,0-1 1,0 1 0,-1 0-1,1 0 1,0 0 0,-1 0-1,1-1 1,-1 1-1,1 0 1,0 0 0,-1 0-1,1 0 1,0 0 0,-1 0-1,1 0 1,-1 0 0,1 0-1,0 0 1,-1 0 0,1 0-1,0 0 1,-1 0-1,1 0 1,-1 1 0,-17 6 285,13-1-299,0 0-1,0 0 1,0 1 0,1-1-1,0 1 1,1 0 0,-5 10-1,-18 59-8,19-52 16,-8 28 30,3 2-1,2 0 1,-3 58-1,7 166 361,7-266-412,-1 1 0,2 0 0,-1 0 0,2-1 0,0 1 0,0-1 0,1 0 0,1 0 0,7 14 0,-10-22-107,0 0 1,1-1 0,0 1 0,0-1 0,0 1-1,0-1 1,0 0 0,1 0 0,-1-1-1,1 1 1,0-1 0,0 0 0,0 0 0,0 0-1,0 0 1,0 0 0,0-1 0,1 0 0,-1 0-1,1 0 1,-1-1 0,1 1 0,-1-1-1,1 0 1,-1-1 0,0 1 0,1-1 0,-1 1-1,7-3 1,1-1-937,-1 0 0,0-1 0,0-1 0,0 1 0,0-2 0,-1 1 0,17-16 0,27-21-5955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7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223 139 1602,'0'2'9214,"0"9"-2878,-2-26-6112,-8-54-142,9 64-90,-1-1 0,1 1 0,-1 0 0,0 0 0,-1 0 0,1 0 1,-1 0-1,0 0 0,0 1 0,-5-6 0,7 9 12,1 0 0,-1 1 0,0-1 0,0 0 1,0 1-1,0-1 0,0 1 0,0-1 0,0 1 0,-1-1 0,1 1 0,0 0 0,0 0 0,0-1 0,0 1 0,0 0 0,-1 0 1,1 0-1,0 0 0,0 0 0,0 1 0,0-1 0,-1 0 0,1 0 0,0 1 0,0-1 0,0 1 0,0-1 0,0 1 1,0-1-1,0 1 0,-1 1 0,-27 26-118,15-11 112,1 2 0,1 0 0,0 1 0,1 0 0,2 0 0,0 1 0,1 0-1,1 1 1,1 0 0,1 0 0,1 0 0,1 1 0,1 0 0,1 44-1,1-66-7,1-1 0,-1 1-1,0-1 1,1 1-1,-1-1 1,0 1-1,1-1 1,-1 0-1,1 1 1,-1-1-1,0 1 1,1-1 0,-1 0-1,1 1 1,-1-1-1,1 0 1,0 0-1,-1 1 1,1-1-1,-1 0 1,1 0-1,-1 0 1,1 0 0,0 0-1,-1 0 1,1 0-1,-1 0 1,1 0-1,0 0 1,-1 0-1,1 0 1,-1 0-1,1 0 1,-1 0 0,2-1-1,21-6-237,-16 2 181,-1-1 0,0 1 1,1-1-1,-2-1 0,1 1 1,-1-1-1,0 0 0,-1 0 1,1 0-1,2-8 0,2-3-235,-1-1 0,-1 0-1,5-23 1,-3-22 424,-9 64-87,0 0-1,0 0 0,0 0 0,0 0 1,0 0-1,0-1 0,0 1 0,0 0 1,0 0-1,0 0 0,0 0 0,0 0 1,0 0-1,0 0 0,0 0 0,0-1 1,0 1-1,0 0 0,0 0 0,0 0 1,0 0-1,0 0 0,0 0 0,0 0 1,1 0-1,-1 0 0,0 0 0,0-1 1,0 1-1,0 0 0,0 0 0,0 0 1,0 0-1,0 0 0,0 0 0,0 0 1,1 0-1,-1 0 0,0 0 0,0 0 0,0 0 1,0 0-1,0 0 0,0 0 0,0 0 1,0 0-1,1 0 0,-1 0 0,0 0 1,0 0-1,0 0 0,0 0 0,0 0 1,0 0-1,0 0 0,0 0 0,1 0 1,-1 0-1,0 0 0,0 1 0,0-1 1,5 9 376,3 14-478,-8-23 98,8 25 11,2 10-150,1-1 0,2-1 0,27 53 0,-36-81-369,0 1 0,-1-1 0,2 0 1,-1-1-1,8 8 0,28 13-5582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7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289 101 6726,'5'-6'7299,"28"-32"-5929,-32 36-1344,0 1-1,0 0 0,0-1 1,0 1-1,0-1 1,-1 1-1,1-1 0,0 1 1,-1-1-1,1 0 0,-1 1 1,0-1-1,1 0 1,-1 1-1,0-1 0,0 0 1,0 1-1,0-1 1,-1 0-1,1 1 0,0-1 1,-1 0-1,1 1 0,-1-1 1,1 1-1,-1-1 1,-1-1-1,0 1-22,0 1 1,-1 0-1,1 0 0,0 0 0,-1 0 1,1 0-1,-1 0 0,1 1 1,-1-1-1,0 1 0,1 0 0,-1 0 1,0 0-1,-3 0 0,-41 5-25,37-2 48,1 1 1,0 0-1,0 0 1,0 1-1,1 0 1,-1 0 0,1 1-1,1 0 1,-1 1-1,-12 14 1,2-1 94,1 2 1,-26 41-1,34-47-106,1 1-1,0 0 1,2 0-1,0 0 1,0 1 0,2 0-1,0 0 1,1 0-1,1 1 1,0 28-1,2-45-18,0-1-1,0 1 0,0-1 1,0 1-1,0-1 0,0 1 0,0-1 1,1 0-1,-1 1 0,0-1 1,1 1-1,-1-1 0,1 0 1,0 0-1,-1 1 0,1-1 0,0 0 1,0 0-1,0 0 0,0 1 1,0-1-1,0 0 0,0 0 1,0-1-1,0 1 0,2 1 0,2 0-6,-1-1-1,0-1 1,1 1-1,-1 0 1,0-1-1,1 0 1,6-1-1,-5 0 10,-1 0-1,1-1 1,-1 1-1,0-1 0,1 0 1,-1-1-1,0 1 0,-1-1 1,1 0-1,0-1 1,-1 1-1,0-1 0,0 1 1,0-1-1,0-1 0,0 1 1,-1 0-1,5-10 1,7-9-147,-1 0 0,14-38 0,-23 51 160,0 0 1,-1-1-1,-1 0 0,0 0 1,0 0-1,-1 0 0,1-13 1,-3 23 687,2 2-676,0 0-1,0 0 0,0 0 1,0 1-1,0-1 1,-1 1-1,1-1 1,-1 1-1,1 0 1,-1-1-1,1 1 1,-1 0-1,0 0 1,0 0-1,0 0 1,0 0-1,1 2 0,2 4 39,33 60 156,19 30 80,-48-85-928,1-1 0,0 0 0,1-1 0,0 0-1,15 12 1,23 7-7563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06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1951 11 2146,'5'-11'10703,"-11"18"-5445,-1 1-7483,-53 48 2297,-33 30 1,-111 132 1,-365 576-39,297-397-44,19-59 0,-9 11 72,211-274-19,-64 86 56,100-147 90,-6 11-193,18-20-486,-8 11 1376,-2-11-6944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07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0 2979,'-2'3'7926,"-3"5"-5024,-13 19-2813,-39 67 311,27-46-108,2 2 0,-29 70 0,55-113-301,0 0 0,1-1 0,0 1 0,0 0 1,0 0-1,2 12 0,-1-9 1,0-9-72,11-2 104,0-1-1,0 0 1,0-1 0,0 0-1,0 0 1,-1-1 0,1-1-1,-1 0 1,0 0-1,13-11 1,16-6-6,1 0-253,-26 13 162,2 0 1,-1 1 0,1 0-1,0 1 1,1 1-1,28-6 1,-45 12 91,1 0-1,-1 0 1,0 0 0,1 0 0,-1 0 0,1 0 0,-1-1 0,1 1-1,-1 0 1,0 0 0,1 0 0,-1 0 0,0-1 0,1 1 0,-1 0-1,0 0 1,1-1 0,-1 1 0,0 0 0,1-1 0,-1 1 0,0 0-1,0-1 1,1 1 0,-1 0 0,0-1 0,0 1 0,0 0 0,1-1-1,-1 1 1,0-1 0,0 0 0,-5-15 197,-17-11-147,8 13 62,-1 2-1,-1 0 1,-27-16-1,27 18 140,0 0-1,0-2 0,1 0 0,-15-15 1,13 10 29,8 9-130,1-1 1,0 0-1,-10-15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8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25 204 6919,'-2'-8'7669,"6"22"-6792,10 21-781,-2 0 0,-1 1 1,-2 1-1,-1-1 0,4 54 0,-3 192-103,-9-253 19,0-28 79,0-3-117,0-1-1,0 0 1,0 0 0,0 0 0,0 1-1,-1-1 1,1 0 0,-3-4 0,-1-13-453,-7-91-1550,-45-301-250,47 371 2550,4 21 216,0-1 0,2 0 0,0 0 0,1-38 0,3 57-487,-1 1-1,1-1 0,-1 1 1,1-1-1,0 1 1,-1 0-1,1-1 1,0 1-1,0 0 0,0-1 1,0 1-1,0 0 1,1 0-1,-1 0 1,0 0-1,0 0 0,1 0 1,-1 1-1,1-1 1,-1 0-1,1 1 1,-1-1-1,1 1 1,-1-1-1,1 1 0,-1 0 1,3-1-1,48-5 8,-48 6 13,25-1 122,0 1 0,0 1-1,38 7 1,-58-6-144,0-1-1,-1 1 1,1 1 0,-1 0-1,1 0 1,-1 1-1,0 0 1,0 0-1,-1 1 1,0 0-1,1 0 1,-1 0 0,-1 1-1,1 0 1,6 9-1,-10-11 13,-1 0 0,0-1 1,0 1-1,0 0 0,-1 0 0,1 0 0,-1 0 0,0 0 0,0 0 0,0 0 1,-1 0-1,1 0 0,-1 1 0,0-1 0,0 0 0,-1 0 0,1 0 0,-1 1 0,0-1 1,0 0-1,0 0 0,-1 0 0,0 0 0,1-1 0,-1 1 0,0 0 0,-1-1 0,1 1 1,-1-1-1,-4 5 0,-2 2 120,0-1 1,0 0 0,-1-1-1,0 0 1,-1 0 0,0-1-1,0-1 1,-20 9 0,12-9 141,-1 0 0,1-2 1,-1 0-1,1-2 0,-1 0 0,0-1 1,-23-2-1,35 1-80,-3-4 99,10 2-690,9 1-1730,4 1 1422,2-1-551,0 1 0,1 1-1,-1 1 1,16 3-1,13 10-5066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19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1 737,'-1'0'300,"-1"0"0,1 0 0,-1 1 0,1-1-1,0 1 1,-1-1 0,1 1 0,0 0 0,-1-1 0,1 1 0,0 0 0,0 0 0,0 0 0,0 0 0,0 0 0,0 0 0,0 0 0,0 0 0,0 0 0,0 0 0,0 1 0,0 1 0,-15 37 1063,10-25-411,-6 20 107,1 1 1,2 0-1,-8 69 1,7 113 958,10-204-1920,1 0 0,1-1 0,0 1 0,1-1-1,1 0 1,0 0 0,0 0 0,10 18 0,-9-21-61,0 0 0,1-1 1,0 0-1,1-1 1,-1 1-1,2-1 1,-1-1-1,1 1 0,0-1 1,1-1-1,11 8 1,-17-12-34,0 0 1,1 0 0,-1 0 0,0-1 0,1 1 0,-1-1 0,1 0-1,0 0 1,-1 0 0,1 0 0,0-1 0,0 0 0,-1 0 0,1 0-1,0 0 1,0 0 0,-1-1 0,1 1 0,0-1 0,-1 0 0,1 0-1,-1-1 1,1 1 0,-1-1 0,1 0 0,-1 0 0,0 0-1,0 0 1,0 0 0,0-1 0,0 1 0,2-4 0,3-7-7,-1 1 0,-1-1 0,0-1 0,-1 1 0,-1-1 0,0 0 0,0 0 0,-1 0 0,1-22 0,-1-21-329,-4-60-1,0 83 390,0 10-60,-1-1-1,-1 1 0,-1-1 1,-13-42-1,14 58 21,0 0 1,-1-1-1,0 1 0,-1 0 1,0 1-1,0-1 0,0 1 1,-1 0-1,-1 1 0,1-1 1,-1 1-1,-1 1 0,1-1 0,-15-9 1,18 14 31,0 0 1,0 0-1,-1 0 1,1 0-1,-1 0 1,1 1-1,-1 0 1,1 0-1,-1 0 1,0 1-1,0-1 1,1 1-1,-1 0 1,0 1-1,1-1 1,-1 1-1,0 0 1,-7 2-1,7 0-45,0-1-1,0 1 0,1 0 1,-1 0-1,1 1 1,-1-1-1,1 1 1,0 0-1,1 0 0,-1 0 1,1 0-1,0 1 1,0-1-1,0 1 1,-3 7-1,0 3-45,0 1 1,1 0-1,0 0 1,2 1-1,0-1 0,-2 23 1,4 101-1432,1-127 1167,1 4-643,0 0 0,5 24-1,-3-28-535,2 0 0,9 22 1,-13-33 1348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99 184 1345,'-14'11'8988,"4"7"-6382,-1 24-2545,9-33 765,-8 45-221,3 1 0,2 0 0,3 60 0,2-47-552,-14 92-1,14-159-49,0-1 0,0 0 0,0 1 0,0-1 0,0 0 0,0 1 0,0-1 0,0 0 0,0 1-1,0-1 1,0 0 0,0 1 0,0-1 0,-1 0 0,1 1 0,0-1 0,0 0 0,0 0 0,-1 1 0,1-1-1,0 0 1,0 0 0,-1 0 0,1 1 0,0-1 0,0 0 0,-1 0 0,1 0 0,0 0 0,-1 1-1,0-2-10,1 1 0,-1 0-1,1 0 1,-1-1-1,1 1 1,0 0-1,-1-1 1,1 1 0,0 0-1,-1-1 1,1 1-1,0-1 1,-1 1 0,1-1-1,0 1 1,0 0-1,-1-1 1,1 1-1,0-1 1,0 1 0,0-1-1,0 1 1,0-2-1,-5-25-433,2 0-1,0-1 0,2 1 0,3-30 1,-1 5 413,0 0-132,2 1-1,16-79 1,-12 98 102,1 0 0,1 0 0,2 1 0,2 0 0,16-29 0,-24 51 58,1 1-1,-1 0 1,1 0 0,1 0-1,0 1 1,0 0 0,0 0-1,16-10 1,-19 14-21,0 1 0,0 0 0,0 0 1,0 0-1,0 0 0,1 0 0,-1 1 1,1 0-1,-1 0 0,1 0 0,0 0 0,-1 1 1,1 0-1,0 0 0,-1 0 0,1 1 0,0-1 1,-1 1-1,1 0 0,8 3 0,-9-1 14,-1-1 0,1 1 1,-1-1-1,1 1 0,-1 0 0,0 1 0,0-1 0,0 0 0,-1 1 0,1 0 0,-1-1 0,0 1 0,0 0 0,0 0 0,0 0 0,-1 1 1,1-1-1,0 6 0,1 6 55,0 0 0,-1 0 0,1 29 0,-3-38 39,0 0 0,0-1 0,0 1 0,-1 0 0,0 0 0,0 0 0,-1 0 1,0-1-1,0 1 0,0 0 0,-1-1 0,0 0 0,0 0 0,-1 0 0,0 0 0,0 0 1,0-1-1,-1 0 0,1 0 0,-1 0 0,-1 0 0,-10 7 0,4-4-53,0-1-1,0-1 0,0 0 0,-1 0 1,0-1-1,0-1 0,-1 0 0,-19 3 1,12-3-48,1 1 0,-33 13 0,51-17 5,1 0 0,-1 0 0,1 0-1,-1 0 1,1 1 0,-1-1 0,1 0 0,0 1 0,-1-1 0,1 1 0,0-1 0,0 1 0,0 0 0,0-1-1,1 1 1,-1 0 0,0-1 0,1 1 0,-1 0 0,1 0 0,-1 3 0,1 43-189,1-35 203,-1-9 15,1 1 0,0-1-1,1 0 1,-1 1 0,1-1-1,-1 0 1,1 0 0,1 0-1,-1 0 1,0-1 0,1 1-1,0-1 1,5 6 0,49 41 573,-39-36-453,20 19 721,-1 2-1,42 49 1,-78-82-946,1-1 1,-1 0-1,1 1 1,-1-1 0,1 0-1,0 0 1,0 0-1,-1 0 1,1 0-1,0-1 1,0 1-1,0-1 1,0 1-1,0-1 1,0 1 0,3-1-1,-3 0-405,1 0 1,-1 0-1,0 0 0,1-1 0,-1 1 1,0 0-1,1-1 0,-1 0 1,0 0-1,0 1 0,1-1 0,-1-1 1,0 1-1,3-2 0,19-24-8387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1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6726,'1'2'6146,"5"3"-4898,10 3-1387,2-5 486,-1 0 0,1 0 0,0-2 0,0 0 0,32-3 0,-40-2 295,-7 3-2382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9865,'0'0'3711,"-1"6"-946,-9 535-3,12-337-2695,-2-101-1572,-1-114-4264,-2-5 2900,3-23-6158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4:20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42 13549,'-4'0'3619,"10"0"-3587,21 5 257,13 6 703,8-3-511,4-6-161,4-2-192,-1 0 0,-3-6-63,-8-7-97,-5 0 64,-7-3-737,-9 4-1025,2 5-1697,-7 7-2627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1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70 4292,'-13'4'7182,"6"8"-4146,5 22-3050,1-8 732,-31 195-30,5-40-642,-6 250 0,33-430-137,0-4-133,2-16 126,0 0-1,1 0 1,10-32 0,4-26-604,-4-61-369,-6-179-1,-5 95 2666,-2 216-1548,1-1 0,-1 1 1,1-1-1,0 1 0,1 0 1,0 0-1,0 0 0,0 0 1,1 0-1,6-11 0,-7 15-46,0-1 0,0 0-1,0 1 1,1-1-1,-1 1 1,1 0 0,0-1-1,0 1 1,0 1 0,0-1-1,0 0 1,0 1 0,0-1-1,1 1 1,-1 0 0,0 0-1,1 1 1,-1-1-1,1 0 1,-1 1 0,5 0-1,0 0 21,1 0 0,-1 0 0,1 1 0,-1 0-1,1 1 1,-1 0 0,0 0 0,0 1-1,0-1 1,0 2 0,0-1 0,-1 1 0,1 1-1,-1-1 1,0 1 0,8 8 0,-4-3-38,0 0 1,0 1-1,-1 0 0,0 1 1,11 18-1,-19-27 15,0 0 0,0 1 1,0-1-1,-1 0 0,1 1 0,-1-1 0,0 1 0,0-1 0,0 1 0,0-1 0,-1 1 0,1 0 1,-1 0-1,0-1 0,0 1 0,-1 0 0,1-1 0,-1 1 0,1 0 0,-1-1 0,0 1 0,-1-1 0,1 1 1,0-1-1,-1 1 0,0-1 0,-4 6 0,-4 1 90,0 1 0,-1-2 1,0 0-1,-1 0 0,0-1 1,0 0-1,-1-1 0,0-1 1,0 0-1,0 0 0,-1-2 0,0 1 1,0-2-1,0 0 0,0-1 1,-23 2-1,37-4-188,21 0-748,-12 0 784,-1 0 1,0 1-1,1 0 1,-1 1-1,0 0 1,0 0-1,0 1 1,0 0-1,0 0 1,-1 1 0,1 0-1,-1 0 1,0 1-1,0-1 1,-1 2-1,13 11 1,-13-10 7,1 1 0,-1 0 0,-1 1 0,0-1 1,0 1-1,0 0 0,-1 0 0,-1 1 0,1-1 0,-2 1 1,1 0-1,-1 0 0,-1 0 0,1 11 0,-1-1 76,-1 0-1,-1 0 1,-1 0-1,0 0 1,-2 0-1,0-1 1,-1 1-1,-1-1 1,-1 0-1,-1-1 1,-1 0 0,0 0-1,-1 0 1,-1-2-1,0 1 1,-19 19-1,24-30 87,1-1 0,-1 0-1,0 0 1,-1-1 0,1 0 0,-1 0-1,0 0 1,0-1 0,0 0 0,0 0-1,0-1 1,-1 0 0,1-1 0,-1 1-1,1-1 1,-1-1 0,0 1 0,0-1-1,1-1 1,-1 1 0,0-1 0,1-1-1,-1 1 1,1-1 0,0-1 0,-1 1-1,1-1 1,-9-5 0,-11-10 517,4 5 345,-33-28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5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6278,'-3'3'323,"1"-1"0,-1 0 0,1 1 0,0 0 0,0-1 1,0 1-1,0 0 0,1 0 0,-1 0 0,1 0 0,0 0 0,0 0 0,0 1 0,0-1 0,0 0 1,1 1-1,-1-1 0,1 0 0,0 1 0,1 5 0,-5 62 1231,-13 84 1,-2 3-4,13-68-9067,6-121 3459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5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 11371,'-4'0'4516,"23"0"-4548,16 0 128,11 0 224,10 0-288,-1 0-32,-3-9-1633,-8-3-1858,-11 3-2179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43 4420,'-2'18'1259,"0"-1"-1,-1 0 1,-1 1-1,-10 29 1,1-4 45,7-23-875,-10 35 421,2 1-1,2 1 0,3 0 1,-2 75-1,11-131-1351,-1-4 410,1 1-1,0 0 0,0-1 0,0 1 1,0 0-1,0-1 0,1 1 0,-1 0 0,1 0 1,-1-1-1,2-2 0,2-9-256,1-21-1007,-2-1 1,-3-52-1,4-39 839,-2 111 555,0 1 0,2-1-1,-1 1 1,2 0 0,0 0 0,9-18 0,-8 22 36,0 0 1,1 0-1,0 1 1,1 0 0,0 0-1,18-17 1,-22 24-51,1-1 0,-1 0 0,1 1 0,0 0 0,0 0 0,1 1 0,-1-1 0,1 1 1,-1 1-1,1-1 0,-1 1 0,1-1 0,0 2 0,0-1 0,0 1 0,-1-1 0,7 2 0,-9 0 13,-1-1 0,0 1 0,0 0 0,0 0 0,0 0 0,0 0-1,0 0 1,0 0 0,-1 0 0,1 1 0,0-1 0,-1 1 0,1-1-1,-1 1 1,1 0 0,-1-1 0,0 1 0,1 0 0,-1 0 0,0 0-1,-1 0 1,1 0 0,0 0 0,0 0 0,-1 1 0,1-1 0,-1 0-1,0 3 1,3 10 365,-2 0-1,0 31 1,-1-33-161,-1-4-179,0 0 1,-1-1 0,1 1-1,-2-1 1,1 0 0,-1 1-1,0-1 1,-1 0 0,0-1-1,0 1 1,-8 10 0,6-10-44,-1 1 0,0-1 0,0 0 0,-1 0 0,0-1 0,0 0 0,-1 0 0,-18 10 0,26-16-25,-1-1 0,0 1 0,1 0 0,-1 0 0,0-1 0,1 1 0,-1-1 0,0 0 0,0 0 0,1 1 0,-1-1 0,0 0 0,0 0 0,1 0 0,-3-1 0,3 1-8,1-1 0,-1 1 0,0-1 0,1 1 1,-1-1-1,1 1 0,-1-1 0,1 1 1,-1-1-1,1 0 0,-1 1 0,1-1 1,0 0-1,-1 1 0,1-1 0,0 0 0,-1 1 1,1-1-1,0 0 0,0 0 0,0 1 1,0-1-1,0 0 0,0 0 0,0 1 1,0-1-1,0 0 0,0 0 0,0 1 0,0-1 1,1 0-1,-1 0 0,0 1 0,0-1 1,1-1-1,0 2 15,-1-1-1,1 0 1,-1 1 0,1-1 0,-1 1-1,1-1 1,-1 1 0,1-1 0,0 1-1,-1-1 1,1 1 0,0-1 0,-1 1-1,1 0 1,0-1 0,-1 1 0,1 0-1,0 0 1,0 0 0,-1 0 0,1 0-1,0-1 1,0 1 0,0 0 0,-1 1-1,1-1 1,0 0 0,0 0 0,-1 0 0,1 0-1,0 1 1,0-1 0,-1 0 0,1 1-1,1 0 1,0-1 126,1 1-1,0 0 0,-1 1 1,1-1-1,-1 0 1,0 1-1,0-1 1,1 1-1,1 2 1,7 14 360,-1 0 0,0 0 0,-2 1 0,0 1 0,5 21 0,-5-15-470,1-1 0,14 27 0,-4-26-1178,-18-25 977,0-1 0,0 1 0,0 0 0,0-1 0,0 1 0,0-1 0,0 1-1,0-1 1,0 1 0,0-1 0,0 0 0,0 0 0,0 1 0,0-1 0,0 0 0,0 0 0,0 0 0,1 0 0,-1 0 0,0 0 0,0 0-1,0-1 1,0 1 0,0 0 0,1-1 0,14-12-4818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1121,'2'0'15214,"-2"16"-14893,0 12 31,-10 11 289,-1 9-289,3 6-32,2 3-320,-3 3 96,5-1-128,-2-3 64,6-10-32,0-11-608,0-13-641,0-14-1666,12-8-6886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6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245 5 6342,'-3'-4'8114,"-5"4"-6408,-10 7-2826,17-7 1634,-24 13-112,1 0 0,0 2 0,1 1 0,0 0 0,1 2-1,-29 30 1,48-45-402,1-1-4,0-1-1,1 1 1,-1 0-1,1 0 0,-1 0 1,1 0-1,0 0 1,-1 0-1,1 0 1,0 0-1,0 0 0,1 0 1,-2 4-1,2-6-117,3 0-28,9 0 166,17 0 57,54 6 1,-75-4-83,1-1-1,-1 1 1,0 1-1,1 0 1,-1 0-1,0 0 1,-1 1-1,1 0 1,-1 1-1,14 10 1,-17-11-7,-1 0-1,0 0 1,0 1 0,0-1 0,0 1-1,-1 0 1,0 0 0,0 0 0,0 0 0,-1 0-1,1 0 1,-1 1 0,0-1 0,-1 0-1,1 1 1,-1-1 0,-1 9 0,1-6 48,-1-1 1,0 1 0,0-1 0,-1 1 0,1 0-1,-2-1 1,1 0 0,-1 0 0,0 0 0,-1 0-1,-6 10 1,9-15-25,-42 47 284,39-45-290,0-1 0,0 1 0,0 0 0,-1-1 0,1 0 0,-1 0 0,0 0 0,0-1 0,-8 3 1,13-5-58,0 0 1,0 1-1,0-1 1,0 0 0,-1 0-1,1 0 1,0 0 0,0 0-1,0 0 1,0 0-1,-1 0 1,1-1 0,0 1-1,0 0 1,0 0 0,0 0-1,-1 0 1,1 0 0,0 0-1,0 0 1,0 0-1,0 0 1,0 0 0,-1-1-1,1 1 1,0 0 0,0 0-1,0 0 1,0 0-1,0 0 1,0-1 0,0 1-1,0 0 1,-1 0 0,1 0-1,0 0 1,0 0-1,0-1 1,0 1 0,0 0-1,0 0 1,0 0 0,0-1-1,0 1 1,0 0 0,0 0-1,0 0 1,0 0-1,0-1 1,0 1 0,1 0-1,-1 0 1,0 0 0,0 0-1,0-1 1,4-11-2512,12-19-4123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7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94 149 9033,'-7'90'6014,"0"-20"-5089,1 141-850,18-356-2424,-13 45 1186,3-112 1643,-2 210-466,0-1-1,0 1 1,0-1 0,0 0 0,1 1-1,-1-1 1,1 1 0,0 0 0,-1-1-1,1 1 1,0 0 0,1-1 0,-1 1-1,0 0 1,1 0 0,-1 0-1,1 0 1,0 0 0,-1 0 0,1 1-1,0-1 1,0 0 0,0 1 0,0 0-1,0-1 1,1 1 0,-1 0 0,0 0-1,1 0 1,-1 0 0,1 1 0,-1-1-1,1 1 1,-1-1 0,1 1-1,-1 0 1,1 0 0,-1 0 0,1 0-1,-1 1 1,1-1 0,4 2 0,4 0 6,-1 1 0,1 1 1,-1 0-1,1 0 1,-1 1-1,-1 0 0,1 1 1,12 9-1,-21-14-17,5 4 8,0 0 1,0 0 0,0 1-1,10 12 1,-15-16-18,0 0 0,0 0 0,0-1 0,0 2 0,0-1 0,0 0 1,0 0-1,-1 0 0,1 0 0,-1 0 0,0 1 0,1-1 0,-1 0 1,0 0-1,0 0 0,-1 1 0,1-1 0,0 0 0,-1 0 0,1 0 1,-1 1-1,0-1 0,-1 3 0,-3 3-16,0-1-1,0 0 1,0 0-1,-1-1 1,0 0-1,-1 0 1,-8 7-1,-56 38 178,56-41-77,-7 2 105,17-9-19,0 0 1,-1 0-1,1 1 1,0-1-1,-7 8 0,39-9-1002,8-2 366,64 9 0,-88-7 422,0 0 1,0 1-1,-1 0 1,1 0-1,-1 2 1,0-1-1,0 1 0,0 0 1,-1 1-1,10 7 1,-17-11 56,0 0 0,0 0 0,-1 1 1,1-1-1,0 0 0,-1 1 0,1-1 0,-1 1 0,0 0 1,0-1-1,0 1 0,0 0 0,-1 0 0,1-1 0,-1 1 0,1 0 1,-1 0-1,0 0 0,0 0 0,0 0 0,-1 3 0,0-1 76,0 0-1,0-1 1,0 1-1,-1 0 1,0 0 0,0-1-1,0 1 1,0-1-1,-1 0 1,1 1-1,-5 3 1,-5 5 276,-1-1 1,-1 0-1,0 0 1,-1-2-1,0 0 0,0-1 1,-1 0-1,-23 9 1,-14 1 171,-73 17 0,120-34-606,-27 10-1621,31-11 1301,1 0 0,0-1 0,-1 1 0,1 0 0,0 0-1,0 1 1,0-1 0,0 0 0,0 0 0,0 0-1,-2 3 1,2 7-6304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0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52 961,'3'-2'1057,"-1"2"-224,2-1-321,2-1-448,0 0 96,5 0-160,-3-2 0,5-3-96,1 0 0,5-1-96,4-1-481,2 1-1216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2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1794,'0'0'3789,"6"0"-3014,8-1 17,0-1-1,1 0 1,-1-1 0,-1-1 0,26-9-1,-25 7-587,-1 1 0,1 1 0,1 1 0,-1 0 0,28-3 0,-36 6-453,12-2 788,-12 5-6040,-6 0 1455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3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0 705,'-4'23'1604,"1"-1"1,1 1-1,1 0 0,1 23 1,14 95-129,-5-61-1157,25 306 23,-34-386-395,-1 1 0,1-1 0,0 0 0,0 1 0,0-1 1,0 0-1,1 1 0,-1-1 0,0 0 0,0 1 0,0-1 1,0 0-1,0 1 0,0-1 0,0 0 0,0 1 0,1-1 1,-1 0-1,0 0 0,0 1 0,0-1 0,1 0 0,-1 0 1,0 1-1,0-1 0,1 0 0,-1 0 0,1 0 0,1-1-2712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5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7 132 1537,'-7'4'7855,"7"-3"-7830,0-1 0,0 0 0,0 1 1,0-1-1,0 1 0,0-1 0,0 0 0,0 1 1,0-1-1,0 1 0,1-1 0,-1 0 0,0 1 0,0-1 1,0 0-1,0 1 0,1-1 0,-1 0 0,0 1 1,0-1-1,1 0 0,-1 1 0,0-1 0,0 0 1,1 0-1,-1 1 0,0-1 0,1 0 0,-1 0 0,0 0 1,1 1-1,0-1 0,14 4 213,0 0 0,1-1-1,-1-1 1,1-1 0,0 0-1,21-2 1,-4 2-130,443 23 2584,-279-11-2469,153-3 180,-18 0 64,-114 0-192,359-31 0,-184-14-59,402 17 1,-279 5-159,-99 8-65,-56 3 25,-293-4-6,88-20-1,33-4-55,75 25-441,-17 1 35,-10-23 482,-210 25-64,-1-2 0,0 0 0,0-2 0,38-14 0,-63 20-849,-18 0-13409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6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22 5285,'-5'3'1973,"12"3"-586,13 5 298,4-4-842,0-2 0,0 0 0,42 1-1,78-5 160,-69-3-512,111-1 101,84 1-149,-193 5-315,114 20 0,178 47-83,123 23 13,-281-63-12,402 5 1,276-59 157,-361-41-589,-487 59 270,284-24-121,-32 5 367,124-10-120,-279 26-15,-4-5 19,135-34 0,-8 0 1,-176 40 59,-77 8-68,1 0 0,-1 0 0,0 1 0,1 0 0,-1 1 1,0 0-1,15 5 0,-3-1-311,-10-6-3095,-7 0-75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6054,'-6'6'7051,"3"10"-4611,3 22-2748,0-28 1326,-18 543 2663,3-224-3566,13-308-259,2-58-16432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71 123 4100,'-2'-12'998,"0"0"1,0 0-1,1 0 0,0 0 1,2-21-1,0 4 181,-2 29-1002,0 0 0,0 0 0,1 0-1,-1 0 1,0 0 0,0 0-1,0 0 1,0 0 0,0 0 0,1 0-1,-1 1 1,0-1 0,0 0 0,0 1-1,0-1 1,1 0 0,-1 1-1,-1 0 1,-4 13-4,0 1 0,0 0 0,2 0 0,0 1 0,0-1 0,2 1 0,-2 20 0,4-30-89,-9 111 1092,7 137 0,3-124-896,-1-100-304,0 83-212,22 184 0,-18-284-1473,0-11-1969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8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0 384,'-1'0'405,"0"1"-1,0-1 0,-1 0 0,1 0 0,0 0 0,0 0 1,0 1-1,0-1 0,0 1 0,0-1 0,-1 1 0,1-1 1,0 1-1,0-1 0,1 1 0,-1 0 0,0 0 1,0-1-1,-1 3 0,0-1-7,1 0 1,0 0-1,0 1 1,0-1-1,0 0 1,0 1-1,0-1 1,1 1-1,-1 2 1,0 8 197,0 1 0,1-1 0,2 15 0,-1-8 127,16 162 1909,-3-59-1952,-6-11-573,-2-10-938,29 149-1,-19-200-3133,0-29-5136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29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0 993,'-2'1'7709,"-6"9"-5489,-1 96 2285,5 54-2345,0-35-1308,1 250-146,4-227-10520,-1-157 1284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3748,'0'1'219,"-1"-1"1,0 0 0,0 0 0,1 1-1,-1-1 1,0 0 0,1 1 0,-1-1-1,1 1 1,-1-1 0,0 1 0,1-1-1,-1 1 1,1-1 0,0 1 0,-1-1-1,1 1 1,-1 0 0,1-1 0,0 1-1,-1 0 1,1-1 0,0 1 0,0 0-1,0 0 1,-1-1 0,1 1 0,0 0-1,0 0 1,0-1 0,0 2 0,0 33 546,1-24 84,-2 208 3208,11 544-4027,-9-753-334,5 56-808,-5-62 555,0 1-1,0-1 1,0 1-1,1-1 0,0 0 1,0 1-1,0-1 0,0 0 1,1 0-1,-1 0 1,6 5-1,15 6-7611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46 3171,'-8'-1'1409,"0"-1"-288,1 0 65,3 0-354,0-2-351,2 1-289,-2-3-320,-2 1 64,1 1 0,-3-2 64,2 1-96,-3 1-353,-3 2-512,1 2-961,-1 0-672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0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5509,'0'0'229,"-1"0"-1,0 0 0,1 0 1,-1 0-1,1 0 0,-1 1 1,0-1-1,1 0 0,-1 0 1,1 1-1,-1-1 1,1 0-1,-1 1 0,1-1 1,-1 0-1,1 1 0,0-1 1,-1 1-1,1-1 0,-1 1 1,1-1-1,0 1 1,0-1-1,-1 1 0,1-1 1,0 1-1,-1 1 0,-2 23 2040,8 29-733,6 5-528,14 110 772,-18 200-1018,-8-280-748,2-61-377,-3 0 0,0 0 0,-2 0 0,-9 39 0,2-39-2738,10-27 2742,1-1 0,0 1 0,-1-1 0,1 1 0,-1-1 0,1 0 0,-1 1 0,0-1 0,1 1-1,-1-1 1,1 0 0,-1 0 0,0 1 0,1-1 0,-1 0 0,0 0 0,1 0 0,-2 1 0,2-1 256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09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1 720 7175,'3'3'334,"1"-1"0,1 0 0,-1 0 0,0 0 0,0 0 0,1-1 0,-1 1 1,1-1-1,-1 0 0,1-1 0,0 1 0,-1-1 0,7 0 0,-2 0 76,0-1 0,1 1 0,-1-2 0,0 1 0,17-6 0,-15 1-351,0 1 0,-1-1 0,0-1-1,0 0 1,-1 0 0,1-1 0,-2-1 0,1 1-1,9-14 1,3-5-95,-1-1 0,17-33 1,-23 34-59,-1 1 0,-2-2 0,0 0 0,-2 0 0,8-45-1,-9 22 74,-2-1-1,-2-67 0,-4 113 28,-1 0 0,1 0 1,-1 0-1,0 1 0,-1-1 1,1 0-1,-1 0 0,0 1 1,-4-7-1,5 10 34,0 0 1,0 0-1,0 0 0,-1 0 1,1 0-1,-1 0 0,1 1 1,-1-1-1,0 1 1,0-1-1,1 1 0,-1 0 1,0-1-1,0 1 0,0 0 1,-1 0-1,1 1 1,0-1-1,0 0 0,0 1 1,-1-1-1,1 1 0,0 0 1,-1-1-1,1 1 0,-5 1 1,6-1-43,-1 1 0,1-1 0,-1 1 0,1-1 0,0 1 0,-1 0 0,1 0 0,0 0 0,-1 0 0,1 0 0,0 0 0,0 0-1,0 0 1,0 0 0,0 0 0,0 1 0,0-1 0,0 0 0,0 1 0,1-1 0,-2 3 0,-10 38-48,9-31 33,-2 24 27,0 1-1,2-1 1,2 1 0,4 41 0,-2-49-22,5 37 115,2 1-1,27 98 1,-20-104 106,-2 1-1,-3 0 1,2 78 0,-11-112-190,0-18 15,0 0 0,-1 0 0,0 0 0,-1 0 0,-2 10 0,3-17-29,0-1 0,-1 1 0,0 0-1,1-1 1,-1 1 0,0-1 0,0 1 0,0-1 0,0 1 0,0-1-1,0 1 1,0-1 0,0 0 0,0 0 0,-1 0 0,1 0 0,-1 0-1,1 0 1,-1 0 0,1 0 0,-1 0 0,1-1 0,-1 1 0,0 0-1,1-1 1,-1 0 0,0 1 0,1-1 0,-1 0 0,0 0 0,-2 0 0,0 0-71,1-1 1,0 0 0,0 0-1,0 1 1,0-2 0,0 1-1,0 0 1,0-1 0,0 1-1,1-1 1,-1 0 0,0 0-1,1 0 1,0 0 0,-1 0-1,1 0 1,0-1 0,0 1 0,0-1-1,1 0 1,-1 0 0,0 1-1,1-1 1,0 0 0,0 0-1,0 0 1,0 0 0,0-1-1,1 1 1,-1 0 0,1 0-1,0 0 1,0-5 0,0 7 59,1 0 0,-1 1 0,1-1-1,-1 0 1,1 0 0,0 0 0,-1 1 0,1-1 0,0 0 0,0 1 0,-1-1 0,1 1 0,0-1 0,0 1 0,0-1 0,0 1 0,0-1-1,-1 1 1,3-1 0,3-1 0,58-36 142,-3-4 0,91-77 0,-101 77-59,82-78 50,-116 102-120,0-1 0,-2 0 1,0-1-1,-2-1 1,14-27-1,-23 39 3,0 0-1,-1-1 1,-1 1-1,1-1 1,-1 0-1,-1 0 1,0 0-1,0-15 1,-1 23 19,-1 1 0,1 0 0,0-1 0,0 1 0,0 0 0,-1-1 0,1 1 0,0 0 0,-1 0 0,1-1 0,-1 1 0,0 0 0,1 0 0,-1 0 0,0 0 0,0 0 0,0 0 0,0 0 0,0 0 0,0 0 0,0 0 0,0 0 0,0 0 0,0 1 0,0-1 0,-1 1 0,1-1 0,0 1 0,0-1 0,-1 1 0,-1-1 0,-5 0 239,1 0 1,-1 0-1,0 1 0,-11 0 1,5 1-142,11-1-123,0 0 1,0 0 0,1 1 0,-1-1-1,0 1 1,0-1 0,1 1 0,-1 0-1,0 0 1,1 1 0,-1-1 0,1 0-1,-1 1 1,1-1 0,0 1 0,0 0-1,0 0 1,-3 3 0,2-1-1,-1 1 0,1 0-1,0 0 1,0 1 0,1-1 0,0 0 0,0 1 0,-2 8 0,0 3 46,1 1 1,1 0 0,1 0 0,2 35 0,0-48-20,0 1 0,0-1 1,1 0-1,-1 1 1,1-1-1,1 0 0,-1 0 1,1 0-1,0 0 0,0-1 1,0 1-1,0-1 1,1 0-1,0 0 0,6 5 1,7 6 72,1-2 1,28 17-1,-35-23-60,0-1-43,0 0 1,0 0-1,1-1 0,24 8 0,-26-11-710,0 0 0,0-1 1,19 1-1,-13-5-1645,-4-14-1453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2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97 5221,'3'0'4849,"18"2"-3308,0-2-1007,0 0 0,0-1 0,0-1-1,0-1 1,0-1 0,24-8 0,-34 8-545,0 0 1,-1-1-1,0 1 1,13-10-1,-17 10-1375,0-1 0,0 0 0,-1 0 0,7-8 0,2-1-5538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1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66 1858,'-6'-21'2872,"-1"-4"829,5 8 1700,0 14-3274,-3 8-1368,-3 7-367,2 9-146,1 1 0,1-1 1,1 1-1,1 0 0,1 0 1,3 38-1,-1-11-33,3 104 305,41 271 0,-37-378-530,30 159-563,-37-201 270,5 17 5,0-15-2907,-2-8-1138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2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1569,'-6'10'1126,"0"-1"-1,1 1 0,1 0 0,0 0 0,0 1 0,1-1 1,0 1-1,1 0 0,-2 20 0,2 12 441,3 52-1,1-30-680,-3 115 310,2 196-233,-1-372-1005,1 1 0,-1 0 0,1-1 0,-1 1 1,1-1-1,3 7 0,-4-9-123,1-1 1,0 0-1,0 1 0,0-1 1,0 0-1,0 0 0,0 0 1,0 0-1,0 0 0,0 0 1,0 0-1,1 0 0,-1 0 1,0 0-1,1 0 0,-1-1 1,0 1-1,1-1 0,-1 1 1,1-1-1,-1 0 0,1 1 1,2-1-1,27 1-5295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4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16 207 5477,'-1'0'145,"1"0"0,0 0 0,-1 0 0,1 0 0,0 0 0,-1 0-1,1 0 1,0 0 0,-1 0 0,1 0 0,-1 0 0,1 1 0,0-1 0,-1 0 0,1 0-1,0 0 1,0 1 0,-1-1 0,1 0 0,0 0 0,-1 1 0,1-1 0,0 0 0,0 0-1,0 1 1,-1-1 0,1 0 0,0 1 0,0-1 0,0 1 0,-4 18 1542,4 30-1629,0-33 661,-1 31 245,0-18-464,4 45 1,-3-74-508,0-1 1,0 1 0,0 0-1,0-1 1,0 1 0,0 0 0,0 0-1,1-1 1,-1 1 0,0 0-1,0 0 1,0-1 0,1 1-1,-1 0 1,0 0 0,0 0 0,1-1-1,-1 1 1,0 0 0,0 0-1,1 0 1,-1 0 0,0-1 0,0 1-1,1 0 1,-1 0 0,0 0-1,1 0 1,-1 0 0,0 0-1,1 0 1,-1 0 0,0 0 0,0 0-1,1 0 1,-1 0 0,0 0-1,1 0 1,-1 0 0,0 1 0,1-1-1,-1 0 1,0 0 0,0 0-1,1 0 1,-1 1 0,0-1-1,0 0 1,1 0 0,-1 0 0,0 1-1,0-1 1,0 0 0,0 0-1,1 1 1,-1-1 0,0 0 0,0 0-1,0 1 1,0-1 0,0 0-1,0 1 1,0-1 0,1 0-1,-1 0 1,0 1 0,3-28-281,0 0-1,-2 0 1,-3-39 0,1 11-262,1-180 501,1 234 52,-1 1 1,1-1-1,0 0 0,-1 0 0,1 1 1,0-1-1,0 0 0,0 1 0,-1-1 0,1 1 1,0-1-1,0 1 0,0-1 0,0 1 0,0 0 1,0 0-1,0-1 0,0 1 0,0 0 1,0 0-1,0 0 0,0 0 0,0 0 0,0 0 1,0 0-1,0 0 0,1 1 0,33 4-68,-26 0 80,0 0 1,0 1-1,0 0 1,-1 1-1,0-1 1,0 2-1,-1-1 1,0 1-1,0 0 1,9 16-1,-15-22 1,0 0 0,0 0-1,0 0 1,0 1 0,0-1 0,-1 0-1,1 0 1,-1 0 0,1 1 0,-1-1-1,0 0 1,0 0 0,0 1 0,0-1-1,0 0 1,-1 0 0,1 1 0,-1-1-1,1 0 1,-1 0 0,0 0 0,0 0-1,0 0 1,0 0 0,0 0 0,0 0-1,-1 0 1,1 0 0,-1-1 0,1 1 0,-1-1-1,-3 3 1,-5 4 21,-1-1 0,0 0 0,0 0 0,-20 7 0,11-5-12,10-4 25,-17 7 101,26-12-126,0 1 0,0-1-1,0 1 1,0-1-1,0 1 1,1 0-1,-1-1 1,0 1-1,0 0 1,0-1-1,1 1 1,-1 0-1,0 0 1,1 0-1,-1 0 1,1-1-1,-1 1 1,0 2 0,35 1-865,-24-3 853,3 0-86,0 0 0,1 1 0,-1 0 1,0 1-1,0 1 0,0 0 0,0 0 0,-1 1 1,18 11-1,-28-15 82,0 1 0,0 0 0,0 0 1,0 0-1,0 1 0,-1-1 0,1 0 0,-1 1 1,1-1-1,-1 1 0,0-1 0,0 1 0,0 0 1,0-1-1,-1 1 0,1 0 0,-1 0 0,0 0 1,1-1-1,-1 1 0,0 0 0,-1 0 0,1 0 1,0 0-1,-1-1 0,0 1 0,-1 4 0,0-1 1,0-1 0,0 0 0,0 0 0,-1 0 0,0 0 0,0 0 0,0 0-1,-1-1 1,1 1 0,-1-1 0,0 0 0,-8 6 0,4-6-40,0 0 1,0 0 0,0-1-1,-1 0 1,1-1 0,-1 0-1,0 0 1,1-1 0,-1 0-1,0-1 1,0 0 0,-11-1-1,17 1-40,2 0-262,35 0-2130,20 6 2589,-39-4-15,0 0 1,22-1-1,-33-1-87,0 0-1,0-1 1,1 0 0,-1 1-1,0-2 1,0 1-1,0 0 1,0-1-1,0 0 1,0 0 0,0 0-1,6-5 1,0-2 90,0-1 0,0 0 0,-1-1 1,0 0-1,-1 0 0,-1-1 0,0 0 0,0 0 1,-1-1-1,-1 0 0,0 0 0,0 0 0,-2-1 0,0 1 1,0-1-1,1-28 1922,-10 64-618,1 2-1252,1 1 0,1 0 1,1 0-1,1 0 0,3 29 1,-1-48-170,-1 2 64,1 0 1,0 1 0,1-1-1,3 12 1,-5-18-256,1 0 1,-1 0-1,1 0 0,0-1 1,0 1-1,-1 0 0,1 0 1,1-1-1,-1 1 0,0 0 1,0-1-1,0 1 0,1-1 1,-1 1-1,1-1 0,-1 0 1,1 0-1,0 0 0,-1 0 1,1 0-1,0 0 0,0 0 1,0 0-1,2 0 0,6-1-5920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4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6630,'-13'0'8104,"7"2"-7175,0 19-705,6 3-352,0-2-769,6-7-2690,13-10-4229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35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0 6726,'-5'5'470,"1"0"0,0 1-1,0-1 1,1 1-1,-1 0 1,1 0-1,0 0 1,1 0-1,-1 1 1,1-1 0,1 0-1,-3 13 1,0 12 191,-1 45 1,4-48-151,-3 393 764,5-392-1601,0 0 0,2 0-1,1-1 1,2 0-1,0 0 1,20 51 0,-25-77-133,4 6-973,1-7-2582,1-4-1591</inkml:trace>
  <inkml:trace contextRef="#ctx0" brushRef="#br0" timeOffset="1">0 564 11371,'0'0'3171,"0"-2"-1922,4 2-352,19-2-801,11-2 512,3 1-319,7-1-289,0 0-353,-5 3-2305,5 1-4325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2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54 3395,'-19'3'12148,"17"-3"-11846,1 1 0,-1-1 0,1 1 0,-1 0 0,1 0 0,-1 0 0,1-1 0,-1 1 0,1 0 0,0 1 0,-3 1 0,-7 19-2863,6-3 3716,2-8-1166,2 1 0,-1 0 1,2-1-1,0 1 0,1 17 1,0-27 5,0 0 0,-1 0-1,1 0 1,0 0 0,0 0 0,0 0 0,0 0 0,0-1 0,1 1 0,-1 0 0,1-1-1,-1 1 1,1-1 0,-1 1 0,1-1 0,0 0 0,0 1 0,0-1 0,0 0 0,0 0-1,0 0 1,0-1 0,4 2 0,52 11-122,-55-12 126,9 0-3,63 7-122,-70-8 117,1-1 0,-1 1-1,1-1 1,-1 0 0,1 0 0,-1 0 0,0-1-1,1 0 1,-1 0 0,0 0 0,6-4 0,-4 0 26,0 1 0,0-1 0,-1 0 0,0-1 0,0 0 1,0 0-1,-1 0 0,0 0 0,0-1 0,-1 0 1,0 0-1,0 0 0,-1-1 0,0 1 0,0-1 0,-1 0 1,0 1-1,-1-1 0,0 0 0,0 0 0,-1 0 0,-1-12 1,0 19-10,-1 0 1,1 1 0,0-1-1,-1 1 1,1-1 0,-1 1-1,1 0 1,-1-1 0,0 1-1,1 0 1,-1 0 0,0 0-1,0 1 1,0-1 0,0 0-1,0 1 1,0-1 0,-2 0-1,-12-4 31,11 2-13,0 0 1,-1 0-1,1 1 1,-1 0-1,0 0 1,1 0-1,-1 1 1,0 0-1,0 0 1,0 0 0,0 1-1,0 0 1,-1 0-1,1 1 1,-7 1-1,2 1 4,1 0 0,0 1-1,-1 1 1,1-1 0,1 2-1,-1-1 1,-11 10-1,-20 8 300,5-3-1098,16-4-3227,13-7-3243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71 127 4452,'-1'31'8785,"-1"-17"-8202,0 0-1,-7 26 1,1-11-288,1-1-1,2 1 1,0 0 0,0 46-1,5-75-59,0-14 91,-13-169-1521,-1-4-98,14 186 1295,1 0-1,-1-1 1,0 1-1,1-1 1,-1 1-1,1 0 1,-1-1-1,1 1 1,0 0 0,-1 0-1,1-1 1,0 1-1,0 0 1,0 0-1,0 0 1,0 0-1,0 0 1,0 0-1,1 0 1,-1 1 0,0-1-1,0 0 1,1 1-1,-1-1 1,0 1-1,1-1 1,-1 1-1,0 0 1,1-1 0,-1 1-1,1 0 1,1 0-1,10-1 25,0 0 1,24 2-1,-19 0-12,-13-1-14,0 0 0,-1 1 0,1-1 0,-1 1 0,1 0 0,-1 1 1,1-1-1,-1 1 0,1 0 0,-1 0 0,0 0 0,0 0 0,0 1 0,0 0 0,-1 0 0,1 0 0,3 4 0,-5-5 4,-1 0-1,0 0 1,1 0 0,-1 0-1,0 0 1,0 0 0,0 0 0,-1 1-1,1-1 1,0 0 0,-1 0-1,1 1 1,-1-1 0,0 0-1,0 1 1,0-1 0,0 1-1,0-1 1,-1 0 0,1 1-1,-1-1 1,1 0 0,-1 0-1,0 1 1,0-1 0,0 0 0,0 0-1,0 0 1,0 0 0,-1 0-1,1 0 1,-1 0 0,1-1-1,-1 1 1,-2 1 0,-8 10 212,-1 0 0,0-1 0,-1 0 0,0-2 1,-31 18-1,44-27-221,21 5-455,-11-4 455,6 2-78,1 1 0,-1 0 0,0 1 1,16 9-1,-27-14 68,-1 1 0,0 1 0,0-1 1,0 0-1,0 1 0,0-1 0,-1 1 1,1 0-1,-1 0 0,1 0 0,-1 0 1,0 0-1,0 0 0,0 1 0,-1-1 1,1 1-1,-1-1 0,0 1 0,0 0 0,0 0 1,-1-1-1,1 1 0,-1 4 0,1-4 11,-1-1 0,0 1 0,0 0 0,-1-1-1,1 1 1,-1 0 0,1-1 0,-1 1 0,0 0-1,-1-1 1,1 1 0,0-1 0,-1 0 0,0 0-1,0 1 1,0-1 0,0 0 0,0-1 0,-1 1 0,1 0-1,-1-1 1,0 1 0,0-1 0,0 0 0,0 0-1,0 0 1,-7 3 0,2 0 0,-1-1 1,0-1-1,0 1 1,0-1-1,0-1 1,-1 1-1,1-2 0,-19 2 1,28-3-227,31 0-469,-6 0 699,-11 1 29,0-1-1,24-3 1,-33 2-21,0-1 1,0 1-1,-1-1 1,1 0-1,0 0 0,-1 0 1,1 0-1,-1-1 1,0 0-1,0 0 0,5-4 1,4-6-21,-1 1 0,0-1 0,-1-1 1,17-28-1,-23 34 155,-1-1 0,0 0 0,0-1 0,0 1 0,-1-1 0,-1 1 1,1-1-1,-2 0 0,2-19 1585,-10 52-1188,4-10-538,0 1 0,0-1 1,1 1-1,1 0 0,0 0 1,1-1-1,1 1 1,2 17-1,-3-28-54,0 0-1,1 0 1,0-1 0,-1 1-1,1 0 1,0 0 0,0-1-1,0 1 1,3 4 0,-3-6-166,0 0 1,0 0-1,0 0 1,0 0 0,0 0-1,0 0 1,0 0-1,0 0 1,1 0-1,-1-1 1,0 1-1,1 0 1,-1-1-1,2 1 1,11 0-4684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4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10602,'-16'0'1345,"5"0"33,9 2-1474,-2 15 256,4-3-449,0 1-2241,0-7-3011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5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 6919,'-5'12'777,"0"1"0,1 0 0,0 0 0,1 1 0,0-1 0,-1 17 0,2 85 884,3-68-1192,3 47-27,22 119-1,-1-15-165,-24-177 594,2 15-4366,-2-34 2136,-1-3-22,1-19-1098,-1-13-1668</inkml:trace>
  <inkml:trace contextRef="#ctx0" brushRef="#br0" timeOffset="1">1 492 5862,'0'7'4035,"12"-5"-3138,5 2 993,8 0 64,6-2-577,11-2-544,10 0-192,3 0-417,-5-10-192,-7-3-577,-9-3-1921,-11 3-2851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5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6054,'0'0'7463,"6"0"-6529,115-15 1052,-115 15-1973,-1 0 1,1 0-1,0 0 0,-1 1 1,1 0-1,0 1 0,-1-1 1,0 1-1,10 4 0,-13-4-10,1-1 0,-1 1 0,0 0-1,0 0 1,0 0 0,0 0 0,0 0 0,0 0-1,0 1 1,-1-1 0,1 1 0,-1-1 0,0 1-1,1 0 1,-1-1 0,-1 1 0,1 0 0,0 0-1,-1 0 1,1 5 0,0 20 143,-1 0-1,-1 0 1,-1-1 0,-2 1 0,-9 33-1,10-46-53,1 4-5,0-1-1,2 36 1,0-28-518,0-32-7298,0-12 1910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3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7623,'0'0'5082,"0"8"-3774,39 188 144,-14-39-1740,-21-150-484,-3-15-13633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46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7271,'0'0'3587,"0"-6"-1633,21-1-673,14 1 97,11 1-578,6 3-575,9 2-289,1-6-1634,1-1-4324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5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18161,'-19'0'1442,"9"0"-193,4 0-10474,-1 0 2435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23 4580,'-4'0'9417,"2"-6"-10282,-4 1-1473,0-6-3011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6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 54 9769,'-17'0'-320,"2"0"-1826,5-13-288</inkml:trace>
  <inkml:trace contextRef="#ctx0" brushRef="#br0" timeOffset="1">118 0 7079,'-19'10'2434,"-2"-3"-2050,4-1-320,3-3-128,-3-1-64,2-2-737,1 0-2562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7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4708,'1'40'8955,"-1"1"-6324,0-17-2493,-1 0 1,-5 26-1,-2 19 534,2 1 0,7 108-1,0-150-625,-1-16-263,2 0 1,0 0-1,0-1 0,1 1 1,0-1-1,7 15 1,-10-44-12970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7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9705,'1'1'141,"-1"0"0,0 1-1,1-1 1,-1 0 0,1 0-1,-1 0 1,1 1 0,-1-1-1,1 0 1,0 0 0,0 0-1,-1 0 1,1 0 0,0 0-1,0-1 1,0 1 0,0 0-1,0 0 1,0-1 0,0 1-1,0 0 1,1-1 0,-1 1 0,0-1-1,0 1 1,3-1 0,38 9-332,-32-7 496,42 3-277,1-1-1,83-6 1,-86 0-442,-12 0 176,32 1 140,-69 2 143,0-1-1,0 0 1,0 0 0,1 1-1,-1-1 1,0 0 0,0 1-1,0 0 1,0-1 0,0 1 0,0-1-1,0 1 1,-1 0 0,1 0-1,0-1 1,0 1 0,0 0-1,-1 0 1,1 0 0,0 0-1,-1 0 1,1 0 0,-1 0 0,1 0-1,-1 0 1,0 0 0,1 0-1,-1 1 1,0-1 0,0 2-1,1 44 2051,-1-14-1673,15 33-283,4 0 0,2-2 0,54 110-1,-75-173-151,0 0 0,0-1 0,1 1 0,-1 0 0,0 0-1,0 0 1,0 0 0,0-1 0,0 1 0,0 0 0,0 0-1,0 0 1,-1 0 0,1 0 0,0-1 0,0 1-1,-1 0 1,1 0 0,-1 0 0,1-1 0,0 1 0,-1 0-1,1-1 1,-1 1 0,0 0 0,1-1 0,-1 1 0,0 0-1,1-1 1,-1 1 0,0-1 0,1 0 0,-1 1-1,0-1 1,0 1 0,0-1 0,1 0 0,-2 1 0,-43 11-354,27-8 276,-10 4 62,0-3 0,0 0-1,-43 1 1,-89-6 161,70-2 211,88 2-318,-24 1 595,0-1-1,0-2 1,0 0-1,-49-13 1,75 15-611,-1 1 0,1-2 0,-1 1 0,0 0 0,1 0 0,-1 0 0,1 0 0,-1 0 0,1 0 0,-1-1 0,1 1 0,-1 0 0,1 0 0,-1-1 0,1 1 0,-1 0 0,1-1 0,-1 1 0,1 0 0,-1-1 0,1 1 0,0-1 0,-1 1 0,1-1 0,0 1 0,-1-1 0,1 1 0,0-1 0,0 1 0,0-1 0,-1 1 0,1-1 0,0 0 0,0 1 0,0-1 0,0 1 0,0-1 0,0 1 0,0-1 0,0 0 0,0 1 0,0-1 0,0 1 0,1-1 0,-1 1 0,0-1 0,0 1 0,0-1 0,1 1 0,-1-1 0,0 1 0,1-1 0,-1 1 0,1-2 0,2 0-161,0-1-1,-1 0 0,1 1 0,1-1 1,-1 1-1,0 0 0,5-2 0,1 0-903,0 0 0,0 1 0,0 0 0,1 0 0,10 0 0,19-2-7187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8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20 157 1666,'0'0'352,"0"-1"0,-1 1 0,1 0 1,-1 0-1,1 0 0,-1 0 0,1 0 1,-1 0-1,1 0 0,-1 0 0,1 0 1,0 0-1,-1 0 0,1 0 0,-1 0 1,1 0-1,-1 0 0,1 0 0,-1 1 1,1-1-1,0 0 0,-1 0 0,1 1 1,-1-1-1,1 0 0,-1 1 0,-5 13 2370,5 27-3947,2-28 2138,-1 16-628,-1 21-13,2-1 0,2 0-1,12 56 1,-12-286-2898,-4 167 2561,2 0 1,0 0-1,1 1 1,0-1-1,1 0 1,0 1 0,1 0-1,1-1 1,0 2-1,1-1 1,0 1-1,1-1 1,16-19-1,-17 22 95,1 1 0,0 0-1,1 0 1,0 1 0,1 0-1,-1 0 1,1 1 0,1 0-1,0 1 1,0 0-1,0 0 1,0 1 0,1 0-1,0 1 1,0 1 0,0 0-1,0 0 1,0 1-1,23-2 1,-29 4-8,0 0 0,-1 0 0,1 1 0,0-1 0,0 1 1,-1 0-1,1 1 0,-1-1 0,9 4 0,-11-3-9,0-1 1,0 1-1,0 0 1,0-1-1,0 1 1,0 0-1,0 0 1,-1 1 0,1-1-1,-1 0 1,1 0-1,-1 1 1,0-1-1,0 1 1,0-1-1,0 1 1,0 0-1,-1-1 1,1 4-1,1 2 80,-1-1-1,-1 1 1,1-1 0,-1 1-1,0 0 1,-1-1 0,-2 11-1,3-15-68,-1-1 0,0 1 0,0 0 0,0 0-1,-1-1 1,1 1 0,-1-1 0,1 1 0,-1-1 0,0 0-1,0 0 1,0 1 0,0-1 0,0-1 0,-1 1-1,1 0 1,-1 0 0,1-1 0,-1 0 0,1 1 0,-6 1-1,-11 2 103,-1 0-1,1-1 1,0-1-1,-1-1 1,0-1-1,0 0 1,-29-4-1,41 2-759,8 1 564,0 0 0,0 0-1,0 0 1,0 0 0,-1 0 0,1-1-1,0 1 1,0 0 0,0 0 0,0 0-1,0 0 1,-1 0 0,1 0 0,0 0-1,0 0 1,0 0 0,0 0-1,0 0 1,0 0 0,-1 1 0,1-1-1,0 0 1,0 0 0,0 0 0,0 0-1,0 0 1,0 0 0,-1 0 0,1 0-1,0 0 1,0 0 0,0 0-1,0 0 1,0 1 0,0-1 0,0 0-1,0 0 1,0 0 0,0 0 0,0 0-1,-1 0 1,1 1 0,0-1 0,0 0-1,0 0 1,0 0 0,0 0-1,0 0 1,0 0 0,0 1 0,0-1-1,0 0 1,0 0 0,0 0 0,0 0-1,0 0 1,1 1 0,-1-1 0,0 0-1,0 0 1,0 0 0,0 0-1,0 0 1,0 0 0,0 0 0,0 1-1,0-1 1,1 5 507,-1 10-2359,2 1-1158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9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 4708,'-11'13'918,"-12"14"967,1 1 1,1 0 0,1 2 0,-26 55-1,44-81-1811,0 1 0,0 0 0,0 1 0,1-1 0,0 0 0,0 0 0,1 0 0,-1 1 0,1-1 0,0 0 0,0 1 0,1-1 0,0 0 0,0 1 0,2 5 0,-2-7-76,1 0-1,0-1 1,0 1-1,1-1 1,-1 0-1,1 1 1,-1-1-1,1 0 1,0 0-1,0-1 1,0 1-1,0-1 1,1 1-1,-1-1 1,1 0-1,0 0 1,-1-1-1,1 1 1,0-1-1,4 1 1,1 1 2,-1-1-1,1-1 1,-1 1 0,1-1-1,0-1 1,0 0 0,-1 0-1,1-1 1,0 0-1,10-2 1,-15 2-25,0-1-1,0 1 1,0-1-1,-1 1 1,1-1 0,-1 0-1,1 0 1,-1-1-1,1 1 1,-1-1 0,0 0-1,0 1 1,-1-1-1,1-1 1,0 1-1,-1 0 1,0-1 0,0 1-1,0-1 1,0 1-1,-1-1 1,1 0-1,1-8 1,-1 2-22,0-1 0,-1 1 0,0-1 0,0 0 0,-1 0 0,-1 1 0,0-1 1,0 0-1,-1 1 0,-1-1 0,1 1 0,-2-1 0,1 1 0,-1 0 0,-1 1 0,0-1 0,0 1 0,-1 0 0,-1 0 0,1 0 0,-1 1 0,0 0 0,-1 1 0,0-1 1,0 1-1,-1 1 0,0 0 0,-13-8 0,16 12 182,1 0 1,-1 0-1,1 0 1,-1 1-1,1 0 1,-1 0-1,0 0 1,0 1-1,-11 0 1,15 0-170,0 0 1,0 1-1,0-1 0,0 0 1,0 1-1,1-1 1,-1 1-1,0 0 0,0 0 1,0-1-1,1 1 0,-1 0 1,0 1-1,1-1 1,-1 0-1,1 0 0,0 1 1,-1-1-1,1 0 0,0 1 1,0 0-1,-1-1 1,1 1-1,1 0 0,-1-1 1,0 1-1,0 0 0,1 0 1,-1 0-1,1 0 1,-1-1-1,1 3 0,-1-1-286,1 0-1,-1-1 0,1 1 0,0 0 1,0 0-1,0-1 0,0 1 1,0 0-1,1 0 0,-1-1 0,1 1 1,0 0-1,0-1 0,0 1 1,0-1-1,0 1 0,0-1 0,1 0 1,-1 1-1,1-1 0,0 0 1,-1 0-1,1 0 0,0 0 0,4 2 1,25 16-5478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51 5093,'2'5'5150,"-2"9"-4171,0-10-392,-1 17 244,-1-1 0,-5 22 0,-3 35 412,9 45-207,1-121-1009,0-18-187,-1-56-681,-1 25-370,7-66 1,-5 110 1205,1-1 1,1 1-1,-1-1 1,1 1-1,0-1 1,0 1-1,0 0 1,0 0-1,1 0 1,0 0-1,0 0 1,0 1-1,0-1 1,0 1-1,1 0 1,-1 0-1,1 0 1,0 0-1,0 0 1,0 1-1,1 0 1,-1 0-1,0 0 1,1 1-1,-1-1 1,6 0-1,9-3-27,1 1 0,0 1-1,0 1 1,33 1 0,-50 1 22,0 0 0,0 0 1,0 0-1,0 0 0,0 1 0,0-1 1,0 1-1,0 0 0,0 0 0,0 0 1,0 0-1,0 1 0,-1-1 0,1 1 1,-1 0-1,1 0 0,-1 0 0,1 0 1,-1 0-1,0 0 0,0 0 0,0 1 0,2 2 1,-2 1 150,1 0 0,-1 0 0,0 0 0,0 1 1,0-1-1,-1 0 0,0 1 0,0-1 0,-1 1 0,0 6 0,-1-11-109,1 0-1,-1 0 0,1 0 0,-1 0 0,0 0 0,0 0 0,0 0 0,0 0 0,0 0 1,-1-1-1,1 1 0,0-1 0,-1 1 0,0-1 0,1 1 0,-1-1 0,0 0 1,1 1-1,-1-1 0,0 0 0,0 0 0,0-1 0,-4 2 0,-55 17 155,53-17-206,-113 21-412,119-22 461,0 0-1,0 0 1,0 0 0,0 0 0,0 1 0,0-1-1,0 0 1,1 1 0,-1 0 0,1-1 0,-1 1-1,1 0 1,0 0 0,0 0 0,-1 0 0,1 0-1,1 0 1,-1 0 0,0 0 0,0 0 0,1 0-1,-1 0 1,1 1 0,0-1 0,-1 0 0,1 0-1,1 3 1,-2-3-19,1 1 0,0 0 0,0-1 0,1 1 0,-1-1 0,1 1 0,-1-1 0,1 1 0,0-1 0,0 1 0,0-1 0,0 0 0,0 1 0,0-1 0,1 0 0,-1 0 0,1 0 0,-1 0 0,1 0 0,0 0 0,0 0 0,3 2 0,8 0 23,-1 0 0,1-1 1,0-1-1,1 0 0,-1 0 1,0-1-1,1-1 1,14-2-1,13 3-456,41-1-4814,-55 0 592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9897,'0'0'2226,"0"4"-165,1 282 881,-1-279-3015,0-1 1,1 0 0,-1 0 0,1 1 0,1-1 0,-1 0 0,1 0 0,0 0 0,1 0 0,-1 0 0,1-1 0,0 1 0,1-1 0,-1 0 0,7 7-1,-2-8-1974,-4-7-2573,-3-13-233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3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7463,'9'2'5982,"7"-3"-3291,49-5-3547,-43 4 1538,147-7-575,-167 9-105,-1 0 1,1 0 0,0 0 0,0 0-1,-1 0 1,1 1 0,0-1 0,-1 1 0,1-1-1,0 1 1,-1 0 0,1 0 0,-1 0-1,1 0 1,-1 0 0,1 0 0,-1 0 0,0 0-1,1 0 1,-1 1 0,0-1 0,0 0-1,0 1 1,0-1 0,0 1 0,0-1 0,-1 1-1,1 0 1,0-1 0,-1 1 0,1 0 0,-1 0-1,0-1 1,0 1 0,1 2 0,-1-2 0,0 1 0,0-1 0,0 1 0,-1 0 0,1-1 1,-1 1-1,1-1 0,-1 1 0,0-1 0,0 1 1,0-1-1,0 1 0,0-1 0,-1 0 0,1 0 0,-1 1 1,1-1-1,-1 0 0,0 0 0,0-1 0,0 1 0,0 0 1,-3 1-1,-3 1-27,-1 0 0,0 0 0,-1-1 1,1 0-1,0 0 0,-1-1 0,-15 1 0,-71-2 788,52-2 713,38 35-1755,4 7-1948,2-20-1938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0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9737,'0'0'4196,"2"0"-2915,15 0 353,6 0-705,12-1 256,7-3-256,4 2-545,2 2-352,2-2-32,-4 0-448,-3-1-1506,3-3-1473,-8-1-4325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01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79 109 10122,'-14'28'3459,"7"-17"-3100,2 0-1,-1 1 1,2 0 0,-6 19 0,0 15 135,2 1 1,-3 83 0,10-122-748,0-9-1000,-1-13-188,8-36-1038,4-69-4240,-9 68 4591,-3-76-119,0 108 5088,-1 0 0,-7-25 0,17 43 4020,16 6-7581,-16-3 1220,13 1-733,0-1 0,32-1 0,-35-1-259,1 0-1,0 1 0,25 6 0,-41-7 466,0 0-1,-1 0 0,1 1 0,-1-1 0,1 1 0,-1-1 0,1 1 0,-1 0 0,0-1 0,1 1 0,-1 0 0,0 0 0,0 0 0,1 0 0,-1 0 1,0 0-1,0 1 0,0-1 0,0 0 0,0 0 0,-1 1 0,1-1 0,0 1 0,-1-1 0,1 0 0,-1 1 0,1-1 0,-1 1 0,0 0 0,1-1 0,-1 1 1,0-1-1,0 1 0,0-1 0,0 1 0,0 0 0,-1-1 0,1 1 0,0-1 0,-1 1 0,1-1 0,-1 1 0,0-1 0,-1 3 0,-2 4 277,0 0-1,-1 0 0,0 0 0,0-1 0,-1 0 1,-6 7-1,-3 0 28,0-2-1,0 0 1,-23 13-1,14-10-181,71-14-1130,-10-2 516,-25-1 417,0 1 1,0 1-1,1 1 0,-1-1 1,0 2-1,23 5 1,-33-6 154,-1-1 1,1 1-1,-1 0 1,0-1-1,1 1 1,-1 0 0,0 0-1,0 0 1,0 0-1,0 0 1,0 1 0,0-1-1,0 0 1,0 0-1,0 1 1,0-1-1,-1 0 1,1 1 0,-1-1-1,1 1 1,-1-1-1,1 1 1,-1-1 0,0 1-1,0-1 1,0 1-1,0-1 1,0 1-1,0-1 1,0 1 0,0-1-1,0 1 1,-1-1-1,1 1 1,-1-1 0,1 1-1,-2 1 1,0 3 157,-1 0 1,0-1 0,0 1-1,0-1 1,-1 0 0,0 1-1,-7 6 1,-3 0-174,0 0 0,-1-1 0,-1-1 0,0 0 0,0-1 1,-1-1-1,-19 7 0,23-11-1266,0 0 1,0-1-1,-16 2 0,-12-2-7125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1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29 512,'-8'24'774,"7"-19"-714,0 0 0,0 0 0,-1 0-1,0-1 1,0 1 0,0 0 0,-1-1 0,1 0 0,-5 5-1,6-11 241,0 0-1,0-1 1,0 1-1,0-1 1,0 1-1,1-1 1,-1 0-1,1 1 1,-1-5-1,-1-67 11200,-1 87-11275,-5 57-69,3 0 0,5 96 0,1-71-75,12 65-758,-2-186-2546,-2-12 202,0-10-1404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2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7751,'68'1'6496,"6"2"-4990,86 2-1778,9-5 304,-168 32 961,34 406-870,-34-399-120,-1-32-4,0 0 0,0 0 0,0 0 1,1 0-1,0 0 0,0 0 0,1 0 0,4 11 0,-5-17 172,-6-1 160,-144-3-320,-141 5-6,226 10 145,49-8-54,-1-1 0,1 0-1,-21 0 1,55-24-8146,5-10 27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3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4420,'0'0'4239,"4"19"-2712,-2 8 250,0-1 0,-4 39 0,0-10-948,2 20-126,-2 1-251,17 140 0,-4-269-6602,-5 13 2034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3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6790,'0'2'4989,"12"11"-4762,6-5-50,0-1-1,0-1 1,1-1-1,-1-1 1,1 0-1,1-1 1,37 0 0,19 4-85,-75-7-67,0 1-1,-1-1 0,1 1 0,0-1 0,0 1 0,0 0 0,-1 0 0,1-1 0,0 1 0,-1 0 0,1 0 0,0 0 1,-1 0-1,1 0 0,-1 0 0,1 0 0,-1 0 0,0 0 0,0 0 0,1 0 0,-1 0 0,0 0 0,0 0 0,0 0 1,0 0-1,0 2 0,0 38 1059,0-30-1039,-1 21 162,2-1-1,1 1 1,2-1-1,1 0 1,9 31-1,-7-37-192,39 117 74,-36-117-71,0 0 1,2 0-1,20 30 1,-36-53 105,0-1 0,0 0 1,-1-1-1,1 1 0,-1-1 0,1 1 1,-8-2-1,12 1-113,-68-1 17,10 0-79,-67 6 0,109-3 152,-1 0 1,1 1 0,0 1 0,0 1-1,1 0 1,-1 1 0,1 1-1,-26 15 1,38-20 619,-3 1-3278,4-10-5199,2-13 1042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4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3075,'2'52'7497,"8"26"-3552,1 19-2020,-11-95-1897,41 502 1807,-41-504-1881,0 0 0,0 0-1,0 0 1,0 1-1,0-1 1,0 0 0,0 0-1,1 1 1,-1-1 0,0 0-1,0 0 1,0 0 0,0 1-1,0-1 1,0 0-1,0 0 1,1 0 0,-1 0-1,0 1 1,0-1 0,0 0-1,0 0 1,1 0-1,-1 0 1,0 0 0,0 1-1,0-1 1,0 0 0,1 0-1,-1 0 1,0 0 0,0 0-1,1 0 1,-1 0-1,0 0 1,0 0 0,0 0-1,1 0 1,-1 0 0,0 0-1,0 0 1,1 0 0,-1 0-1,0 0 1,0 0-1,0 0 1,1 0 0,-1 0-1,0 0 1,0-1 0,0 1-1,1 0 1,10-10-1522,-7 3 732,0-1 1,0 0-1,-1 0 0,0 0 0,0 0 0,2-15 0,4-32-4774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5:55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4 4805,'0'0'5050,"1"1"-4170,8 3-641,-1-1-1,1 0 0,-1 0 1,1-1-1,0 0 0,0-1 1,12 1-1,69-2 565,-47-1-539,-40 1-247,1 0-1,-1 0 1,0-1 0,1 0 0,-1 0 0,1 0-1,-1 0 1,0 0 0,0 0 0,0-1-1,3-2 1,18-6 118,-21 20 3090,-3 19-3281,0-27 293,0 18-201,1 0 1,0 0-1,1 0 0,2 0 1,0 0-1,0 0 0,2-1 1,1 0-1,16 34 0,10 4-55,-22-40-88,-1 0 0,0 1 0,-1 0-1,-1 0 1,11 38 0,-19-54 55,0 1-1,0-1 1,0 0-1,0 0 0,0 1 1,0-1-1,0 0 1,-1 1-1,1-1 1,-1 0-1,0 0 0,1 0 1,-1 0-1,0 0 1,0 1-1,-1-2 1,1 1-1,0 0 0,-1 0 1,1 0-1,-1-1 1,1 1-1,-1 0 1,0-1-1,0 0 0,0 1 1,0-1-1,0 0 1,0 0-1,0 0 1,0 0-1,0 0 1,0-1-1,-3 1 0,-10 3-173,0-1 1,0 0-1,0-1 0,-17-1 0,26 0 184,-159 6 803,-4-5 3368,170 0-4472,-1-1-1,0 1 0,1-1 0,-1 1 0,1-1 1,0 1-1,-1-1 0,1 1 0,0-1 0,0 0 1,0 1-1,0-1 0,0 0 0,2 2 0,20 13-4108,4 1-3176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8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96,'0'-2'-96,"0"-1"96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18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0 833,'-31'6'416,"29"-6"-1665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4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61 1986,'2'91'9177,"2"1"-5712,2 83-2633,-7-191-1469,-1 0 0,0 0 1,-10-30-1,7 30 292,1-1 0,1 0 1,0 0-1,0-18 0,2 18 379,2 1 1,0-1-1,0 1 0,2 0 0,0 0 0,9-28 0,-10 40 0,0-1 0,0 0-1,1 1 1,0-1-1,0 1 1,0 0-1,0 0 1,1 0 0,0 0-1,0 0 1,0 1-1,0 0 1,0 0-1,1 0 1,-1 0 0,1 1-1,0-1 1,-1 1-1,1 1 1,0-1-1,1 1 1,-1 0-1,0 0 1,10-1 0,-7 1-15,-1 0 3,-1 1 1,0-1 0,0 1-1,1 0 1,-1 0 0,0 1-1,12 2 1,-16-2-10,0 0 1,0 0-1,0 1 1,-1-1 0,1 0-1,0 1 1,-1 0-1,1-1 1,-1 1-1,0 0 1,1-1-1,-1 1 1,0 0-1,0 0 1,0 0 0,0 0-1,0 0 1,-1 0-1,1 0 1,-1 1-1,1-1 1,-1 0-1,0 0 1,0 0-1,0 1 1,0 2-1,0 1 75,1 1-1,-1 0 1,0 0-1,-1-1 0,0 1 1,0-1-1,0 1 1,-1 0-1,0-1 0,0 0 1,-1 0-1,0 1 1,0-1-1,0-1 0,-1 1 1,0 0-1,0-1 1,0 0-1,0 0 0,-1 0 1,0-1-1,0 1 0,0-1 1,-1 0-1,0-1 1,-6 4-1,7-4-69,-1-1 1,0 0-1,0 0 1,1 0-1,-1-1 1,0 0-1,0 0 1,0-1-1,0 0 0,-9 0 1,15 0 194,21 19-442,13 14 381,10 10 314,65 49 0,-103-88-444,-1-1 0,1 0 0,-1 1 0,1-2 0,0 1 0,8 1 0,-12-3-112,0 0 1,-1-1-1,1 0 0,0 1 0,0-1 0,0 0 0,0 0 0,0 0 0,-1 0 0,1 0 0,0-1 0,0 1 0,0 0 0,0-1 0,-1 1 0,1-1 0,0 0 0,0 0 0,-1 0 0,1 1 0,-1-2 0,1 1 0,-1 0 0,1 0 0,-1 0 0,2-3 0,12-22-4212,1-8-3407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6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1224 545,'-52'0'15550,"51"-3"-15432,0 0-1,0 0 1,1 1 0,-1-1-1,1 0 1,-1 0-1,1 0 1,0 0 0,1-4-1,-1 7-92,0-121 32,-11-311-76,-4-47-3,15 434 49,1 35-6,-1 0 1,0-1-1,-1 1 0,0-1 1,-1 1-1,0 0 1,0 0-1,-1 0 0,-5-11 1,10 22-14,1 1 1,-1-1 0,1 1-1,0-1 1,0 0 0,-1 0-1,1 0 1,0 0 0,0-1-1,0 1 1,3-1 0,50 8 33,-43-7 4,180 32-56,-82-12 25,-79-17 44,63-1 0,-43-16-204,-48 13-199,6 0-5686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2659,'-25'4'7738,"9"7"-5615,14-7-2117,0 0 0,0 0 1,0 0-1,0 1 1,1-1-1,0 0 0,0 1 1,-1 6-1,-13 99 597,5 0 0,6 149 0,4-209-511,1-41-230,-1-9-32,1 0 1,-1 1-1,0-1 1,0 0-1,0 0 1,1 1 0,-1-1-1,0 0 1,0 0-1,1 0 1,-1 0-1,0 1 1,1-1-1,-1 0 1,0 0 0,0 0-1,1 0 1,-1 0-1,0 0 1,1 0-1,-1 0 1,0 0-1,1 0 1,-1 0 0,0 0-1,1 0 1,-1 0-1,0 0 1,1 0-1,-1 0 1,0 0-1,0 0 1,1 0 0,-1-1-1,0 1 1,1 0-1,-1 0 1,6-5-2447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17 4484,'-19'-17'8013,"23"29"-5926,7-2-1975,1 0 0,0-1 0,1 0 0,0-1 0,23 11 0,-18-9-58,2 0-40,1-2 0,0 0-1,0-1 1,1-1 0,-1-1-1,1-1 1,1-1 0,30 1-1,-46-4-29,0 0-1,0 1 1,0 0 0,0 1-1,-1 0 1,1 0 0,0 0-1,6 3 1,-11-3 43,0-1 1,0 1-1,0-1 1,0 1-1,0 0 1,0 0-1,-1-1 1,1 1-1,0 1 1,-1-1-1,0 0 1,1 0-1,-1 0 1,0 1-1,0-1 1,-1 1-1,1-1 1,0 1-1,-1-1 1,1 1-1,-1-1 1,0 1-1,0 4 1,0-1-20,-1 0 1,0-1 0,0 1 0,-1-1-1,1 1 1,-1-1 0,0 0 0,-1 1-1,1-1 1,-1 0 0,0-1 0,0 1-1,-1 0 1,-5 5 0,-9 8-26,0 0 0,-22 15 1,6-5-1,32-26 17,-23 20-10,0 0 1,-37 22 0,53-38 37,-1-1 1,0 0-1,-1-1 0,1 0 0,-1 0 1,0-1-1,1-1 0,-1 0 0,0 0 1,-20 0-1,13-3-18,13 1 67,0-1 1,0 1-1,0 0 1,0 0-1,0 1 1,0-1-1,-8 3 1,7 4 618,4-2-3170,19-4-9596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8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6 119 5221,'0'0'131,"0"0"0,0 0 0,0 0 0,-1 0 0,1 0 0,0 0 0,0 0 0,-1 0 0,1 0 0,0 0 0,0 0 0,0 0 0,-1-1 0,1 1 0,0 0 0,0 0 0,0 0 0,0 0 0,-1 0 0,1 0 0,0-1 0,0 1 0,0 0 0,0 0 0,0 0 0,-1 0 0,1-1 0,0 1 0,0 0 0,0 0 0,0 0 0,0-1 0,0 1 0,0 0 0,0 0 0,0 0 0,0-1 0,0 1 0,0 0 0,0 0 0,0 0 0,0-1 0,0 1 0,12-3 1773,30 1-2045,-33 2 936,65-2-31,74 0 125,282-41 0,-314 18-757,64-10 248,-178 34-365,-1 1-188,-15 0-11173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29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12 379 3619,'0'0'176,"-1"0"-1,1 0 1,-1 0-1,1 0 1,0 0-1,-1 0 1,1 0-1,-1 0 1,1 0-1,-1 0 1,1 0-1,0 0 1,-1-1-1,1 1 1,-1 0-1,1 0 1,0 0-1,-1-1 1,1 1-1,-1 0 1,1 0-1,0-1 0,-1 1 1,1 0-1,0-1 1,0 1-1,-1 0 1,1-1-1,0 1 1,0 0-1,-1-1 1,6-15 1788,23-19-2012,-20 25 1090,12-14-346,2 1 1,0 0-1,33-24 1,-28 24-656,0-1 0,24-29 0,-27 24-54,40-36 0,-64 65-151,0 0 1,0 0 0,0 0 0,1 0-1,-1 0 1,0-1 0,0 1 0,1 0-1,-1 0 1,0 0 0,0 0 0,1 1-1,-1-1 1,0 0 0,0 0 0,1 0-1,-1 0 1,0 0 0,0 0 0,0 0-1,1 0 1,-1 0 0,0 1 0,0-1-1,0 0 1,1 0 0,-1 0 0,0 0-1,0 1 1,0-1 0,0 0 0,1 0-1,-1 0 1,0 1 0,0-1 0,0 0-1,0 0 1,0 0 0,0 1 0,0-1-1,0 0 1,0 0 0,0 1 0,0-1-1,0 0 1,0 0 0,0 1 0,0-1-1,0 0 1,1 12-4124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0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0 307 705,'3'0'7739,"4"0"-3918,1 0-3745,-1 1-1,1 0 0,-1 0 0,10 4 0,-5 3-6,-1 0-1,0 1 1,0 1 0,-1-1-1,0 2 1,0 0-1,14 22 1,-10-14 9,28 29 0,-38-44-26,1-1 1,-1-1-1,0 1 0,1-1 1,-1 1-1,1-1 0,0-1 0,-1 1 1,1-1-1,0 1 0,0-2 1,0 1-1,0 0 0,0-1 1,0 0-1,0 0 0,0 0 1,1-1-1,8-2 0,-12 1-28,0 0 0,0 0 0,0-1 0,0 1 0,0 0 0,-1-1-1,1 0 1,-1 1 0,1-1 0,-1 0 0,0 0 0,1-4 0,9-18-36,-10 23 57,0-1-1,0 1 0,-1-1 1,1 0-1,-1 1 1,1-1-1,-1 1 0,0-1 1,0 0-1,-1 1 1,0-6-1,1-1 0,0-57-12,-3 0 0,-11-70 0,9 104 248,-3-64 0,8 96-354,0 5-1597,1 23-2846,2-13-469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1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1 167 737,'0'-5'4453,"0"-6"3001,3 4-4857,21-3-2298,189-30-63,7-2-178,-30-1-2808,-171 36-1275,-17 5 251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1602,'4'0'1441,"4"0"-416,1 0-609,-1 0-384,-4 0-32,-2 0 385,5-1-193,-1-7-224,-4 1 64,4-1-961,0 1-609,1-2 642,3 3-642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2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803 65 545,'80'-46'2364,"-73"39"-344,-16 5-841,-14 6-139,17-2-718,-1 0 0,0 1 0,1-2 0,-1 1-1,0-1 1,0 0 0,0-1 0,0 0 0,0 0 0,0 0 0,-9-2 0,-11 1 64,-319 8 1835,328-8-2090,0-1 1,0 0-1,-25-8 0,28 6-63,0 1 1,-1 0-1,0 1 0,1 0 0,-20 2 0,32 0-2,0 1-1,-1 0 1,1 0-1,0 0 1,-1 1-1,1-1 1,0 1-1,0-1 0,0 1 1,0 0-1,-4 5 1,4-5 8,0 0 0,1 0 1,-1 0-1,0 0 0,0 0 1,0-1-1,0 1 0,0-1 1,0 0-1,-1 0 1,1 0-1,0 0 0,0-1 1,-4 1-1,-3-1 387,9 1-501,-1-1 0,1 0-1,-1 0 1,1 0 0,0 0 0,-1 0-1,1 0 1,-1 0 0,1 0-1,-1 0 1,1-1 0,0 1 0,-1-1-1,1 1 1,0-1 0,-1 0 0,1 1-1,0-1 1,0 0 0,-2-1 0,2 2 69,1-1 0,-1 1 0,1-1 1,-1 1-1,0-1 0,1 1 1,-1-1-1,0 1 0,0 0 0,1 0 1,-1-1-1,0 1 0,0 0 1,1 0-1,-1 0 0,0 0 0,0 0 1,0 0-1,1 0 0,-1 0 1,0 0-1,0 0 0,1 0 0,-1 0 1,0 1-1,0-1 0,1 0 1,-1 1-1,0-1 0,0 0 0,1 1 1,-2 0-1,-19 17 291,20-17-295,1-1 0,-1 1-1,0 0 1,1 0 0,-1 0-1,1 0 1,-1-1 0,1 1 0,-1 0-1,1 0 1,0 0 0,-1 0 0,1 0-1,0 0 1,0 0 0,0 0-1,0 1 1,0 1 0,0-3-45,1 1 0,-1-1 0,0 1 0,1-1 0,-1 1 0,1-1 0,-1 1 0,0-1-1,1 1 1,-1-1 0,1 0 0,0 1 0,-1-1 0,1 0 0,-1 1 0,1-1 0,-1 0 0,1 0 0,0 0 0,-1 0 0,1 1 0,1-1 0,5 0-935,0 1-1,0-2 1,0 1 0,10-2 0,11-4-6604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13 448,'0'-10'7231,"-11"7"-3166,8 3-3616,3 0 31,0 0-336,-1 0-96,0 1 0,1-1 0,-1 1 0,1-1 0,-1 1 0,1-1 0,-1 1 0,1-1-1,-1 1 1,1-1 0,-1 1 0,1 0 0,0-1 0,-1 1 0,1 0 0,0-1 0,0 1 0,0 0-1,-1-1 1,1 1 0,0 0 0,0-1 0,0 1 0,0 1 0,-3 25 50,3-19 53,-4 41 438,4 71 1,1-49-456,4 7-101,-4-71-17,0-1 1,1 1-1,-1-1 1,1 1-1,1-1 1,-1 0-1,1 1 1,0-1-1,6 8 1,-8-13 14,1 0-1,-1 0 1,1 1-1,-1-1 1,1 0-1,-1 0 1,1-1 0,0 1-1,-1 0 1,1 0-1,0-1 1,0 1 0,0-1-1,-1 0 1,1 0-1,2 1 1,35-2 144,-23 0-160,11 0 12,43-8 1,-44 5-120,44-2 1,-56 5 87,-1 1 0,0 1 0,1 0 0,-1 0 0,0 2 1,0-1-1,0 2 0,0 0 0,-1 0 0,21 11 0,-16-6 3,77 37-16,-83-42 15,1 0 0,-1-1 0,1 0 0,0-1 0,0 0 0,19 0 0,132-2-243,-163 0 266,-1 15 192,0-1 0,-2 1 1,0-1-1,0 0 0,-9 21 1,7-21-213,1-1 0,0 1 0,1 0 0,0 1 0,-1 21 0,3 30 1253,0-50-7995,1-32 970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5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6374,'-1'0'381,"0"0"-1,-1 0 1,1 0 0,0 1 0,0-1-1,-1 0 1,1 1 0,0-1 0,0 1-1,0 0 1,0-1 0,-1 1-1,1 0 1,0-1 0,0 1 0,0 0-1,-1 2 1,-14 25 1537,12-16-1628,0 0 0,-3 24 0,3 0 43,2 0 0,3 50-1,0-80-327,-1-1-1,1 1 1,0-1-1,1 1 1,-1-1-1,1 1 1,0-1-1,0 0 0,1 0 1,0 0-1,0 0 1,0-1-1,0 1 1,1-1-1,-1 0 1,1 0-1,0 0 1,1 0-1,-1-1 0,0 1 1,1-1-1,0-1 1,0 1-1,0 0 1,0-1-1,0 0 1,1 0-1,-1-1 0,1 0 1,-1 0-1,1 0 1,-1 0-1,1-1 1,-1 0-1,7 0 1,-9-1-7,0 0 0,-1-1 0,1 1 0,0 0-1,-1-1 1,0 0 0,1 1 0,-1-1 0,0 0 0,0 0 0,0 0 0,0-1 0,0 1 0,0 0 0,-1-1 0,1 1 0,-1-1 0,0 0 0,2-4 0,1-2-6,-1 0 0,0 0 0,-1-1 0,3-16 1,-2-1-42,-2 0 1,0-1 0,-7-49 0,5 72 73,0 0 0,-1 0 0,0 0 0,0 1 0,0-1 0,0 0 0,-1 1 0,0 0 0,0-1 0,0 1 0,0 0 1,-1 1-1,1-1 0,-1 1 0,-5-4 0,6 4 64,-1 1 0,1 0 0,-1 0 0,1 0 0,-1 1 1,0-1-1,0 1 0,1 0 0,-1 0 0,0 0 0,0 0 0,0 1 1,-1-1-1,1 1 0,0 0 0,0 1 0,0-1 0,0 1 1,-7 1-1,8 0-81,0 0 0,0-1 0,0 1 0,0 0 0,1 0 0,-1 0-1,1 1 1,-1-1 0,1 1 0,0-1 0,0 1 0,0 0 0,0 0 0,1 0 0,-2 3 0,-20 51-95,22-54 79,-5 19-163,0-1 0,1 1 0,-3 38 0,8-5-4329,2-43-817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39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32 416,'-1'-2'239,"-1"0"-1,1 0 1,-1 0 0,0 0-1,1 1 1,-1-1-1,0 0 1,0 1-1,0 0 1,0-1-1,-1 1 1,1 0-1,0 0 1,0 0-1,-1 0 1,1 0-1,-5 0 1,-42-3 4027,47 4-4103,1 0-40,10 1 5367,11-2-5203,-5 0-181,-5 1-80,1 0 0,-1 1 1,0 1-1,1 0 0,-1 0 0,0 1 0,0 0 1,-1 1-1,1 0 0,16 9 0,-25-12-41,0 0 0,0 0 1,0 0-1,0 0 0,0 0 0,-1 0 0,1 0 0,0 0 0,-1 1 0,1-1 0,0 0 0,-1 0 0,0 1 1,1-1-1,-1 0 0,0 0 0,1 1 0,-1-1 0,0 3 0,-1 31-266,1-20 353,-8 61-37,-1-6 21,7 4-61,-4 0-1,-19 91 1,11-97-31,4 2 1,-4 136-1,14-192 46,0-1 0,-2 1 0,1-1 0,-2 0 1,1 1-1,-2-1 0,0-1 0,-7 16 0,11-24 259,0-3-1071,0-5-2898,0-12-6507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5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36 3427,'6'-16'2824,"0"-1"4351,-10 16-1965,-15 0-5418,10 1 205,0 1-1,0 0 1,0 1-1,1-1 1,-1 2-1,1-1 1,-1 1-1,1 1 1,0 0-1,0 0 1,0 0-1,-10 9 0,14-11-22,0 1-1,1 0 1,-1 1-1,1-1 1,0 1-1,0-1 0,0 1 1,0 0-1,1 0 1,-1 0-1,1 0 1,0 1-1,1-1 0,-1 1 1,1-1-1,-1 1 1,1 0-1,1-1 0,-1 1 1,1 0-1,0-1 1,0 1-1,0 0 1,0 0-1,2 6 0,0-8-12,-1 1-1,1-1 0,-1 0 0,1 0 1,0 0-1,0 0 0,0 0 0,1 0 1,-1-1-1,1 1 0,-1-1 0,1 1 0,0-1 1,0 0-1,3 2 0,57 28-315,-39-21 289,-9-4 1,-1 1-1,0 0 0,0 1 0,-1 1 0,15 13 0,-23-18 57,0 0 0,-1 0 0,0 0 0,0 1 0,0 0 0,0 0 0,-1 0 0,0 0 0,0 0 0,-1 0 0,0 1 0,0 0 0,0-1 0,-1 1 0,1 7 0,-1-4-55,-1 1 1,1-1-1,-2 1 0,1-1 0,-2 1 0,-4 18 1,5-26-31,0 0 1,0 0 0,-1 0-1,1-1 1,-1 1 0,0 0 0,1-1-1,-1 0 1,0 1 0,-1-1-1,1 0 1,0 0 0,-1 0-1,1 0 1,-1-1 0,1 1 0,-1-1-1,0 1 1,0-1 0,0 0-1,0 0 1,0 0 0,0-1 0,0 1-1,0-1 1,0 1 0,-4-1-1,3 0-104,1 0 0,0 0 0,0 0 0,-1-1 0,1 1-1,0-1 1,0 0 0,0 1 0,-6-4 0,8 4 177,0-1 1,0 0-1,0 1 0,0-1 1,0 0-1,0 0 1,0 1-1,1-1 0,-1 0 1,0 0-1,0 0 1,1 0-1,-1 0 0,0 0 1,1 0-1,-1 0 0,1-1 1,0 1-1,-1 0 1,1 0-1,0 0 0,0 0 1,0-1-1,-1 1 1,1 0-1,0 0 0,1 0 1,-1-1-1,0-1 1,1 2 12,-1 0 1,1 0-1,0 1 1,-1-1-1,1 0 1,0 0-1,0 1 1,-1-1-1,1 0 1,0 1-1,0-1 1,0 1 0,0-1-1,0 1 1,0-1-1,0 1 1,0 0-1,0-1 1,1 1-1,27-7 112,-22 6-69,1-1-4,25-4 260,0-2 0,0-2 1,0-1-1,44-21 0,-70 28-350,1 0-1,-1 0 1,0-1-1,-1 0 1,1 0-1,-1-1 1,0 1-1,-1-1 1,1-1-1,-1 1 1,0-1-1,-1 0 1,1 0-1,-1 0 1,-1 0-1,1-1 1,-1 0-1,-1 0 1,0 0-1,0 0 1,0 0-1,-1 0 1,0 0-1,0-9 1,-1 15 87,0 0 0,0 0 1,-1 1-1,1-1 0,0 0 1,-1 0-1,1 1 0,-1-1 1,1 1-1,-1-1 0,0 0 1,1 1-1,-1-1 0,0 1 0,0-1 1,0 1-1,-1 0 0,1 0 1,0-1-1,0 1 0,-1 0 1,1 0-1,0 0 0,-1 0 1,1 0-1,-1 1 0,0-1 0,1 0 1,-1 1-1,1-1 0,-1 1 1,0-1-1,0 1 0,1 0 1,-1 0-1,0 0 0,1 0 1,-1 0-1,-2 0 0,0 0 88,0 1-1,0-1 1,1 1-1,-1 0 0,1 0 1,-1 0-1,1 0 1,-1 1-1,1-1 1,-1 1-1,1 0 1,0 0-1,0 0 0,0 0 1,0 1-1,1-1 1,-1 1-1,-2 3 1,0 2 18,1 0 1,0 1 0,0-1 0,1 1-1,0 0 1,0 0 0,1 0 0,1 0-1,-1 0 1,1 12 0,0-16-128,1-1-1,0 1 1,1-1-1,-1 1 1,1-1-1,0 1 1,0-1 0,0 1-1,1-1 1,0 0-1,-1 0 1,2 0-1,-1 0 1,0 0 0,1 0-1,-1-1 1,1 1-1,0-1 1,0 1 0,1-1-1,-1 0 1,7 4-1,-3-3-471,1 0 0,-1-1 0,1 0 0,0 0 0,0-1 0,0 0-1,13 2 1,28-1-4120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6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1 614 7783,'0'0'1719,"1"-2"-1297,22-45-324,-1 0 0,-2-1 0,-3-1 0,-1-1 1,-3 0-1,-2-1 0,6-66 0,-17 109-71,2-6-60,-1-1 1,-1 1 0,0 0-1,-4-26 1,3 37 107,1 1 0,0 0 0,-1 0 0,1 0 0,-1-1-1,0 1 1,0 0 0,0 0 0,0 0 0,0 0 0,0 0 0,-1 1 0,1-1 0,-1 0 0,1 1 0,-1-1-1,1 1 1,-1-1 0,0 1 0,0 0 0,0-1 0,0 1 0,0 0 0,0 0 0,0 1 0,0-1 0,0 0-1,0 1 1,-1-1 0,1 1 0,0 0 0,0 0 0,-1-1 0,1 2 0,0-1 0,0 0 0,-1 0 0,-2 2-1,3-2-64,1 1 0,-1-1 0,1 1-1,0 0 1,-1-1 0,1 1-1,0 0 1,0 0 0,-1 0-1,1 0 1,0 0 0,0 0 0,0 0-1,0 1 1,1-1 0,-1 0-1,0 1 1,0-1 0,0 2 0,-11 33 78,9-26-82,-5 29 41,2 1 1,1 0 0,2 1 0,2-1-1,4 41 1,-3-69-41,6 61 68,3-1 0,26 100 0,-20-106-72,-2 1-1,-3 1 1,1 68-1,-10-122-6,-1-8-49,0-1 0,0 0 1,0 1-1,0-1 0,-1 1 0,-2 6 0,3-11 16,-1 0 0,1 0-1,0 0 1,-1 0 0,0-1-1,1 1 1,-1 0-1,0 0 1,1-1 0,-1 1-1,0 0 1,0-1 0,1 1-1,-1-1 1,0 1 0,0-1-1,0 1 1,0-1-1,0 0 1,0 1 0,0-1-1,0 0 1,0 0 0,0 0-1,0 0 1,0 0 0,0 0-1,0 0 1,0 0-1,0 0 1,0 0 0,0 0-1,0-1 1,0 1 0,1 0-1,-1-1 1,0 1 0,0 0-1,0-1 1,-1 0-1,-2-1 6,0-1 0,1 1 0,-1 0 0,1-1 0,-1 0 0,1 0-1,0 0 1,0 0 0,0 0 0,0-1 0,1 1 0,-1-1 0,1 0-1,0 0 1,0 0 0,1 0 0,-1 0 0,1 0 0,0 0 0,0-1 0,0 1-1,0 0 1,1-1 0,0-3 0,-1 0 1,1 1 0,0-1 0,1 0 0,-1 1 0,2 0 0,-1-1-1,1 1 1,0 0 0,0 0 0,1 0 0,0 0 0,1 0 0,6-10 0,45-63 906,-4-2 1,46-98-1,-96 180 379,-1 10-606,-5 25-487,-1 18-216,6-51 56,-1 8 18,1 1 0,0 0 0,0-1 0,1 1-1,4 18 1,-4-26-19,1 0 0,-1 0-1,1 0 1,-1 0 0,1 0-1,0 0 1,0 0 0,0-1-1,0 1 1,0-1-1,1 0 1,-1 1 0,1-1-1,0 0 1,0-1 0,-1 1-1,1 0 1,0-1 0,0 0-1,1 1 1,-1-1 0,6 1-1,-4-1-14,1 1-1,-1-1 1,1 0-1,0 0 1,-1-1-1,1 0 1,0 0-1,0 0 1,-1-1-1,1 0 1,0 0-1,6-2 1,-8 1 26,-1 0 1,1 0-1,-1 0 1,1 0-1,-1-1 1,0 1-1,0-1 1,0 0-1,0 0 1,0 0-1,-1 0 1,0 0-1,1-1 1,-1 1-1,0-1 1,-1 0-1,3-6 1,0 0-65,0 0 0,-1-1 0,-1 0 0,0 0 0,0 0 0,-1 0 1,0 0-1,-1 0 0,0 0 0,-1 0 0,-4-19 0,3 22 41,0 0-1,-1 0 0,0 1 1,0-1-1,0 1 1,-1 0-1,0 0 0,-1 0 1,0 1-1,0-1 1,0 1-1,-1 0 0,1 1 1,-1 0-1,-1-1 1,-10-5-1,9 6 88,0 1-1,-1 0 1,1 0 0,-1 1 0,0 0-1,0 1 1,0 0 0,0 0 0,0 1-1,-1 0 1,-10 1 0,19 2-71,0 0 1,0 1 0,0-1 0,1 0-1,-1 1 1,1-1 0,0 0 0,-1 1-1,1-1 1,0 0 0,0 1-1,1-1 1,0 3 0,-1 1-13,-1 0 2,1 0 0,0 0 0,1-1 0,-1 1 0,1 0 0,0 0-1,1-1 1,-1 1 0,1-1 0,0 1 0,1-1 0,-1 0-1,1 0 1,0 0 0,0 0 0,0 0 0,1-1 0,0 0-1,0 1 1,0-1 0,0-1 0,1 1 0,0-1 0,-1 1-1,11 4 1,-10-5-23,0-1 0,1 0 1,-1 0-1,0-1 0,1 1 0,-1-1 0,0 0 0,1 0 0,0-1 0,-1 0 0,1 0 0,-1 0 0,1-1 0,-1 1 0,1-1 0,-1-1 1,0 1-1,1-1 0,-1 0 0,0 0 0,0 0 0,0-1 0,0 0 0,-1 0 0,1 0 0,-1-1 0,0 1 0,1-1 0,-2 0 0,6-6 0,-2 0-124,-1 0 0,0-1 0,0 1-1,-1-1 1,0 0 0,-1-1-1,-1 1 1,0-1 0,0 1 0,-1-1-1,-1 0 1,0 0 0,0-21-1,-2 32 202,0 0-1,1-1 0,-1 1 0,0 0 0,0 0 0,0 0 0,0 0 0,0 0 0,0 0 0,0 0 0,0 0 0,-1 0 0,1 1 0,0-1 0,0 0 0,-1 1 0,1-1 0,0 1 0,-1-1 0,1 1 0,-1 0 0,1-1 1,0 1-1,-1 0 0,1 0 0,-1 0 0,1 0 0,-1 0 0,-2 1 0,3-1-14,-1 0 1,0 1 0,1-1-1,-1 0 1,0 1-1,1-1 1,-1 1-1,1-1 1,-1 1 0,1 0-1,-1-1 1,-1 3-1,2-3-45,1 1-1,-1-1 0,1 1 0,-1-1 1,1 1-1,0-1 0,-1 1 0,1 0 0,0-1 1,0 1-1,-1 0 0,1-1 0,0 1 1,0 0-1,0-1 0,0 1 0,0 0 1,0-1-1,0 1 0,0 0 0,0-1 0,0 1 1,0 0-1,0-1 0,0 1 0,1 0 1,-1-1-1,0 1 0,0-1 0,1 2 1,0-1-18,0 0 0,0 1 0,0-1 1,0 0-1,0 0 0,1 0 1,-1 0-1,0-1 0,0 1 1,1 0-1,-1 0 0,1-1 1,-1 1-1,0-1 0,1 1 1,-1-1-1,1 0 0,-1 1 1,4-1-1,33 0-402,-27 0 347,1 0 24,1-1 1,-1-1-1,0 0 0,0-1 0,0 0 1,0-1-1,12-5 0,-16 6 99,-5 2-62,20-5 304,-22 6-214,-1 0-1,1 0 1,0 0 0,-1 0 0,1 0-1,-1 1 1,1-1 0,0 0-1,-1 0 1,1 0 0,-1 1 0,1-1-1,-1 0 1,1 1 0,0-1 0,-1 0-1,0 1 1,1-1 0,-1 1 0,1-1-1,-1 1 1,1-1 0,-1 1 0,0-1-1,1 1 1,-1-1 0,0 1 0,0-1-1,1 1 1,-1 0 0,0-1 0,0 1-1,0-1 1,0 2 0,14 116 2063,1 8-1502,-12-108-685,1-1-1,1 0 1,0 0 0,2-1 0,8 18 0,-14-32-195,0 1 0,1 0 0,-1-1 0,1 1 0,0-1 0,0 1 0,0-1 0,0 0 0,0 0 0,0 0 0,1 0 0,-1 0 0,1 0 0,-1-1 0,1 1 0,-1-1 0,1 0 0,0 1 0,4 0 0,21 0-5636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19 5894,'-5'0'877,"-1"0"-1,1 0 1,0 1 0,-1 0 0,1 0 0,0 0 0,0 0 0,-7 4 0,8-3-753,-1 1 0,1 0 1,0 0-1,0 1 0,0-1 0,1 1 0,-1 0 0,1 0 0,0 0 0,0 0 1,0 1-1,0-1 0,-2 8 0,-3 6 80,0 0 0,2 1 0,0 0 0,1 0 0,1 0 0,1 1 0,1-1-1,0 1 1,2 30 0,0-47-193,0 0-1,0-1 0,1 1 0,-1 0 1,1-1-1,0 1 0,0 0 0,-1-1 1,2 1-1,-1-1 0,0 1 0,0-1 1,1 0-1,-1 0 0,1 1 0,0-1 1,0 0-1,0 0 0,0-1 0,0 1 1,0 0-1,0-1 0,1 1 0,-1-1 1,0 0-1,1 0 0,-1 1 0,1-2 1,0 1-1,3 1 0,7 1 27,2-1-1,-1 0 1,0-1-1,21-1 1,-28 0-36,-3 0 3,1 0 0,0 0 0,-1 0 0,1-1 1,-1 0-1,1 0 0,-1 0 0,0 0 0,1-1 0,-1 0 0,0 0 0,0 0 0,0 0 0,0 0 0,-1-1 1,1 0-1,-1 0 0,1 0 0,-1 0 0,0-1 0,0 1 0,0-1 0,-1 1 0,1-1 0,-1 0 0,0 0 1,3-7-1,-1-3 28,0 0 0,-1 0 1,-1 0-1,0 0 1,-1-1-1,0 1 0,-2-24 1,-1 30-13,1 0 0,-1 1-1,-1-1 1,1 0 0,-1 0 0,-1 1 0,1 0 0,-1 0 0,0 0 0,-1 0 0,0 0 0,0 1-1,0 0 1,-1 0 0,0 0 0,0 1 0,-10-7 0,10 7-15,-1 0-1,0 1 1,-1-1 0,1 1-1,-1 1 1,0-1 0,1 1-1,-2 1 1,1 0 0,0 0-1,0 0 1,-1 1 0,1 0-1,-1 1 1,1 0 0,-16 1 0,21 0-58,0 0 1,0 0 0,0 0 0,0 1 0,0-1 0,0 1 0,0 0 0,0-1 0,1 1 0,-1 1 0,1-1 0,0 0 0,-1 0 0,1 1 0,0-1 0,0 1 0,1 0 0,-3 3 0,1 0-576,0 1 0,0 0 0,1 0 1,0-1-1,0 2 0,1-1 0,-1 9 1,1 17-5192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7.8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8904,'0'0'2723,"-19"0"-417,0 2-288,7 11-1441,1 2-289,1 3-128,4 3 0,1 1-224,5 2 128,0 0-224,0 0-352,0-2-674,0-3-960,0-4-1473,0-2-2659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5958,'-19'14'1761,"1"9"-832,5 3-128,9 0-577,2 1-160,2-1 224,0 2-320,0 0 129,4-2-226,11-4-639,3-1-2147,7-8-2306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7079,'0'-3'6886,"2"19"-6309,2 8-65,2 6-95,3 3-257,-5 6-96,0 0-256,-2 2-1954,-2-9-1218,0-10-2817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48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5285,'0'5'6374,"0"8"-5573,0 8-65,0 5-255,0 5-321,15 10-96,3-4-736,1-2-3428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1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16 201 2178,'-5'-24'3599,"-2"-9"3495,6 43-3635,-1 4-3496,1 64 179,9 172 89,-10-432-3999,-1-54 4056,3 233-266,0 0 1,0 0-1,1 0 0,-1 0 1,1 0-1,-1 0 0,1 0 1,0 0-1,0 0 1,0 1-1,1-1 0,-1 0 1,0 1-1,1-1 1,0 1-1,0-1 0,0 1 1,0 0-1,3-3 0,-2 3-13,1-1-1,0 1 0,0 0 0,0 0 0,0 0 1,0 1-1,1-1 0,-1 1 0,0 0 1,1 0-1,7 0 0,-2 1-2,-1 0 0,1 0 0,-1 1 0,1 0 0,-1 1 1,0 0-1,1 0 0,-1 1 0,0 1 0,0-1 0,12 8 0,-20-10-1,8 4 18,0 1-1,-1 1 1,0-1-1,0 1 1,7 9-1,-13-15-21,-1 1 0,0-1 1,0 1-1,0 0 0,0-1 0,0 1 0,0 0 1,0 0-1,-1-1 0,1 1 0,0 0 0,-1 0 0,0 0 1,1 0-1,-1 0 0,0 0 0,0 0 0,0 0 1,0 0-1,-1 0 0,1-1 0,0 1 0,-1 0 1,1 0-1,-1 0 0,0 0 0,0 0 0,1-1 0,-1 1 1,0 0-1,-1-1 0,1 1 0,0-1 0,-2 3 1,-7 5 40,-1 0 0,1 0 1,-2-1-1,1 0 0,-1-1 1,0 0-1,-17 6 1,3-3 96,0 0 1,-45 9 0,64-19 574,5 1-1827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2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157 129 705,'0'-2'306,"0"1"0,0 0 1,-1 0-1,1 0 1,0 0-1,0-1 0,-1 1 1,1 0-1,-1 0 1,1 0-1,-1 0 0,0 0 1,1 0-1,-1 0 1,0 0-1,0 0 0,1 0 1,-1 1-1,0-1 1,0 0-1,0 0 0,0 1 1,0-1-1,0 1 1,0-1-1,0 1 0,-1-1 1,1 1-1,0 0 0,0-1 1,0 1-1,0 0 1,-1 0-1,1 0 0,0 0 1,0 0-1,-3 0 1,1 0-114,0 1 1,0-1-1,0 0 1,0 1 0,0 0-1,0 0 1,0 0 0,0 0-1,0 0 1,0 0-1,1 1 1,-1-1 0,0 1-1,-3 3 1,-2 3-86,1 1 1,0 0-1,0 0 0,0 0 1,2 1-1,-1 0 0,1 0 1,0 1-1,1-1 0,1 1 1,-1 0-1,2 0 1,0 0-1,0 0 0,1 1 1,0-1-1,1 0 0,0 1 1,3 21-1,-1-28-114,-1 0-1,0-1 1,1 1-1,0 0 0,0-1 1,1 0-1,-1 1 1,1-1-1,0 0 1,0 0-1,0-1 1,1 1-1,-1-1 1,1 1-1,0-1 1,0 0-1,0-1 1,7 5-1,-3-3-81,0-1-1,0 1 1,1-1-1,0-1 1,-1 1-1,1-1 1,0-1-1,0 0 1,12 0-1,-19-1 79,0 0 0,0 0 0,0-1 0,1 1 0,-1 0 0,0-1 0,0 0 0,0 0 0,0 1 0,0-1-1,-1 0 1,1 0 0,0-1 0,0 1 0,-1 0 0,1-1 0,0 1 0,1-3 0,0 0-3,0-1 1,0 1-1,0-1 1,-1 1-1,0-1 1,0 0-1,2-7 0,1-7-130,-2 0 0,0 0 0,0-22-1,-2 22-91,1-10-26,-1-1-1,-5-50 1,3 73 285,0-1-1,0 1 1,-1 0-1,0 0 1,-1 0-1,0 0 1,0 0-1,0 0 1,0 1-1,-1-1 1,0 1-1,-1 0 1,0 1 0,0-1-1,0 1 1,-6-6-1,9 10 28,0-1 1,0 0-1,-1 1 0,1-1 0,0 1 1,-1 0-1,1-1 0,-1 1 0,0 0 0,1 1 1,-1-1-1,0 0 0,1 1 0,-1 0 1,0 0-1,0-1 0,-5 2 0,6 0-31,-1-1-1,1 1 1,0 0-1,0 0 0,-1 1 1,1-1-1,0 0 1,0 1-1,0-1 1,0 1-1,0 0 0,1 0 1,-1 0-1,0 0 1,-2 4-1,-1 2-71,1 1 0,0 0 0,0 0-1,1 1 1,0-1 0,1 1 0,0 0 0,-1 13 0,1-7-1197,0-1 1,1 1-1,1-1 1,1 1-1,0-1 1,6 24 0,11-2-4966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6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64 801,'0'18'11357,"0"17"-6240,-2 170-5170,2-198 155,0 17-430,-2-23-153,-2-14-110,-8-39 50,3 0-1,2-1 0,0-72 0,6 113 722,0 9-88,1 1 0,0-1 0,0 0 0,-1 1-1,2-1 1,-1 0 0,0 1 0,0-1 0,1 0 0,0 1 0,-1-1 0,1 0 0,0 1 0,2-5 0,-2 7-74,-1-1 1,1 1-1,-1 0 1,1 0-1,-1-1 1,1 1-1,0 0 1,-1 0-1,1 0 1,-1 0-1,1 0 1,-1 0-1,1 0 1,-1 0-1,1 0 1,0 0-1,-1 0 1,1 0-1,-1 0 1,1 0-1,-1 0 1,1 0-1,-1 1 0,1-1 1,-1 0-1,1 0 1,-1 1-1,1-1 1,-1 0-1,1 1 1,-1-1-1,1 1 1,-1-1-1,0 0 1,1 1-1,-1-1 1,0 1-1,1-1 1,-1 1-1,0 0 1,15 26 335,-11-21-100,30 65 367,-22-45-488,29 48 0,-39-71-149,-1-1 0,1 1 0,0-1 1,0 0-1,0 0 0,0 1 0,0-2 1,0 1-1,0 0 0,1 0 0,-1-1 1,1 1-1,-1-1 0,1 0 0,-1 0 1,1 0-1,0 0 0,0 0 0,-1 0 1,1-1-1,0 1 0,0-1 0,0 0 0,0 0 1,0 0-1,0 0 0,0-1 0,-1 1 1,1-1-1,0 0 0,0 1 0,0-1 1,-1-1-1,1 1 0,-1 0 0,1-1 1,-1 1-1,1-1 0,-1 0 0,4-3 1,9-16-74,20-34 0,-26 38 57,0 2-1,1-1 0,1 1 0,1 1 1,14-15-1,-25 28 45,-1 1 1,1 0-1,0-1 0,-1 1 1,1 0-1,0 0 0,-1 0 1,1 0-1,0-1 0,0 1 1,-1 0-1,1 0 0,0 0 1,-1 1-1,1-1 0,0 0 1,0 0-1,-1 0 1,1 0-1,0 1 0,-1-1 1,1 0-1,0 0 0,-1 1 1,1-1-1,-1 1 0,1-1 1,-1 1-1,1-1 0,-1 1 1,1-1-1,-1 1 0,1-1 1,-1 1-1,1 0 0,17 25 489,-16-23-432,11 21 279,0 0-1,-2 1 0,0 1 1,-2 0-1,12 51 0,-10 3-6515,-13-110-4652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2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42 4580,'-12'33'1888,"6"-16"-1415,0 1 0,0 0 0,2 0 0,0 0 1,2 1-1,-2 24 0,3 16-190,-1-28-125,2 1 1,8 59-1,-12-110 202,-11-33 1,10 39-375,1-1 0,1 1 1,0-1-1,1 1 0,0-1 1,1 0-1,1 0 0,0 0 1,1 0-1,0 1 0,1-1 1,6-19-1,-5 23 5,0 1 0,0 0 0,1 0 0,1 0 1,-1 0-1,1 1 0,1-1 0,0 1 0,0 1 0,0-1 0,1 1 0,0 0 0,1 1 0,-1 0 0,1 0 0,0 0 1,1 1-1,10-5 0,-10 6 87,1 0 0,-1 1 1,1 0-1,-1 1 0,1 0 0,0 0 1,0 1-1,15 0 0,-24 1-52,0 0-1,-1 1 0,1-1 1,0 0-1,0 1 1,-1-1-1,1 0 0,0 1 1,-1-1-1,1 1 0,-1-1 1,1 1-1,-1-1 0,1 1 1,-1 0-1,1-1 1,-1 1-1,1 0 0,-1-1 1,0 1-1,1 0 0,-1 0 1,0-1-1,0 1 0,1 0 1,-1 0-1,0-1 0,0 1 1,0 0-1,0 0 1,0 1-1,0 34 498,-1-25-310,1-5-181,0-1 1,0 1-1,-1 0 0,0 0 0,0 0 0,0 0 0,-1-1 0,0 1 0,0-1 0,0 1 0,0-1 0,-1 0 0,0 1 0,-1-2 0,1 1 0,-1 0 0,1-1 0,-2 1 0,1-1 0,0 0 0,-1 0 0,-6 4 0,4-3-52,-1 1 0,1-1 0,-1-1 0,0 1 1,0-1-1,0-1 0,0 1 0,-1-1 0,0-1 0,1 0 0,-1 0 0,0-1 0,0 0 0,-11 0 742,20 0-704,0 0-1,1 0 0,-1 0 1,0-1-1,1 1 1,-1 0-1,1 0 1,-1 0-1,1-1 0,-1 1 1,1 0-1,-1-1 1,1 1-1,0-1 1,-1 1-1,1 0 0,0-1 1,0 1-1,-1-1 1,1 0-1,0 1 0,0-1 1,0 0-1,1 1 1,22 7 75,-5-6 25,-1 0 0,28-1 0,-31-2-65,-1 1 0,1 1 0,0 1 0,-1 0 0,16 4 0,-28-5-74,-1 0-1,0-1 0,1 1 0,-1 0 0,0 0 0,1 0 0,-1 1 1,0-1-1,0 0 0,0 0 0,0 1 0,0-1 0,0 0 0,-1 1 1,1-1-1,0 1 0,-1-1 0,1 1 0,-1-1 0,1 1 0,-1-1 1,0 1-1,0 0 0,1-1 0,-1 1 0,-1 2 0,2 4-1320,1-4-2016,2-4-2445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3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6470,'0'0'3690,"-5"8"-2853,1 4-320,0 1-1,0-1 0,1 1 1,1 0-1,0 0 1,-1 14-1,4 86 849,0-52-782,0-48-453,0 1 1,6 21 0,1 25-4084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3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10090,'2'-3'7238,"10"3"-7302,11 2 449,8 5-129,7-1-64,-3-5-128,1-1 64,-5 0-160,0 0 96,-3 0-224,-1 0-609,0-7-832,-2 0-1506,0 1-2178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4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30 8872,'-3'108'7496,"-5"-1"-5273,-2 107-2194,10-213-910,0-6-5,0-6 649,-10-292-8960,-8 175 11083,18 127-1774,0 0 0,0 1 0,0-1 0,1 0 1,-1 1-1,0-1 0,1 1 0,-1-1 0,0 1 0,1-1 1,-1 1-1,1-1 0,-1 1 0,1-1 0,-1 1 0,1-1 1,-1 1-1,1 0 0,-1-1 0,1 1 0,0 0 0,-1 0 1,1-1-1,-1 1 0,1 0 0,0 0 0,-1 0 0,1 0 1,0 0-1,-1 0 0,1 0 0,0 0 0,-1 0 0,1 0 0,1 0 1,36 0-533,-25 1 693,-4-2-259,1 2-1,-1-1 1,1 1-1,-1 1 0,1-1 1,-1 2-1,0-1 0,0 1 1,0 0-1,0 1 0,13 8 1,-20-11 30,-1 0 1,0 1-1,0-1 0,0 0 1,0 0-1,0 1 1,0-1-1,0 1 1,0-1-1,0 0 0,-1 1 1,1 0-1,0-1 1,-1 1-1,1-1 1,-1 1-1,0 0 0,0-1 1,0 1-1,1 0 1,-2-1-1,1 1 1,0 0-1,0-1 1,0 1-1,-1 0 0,1-1 1,-1 1-1,1 0 1,-2 1-1,0 1-8,0 0 0,0 0 0,0 0 0,0-1 0,-1 1 0,0-1-1,1 1 1,-1-1 0,-1 0 0,-5 4 0,-112 59 119,181-58-508,-46-7 355,51 9 27,-60-9-40,0 0 0,1 1 0,-2 0 0,1 0 0,0 0 0,0 0 0,-1 1 0,1 0 0,-1 0 0,5 4 0,-8-5 21,1 0 1,-1 0-1,0 0 0,0 1 1,0-1-1,0 0 1,-1 1-1,1-1 1,-1 0-1,1 1 1,-1-1-1,0 1 0,0-1 1,0 0-1,0 1 1,-1 3-1,1-2 10,-1 1 0,0 0 0,0-1 0,0 1-1,0 0 1,-1-1 0,-3 7 0,-1-3 52,0-1 0,-1 1 0,0-1 0,0-1-1,0 1 1,-1-1 0,0-1 0,0 1 0,0-1 0,-1-1 0,0 0 0,-12 5-1,2-3 362,-1 0-1,0 0 1,0-2-1,-38 3 0,50-7-762,-15 1 872,16 1-7800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 3812,'-31'16'9592,"3"-2"-6101,25-12-3396,-1 1-1,1-1 1,-1 1 0,1 0 0,0 0-1,0 0 1,1 1 0,-1-1 0,1 1-1,-3 3 1,0 3-63,0 1 0,0 0-1,2 0 1,-1 0 0,1 0 0,-3 23-1,2 72 47,4-100-84,0 1-29,1 0 1,0 0 0,0 1-1,1-1 1,0 0 0,0-1-1,0 1 1,1 0 0,0 0-1,1-1 1,-1 0 0,1 0-1,0 0 1,1 0 0,-1-1-1,1 1 1,0-1-1,1 0 1,-1-1 0,1 1-1,0-1 1,0 0 0,0-1-1,1 1 1,-1-1 0,1-1-1,0 1 1,0-1 0,0 0-1,0-1 1,0 1 0,0-1-1,0-1 1,0 1 0,1-1-1,11-2 1,-16 1 39,0 0 1,-1 0-1,1 0 1,0-1-1,-1 1 0,1-1 1,-1 1-1,0-1 1,0 0-1,0 0 0,0 0 1,0 0-1,0 0 1,0-1-1,0 1 0,-1 0 1,1-1-1,-1 0 1,0 1-1,0-1 0,0 0 1,0 1-1,1-5 1,1-6 53,-1 0 1,0 1 0,1-25-1,-2 12-9,-1 1 0,-6-42-1,4 57 1,0 1 0,0-1 0,-1 0 0,-1 1 0,1 0 0,-1 0 0,-1 0 1,1 0-1,-1 1 0,-10-12 0,9 13-38,0 1 0,0-1 0,0 1 0,0 0-1,-1 1 1,0 0 0,0 0 0,0 0 0,0 1 0,-1 0 0,1 1 0,-1-1 0,0 1 0,0 1 0,0 0 0,0 0 0,0 0 0,0 1 0,0 0 0,-15 2 0,21-1-323,-1-1 1,1 1 0,0 0 0,-1 0 0,1 0 0,0 0 0,-1 0-1,1 0 1,0 0 0,0 1 0,0-1 0,0 1 0,0 0-1,1-1 1,-1 1 0,0 0 0,1 0 0,-1 0 0,-1 5-1,-3 9-4461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41 2370,'12'-9'2358,"1"0"0,23-12 0,-42 22 931,-11-3-2670,3 1-246,1 2-313,1-1 1,-1 2-1,0 0 1,0 0-1,0 1 1,1 1-1,0 0 1,-1 1 0,1 0-1,1 1 1,-1 0-1,1 1 1,0 0-1,-11 11 1,15-14 6,4-2-52,0 0 1,1 0-1,-1 0 0,0 0 1,1 0-1,-1 0 0,1 1 0,0-1 1,0 1-1,0 0 0,-3 4 0,7-6-69,0 0 0,0-1-1,0 1 1,0 0-1,1-1 1,-1 0-1,0 0 1,0 1-1,0-1 1,0 0 0,1-1-1,2 1 1,1-1-2,78 0 65,103 4-883,-183-3 853,0 1 0,0-1 0,-1 1 0,1 0-1,0 0 1,0 1 0,0-1 0,-1 1 0,1 0 0,-1 0-1,1 0 1,-1 0 0,0 1 0,0-1 0,0 1 0,0 0 0,0 0-1,-1 0 1,1 0 0,-1 1 0,4 5 0,-5-5 24,0-1 0,0 0-1,0 0 1,0 1 0,0-1 0,-1 1 0,0-1 0,1 1 0,-1-1 0,-1 1 0,1-1 0,0 0 0,-1 1 0,0-1-1,1 1 1,-1-1 0,-1 0 0,1 0 0,0 1 0,-1-1 0,0 0 0,1 0 0,-1-1 0,-1 1 0,-3 4 0,-4 3 74,-1-1 1,0 0-1,0-1 1,-1 0-1,0-1 1,0 0-1,-1-1 1,0-1 0,0 1-1,-1-2 1,1 0-1,-1-1 1,0 0-1,1-1 1,-1-1 0,-22 0-1,36-1-85,-1 0 0,0 0-1,1 1 1,-1-1 0,0 0-1,1 0 1,-1 0 0,0-1 0,1 1-1,-1 0 1,0 0 0,1 0 0,-1 0-1,1-1 1,-1 1 0,0 0-1,1 0 1,-1-1 0,1 1 0,-1 0-1,1-1 1,-1 1 0,1-1 0,-1 1-1,1-1 1,-1 1 0,1-1 0,0 1-1,-1-1 1,1 1 0,0-1-1,-1 0 1,1 1 0,0-1 0,0 0-1,-1 1 1,1-1 0,0 0 0,0 1-1,0-1 1,0 1 0,0-1-1,0 0 1,0 1 0,0-1 0,0 0-1,1 1 1,-1-1 0,0 0 0,0 1-1,0-1 1,1 0 0,-1 1-1,0-1 1,1 0 0,1-3-161,0 1 0,0 0-1,0-1 1,0 1 0,1 0 0,-1 0 0,1 0-1,3-3 1,25-14-2473,5 2-1853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6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149 138 5605,'1'-1'229,"0"0"0,0 0 0,0 1 1,0-1-1,-1 0 0,1 0 0,0 0 0,0 0 0,-1 0 0,1 0 0,-1 0 0,1 0 0,-1 0 0,0 0 0,1 0 0,-1 0 0,0 0 0,1 0 0,-1 0 0,0 0 0,0 0 1,0-2-1,3-31-489,-3 33 446,0-9-274,1 5 238,-1 0-1,0 0 1,0-1-1,0 1 1,-1 0-1,1 0 1,-3-7-1,2 11-70,0 0 0,1-1 0,-1 1 0,0-1 0,0 1 0,-1 0 0,1 0 0,0 0 0,0 0 0,0 0 0,-1 0 0,1 0 0,-1 0 0,1 0-1,-1 1 1,1-1 0,-1 0 0,1 1 0,-1-1 0,1 1 0,-1 0 0,0 0 0,1-1 0,-1 1 0,0 0 0,-1 1 0,-1-2-31,0 1 0,0 0 0,1 0 0,-1 1 0,0-1 0,0 1 0,1-1 0,-1 1 0,0 0 0,1 1 0,-1-1 0,1 1 0,0-1 0,-5 4 0,4-1-60,0 0 0,0 0 0,1 0-1,-1 0 1,1 0 0,0 1 0,1-1-1,-1 1 1,-2 8 0,-2 6-15,2 0 0,0 0 0,1 1 0,0 0 0,2 0 0,1 0-1,1 35 1,0-50 20,0-3-49,0 0 1,0 0 0,1 0 0,-1 0 0,0 0 0,1-1-1,-1 1 1,1 0 0,0 0 0,0 0 0,-1 0-1,1-1 1,0 1 0,0 0 0,1-1 0,-1 1-1,0-1 1,1 1 0,-1-1 0,0 1 0,1-1-1,0 0 1,-1 0 0,1 0 0,0 0 0,-1 0 0,1 0-1,0 0 1,3 0 0,-2 0-46,-1-1 0,1 0-1,0 1 1,-1-1 0,1 0 0,0 0 0,-1-1 0,1 1 0,0 0-1,-1-1 1,1 0 0,-1 1 0,1-1 0,-1 0 0,1-1-1,-1 1 1,0 0 0,1-1 0,-1 1 0,0-1 0,0 1-1,3-4 1,2-4-251,1 0 0,-1-1 0,0 0 0,-1 0-1,-1 0 1,1-1 0,-2 0 0,7-20 0,-6 11 1046,-1 1-1,0-1 1,-2 0-1,0-31 1085,-14 59-791,9-2-972,1 0-1,-1 0 1,1 0 0,0 0-1,0 1 1,1-1-1,0 1 1,-1 6-1,1 57 226,1-46-98,0-22-152,1 0 0,-1 0 0,1 0 0,-1 0-1,1 1 1,0-1 0,0 0 0,0 0 0,0-1 0,0 1 0,0 0 0,0 0 0,1 0 0,-1-1 0,1 1-1,-1-1 1,1 1 0,0-1 0,-1 0 0,1 1 0,0-1 0,0 0 0,0 0 0,0 0 0,0-1-1,0 1 1,0 0 0,0-1 0,4 1 0,-3 0-15,0-1-1,0 1 1,0-1 0,-1 1-1,1-1 1,0 0 0,0 0-1,0-1 1,0 1-1,0-1 1,0 1 0,0-1-1,-1 0 1,1 0 0,0 0-1,-1 0 1,1-1 0,0 1-1,-1-1 1,0 0-1,1 1 1,1-3 0,3-6 6,0 0-1,-1-1 1,-1 1 0,1-1 0,-2 0-1,5-16 1,14-70 869,-23 96-803,0 1-1,0 0 1,0 0-1,0 0 1,0 0 0,0 0-1,0 0 1,0 0-1,0-1 1,0 1 0,0 0-1,0 0 1,0 0-1,0 0 1,0 0 0,0 0-1,0 0 1,0 0-1,0-1 1,0 1 0,0 0-1,0 0 1,0 0-1,1 0 1,-1 0 0,0 0-1,0 0 1,0 0-1,0 0 1,0-1 0,0 1-1,0 0 1,0 0-1,0 0 1,1 0 0,-1 0-1,0 0 1,0 0-1,0 0 1,0 0 0,0 0-1,0 0 1,0 0-1,1 0 1,-1 0 0,0 0-1,0 0 1,0 0-1,0 0 1,0 0 0,0 0-1,0 0 1,1 0-1,-1 0 1,0 0 0,0 0-1,0 1 1,6 7 569,4 13-396,2 17 307,-4-12-391,0 0 0,2-1 0,1 0 0,1 0 0,1-1 0,22 31 0,-34-54-240,0 0 0,0 0-1,-1 1 1,1-1 0,0 0 0,1 0-1,-1-1 1,0 1 0,0 0 0,0 0-1,0 0 1,1-1 0,-1 1 0,0-1-1,1 1 1,-1-1 0,0 1-1,3-1 1,-3 0-75,0 0 1,0-1-1,0 1 0,0-1 0,0 1 0,0-1 0,0 0 1,-1 1-1,1-1 0,0 0 0,-1 1 0,1-1 1,0 0-1,-1 0 0,1 0 0,-1 1 0,1-1 0,-1 0 1,1 0-1,-1 0 0,0 0 0,1 0 0,-1 0 1,0 0-1,0 0 0,0 0 0,0-1 0,7-36-5805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7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13389,'0'-4'2338,"0"3"-576,0-3-1410,2-5-384,8-10 96,5-3 64,-1 0-288,-1 3-289,-5 8-1280,1 5-2755,-1 6-2211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7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161 656 577,'2'-5'5552,"-2"-8"-6066,0 9 926,0-151 1926,0 154-2239,0-1 0,0 1-1,-1-1 1,1 1 0,0-1 0,-1 1-1,1 0 1,-1-1 0,1 1-1,-1 0 1,1-1 0,-1 1 0,0 0-1,0-1 1,0 1 0,1 0 0,-1 0-1,0 0 1,-1 0 0,1 0-1,0 0 1,0 0 0,0 1 0,0-1-1,-1 0 1,1 1 0,0-1-1,-1 0 1,1 1 0,-1 0 0,1-1-1,0 1 1,-1 0 0,1 0 0,-1 0-1,1 0 1,-1 0 0,1 0-1,-1 0 1,-1 1 0,0-1-57,-1 0-1,1 1 1,0 0 0,-1-1-1,1 1 1,0 0 0,0 1-1,0-1 1,0 1 0,0-1 0,0 1-1,0 0 1,0 0 0,0 0-1,1 0 1,-5 6 0,-3 11 97,0 1-1,2 0 1,0 0 0,1 1 0,1 0 0,1 0-1,1 1 1,1-1 0,1 1 0,1 0 0,0-1-1,6 43 1,-5-62-116,1 0 1,-1 0-1,0-1 1,1 1-1,-1 0 0,1-1 1,-1 1-1,1 0 0,0-1 1,0 1-1,0-1 0,0 1 1,0-1-1,0 0 0,0 1 1,0-1-1,1 0 0,-1 0 1,1 0-1,-1 0 0,0 0 1,1 0-1,-1 0 0,1 0 1,0-1-1,-1 1 0,1-1 1,0 1-1,-1-1 1,1 0-1,0 1 0,0-1 1,-1 0-1,1 0 0,0 0 1,0 0-1,2-1 0,0 0-12,0 1-1,0-1 0,0 0 0,0-1 1,0 1-1,0-1 0,0 0 1,-1 1-1,1-2 0,-1 1 0,1 0 1,-1-1-1,0 1 0,0-1 0,3-3 1,5-12-154,0 1 0,-1-1 0,-1-1 0,0 0 0,8-29 0,23-106-268,-32 116 441,12-49 472,-4 0 0,-4-1 0,2-112 0,-15 216-416,-1 0 1,-1-1 0,-8 30 0,-4 20 14,5 37 221,4 151-1,6-187-302,0-52 16,0 0 0,2 0 0,-1 0 0,5 14 0,-5-23-253,1-1-1,-1 0 1,1 1 0,0-1-1,0 0 1,0 0-1,4 4 1,-4-6-251,-1 0 0,1 0 0,0 0 0,0-1 1,0 1-1,0-1 0,1 1 0,-1-1 0,0 0 1,1 1-1,-1-1 0,0-1 0,5 2 0,13 0-5825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8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253 127 2723,'4'-6'10903,"-3"-10"-8701,-6-14-2698,4 26 534,-1 0 1,0 0 0,-1-1-1,1 2 1,-1-1-1,1 0 1,-1 0 0,0 1-1,-1 0 1,1-1-1,0 1 1,-1 0 0,0 1-1,0-1 1,0 1-1,0 0 1,-7-4 0,4 4 73,0 0 1,0 0-1,-1 0 1,1 1-1,0 0 1,0 0-1,-1 0 1,1 1-1,-1 1 1,-11 1-1,14-1-105,1 1-1,0 0 1,-1 0-1,1 0 0,0 1 1,0-1-1,0 1 1,0 0-1,1 0 0,-1 1 1,1-1-1,0 1 1,0-1-1,0 1 1,0 0-1,1 0 0,-1 0 1,1 1-1,-3 8 1,0-1-17,0 1 0,1 1 0,0-1 0,1 1 1,-2 23-1,5 44-81,0-80 77,0 0-1,0 0 1,0 1 0,1-1 0,-1 0-1,0 1 1,1-1 0,-1 0-1,1 0 1,-1 0 0,1 1-1,0-1 1,0 0 0,-1 0 0,1 0-1,0 0 1,0 0 0,0 0-1,0 0 1,0-1 0,0 1 0,0 0-1,1-1 1,-1 1 0,0 0-1,0-1 1,0 1 0,1-1-1,-1 0 1,0 1 0,1-1 0,-1 0-1,0 0 1,1 0 0,-1 0-1,0 0 1,3 0 0,0 0-55,-1-1 0,1 1 1,-1-1-1,1 1 0,-1-1 0,1 0 1,-1 0-1,0 0 0,1-1 0,-1 1 1,0-1-1,0 0 0,4-3 1,0-4 19,0 0 0,0-1 0,-1 1 1,-1-1-1,1 0 0,-2-1 1,6-17-1,-9 28 74,-1-1 1,1 1-1,-1 0 0,0-1 1,1 1-1,-1 0 0,1-1 1,-1 1-1,1 0 0,-1 0 1,1-1-1,-1 1 1,1 0-1,-1 0 0,1 0 1,-1 0-1,1-1 0,-1 1 1,1 0-1,0 0 0,-1 0 1,1 0-1,-1 1 1,1-1-1,-1 0 0,1 0 1,-1 0-1,1 0 0,-1 0 1,2 1-1,15 7 427,-11-2-363,-1-1 0,0 1 0,0 0 0,-1 0 0,1 0 0,-1 0 0,-1 1 0,1 0 0,2 8-1,20 71-320,-10-30-2368,-3-20-2178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9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5093,'0'6'689,"-1"1"1,0-1 0,0 0 0,-1 0-1,0 1 1,0-1 0,0-1-1,-1 1 1,0 0 0,-5 7-1,-15 34 2508,11-3-2654,1 0 0,3 0 0,1 1 0,2 0 0,3 1 0,5 84 0,-2-117-512,1 0 0,1 0 0,0 0 0,1 0 0,0-1-1,11 22 1,-12-27-106,1 0 0,0 0 0,1 0 1,-1-1-1,1 1 0,0-1 0,1 0 0,-1-1 0,1 0 0,0 0 0,1 0 0,11 7 0,-15-11-173,1 0-1,-1 1 0,1-1 0,-1-1 1,1 1-1,0 0 0,0-1 1,-1 0-1,1 0 0,7-1 1,-8 1-154,-1 0 1,0-1-1,0 0 1,0 1-1,0-1 1,0 0 0,0 0-1,0 0 1,0 0-1,0 0 1,0-1-1,2-1 1,13-19-5279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9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 60 6470,'-2'-2'155,"1"-1"0,0 1-1,0 0 1,-1 0 0,0 0-1,1 0 1,-1 1 0,0-1 0,0 0-1,0 1 1,0-1 0,0 1-1,0 0 1,0-1 0,0 1-1,-1 0 1,1 0 0,-4 0 0,-50-18-1643,35 15 1792,0 1 1,0 2-1,1 0 0,-41 3 1,57-1-262,0 0 0,1 0 0,-1 1 0,0-1 0,1 1 0,0 0 0,-1 0 0,1 0 0,0 0 0,0 1 0,0-1 0,0 1 0,0 0 0,1-1 0,-1 1 0,1 0 0,0 1 0,0-1 0,0 0 0,0 1 0,1-1 0,-1 1 0,-1 6 0,-1 3-44,0 0 0,1 0-1,1 0 1,0 0 0,0 22 0,2-32 26,0 1 0,0-1 0,1 1 0,-1-1 1,1 1-1,-1-1 0,1 1 0,0-1 0,0 0 1,1 0-1,-1 1 0,1-1 0,-1 0 0,1 0 1,0 0-1,0-1 0,5 6 0,-3-5 4,1 0 0,-1 0 0,1-1 0,-1 1 0,1-1 0,0 0 0,0 0 0,0 0 0,1-1-1,-1 0 1,6 1 0,19 2 145,-1 2 0,-1 1-1,29 11 1,-47-14-9,0 0 0,0 1 0,-1 1 0,0-1 0,0 1 0,-1 1 0,1 0 0,-1 0 0,-1 0 0,1 1 0,11 16 0,-11-11-58,0 0 1,-1 0-1,0 0 1,-1 1-1,-1 0 0,0 0 1,0 1-1,-2-1 1,0 1-1,-1 0 1,0 0-1,-1 0 1,0 0-1,-2 0 0,-2 18 1,3-30-98,-1-1 0,0 1 0,0-1 0,-1 1 0,1-1 0,0 0 0,-1 0 0,1 1 0,-1-1-1,0 0 1,0 0 0,0 0 0,0-1 0,0 1 0,0 0 0,0-1 0,-1 1 0,1-1 0,0 0 0,-1 0 0,1 0 0,-1 0 0,1 0 0,-1-1 0,0 1 0,1-1 0,-1 1 0,-5-1 0,1 0-53,0 0 0,-1 0 0,1 0 1,0-1-1,0 0 0,0 0 0,0-1 1,0 0-1,-13-5 0,12 2 9,-1 0 0,1 0 0,0-1-1,1 0 1,-1 0 0,1-1 0,0 0 0,1 0 0,0-1-1,0 1 1,0-1 0,1-1 0,1 1 0,-7-14 0,12 22-3,-1-1 0,1 1 0,-1-1 1,1 1-1,-1-1 0,1 1 1,-1 0-1,1-1 0,0 1 1,-1 0-1,1-1 0,0 1 0,-1 0 1,1 0-1,0 0 0,-1-1 1,1 1-1,0 0 0,-1 0 1,1 0-1,0 0 0,-1 0 1,1 0-1,0 1 0,1-1 0,22 1-1032,28 7-3901,-23-6-229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6:59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1 253 4676,'3'1'400,"-1"1"0,1-1 0,0 0 0,0 0 0,0-1 0,-1 1 0,1 0-1,0-1 1,0 0 0,0 0 0,4 0 0,-3 0-267,-1 0 1,1-1-1,-1 0 1,0 1-1,1-1 1,-1 0-1,0 0 1,1-1 0,-1 1-1,0-1 1,0 0-1,0 0 1,0 0-1,4-4 1,1-4-74,-1-1 0,0 0 0,0 0 0,-2-1 0,1 0 0,-1 0 1,-1 0-1,0 0 0,-1-1 0,0 1 0,-1-1 0,-1 0 0,0 0 1,-1-18-1,0 29-51,0 1 0,0-1 0,0 1 0,0-1 0,0 1 0,0 0 0,0-1 0,-1 1 0,1-1 1,-1 1-1,1 0 0,-1-1 0,0 1 0,1 0 0,-1 0 0,0-1 0,0 1 0,0 0 0,0 0 0,0 0 0,0 0 0,0 0 1,0 0-1,0 0 0,-1 1 0,1-1 0,0 0 0,-3-1 0,-2 1 27,0 0-1,1 0 1,-1 0 0,0 1-1,-11 0 1,8 0-27,8 0 7,-1 0 0,0 0 1,0 0-1,1 1 1,-1-1-1,0 0 1,1 1-1,-1 0 1,0-1-1,1 1 1,-1 0-1,1 0 1,-1 0-1,1 0 1,0 0-1,-1 0 1,1 0-1,0 0 1,-1 0-1,0 3 1,-1-1 8,1 1 0,1 0 1,-1 0-1,0-1 0,1 1 0,0 0 1,0 0-1,-1 7 0,0 4 76,1 1 0,1 0 0,2 26-1,0-31-44,1 0-1,0-1 0,0 1 0,1-1 1,0 0-1,1 0 0,0 0 0,1 0 1,0-1-1,0 0 0,8 8 0,1 1-281,2-1-1,0 0 1,1-1-1,21 14 1,18 7-3025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123 475 11339,'0'-3'187,"7"-441"-374,-7 443 214,0 0 0,0 0 1,0 0-1,0 0 0,1 1 0,-1-1 1,0 0-1,-1 0 0,1 0 1,0 0-1,0 0 0,0 0 0,-1 0 1,1 0-1,0 0 0,-1 0 0,1 1 1,0-1-1,-1 0 0,0 0 1,1 0-1,-1 1 0,1-1 0,-1 0 1,0 1-1,1-1 0,-1 1 1,0-1-1,0 0 0,1 1 0,-1 0 1,0-1-1,0 1 0,0-1 1,0 1-1,0 0 0,0 0 0,0-1 1,1 1-1,-1 0 0,0 0 0,0 0 1,0 0-1,-2 0 0,1 1 6,-1 0 0,1 0-1,0 0 1,-1 0 0,1 0-1,0 0 1,0 1 0,0-1-1,0 1 1,0-1 0,0 1-1,0 0 1,0 0 0,1-1-1,-1 1 1,-1 3 0,-8 16 3,1-1 1,1 2 0,1-1 0,0 1-1,2 1 1,1-1 0,1 1 0,0 0-1,0 41 1,5-26-23,1-1 1,1 1-1,2-1 1,2 0-1,15 47 1,4-4 14,44 165-421,-60-202 285,-3 0 0,-1 1 0,0 77 0,-6-116 122,-1 0 0,1 0-1,-1 0 1,0 0 0,0-1-1,0 1 1,-1 0 0,1-1-1,-1 1 1,-1-1 0,1 0-1,0 1 1,-1-1-1,-5 7 1,5-9-65,1 0-1,-1 0 1,1 0 0,-1 0 0,1-1-1,-1 1 1,0-1 0,0 0-1,0 1 1,0-1 0,0 0-1,0-1 1,0 1 0,0 0 0,0-1-1,0 0 1,0 0 0,-1 0-1,1 0 1,0 0 0,0-1-1,0 1 1,-5-2 0,6 1-97,0 0 0,0-1 0,1 1 1,-1 0-1,0 0 0,1-1 0,-1 1 0,1-1 1,0 1-1,-1-1 0,1 1 0,0-1 1,0 0-1,0 0 0,0 0 0,0 1 0,1-1 1,-1 0-1,0 0 0,1 0 0,0 0 0,-1 0 1,1-4-1,-1 2 125,1 1 1,0-1 0,0 1-1,0-1 1,0 0 0,0 1-1,1-1 1,0 1-1,-1-1 1,1 1 0,1-1-1,-1 1 1,2-4 0,53-67 1943,21-31-268,-14 8-1131,-5-4 1,46-108-1,-98 196-482,-3 6 40,0 0 0,0 0 0,-1-1 0,1 1 0,-2 0 0,3-16 1741,-16 28-915,7 1-888,-1 1 0,1 0 0,0-1 0,0 2 0,1-1 0,0 1 1,1-1-1,-1 1 0,-1 8 0,-2 7-21,-9 48 0,14-56-9,0 0 1,1 1-1,0-1 1,1 1-1,1 0 0,5 23 1,-5-33-21,0 0 0,1 0 1,0 0-1,0-1 0,1 1 0,0-1 1,0 1-1,0-1 0,0 0 1,1 0-1,0 0 0,0-1 0,0 1 1,1-1-1,-1 0 0,1 0 1,0-1-1,0 1 0,8 2 0,-11-4-3,1-1 0,0 1-1,0-1 1,0 0 0,-1 0-1,1-1 1,0 1 0,0 0 0,1-1-1,-1 0 1,0 0 0,0 0-1,0 0 1,0 0 0,0-1-1,0 1 1,0-1 0,0 0-1,4-1 1,-3-1 36,-1 1 0,0 0 0,0-1-1,1 1 1,-2-1 0,1 0 0,0 0 0,0 0 0,-1 0 0,0-1-1,0 1 1,0-1 0,2-3 0,2-8 27,-1 0 0,0-1-1,-1 1 1,-1-1 0,0 0 0,0-19-1,-1 12-118,-1 0-1,-1 0 1,-1 1 0,-1-1-1,-6-28 1,6 46 101,1 0 0,-1-1 0,1 1 0,-1 0 1,-1 0-1,1 0 0,-1 0 0,0 0 0,0 1 1,0-1-1,-1 1 0,1 0 0,-1 0 0,0 0 0,-1 0 1,1 1-1,0-1 0,-1 1 0,0 1 0,0-1 0,0 0 1,0 1-1,0 0 0,0 1 0,-1-1 0,1 1 1,-7-1-1,10 1 0,1 1-1,0 0 1,-1-1 0,1 1 0,-1 0 0,1 0 0,-1 0-1,1 0 1,-1 0 0,1 0 0,-1 1 0,1-1-1,-1 0 1,1 1 0,-1-1 0,1 1 0,0-1 0,-1 1-1,1 0 1,0 0 0,0-1 0,-1 1 0,1 0 0,0 0-1,0 0 1,0 0 0,-1 2 0,0 2-3,1-1 0,0 0 0,0 1 0,0-1 1,0 0-1,1 1 0,0 8 0,0-11-24,-1 13 12,1-1 0,0 0 1,2 0-1,-1 0 0,2 0 0,0 0 1,8 22-1,-9-30 5,1 0 0,0 0 0,0-1 0,1 1 0,-1-1 0,1 0 0,0 0 0,1-1 0,-1 1 0,1-1 0,0 0 0,0 0 0,0 0-1,0-1 1,1 0 0,0 0 0,-1 0 0,1-1 0,11 3 0,-12-3-21,1-1-1,0 0 1,-1 0-1,1 0 1,0-1-1,-1 0 1,1 0-1,0 0 1,0-1-1,-1 0 1,1 0-1,-1 0 1,1-1-1,-1 1 1,1-2-1,-1 1 1,0 0-1,0-1 0,0 0 1,0 0-1,0-1 1,5-4-1,-3 1-348,-1-1 0,0 1-1,0-1 1,-1 0-1,1-1 1,-2 1 0,1-1-1,-1 0 1,-1 0-1,0 0 1,0-1-1,2-14 1,-2 14-28,-2 0 1,0-1-1,0 1 1,-1 0-1,0-1 1,-3-18-1,3 27 536,-1-1 0,1 1 0,-1-1-1,0 1 1,0 0 0,0 0 0,0-1 0,0 1-1,-1 0 1,1 0 0,0 0 0,-1 0-1,0 0 1,1 1 0,-1-1 0,0 0 0,0 1-1,0-1 1,0 1 0,0 0 0,-1 0 0,1-1-1,0 1 1,-1 1 0,1-1 0,0 0 0,-1 1-1,1-1 1,-1 1 0,1 0 0,-1 0 0,-3 0-1,6 0-138,-1 0-1,1 0 1,0 0-1,-1 0 1,1 0-1,0 0 1,-1 0-1,1 0 1,0 0-1,-1 0 1,1 0-1,0 0 1,-1 0-1,1 0 1,0 1-1,-1-1 0,1 0 1,0 0-1,-1 0 1,1 1-1,0-1 1,0 0-1,-1 0 1,1 1-1,0-1 1,0 0-1,0 1 1,-1-1-1,1 0 1,0 0-1,0 1 1,0-1-1,0 0 0,0 1 1,0-1-1,-1 1 1,1-1-1,0 0 1,0 1-1,0-1 1,0 0-1,0 1 1,1 0-1,-1-1-56,0 1 0,0 0-1,1 0 1,-1 0 0,0-1-1,1 1 1,-1 0 0,1 0 0,-1-1-1,1 1 1,-1 0 0,1-1-1,-1 1 1,1 0 0,0-1-1,-1 1 1,1-1 0,0 1 0,0 0-1,9 1-67,0 1 0,-1-1 0,1 0-1,0-1 1,0 0 0,0-1 0,0 0 0,0-1-1,0 1 1,-1-2 0,11-2 0,42-2 1264,-62 6-1045,1 0 0,-1 0 0,1 0 0,-1 1 0,1-1 0,-1 0 0,1 0 0,-1 1 0,1-1 0,-1 0 0,1 0 0,-1 1 0,0-1 0,1 1 0,-1-1 0,1 0 1,-1 1-1,0-1 0,1 1 0,-1-1 0,0 1 0,0-1 0,1 1 0,-1-1 0,0 1 0,0-1 0,0 1 0,0-1 0,0 1 0,1-1 0,-1 1 0,0 0 0,0 22 1183,0-17-911,-1 41 635,0-7-226,5 50 0,-3-79-1118,1-1 0,0 1-1,0-1 1,1 0 0,1 0 0,-1 0 0,2 0 0,-1 0-1,10 14 1,9 1-5145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1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136 218 6086,'-1'0'196,"1"1"1,0-1-1,0 0 0,-1 0 1,1 0-1,0 0 1,-1 1-1,1-1 0,0 0 1,-1 0-1,1 0 1,0 0-1,-1 0 1,1 0-1,0 0 0,-1 0 1,1 0-1,0 0 1,-1 0-1,1 0 0,0 0 1,-1 0-1,1 0 1,0 0-1,-1 0 0,1 0 1,0-1-1,0 1 1,-1 0-1,1 0 0,0 0 1,-1 0-1,1-1 1,0 1-1,0 0 1,-1 0-1,1-1 0,0 1 1,0 0-1,0 0 1,-1-1-1,1 1 0,0 0 1,0-1-1,0 1 1,0-1-1,-5-26 1669,8-36-3121,-3 59 1783,5-32 79,10-36 1,-12 60-411,-4 26-55,1 1-1,0-1 0,1 0 1,1 0-1,1 0 0,7 27 1,-7-27-56,-1-7-79,11 41 48,-3 0 1,-2 1 0,4 75-1,-12-123-56,-1-1 0,1 1 0,0-1 1,0 1-1,0-1 0,0 0 0,-1 1 0,1-1 0,0 1 0,-1-1 0,1 1 0,0-1 1,-1 0-1,1 1 0,0-1 0,-1 0 0,1 1 0,0-1 0,-1 0 0,1 0 1,-1 1-1,1-1 0,-1 0 0,1 0 0,-1 0 0,1 0 0,-1 0 0,1 1 0,-1-1 0,-20 2-54,14-2 20,-17 3-162,0 1 1,0 1-1,0 1 1,1 1-1,-25 12 1,47-19 68,20-2 166,0-1 143,-1 0 0,1-1 0,-1-2 0,0 0 1,34-16-1,8-2-449,-58 24-170,3-2-174,-3-1-3017,-2-2-1900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1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7175,'-4'0'2626,"0"0"-896,1 0-801,3 2-353,0 2-480,0 5 417,0 8 544,0 7-256,0 7-513,0 3-96,0-1-192,9 2-96,5-5-1441,1-6-1122,2-5-448,-1-6-2722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2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7591,'0'0'7944,"0"10"-7944,0 12 160,0 6-160,0 3 64,0 4-64,0 1 32,4-1-128,9-2-801,-1-3-2626,5-12-898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4452,'0'0'3524,"0"4"-2788,0 9 289,0 2 96,4 3-192,4 3-705,3 3 161,-3 2-161,0 1-64,1-1-256,-3-3-705,0-3-1057,0-5-3491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8136,'0'0'3043,"0"2"-2403,6 11-95,5 7 608,-1 4-256,3 2-417,-3 6-448,1 3 0,-5 4-192,0 0-2242,0-4-3075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4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23 251 4004,'0'-9'1016,"1"3"-444,-1 1-1,0 0 1,0 0-1,-1 0 1,1 0-1,-1 0 1,0-1-1,-1 1 1,1 1-1,-5-11 1,-3-3 894,7 14 1194,1 16-961,1-4-1700,7 118 564,26 154-1,-21-202-513,-10-57-95,-1-11-133,0 0 0,1 0 0,0-1 0,1 1-1,5 14 1,-7-41-2379,0-1 2709,-4-93-2602,-21-126 1,15 163 2912,2-139 0,7 210-425,0-1 0,0 1 1,1 0-1,-1 0 0,1-1 1,0 1-1,0 0 0,0 0 1,1 0-1,-1 0 0,1 0 1,-1 0-1,1 1 0,0-1 1,0 0-1,0 1 0,1-1 1,-1 1-1,0 0 0,1 0 1,0 0-1,-1 0 0,1 0 1,0 1-1,0-1 0,0 1 1,0 0-1,5-2 0,1 1-40,0 0-1,1 0 1,-1 1 0,1 0-1,-1 1 1,1 0-1,-1 1 1,19 3-1,-25-4 15,1 1 0,0 0 1,-1 0-1,1 1 0,0-1 0,-1 1 0,0-1 0,1 1 0,-1 0 0,0 0 0,0 1 1,0-1-1,0 1 0,-1-1 0,1 1 0,-1 0 0,1 0 0,-1 0 0,0 0 0,0 1 1,0-1-1,-1 0 0,3 8 0,0 2 44,-2 0 0,1 0 0,-2 0 1,0 1-1,-1 18 0,0-27-61,0 0-1,-1 0 1,0 0 0,0 0-1,0 0 1,-1-1 0,1 1-1,-1 0 1,0-1-1,-1 1 1,1-1 0,-1 0-1,0 0 1,0 0 0,0 0-1,0 0 1,-1-1-1,1 0 1,-1 1 0,0-1-1,0 0 1,0-1 0,-1 1-1,-8 3 1,2-1-274,0-1 1,0 0-1,-1 0 0,-22 3 1,-17-3-4089,59-4 86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4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66 126 1602,'-5'27'10713,"-11"25"-9291,0-1-1002,-7 60 1154,21-98-1491,1 0-1,0 1 1,1-1-1,0 1 1,1-1-1,4 18 1,-3-26-74,-1 0 0,1-1 0,0 1 0,1-1 0,-1 0 0,1 0 0,0 0-1,0 0 1,0 0 0,0 0 0,1-1 0,-1 0 0,1 1 0,0-1 0,0-1 0,0 1 0,0-1 0,9 5 0,-4-4-28,0 1-1,1-2 1,-1 1-1,0-1 1,1 0-1,0-1 0,-1 0 1,17-1-1,-22-1 19,0 1 0,0-1-1,0-1 1,0 1 0,-1 0-1,1-1 1,0 0-1,-1 0 1,1 0 0,-1 0-1,0 0 1,0-1 0,0 0-1,0 1 1,0-1-1,0 0 1,-1 0 0,0-1-1,1 1 1,-1 0 0,0-1-1,-1 1 1,1-1-1,-1 0 1,3-6 0,1-7-200,-1 0 0,0 0 0,-2 0-1,2-29 1,-2 26 147,-1-1 0,-1 0-1,-1 0 1,-1 1 0,-1-1-1,0 0 1,-2 1 0,0 0-1,-1 0 1,-14-28 0,13 33 178,-1 1 0,-1 0 0,0 1 1,-1 0-1,-15-17 0,22 27-58,0 0-1,0 0 1,0 1 0,-1-1-1,1 0 1,-1 1 0,0 0-1,0 0 1,0 0-1,0 1 1,0-1 0,0 1-1,0 0 1,0 0 0,-1 0-1,1 0 1,0 1-1,-1 0 1,1 0 0,0 0-1,-1 1 1,1-1 0,0 1-1,-9 2 1,11-1-67,-1-1 1,1 0-1,-1 1 1,1 0-1,0 0 1,-1 0-1,1 0 1,0 0-1,0 0 1,1 0-1,-1 0 1,0 1-1,1-1 1,-1 1-1,1-1 0,0 1 1,0 0-1,-2 4 1,0 6-126,-1 0-1,-1 22 1,4-32 88,-5 94-2876,8-32-2441,1-18-662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09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6214,'0'0'10218,"0"7"-9984,14 303 1699,-13-300-904,-1-3-3979,0-21-4124,0-13 641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5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61 4164,'-2'0'4271,"-5"6"-2654,5 3-1229,0 1 0,0-1 1,1 1-1,1 0 0,-1-1 0,1 1 0,3 14 0,-2 10 345,-1 247 1718,0-281-2449,0 1 0,0-1-1,-1 0 1,1 0 0,0 0 0,0 0 0,0 0 0,-1 0 0,1 1-1,0-1 1,0 0 0,-1 0 0,1 0 0,0 0 0,0 0 0,-1 0 0,1 0-1,0 0 1,0 0 0,-1 0 0,1 0 0,0 0 0,0-1 0,-1 1-1,1 0 1,0 0 0,0 0 0,0 0 0,-1 0 0,1 0 0,0 0 0,0-1-1,0 1 1,-1 0 0,1 0 0,0 0 0,0 0 0,0-1 0,-1 1 0,-1-5-163,-1 0 1,0 0 0,1 0 0,0 0-1,0-1 1,0 1 0,1 0 0,0-1-1,-1-8 1,-2-57-1045,4 61 1034,-1-15 34,2 1 0,0-1 1,1 1-1,2-1 0,0 1 0,15-44 1,-16 61 160,-1 1 0,1-1 0,1 0 1,-1 1-1,1 0 0,0 0 0,1 0 1,-1 0-1,1 1 0,0 0 1,1 0-1,-1 0 0,1 0 0,0 1 1,0 0-1,1 0 0,-1 1 0,1 0 1,-1 0-1,1 0 0,0 1 1,0 0-1,0 1 0,1-1 0,-1 1 1,0 1-1,12-1 0,-15 1 44,0 0-1,0 0 1,1 1 0,-1-1-1,0 1 1,1 0 0,-1 0-1,0 0 1,0 0 0,0 1-1,5 3 1,-7-4-20,0 1 0,0 0 0,0 0 0,0 0 0,-1 0 0,1 0 0,-1 0 0,1 0 0,-1 1 0,0-1 0,0 0 0,0 1 0,0-1 0,0 1 0,-1-1 0,1 1 0,-1 0 0,1-1 0,-1 1 0,0 3 1,0 0 42,0 1 0,0-1 0,0 1 0,-1-1 0,0 1 0,0-1 0,-1 0 0,1 1 0,-6 11 0,2-10-75,0-1 1,0 1-1,-1 0 0,0-1 1,0 0-1,-11 8 0,5-3-9,3-3-1,-1 1 0,-1-2 0,1 1 0,-1-2 0,-1 1 0,-12 5 0,23-13-92,3 3-22,0-1 91,-1 0 0,1 1 0,0-1-1,0 0 1,0 0 0,0-1 0,0 1 0,1 0 0,-1-1-1,1 1 1,-1-1 0,1 0 0,2 1 0,9 6 157,129 70 995,-93-54-245,63 42 0,-71-29-413,-21-17-1972,2-2-5479,-15-13 72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5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7463,'-1'-1'342,"1"1"0,-1 0 0,0 0 0,0 0 0,0 0 0,1 0 0,-1 0 0,0 1 1,0-1-1,1 0 0,-1 0 0,0 0 0,0 1 0,1-1 0,-1 0 0,0 1 0,1-1 0,-1 1 0,0 0 0,-2 16-73,3-14-215,-2 90 465,5 1 0,3 0 1,32 155-1,-36-240-874,5 19-1052,3-16-4134,-6-11 304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6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4 127 9033,'0'0'133,"0"0"-1,0 0 1,-1 0 0,1 0 0,0-1 0,0 1 0,0 0 0,0 0 0,0 0 0,0 0 0,-1 0 0,1 0 0,0 0 0,0 0 0,0 0 0,0 0 0,0 0 0,0 0 0,0-1 0,-1 1 0,1 0 0,0 0 0,0 0 0,0 0 0,0 0 0,0 0 0,0-1 0,0 1 0,0 0 0,0 0 0,0 0 0,0 0 0,0 0 0,0 0 0,0-1-1,0 1 1,0 0 0,0 0 0,0 0 0,0 0 0,0 0 0,0-1 0,0 1 0,0 0 0,0 0 0,0 0 0,0 0 0,0 0 0,0-1 0,0 1 0,1 0 0,9-6 2254,26-5-2970,-24 7 1543,226-86-1376,-207 83-6401,-16 5 176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6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42 4901,'-5'8'462,"0"1"0,0 0 1,1 0-1,1 0 1,-1 0-1,2 1 0,-1 0 1,1-1-1,-1 17 0,1 12 423,3 46 0,0-31-40,-2-2-312,-1-33-429,1 0 0,1 1-1,1-1 1,6 36 0,-3-47 60,-2-16 7,-1-22-143,-1 27-113,-13-177-2206,1-4 1411,11 180 893,1-1 0,0 1-1,1 0 1,-1 0 0,1 0 0,0 0 0,0 0 0,4-9 0,-4 12-5,1 0 1,0-1-1,0 1 0,0 0 1,0 0-1,0 0 1,0 1-1,0-1 0,1 0 1,-1 1-1,1-1 0,-1 1 1,1 0-1,0 0 1,-1 0-1,1 0 0,4 0 1,9-3 78,0 0 0,1 1 1,-1 1-1,1 0 1,0 1-1,0 1 1,23 3-1,-39-2-33,-1-1 0,1 1 0,0 0 0,-1-1 0,1 1 0,-1 0 0,0-1 0,1 1 0,-1 0 0,0 0 0,1 0 0,-1-1 0,0 1 0,0 0-1,0 0 1,0 0 0,1 0 0,-1 0 0,-1-1 0,1 1 0,0 1 0,-1 24 558,1-24-484,0 2-87,-1-1 0,0 0 0,0 0 0,0 0 0,0 0 0,0 0 0,-1 0 0,1 0 0,-1 0 0,0-1 0,0 1 0,0-1 0,-4 5 0,-38 31 342,21-19-133,8-6-115,8-8-90,1-1 0,0 2-1,1-1 1,0 1 0,-1-1-1,-3 8 1,9-12-53,0-1 0,0 0 0,0 0 0,0 1 0,-1-1 0,2 0-1,-1 0 1,0 1 0,0-1 0,0 0 0,0 1 0,0-1 0,0 0 0,0 0 0,0 0 0,0 1-1,0-1 1,0 0 0,1 0 0,-1 1 0,0-1 0,0 0 0,0 0 0,0 0 0,1 0 0,-1 1 0,0-1-1,0 0 1,1 0 0,-1 0 0,0 0 0,0 0 0,0 0 0,1 1 0,-1-1 0,0 0 0,0 0 0,1 0-1,-1 0 1,14 3 111,-12-2-112,50 9 70,-35-7-55,1 0 0,-2 1 0,1 0-1,0 1 1,-1 2 0,23 10 0,-37-15 0,0-1 0,1 1 1,-1 0-1,0 0 0,0 0 0,0 0 0,-1 0 0,1 0 1,0 0-1,-1 1 0,1-1 0,-1 1 0,0-1 1,0 1-1,0-1 0,0 1 0,0 0 0,-1-1 1,1 1-1,-1 0 0,0 0 0,0-1 0,0 1 1,0 0-1,0 0 0,0-1 0,-1 1 0,1 0 1,-3 5-1,1-1 52,-1 0-1,0-1 1,0 1 0,-1 0 0,1-1-1,-2 0 1,1 0 0,-1 0 0,-9 10-1,1-7-17,0 0-1,0 0 0,-1-1 0,0-1 0,0-1 1,-1 0-1,0 0 0,-30 6 0,15-4-450,27-7-213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7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82 126 512,'-2'-2'11635,"-2"7"-9698,-3 8-2643,-1 21 1261,2 0 0,2 0 1,0 1-1,3-1 0,4 62 0,-1-89-548,-1-1 0,1 0 0,0 0 0,0 0 0,0 0 1,1 0-1,0-1 0,0 1 0,1-1 0,-1 1 0,1-1 0,0 0 0,1-1 0,-1 1 0,1-1 0,0 0 0,0 0 0,0 0 0,1-1 0,-1 0 1,1 0-1,0 0 0,0 0 0,0-1 0,0 0 0,0-1 0,0 1 0,0-1 0,1 0 0,-1-1 0,1 0 0,-1 0 0,7 0 0,-11-1 3,-1 1 0,1-1-1,-1 0 1,1 1 0,-1-1-1,1 0 1,-1 0 0,0 0-1,1 0 1,-1 0 0,0 0-1,0 0 1,1 0-1,-1-1 1,0 1 0,0 0-1,-1-1 1,1 1 0,0-1-1,0 1 1,-1-1 0,2-2-1,6-41 272,-6 33-244,9-94-19,-4-124 1,-7 223 31,0 0 1,0-1-1,-1 1 0,0 0 1,0 1-1,-1-1 0,0 0 1,-1 0-1,1 1 0,-5-9 1,6 13-35,-1 0 1,1 0-1,-1 0 1,0 0 0,0 0-1,1 1 1,-1-1-1,0 1 1,-1-1-1,1 1 1,0-1-1,0 1 1,0 0 0,-1 0-1,1 0 1,-1 1-1,1-1 1,-1 0-1,1 1 1,-1 0-1,1-1 1,-1 1 0,1 0-1,-1 0 1,0 1-1,1-1 1,-1 0-1,1 1 1,-1 0 0,1-1-1,-4 3 1,-1 0-83,0 0 0,1 0 0,0 1 0,-1 0 0,1 0 0,1 0 0,-1 1 0,1 0 0,-1 0 0,1 1 0,-5 6 0,-6 11-1382,-21 37 1,34-54 1146,-38 71-5833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8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35 234 10506,'1'1'53,"-1"0"0,0 0 0,0 0 0,1 0 0,-1 0 1,1 0-1,-1 0 0,1-1 0,-1 1 0,1 0 0,-1 0 0,1 0 0,0 0 0,0 0 0,-1-1 1,1 1-1,0 0 0,0-1 0,0 1 0,0-1 0,0 1 0,-1-1 0,1 1 0,0-1 0,0 0 1,0 1-1,1-1 0,-1 0 0,0 0 0,0 0 0,0 0 0,0 1 0,0-2 0,0 1 0,0 0 1,0 0-1,1 0 0,2-1 5,0 1 0,0 0 0,0-1 1,0 0-1,0 0 0,-1 0 0,1 0 0,0-1 1,5-2-1,-4-1-1,0 1 1,0 0-1,-1-1 1,0 0 0,0 0-1,0 0 1,0-1-1,-1 1 1,0-1-1,0 0 1,-1 0 0,0 0-1,0 0 1,2-9-1,0-3-322,-1-1 0,-1 0-1,0-31 1,-2 48 218,0 0 0,-1 0-1,1 0 1,-1 0 0,1 0-1,-1 0 1,0 0 0,0 1-1,0-1 1,0 0 0,0 0-1,0 1 1,0-1 0,0 1-1,-1-1 1,1 1 0,-1-1-1,1 1 1,-1 0 0,0 0-1,1 0 1,-1 0 0,0 0-1,0 0 1,0 0 0,-3-1-1,2 1 28,0 0 0,0 1-1,0-1 1,0 1-1,0-1 1,0 1 0,0 0-1,0 0 1,0 0-1,0 0 1,0 1-1,0-1 1,0 1 0,0 0-1,0 0 1,0 0-1,0 0 1,-4 3 0,2 0 7,-1 1 0,1 0 0,0 1 0,1-1 0,-1 1 0,1 0-1,0 0 1,1 0 0,-1 1 0,1-1 0,-2 8 0,0 0 21,0 0 0,1 0 0,1 0-1,-3 25 1,6-36-8,-1 10 48,0 1-1,0-1 0,2 0 0,2 21 1,-2-30-22,0-1 0,0 1 1,1 0-1,-1-1 0,1 1 1,0 0-1,0-1 0,0 0 1,0 1-1,1-1 0,-1 0 1,1 0-1,0-1 0,0 1 1,0 0-1,0-1 1,0 0-1,0 0 0,6 3 1,-4-2-76,1 0 0,0-1 1,0 0-1,0 0 1,0 0-1,0-1 1,0 0-1,0 0 1,0 0-1,0-1 0,1 0 1,-1 0-1,0-1 1,0 1-1,0-1 1,1-1-1,-1 1 0,0-1 1,-1 0-1,1-1 1,0 1-1,-1-1 1,1 0-1,-1 0 1,0-1-1,0 0 0,0 0 1,0 0-1,-1 0 1,6-8-1,2-4-100,0-1-1,-1-1 1,15-35-1,3-4 401,-29 56 166,2 3-304,0 0 1,-1 0-1,0 0 1,0 0-1,1 0 1,-1 0-1,0 1 1,-1-1-1,1 0 1,0 1-1,-1-1 1,1 5-1,0-4 50,8 55 897,-8-45-931,1 0 0,0-1-1,1 1 1,5 15-1,-7-26-286,1 0 0,-1-1 0,0 1 0,1-1-1,-1 0 1,1 1 0,-1-1 0,1 0 0,0 0 0,0 0-1,-1 0 1,1 0 0,0 0 0,0-1 0,0 1-1,0-1 1,0 1 0,0-1 0,0 0 0,0 0-1,0 1 1,3-2 0,-2 1-220,-1 1 0,1-1 0,0-1 0,-1 1 0,1 0 0,-1-1 0,1 1 0,-1-1 0,1 0 0,-1 0 0,1 0 0,-1 0 0,0 0 0,1 0 0,-1-1 0,0 1 0,3-4 1,6-13 189,0-1 0,-1-1 0,-2 1 0,0-2 0,8-27 0,-10 24 1227,2 1 0,1 0 0,1 0 0,13-21 0,-23 44-986,0 0 0,0 0 0,0 0 0,0 0 0,0 0-1,0-1 1,0 1 0,0 0 0,1 0 0,-1 0 0,0 0 0,0 0-1,0 0 1,0 0 0,0 0 0,0 0 0,0 0 0,0 0-1,0 0 1,0 0 0,0 0 0,0 0 0,1 0 0,-1 0 0,0 0-1,0 0 1,0 0 0,0 0 0,0 0 0,0 0 0,0 0-1,0 0 1,0 0 0,1 0 0,-1 0 0,0 0 0,0 0 0,0 0-1,0 0 1,0 0 0,0 0 0,0 0 0,0 0 0,0 0 0,0 0-1,0 0 1,1 0 0,-1 0 0,0 0 0,0 0 0,0 1-1,0-1 1,0 0 0,0 0 0,0 0 0,0 0 0,0 0 0,0 0-1,0 0 1,0 0 0,0 0 0,0 0 0,0 1 0,0-1-1,0 0 1,0 0 0,0 0 0,0 0 0,0 0 0,3 15 1932,0 36-1065,0 2-387,22 76-320,-25-129-212,1 1-1,-1-1 0,0 1 1,0-1-1,0 1 0,0-1 1,1 1-1,-1-1 0,0 0 1,1 1-1,-1-1 1,0 1-1,1-1 0,-1 0 1,0 1-1,1-1 0,-1 0 1,0 0-1,1 1 0,-1-1 1,1 0-1,-1 0 0,1 1 1,-1-1-1,1 0 0,-1 0 1,1 0-1,-1 0 0,1 0 1,9 4 26,-5 3-2507,-5-6 2062,0 0 0,1 0 1,-1 0-1,1 0 1,0 0-1,-1 0 1,1 0-1,0 0 1,0-1-1,-1 1 1,1 0-1,0 0 1,0-1-1,0 1 1,2 0-1,6 3-4333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9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 13357,'0'0'64,"0"-1"1,0 1-1,0 0 0,0 0 1,-1-1-1,1 1 1,0 0-1,0 0 1,0-1-1,0 1 1,-1 0-1,1 0 0,0 0 1,0 0-1,-1-1 1,1 1-1,0 0 1,0 0-1,-1 0 1,1 0-1,0 0 0,0 0 1,-1-1-1,1 1 1,0 0-1,0 0 1,-1 0-1,1 0 1,0 0-1,-1 0 0,1 0 1,0 0-1,0 0 1,-1 1-1,1-1 1,0 0-1,0 0 1,-1 0-1,1 0 0,0 0 1,0 0-1,-1 0 1,1 1-1,0-1 1,-14 9 270,12-2-333,-1-1 0,2 1 0,-1-1 0,1 1 0,0 0 0,0 0 0,1 0 0,-1 0 0,2-1 0,0 9 0,0 8 72,22 606 315,-22-615-363,-1-4-39,0 1 1,1-1-1,1 1 1,0-1-1,1 1 1,-1-1-1,6 10 1,5-8-2008,-12-11 1911,-1-1-1,0 0 1,1 0 0,-1 0-1,1 0 1,-1 0-1,1 0 1,-1 1 0,0-1-1,1 0 1,-1-1-1,1 1 1,-1 0 0,1 0-1,-1 0 1,1 0-1,-1 0 1,0 0 0,1 0-1,-1-1 1,1 1-1,-1 0 1,0 0 0,1-1-1,-1 1 1,1 0-1,-1 0 1,0-1 0,0 1-1,1 0 1,-1-1-1,0 1 1,1-1 0,-1 1-1,0 0 1,0-1-1,0 1 1,0-1 0,1 1-1,-1 0 1,0-1-1,4-28-3221,-1-12-1996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09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1 100 2883,'0'-5'10506,"2"3"-10474,21-6 352,8-1 0,4-8-191,3-1-193,2-2-1057,-1-1-2627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0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15 243 8328,'-3'2'2309,"1"-8"-868,-1-20-430,2-42-1333,1 60 650,-6-59-2,7 66-391,-1-1 1,1 0-1,0 0 1,-1 1 0,1-1-1,0 0 1,0 1-1,0-1 1,0 1-1,1 0 1,-1-1 0,0 1-1,1 0 1,-1-1-1,1 1 1,-1 0-1,1 0 1,-1 0 0,1 1-1,2-2 1,40-18-132,-38 18 170,3-2 130,0 1-1,0 0 1,0 1 0,0-1-1,0 2 1,10-2 0,-19 11 2191,-2 147 682,0 4-7139,3-145-546,4-7-1640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0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80 8136,'0'-3'5822,"-1"-17"-5462,1 18-331,0-1 0,0 0 0,0 1 0,-1-1 0,1 1 0,-1-1 0,0 1 0,0-1 0,0 1 0,0 0 0,0-1 0,0 1 0,-1 0 0,1 0 0,-1 0 0,0 0 0,-3-3 0,2 3-36,0 0 0,0 1-1,0-1 1,-1 1-1,1 0 1,0 0 0,-1 1-1,1-1 1,-1 0 0,1 1-1,-1 0 1,-4 0 0,5 1-21,1 0 0,0-1 0,0 1 0,-1 0 0,1 0 0,0 0 0,0 1 0,0-1 0,0 0 1,0 1-1,1 0 0,-1-1 0,0 1 0,1 0 0,-1 0 0,1-1 0,0 1 0,-1 0 0,1 1 1,0-1-1,0 0 0,0 0 0,0 4 0,-19 59 22,19-61-7,-4 21-4,1 1-1,2 0 1,0 37 0,2-63-20,0 1 1,-1 0-1,1 0 1,0 0 0,0 0-1,1-1 1,-1 1-1,0 0 1,0 0 0,0 0-1,0-1 1,1 1-1,-1 0 1,0 0 0,1 0-1,-1-1 1,1 1-1,-1 0 1,0-1 0,1 1-1,0 0 1,-1-1-1,1 1 1,-1-1 0,1 1-1,0-1 1,-1 1-1,1-1 1,0 0 0,0 1-1,-1-1 1,1 0-1,0 1 1,0-1 0,-1 0-1,1 0 1,0 0-1,0 0 1,0 0 0,0 0-1,-1 0 1,1 0-1,0 0 1,0 0 0,0 0-1,1-1 1,0 1-17,0-1 1,1 0-1,-1 0 1,0 0-1,1 0 1,-1 0-1,0 0 1,0-1-1,0 1 1,0-1-1,0 1 1,0-1-1,0 0 1,1-2-1,32-65-1171,-8 11 1663,-26 58 138,5 2 1414,14 58-663,-19-52-1508,1 1 1,0-1 0,1 0-1,0 0 1,0 0 0,1-1-1,-1 1 1,2-1 0,-1 0 0,1 0-1,0 0 1,10 10 0,0-10-3750,-1-5-2168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6022,'0'0'4180,"6"-8"-1751,18 0-1940,-1 0 0,1 2 0,0 0 0,0 2 0,1 0 0,31 1 0,-40 1-325,3-4 194,-12 3-4677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27:11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234 467 7463,'0'0'5052,"0"-11"-4878,0-1-42,0 1-1,-1-1 1,-1 0-1,0 0 1,-1 0-1,0 1 1,-5-13-1,7 20-160,-1 1 0,1-1 0,-1 1 0,0 0 0,0-1 0,0 1 0,-1 0 0,1 0 0,-1 1 0,0-1-1,1 0 1,-1 1 0,0 0 0,-1-1 0,1 1 0,0 1 0,-1-1 0,1 0 0,-1 1 0,1 0 0,-1-1 0,0 1 0,1 1-1,-1-1 1,0 1 0,-5-1 0,6 1-20,0 0-1,-1 1 1,1-1-1,0 1 1,-1 0-1,1 0 1,0 0 0,0 0-1,0 1 1,0-1-1,0 1 1,0 0-1,0 0 1,0 0-1,-2 2 1,0 1 30,0 1 1,0-1-1,1 1 1,0 0-1,0 0 1,-6 11-1,2 2 26,1 0 0,1 0 0,0 0 0,-3 27 0,6-24-35,0-1 0,2 1 0,2 39 0,0-59 37,-1 0 0,1-1 0,-1 1 0,1 0 0,-1 0 0,1-1 0,0 1 0,0 0 0,0-1 0,0 1 0,0-1 0,0 1 0,0-1 0,1 0 0,-1 1 0,0-1 0,1 0 0,-1 0 0,1 0 0,-1 0 0,1 0 0,0 0 0,0 0 0,-1-1 1,1 1-1,3 0 0,-2 0 14,0-1 0,0 1 1,0-1-1,0 0 0,0 1 1,0-2-1,0 1 0,0 0 1,0-1-1,0 1 0,0-1 1,0 0-1,0 0 1,0 0-1,0 0 0,4-3 1,-2 0-43,0-1 0,1 0 0,-2-1 0,1 1 0,-1-1-1,0 0 1,0 0 0,0 0 0,-1 0 0,0-1 0,0 1 0,2-10 0,4-13-634,7-46 0,17-193-498,-28 85 5991,-5 195-4498,0 118-136,1 152-514,-1-276-94,0 1 1,1-1-1,0 1 0,0 0 0,1-1 1,4 13-1,-5-17 88,0 0 0,0 0 1,0 0-1,0-1 0,0 1 0,0 0 1,1 0-1,-1-1 0,1 1 1,0-1-1,-1 1 0,1-1 0,0 0 1,0 0-1,0 0 0,0 0 1,0 0-1,0 0 0,0 0 0,0-1 1,0 1-1,0-1 0,0 1 0,4-1 1,2 0 26,1 0 1,-1-1 0,1 0-1,-1 0 1,1-1-1,-1 0 1,14-6-1,-17 6 450,0 0 0,0-1 0,0 0-1,0 0 1,0 0 0,-1 0-1,1-1 1,-1 1 0,0-1-1,0 0 1,0 0 0,5-9 0,-4-12 7545,-4 20-7606,-1-1 1,0 0-1,0 0 1,-1 0-1,0 1 1,0-1 0,0 0-1,-1 1 1,-4-11-1,3 12-58,-1-1-1,1 1 1,-1 0 0,-1 0-1,1 1 1,0-1 0,-1 1-1,0 0 1,0 0 0,0 0-1,0 1 1,0 0-1,-1 0 1,1 0 0,0 0-1,-1 1 1,0 0 0,1 0-1,-1 1 1,0-1 0,1 1-1,-9 1 1,13 0-48,0-1 1,-1 0 0,1 1 0,0-1-1,-1 1 1,1 0 0,0-1-1,0 1 1,0 0 0,0 0-1,0 0 1,-1 0 0,1 0-1,1 0 1,-1 0 0,0 0-1,0 0 1,0 1 0,1-1 0,-1 0-1,0 0 1,1 1 0,-1-1-1,1 0 1,0 1 0,-1 1-1,-8 42-105,8-39 105,0 3 8,-2 7-2,1 0-1,1 1 1,0 18-1,1-32-38,0 1 0,0-1 0,1 0 0,-1 0-1,1 1 1,0-1 0,0 0 0,0 0 0,0 0 0,0 0 0,1 0 0,0 0 0,-1 0-1,1-1 1,0 1 0,0-1 0,0 1 0,1-1 0,-1 0 0,0 1 0,1-1 0,4 2-1,-6-3 8,1 0 0,-1-1 0,1 1 0,0 0 0,-1-1 0,1 0 0,0 1 0,-1-1 0,1 0 0,0 0-1,-1 0 1,1 0 0,0 0 0,0 0 0,-1 0 0,1-1 0,0 1 0,-1 0 0,1-1 0,-1 0 0,1 1-1,0-1 1,-1 0 0,1 0 0,-1 0 0,0 0 0,1 0 0,-1 0 0,0 0 0,0 0 0,1-1-1,0-1 1,4-6-48,-1 0 0,0 0 0,0 0 0,5-16 0,5-8-124,-14 32 286,-1 0 1,0 0-1,1-1 0,0 1 0,-1 0 1,1 0-1,-1 1 0,1-1 1,0 0-1,0 0 0,0 0 0,-1 0 1,1 1-1,0-1 0,0 0 1,0 1-1,0-1 0,0 1 1,0-1-1,0 1 0,1-1 0,-1 1 1,0 0-1,0-1 0,0 1 1,0 0-1,2 0 0,-1 1 84,0 0 0,0 0 1,-1 0-1,1 0 0,0 0 0,-1 1 0,1-1 0,-1 1 0,1-1 0,-1 1 0,0-1 1,0 1-1,0 0 0,0 0 0,1 1 0,32 62 1085,-24-44-1630,0 0-1,2-1 1,23 31 0,-13-28-3269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2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4 341 1634,'-1'-30'1476,"0"25"-1114,0-1-1,1 0 1,-1 0-1,2 0 1,-1 1-1,0-1 1,1 0 0,0 0-1,1 1 1,-1-1-1,1 1 1,0-1-1,0 1 1,1 0 0,0 0-1,4-7 1,11-11-364,1 1 0,1 1 0,1 1 0,1 1 0,1 1 0,0 0 0,26-13 0,-39 27-31,0 0 1,0 0 0,0 1 0,0 1-1,0-1 1,20 0 0,67 1 339,-64 2 66,7 0-203,0 1 0,0 2 0,-1 2 0,1 1 0,-1 2 0,71 25 0,-52-9-67,118 41 40,-115-46-124,0 3 1,80 42-1,-110-49 40,2-2 1,-1-1-1,63 13 0,107 9-98,-153-27 12,3 1 10,-1-2 0,2-3 0,-1-2 0,77-8 0,-94 0-104,-1-1 0,0-2 0,-1-2 0,0-1 0,50-27 0,-74 35 94,0-1 0,0 0 0,0 0 0,-1 0 0,0-1 0,9-9 0,-14 12 50,0 0 0,0 0 0,0 0 0,-1-1 0,0 1 0,0-1-1,0 0 1,0 1 0,-1-1 0,1 0 0,-1 0 0,0 0 0,-1 0 0,1-9-1,0-11 109,0 18 77,-1-1 0,1 1-1,-2-1 1,1 0 0,-3-9 0,1 12 271,-1 0 0,0 0 0,0 0-1,0 1 1,-1-1 0,-4-4 0,9 13-750,8 6-136,26 13 390,-22-13-4,0-1 0,1-1-1,1 0 1,-1-1 0,1 0 0,27 8 0,-10-10-28,-1 0 1,46 0-1,11 0-3,38 9-154,0-6-1,136-8 1,-209-7 193,0-2 1,-1-3-1,0-1 0,49-22 1,-37 14 27,120-26 1,-80 30-32,175-5 0,-272 22 6,40-1 84,0 2 1,0 1 0,-1 3-1,87 20 1,-100-15 48,0 1-1,-1 2 1,0 1 0,-2 1-1,37 24 1,-55-31-58,0 1 1,0 1-1,-1 0 0,0 0 0,-1 1 0,0 1 0,-1 0 0,0 0 1,-1 1-1,0 0 0,-1 0 0,0 0 0,-1 1 0,6 21 1,39 165 377,-48-180-721,0 0 0,-2 0 0,-1 32 0,0-25-4942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3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16 325 769,'-8'10'5051,"7"-24"901,0 1-6588,-2-18 1575,0-33 0,3 56-893,1 0 0,0-1 0,0 1 0,0 0 0,1 0 0,0 0 0,1 0 0,0 0 0,4-8 0,-3 7-66,1 1 0,1 0-1,-1 0 1,1 0 0,0 1-1,1-1 1,0 1 0,0 1 0,1 0-1,-1 0 1,1 0 0,1 1-1,-1 0 1,1 1 0,0 0 0,0 0-1,0 1 1,0 0 0,1 0-1,-1 1 1,1 0 0,-1 1 0,1 0-1,15 1 1,52 4-209,92 15 0,34 3 169,-17-16-94,-41-2-220,156 23 0,-33 23-322,-126-21 705,265 20 0,37-46 90,-239-5-150,-205 2 50,33 3-66,-32-3 53,0 0 0,0 0 0,0 0 0,0 0-1,0 0 1,0 0 0,0 1 0,0-1 0,0 0 0,0 1 0,0-1 0,0 0 0,0 1 0,0-1 0,0 1 0,-1 0 0,1-1 0,0 1 0,0 0 0,-1-1 0,1 1 0,0 0 0,-1 0 0,1 0 0,-1 0 0,1 0 0,-1-1 0,1 3 0,-1-3-82,10 2-7132,-7-2 5071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4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55 157 0,'-1'-10'12712,"0"27"-11832,-3 18-1617,1-20 1001,-2 13-1302,3-25 308,1-16 125,3-14-279,1 0-1,2 1 1,0 0-1,15-42 1,-7 24 1655,-13 43-551,1 0 0,-1 1 0,0-1 1,1 0-1,-1 1 0,0-1 0,1 0 0,-1 1 1,1-1-1,-1 0 0,1 1 0,-1-1 0,1 1 1,0-1-1,-1 1 0,1-1 0,0 1 0,-1 0 1,1-1-1,0 1 0,-1 0 0,1 0 0,0-1 1,0 1-1,0 0 0,26 2 815,-21 0-1144,1 0 0,-1 1 0,0-1 0,0 1 1,11 7-1,-8-2 115,0 1-1,0 0 1,10 15 0,-14-18 6,-1 0 0,1 0 0,0 0-1,0 0 1,1-1 0,0 0 0,0 0 0,0-1 0,1 1 0,-1-1-1,13 5 1,-18-9-11,-1 0-1,1 0 1,0 0 0,-1 0-1,1 0 1,-1 0-1,1 1 1,-1-1-1,1 0 1,-1 0-1,1 0 1,-1 1 0,0-1-1,1 0 1,-1 1-1,1-1 1,-1 0-1,1 1 1,-1-1-1,0 1 1,1-1 0,-1 0-1,0 1 1,0-1-1,1 1 1,-1-1-1,0 1 1,0-1-1,1 1 1,-1-1 0,0 1-1,0-1 1,0 1-1,0-1 1,0 1-1,-1 1 3,1-1 1,-1 0-1,0 0 0,0 0 0,0 0 0,0 0 0,0 0 0,0 0 1,0 0-1,0 0 0,0-1 0,0 1 0,-2 0 0,-42 18 61,-2-6 466,-47 5 0,11-2 87,81-16-549,0 0 0,1 1 0,-1-1 0,1 1 0,-1-1 0,0 1-1,1-1 1,0 1 0,-1 0 0,1 0 0,-1-1 0,1 1 0,0 0 0,-1 0 0,1 1 0,0-1 0,-2 2 0,0 10-989,4 4-3535,1-10-5601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5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3 1249,'0'39'8195,"0"60"-1809,-12 162-7204,11-242 901,-1 7-178,1-24-67,1-14-97,-3-58-785,-17-95 0,16 137 1136,0-1 41,2 1 0,2-52 1,0 79-137,0-1 0,0 1 0,0-1 0,1 1 0,-1-1 0,1 1 0,-1 0 0,1-1-1,-1 1 1,1 0 0,0 0 0,0-1 0,0 1 0,-1 0 0,1 0 0,0 0 0,0 0 0,1 0 0,-1 0 0,0 0 0,0 0 0,2-1 0,1 1-22,0 0 0,-1-1 0,1 1 0,-1 0 0,1 1 0,0-1 0,0 1 0,6-1 0,-2 2-14,0-1-1,0 1 0,0 0 1,0 1-1,0 0 1,-1 0-1,1 0 0,8 5 1,-7-2-40,1 1 1,-1 0-1,-1 1 1,15 13 0,-20-17 19,0 0 1,-1 0 0,0 0 0,1 1-1,-1-1 1,0 1 0,-1-1 0,1 1-1,-1 0 1,1 0 0,-1 0 0,0 0-1,-1-1 1,1 1 0,-1 8 0,0-10 96,-1 0 0,1 0 0,-1 0-1,0 0 1,0 0 0,0 0 0,0 0 0,-1 0 0,1 0 0,0 0 0,-1-1 0,1 1 0,-1-1 0,0 1 0,1-1-1,-1 0 1,0 1 0,0-1 0,0 0 0,0 0 0,-2 1 0,-47 18 564,35-16-273,0-1-1,-1-1 1,1 0 0,-27-1 0,43-1-313,0 4-2079,6 15-3540,2-7 1695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4708,'0'0'2205,"-7"2"75,3 1-2089,-1 0 1,1 0-1,0 1 1,1 0-1,-1 0 1,1 0-1,0 0 1,-1 0 0,2 1-1,-1-1 1,1 1-1,-1 0 1,1 0-1,1 0 1,-1 0-1,-1 5 1,-1 13 1,0 0 1,-1 33-1,1-8-111,3-27-76,1-15-5873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2626,'3'-1'8389,"5"0"-5242,21 1-4827,-25 0 2608,95 0-663,-56 0-5532</inkml:trace>
  <inkml:trace contextRef="#ctx0" brushRef="#br0" timeOffset="1">1 188 2018,'16'0'2690,"5"0"-672,2 0-480,0 0-513,-2-3-192,-4-5-257,-5 3-416,1 1-96,-1 0-128,-3 2-64,-5 2-1601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4965,'0'2'1793,"0"2"-607,0 1-33,12 4 929,7 1-385,4 1-320,0-2-608,-2-1-128,2-3-417,-2-1-64,-1-4-192,5 0 32,5 0-320,-1-15-1378,4-5-1152,-6-3-2243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7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85 5797,'-1'19'2190,"-1"0"-1,-3 21 1,-13 41-1004,10-53-1619,2 0 0,2 0-1,-2 31 1,6-82-329,-1-16-240,2 1-1,2-1 1,8-45-1,-8 72 973,0 1-1,1-1 1,0 1-1,1 0 1,0 0 0,9-12-1,-10 17 158,0 0 0,0 1 1,1-1-1,0 1 0,0 1 0,0-1 0,1 1 0,0 0 0,0 0 1,0 0-1,10-4 0,-12 6-70,0 0 0,0 1 0,0-1 1,0 1-1,0 0 0,1 0 0,-1 1 0,0-1 0,0 1 0,1 0 1,-1 0-1,0 0 0,0 1 0,1-1 0,-1 1 0,0 0 1,0 0-1,0 1 0,0-1 0,0 1 0,0 0 0,-1 0 0,1 0 1,0 0-1,-1 1 0,0 0 0,1-1 0,-1 1 0,0 0 0,-1 1 1,1-1-1,0 0 0,3 7 0,-4-5-27,1 1 0,-1-1-1,-1 0 1,1 1 0,-1-1 0,0 1-1,0-1 1,0 1 0,-1-1 0,0 1-1,0 0 1,0-1 0,-2 7-1,0-11-36,1 0-1,-1 1 0,0-1 1,0 0-1,0 0 0,0 0 1,0-1-1,0 1 0,0 0 1,0-1-1,0 1 0,0-1 1,-1 0-1,1 1 0,0-1 1,0 0-1,-3-1 0,0 2-83,-126 1-200,82-3 582,48 6-229,0-1 0,1 0 1,-1 0-1,1 0 0,0 1 1,0-1-1,0 0 0,1 5 0,2-3-13,0 0-1,1 0 0,-1-1 0,1 1 0,0-1 0,0 0 0,1 0 0,-1-1 0,1 1 0,0-1 0,1 0 0,-1 0 0,1-1 0,-1 1 0,1-1 0,0-1 0,0 1 0,0-1 0,13 3 0,42-5-3758,-40 0-491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3203,'1'3'8245,"2"17"-7479,-5 16 542,-1 0 0,-13 52 1,9-52-1240,1-1 0,-2 54 0,8-85-459,0 5-755,0-3-4879,0-1 1273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5285,'0'1'334,"0"1"-1,0 0 1,0-1-1,0 1 1,0 0 0,0-1-1,1 1 1,-1-1 0,0 1-1,1-1 1,0 1-1,-1-1 1,1 1 0,0-1-1,0 1 1,0-1-1,0 0 1,1 2 0,1-1-13,0 0 0,0 0 0,1 0 0,-1-1 1,1 1-1,-1-1 0,4 1 0,-5-1-255,15 3 225,1-1 1,0 0 0,0-1-1,0-1 1,30-1 0,-17-1-259,-31 1-309,0 0 0,1-1 0,-1 1 1,0-1-1,1 1 0,-1 0 0,0-1 1,0 1-1,1-1 0,-1 1 0,0-1 0,0 1 1,0-1-1,0 1 0,0-1 0,0 1 0,0-1 1,0 1-1,0-1 0,0 1 0,0 0 0,0-1 1,0 1-1,0-1 0,0 0 0,0-1-2055,0-2-3697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6086,'0'0'2221,"-1"6"-1010,-35 161 1667,-23 97-2126,57-259-1066,2-15-9285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1794,'0'0'8648,"4"0"-7719,3 0-609,7 0 32,5 0 513,2 2-32,2-2-577,0 0-256,0 0 64,-5 0-160,-1 0 64,-4-4-993,-7 2-993,-4 2-1345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8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5125,'2'0'3043,"10"0"-1698,7 0 801,4 0-384,4 0-449,-2-5-448,0 1-801,-2 2 32,-4 0-256,-2 2-417,-3 0-1409,-3 0-1697,-1 0-1090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39 8616,'-3'7'5781,"0"13"-5668,2-14 308,-12 50-107,-33 91 0,18-67-1940,28-74-2026</inkml:trace>
  <inkml:trace contextRef="#ctx0" brushRef="#br0" timeOffset="1">93 8 3780,'0'0'5028,"2"0"-3875,4 0-224,0 0-640,7-2-193,1 2 1057,3-4-449,-2 2-223,-1 2-193,-3 0-192,-1 0 0,-2 0-128,3 0 64,-3 0-96,0 0-64,-1 0-1730,-5 0-1569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5605,'0'0'3043,"4"0"-2402,13 0 704,2 0 193,6 0-321,-4 0-673,2 0-480,-5-4 32,-3 1-160,-5 3 32,-3 0-544,-5 0-1698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09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0 224,'0'17'3011,"0"0"-961,0-4 0,8-2-352,7-2 544,2-3-385,4-4-287,1-2-705,1 0-545,0 0-64,-2 0-128,-4-2-32,-2-6-800,-1 3-2948,-3-3-3554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0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9449,'23'-17'1025,"2"6"-833,2 0-64,4 0-192,1 2-64,-1 3-1794,-4 1-5381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0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9 3491,'-1'0'6697,"-2"5"-5760,-39 155-376,25-106-296,3 0 0,-13 104 0,27-157-265,0 4-22,0-7-29,7-58-559,9-16-587,-9 35 154,3 0-1,0 1 1,30-69-1,-38 104 1082,1 0 0,0 1-1,0-1 1,0 1-1,0-1 1,1 1-1,0 0 1,0 0 0,0 1-1,0-1 1,1 1-1,-1 0 1,1 0 0,0 1-1,0-1 1,0 1-1,6-2 1,-1 1 258,1 1 0,0 0-1,0 1 1,1 0 0,-1 0 0,0 1-1,16 2 1,-25-2-251,0 1-1,0-1 1,1 0-1,-1 1 1,0 0-1,0-1 0,0 1 1,0 0-1,0 0 1,0 0-1,0 0 1,0 0-1,0 0 1,-1 1-1,1-1 1,0 1-1,-1-1 1,1 1-1,-1 0 0,2 2 1,-1-1-4,-1 0-1,0 1 1,0-1 0,0 0-1,0 1 1,0-1 0,0 1 0,-1-1-1,0 1 1,0-1 0,0 1-1,0 3 1,-1-5-38,0 0 0,0 0 0,0 0 0,0 0 0,0 0 1,0 0-1,0 0 0,0 0 0,-1-1 0,1 1 0,-1-1 0,1 1 0,-1-1 0,0 1 0,0-1 0,0 0 0,1 0 1,-1 0-1,0 0 0,-4 1 0,-48 18-807,44-17 571,-31 8-644,22-6 563,1 1-1,-23 10 1,40-16 370,0 0 0,0 0 0,1 1 0,-1-1 0,0 1 1,0-1-1,1 0 0,-1 1 0,0 0 0,1-1 0,-1 1 0,1-1 0,-1 1 0,1 0 0,-1-1 0,1 1 0,-1 0 0,1-1 1,-1 1-1,1 0 0,0 0 0,0 0 0,-1-1 0,1 1 0,0 0 0,0 0 0,0 0 0,0-1 0,0 1 0,0 0 0,0 0 1,0 0-1,0 0 0,0-1 0,0 1 0,1 0 0,-1 0 0,0 0 0,1-1 0,-1 1 0,0 0 0,1 0 0,-1-1 0,1 1 1,-1 0-1,1-1 0,0 1 0,0 0 0,5 5 728,0 1 0,1-1 0,13 9 1,-8-6-808,13 12 403,-5-6-374,0 2 1,0 0 0,-2 2 0,0 0-1,-1 1 1,22 34 0,-39-53-304,0-1 1,1 1 0,-1-1 0,0 1-1,1-1 1,-1 1 0,0-1-1,0 1 1,1-1 0,-1 0 0,1 1-1,-1-1 1,0 0 0,1 1-1,-1-1 1,1 0 0,-1 0 0,1 1-1,-1-1 1,1 0 0,0 0-1,7 1-6557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1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 6630,'-1'47'9600,"1"-28"-9235,-2 0 1,0 1-1,-10 35 0,-8 7 128,9-33-557,2-1 1,1 1 0,1 0-1,1 0 1,-1 39 0,7-67-254,1-1 0,0 1 1,-1-1-1,1 0 1,0 0-1,0 1 1,-1-1-1,1 0 1,0 0-1,0 0 1,-1 1-1,1-1 1,0 0-1,0 0 1,0 0-1,-1-1 1,1 1-1,0 0 1,0 0-1,0 0 1,-1 0-1,1-1 1,1 1-1,27-10-9281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1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309 9 8264,'0'0'202,"0"-1"1,0 1-1,0 0 1,0-1-1,0 1 1,0 0-1,0-1 1,-1 1-1,1 0 1,0-1-1,0 1 1,0 0-1,-1-1 1,1 1-1,0 0 1,0 0-1,-1 0 1,1-1-1,0 1 1,-1 0-1,1 0 1,0 0-1,-1-1 1,1 1-1,0 0 1,-1 0-1,1 0 1,0 0-1,-1 0 1,-17-1 774,-17 8-1783,15 5 931,0 1 1,1 1-1,0 1 1,1 0-1,0 1 0,2 1 1,-25 31-1,32-34-63,0 0-1,1 0 1,0 1-1,2-1 0,-1 2 1,2-1-1,-6 28 0,5-12 60,2 1 0,0 62 0,4-92-129,0 1-1,0-1 0,0 1 0,1-1 0,-1 1 0,1-1 0,-1 1 1,1-1-1,0 1 0,0-1 0,0 0 0,1 1 0,-1-1 0,0 0 0,1 0 1,-1 0-1,1 0 0,3 3 0,-1-3-28,-1 1 1,1-1-1,0 0 1,0 0-1,0 0 0,0 0 1,0-1-1,0 0 0,1 0 1,4 1-1,5-1-90,0 0 0,-1 0-1,1-2 1,0 0-1,0 0 1,18-5 0,-18 2-279,0 0 0,-1-1 1,1-1-1,16-10 0,49-35-5119,-27 11-705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0:30:10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5 126 12043,'-5'-2'4068,"5"-2"-2082,0 0-865,0-2-897,0-4-63,10-6-129,10-5 64,-2 1-160,-2 4-65,-2 2-1280,-3 6-1217,1 4-1698,-6 4-2787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0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1922,'0'0'3459,"10"4"-32,5-2-1665,3-1 288,3 1-32,4-2-417,0 0-640,7 0-32,-5 0-352,0 0-161,0 0-192,-4 0-160,-2 0 0,0 0-96,-5-2-288,1-10-1506,-3-11-1377,1-12-4452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2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122 101 961,'-4'-3'10133,"-5"5"-7956,-8 6-2203,9 0 181,0 0 1,1 0 0,0 1 0,0 0-1,1 0 1,0 0 0,1 1 0,0 0 0,-7 20-1,7-13-60,0 1-1,2-1 1,0 1-1,1-1 1,0 27-1,2-40-90,0 0 0,0-1-1,1 1 1,-1-1 0,1 0 0,0 1-1,0-1 1,0 0 0,1 1 0,-1-1-1,1 0 1,-1 0 0,1 0 0,0 0-1,0 0 1,1-1 0,-1 1 0,1 0-1,-1-1 1,1 0 0,0 0 0,0 0-1,-1 0 1,2 0 0,-1 0 0,0-1-1,4 2 1,2 0 19,0 0 1,1-1-1,-1 0 0,1-1 1,-1 0-1,1 0 0,0-1 1,18-2-1,-22 1-5,0-1 0,0 1 0,0-2 0,0 1 0,0-1 0,0 0 1,0 0-1,-1 0 0,0-1 0,0 0 0,0 0 0,7-7 0,2-4-139,0 0 0,19-29 0,-23 29 107,-1-1-1,0-1 1,-1 0 0,-1 0-1,0-1 1,-1 1-1,-1-1 1,-1-1 0,-1 1-1,0 0 1,-1-1 0,-2-36-1,0 53 65,0 0-1,0 0 0,0 0 1,0-1-1,0 1 1,-1 0-1,1 0 1,-1 0-1,1 0 0,-1-1 1,0 1-1,0 0 1,0 0-1,0 0 1,0 1-1,-1-1 0,1 0 1,0 0-1,-1 1 1,0-1-1,1 1 1,-1-1-1,0 1 0,0 0 1,1-1-1,-1 1 1,0 0-1,0 0 1,0 1-1,-1-1 0,1 0 1,0 1-1,0-1 1,0 1-1,-3-1 1,-2 1-2,1 0 1,0 0 0,-1 1 0,1-1 0,0 1-1,0 1 1,0-1 0,-1 1 0,1 0 0,1 1-1,-11 4 1,-3 5-98,1 0 0,0 1 0,0 1 0,2 1 0,-1 0 0,2 1 0,0 1 0,1 1 0,1-1 0,-15 29 0,25-40-460,0 0 1,1 1-1,0-1 1,0 1 0,1-1-1,-1 1 1,1 13-1,0 3-5507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0:12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36 1185,'1'-3'1198,"1"0"0,-1 0 0,0 0 0,0 0 0,0 0 0,-1 0 0,1-1 0,-1 1 0,0-4 1366,-10 8-2531,0 1 1,0 0-1,1 0 1,-1 1-1,0 0 0,1 1 1,0 0-1,0 1 0,0 0 1,0 0-1,1 1 0,0 0 1,0 0-1,1 1 1,-1 0-1,1 0 0,1 1 1,0 0-1,-10 15 0,15-21-52,0-1-1,0 1 0,1 0 0,-1-1 0,1 1 1,-1 0-1,1-1 0,-1 1 0,1 0 0,0 0 1,0-1-1,0 1 0,0 0 0,0 0 0,0-1 1,0 1-1,1 0 0,-1 0 0,1-1 1,-1 1-1,1 0 0,0-1 0,0 1 0,-1-1 1,1 1-1,0-1 0,0 1 0,1-1 0,-1 0 1,0 1-1,0-1 0,1 0 0,-1 0 0,0 0 1,1 0-1,-1 0 0,3 1 0,7 4-1,1 0 0,-1-1 0,1 0-1,15 3 1,-7-2-39,-15-4 58,0 0-1,-1 0 0,1 0 0,0 0 1,-1 1-1,0-1 0,1 1 1,6 6-1,-9-6 19,0 0 0,-1-1 1,1 1-1,-1 0 0,1 0 0,-1-1 0,0 1 1,0 0-1,0 0 0,-1 1 0,1-1 0,-1 0 1,0 0-1,0 0 0,0 5 0,0-3 11,0 0 1,-1 0-1,0 0 0,0 0 0,0 0 0,0 0 1,-1 0-1,0-1 0,0 1 0,0 0 1,0-1-1,-1 0 0,0 1 0,0-1 0,0 0 1,0 0-1,-1-1 0,1 1 0,-1-1 1,0 0-1,0 0 0,0 0 0,-1 0 0,1-1 1,-1 0-1,1 1 0,-1-2 0,0 1 1,-6 1-1,-7 1 82,0-1 1,0 0-1,0-2 1,0 0-1,-30-3 1,6 1-351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1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160 177 320,'3'-12'1130,"-1"0"-1,0 0 0,-1 0 0,0 0 1,-3-25-1,1 6 1646,-3 29-2483,3 2-283,1 0-1,0 0 0,-1 0 0,1 0 0,0 0 0,-1 0 0,1 0 1,0 0-1,-1 0 0,1 0 0,0 0 0,-1 0 0,1 0 0,0 0 1,0 0-1,-1 0 0,1-1 0,0 1 0,-1 0 0,1 0 1,0 0-1,0 0 0,-1-1 0,1 1 0,0 0 0,0 0 0,-1-1 1,1 1-1,0 0 0,0 0 0,0-1 0,0 1 0,-1 0 0,1-1 1,0 1-1,0 0 0,0 0 0,0-1 0,0 1 0,0 0 0,0-1 1,0 1-1,0-1 0,0 0 18,0 0 0,0-1 0,0 1 0,0 0 0,0-1 0,0 1 0,-1 0 0,1 0 0,0-1 0,-1 1 0,1 0 0,-1 0 0,-1-3 0,2 4 34,0 0 1,-1 0 0,1-1-1,0 1 1,-1 0 0,1 0 0,-1 0-1,1-1 1,0 1 0,-1 0 0,1 0-1,-1 0 1,1 0 0,-1 0-1,1 0 1,0 0 0,-1 0 0,1 0-1,-1 0 1,1 0 0,-1 0 0,1 0-1,0 0 1,-1 0 0,1 0-1,-1 1 1,-4 1 316,1 1 0,-1 0-1,1 0 1,0 0-1,-5 6 1,2-3-850,-1 2 557,-1 0 0,2 1 0,-1 0 1,1 0-1,1 1 0,0 0 0,0 0 0,1 0 0,0 0 0,-6 21 0,5-9 80,2-1 0,0 0 1,2 1-1,0 38 0,1-55-160,1 0 1,0 1 0,0-1-1,0 0 1,1 0-1,0 1 1,0-1-1,0 0 1,1 0-1,-1 0 1,1 0-1,1 0 1,-1-1 0,1 1-1,-1-1 1,1 1-1,0-1 1,1 0-1,-1 0 1,1 0-1,0-1 1,0 1-1,0-1 1,0 0 0,1 0-1,4 2 1,-1-1 9,1-1 0,-1 0 1,0-1-1,1 0 1,0 0-1,-1-1 0,1 0 1,0 0-1,0-1 0,-1-1 1,1 1-1,15-4 0,-21 3 1,0-1 0,0 0-1,0 0 1,0 0-1,0 0 1,-1 0 0,1 0-1,-1-1 1,1 0-1,-1 1 1,0-1 0,0 0-1,3-5 1,20-44 243,-23 48-251,5-19 60,0 0 0,-2 0 0,0 0 1,-2-1-1,0 1 0,-2-1 0,-2-37 0,1 33 112,-1 26-130,1-1 1,0 0 0,-1 1 0,1-1 0,-1 1-1,0 0 1,0-1 0,0 1 0,0-1 0,0 1-1,0 0 1,-1 0 0,1 0 0,-1 0 0,0 0-1,1 0 1,-1 0 0,0 0 0,0 1 0,0-1-1,-4-1 1,-6-4 222,1 1 0,-1 1 0,-16-6-1,-10-4 259,30 12-479,-1 0 0,1 1 1,-1 0-1,1 0 1,-1 1-1,0 0 1,0 1-1,0 0 0,0 0 1,-9 2-1,17-2-121,-1 0 0,1 1-1,-1-1 1,1 1 0,-1-1-1,1 1 1,-1 0-1,1 0 1,-1-1 0,1 1-1,0 0 1,-1 0 0,1 0-1,0 1 1,0-1 0,0 0-1,0 0 1,0 1 0,0-1-1,0 0 1,-1 3-1,-1 2-726,1-1 0,0 1 0,0 0 0,0 0-1,0 6 1,-3 26-6848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18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138 317 3395,'0'0'8563,"0"-14"-5921,2-4-2349,0 1 0,1-1 0,1 1 0,1 0 0,0 0 0,10-20 0,-7 17-226,-1-1-1,0 1 1,5-38-1,-11 45-57,1-14 847,-1 25-289,1 15-66,15 330-229,-14-163-138,-3-180 68,-21 3-205,1 0 0,-1 1 0,1 2 0,0 0 0,0 1 0,0 0 0,-20 13 0,19-11 33,11-3-34,-10 1 56,19-7-138,4-2-155,-1 0 241,0 1-1,0-1 0,1 1 1,-1-1-1,1 1 0,-1 0 1,1 0-1,0 0 0,-1 0 1,6 0-1,-3-1 47,33-11 375,0 2 1,0 2 0,1 1-1,0 2 1,72-1 0,-107 12-6081,10 8-3037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0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203 100 2659,'0'-2'244,"0"0"1,1 0 0,-1 1-1,0-1 1,0 0 0,0 0-1,0 0 1,-1 0 0,1 0-1,0 1 1,-1-1 0,0 0-1,1 0 1,-1 1 0,0-1-1,0 0 1,0 1 0,0-1-1,0 1 1,0-1 0,0 1-1,0-1 1,-1 1 0,1 0-1,-1 0 1,1-1 0,-1 1-1,1 0 1,-4-1 0,3-2 539,-1 0 0,1-1 0,0 1 1,0-1-1,0 1 0,0-1 0,1 0 0,0 1 1,-1-7-1,-3 14-750,0 7 370,-31 253 33,32-233-432,1-14-69,0 0 0,1 22 1,2-38-252,2-4-1666,10-10 2000,2 2-1,25-20 1,-34 28-58,1 1 1,-1-1-1,1 2 1,0-1-1,0 0 1,0 1-1,0 0 1,0 1 0,0-1-1,1 1 1,10-1-1,-16 3 30,0-1 0,0 1 0,0-1 0,0 1 0,0-1 0,-1 1 0,1-1 0,0 1 0,-1 0 0,1-1 0,0 1 0,-1 0 0,1 0 0,-1 0 0,1-1 0,-1 1 0,1 0 0,-1 0 0,0 0 0,1 0 0,-1 0-1,0 0 1,0 0 0,0 0 0,1 0 0,-1 0 0,0 0 0,-1 1 0,3 37 297,-3-32-175,1-6-106,1 24 183,-6 42 1,3-58-179,0 0-1,0 0 1,-1 0-1,0 0 1,-1-1-1,0 1 1,-10 15 0,10-17 4,0-1 1,-1 0-1,0 1 0,0-1 1,0-1-1,-1 1 1,0-1-1,0 0 1,0 0-1,-1-1 1,0 0-1,1 0 1,-2-1-1,1 1 1,0-1-1,0-1 1,-1 0-1,0 0 1,1 0-1,-1-1 1,0 0-1,-13 0 1,18-1-37,0 0 0,-1 0 0,1 0 0,0-1 0,0 1 0,0-1 0,0 0 0,0 1 0,0-1 1,0-1-1,0 1 0,0 0 0,-4-4 0,5 4 15,1-1-1,-1 0 1,1 0 0,-1 0 0,1 0-1,0 0 1,0 0 0,0-1-1,0 1 1,0 0 0,0 0 0,1-1-1,-1 1 1,1-1 0,0 1-1,-1 0 1,1-1 0,1-3 0,-2-4-2,1 7 0,-1 0 1,1 0-1,0 0 1,0 0-1,0 0 1,0 0 0,0 0-1,1 0 1,-1 0-1,1 1 1,0-1-1,1-3 1,-1 5 65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1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58 137 2723,'-1'-1'232,"0"1"0,-1 0 0,1-1 0,0 1 0,0-1-1,0 1 1,0-1 0,0 0 0,0 1 0,0-1 0,0 0 0,0 0 0,1 0 0,-1 0 0,0 0 0,0 0 0,1 0 0,-1 0 0,1 0 0,-1 0 0,1 0 0,-1 0 0,1 0 0,-1 0 0,1-2 0,0-1-89,-1 1 0,1 0 0,1 0-1,-1-1 1,0 1 0,1 0 0,0 0-1,0 0 1,2-6 0,0 3-65,-1 0-1,2-1 1,-1 1 0,1 1 0,0-1 0,0 0-1,0 1 1,1 0 0,6-6 0,-9 9-50,0 1 1,0 0-1,0 0 1,0 0-1,0 0 1,0 0-1,0 0 1,0 0-1,0 0 1,0 1-1,0-1 1,1 1-1,-1 0 1,0-1-1,0 1 1,1 0-1,-1 0 1,0 1-1,0-1 1,1 0-1,-1 1 1,0 0-1,0-1 1,0 1-1,0 0 1,0 0-1,0 0 1,0 0-1,4 3 1,-4-1 13,1-1 0,-1 1 0,1 0 0,-1 0 0,0 0 0,0 1 0,0-1 0,-1 0 0,1 1 0,-1-1 0,0 1 1,0 0-1,0-1 0,0 1 0,-1 0 0,1 0 0,-1 5 0,0-2 49,0 0 0,-1 0 0,0 0 0,0 0 0,-1 0 0,0 0 0,0 0 1,0-1-1,-1 1 0,0-1 0,0 0 0,-1 0 0,1 0 0,-1 0 0,-9 9 0,-14 17-63,-39 36-1,23-29-7401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1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0 1185,'3'7'4386,"-3"15"-3696,-1-18-91,2 26 309,-2 0 1,-2 0 0,-1 0-1,-12 49 1,-78 192 911,92-262-1833,0 0 0,0 0 0,1 17 0,0-3-2366,1-20 1805,2 1-3056,9-2-2958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1 224 3812,'1'-19'1108,"2"0"1,0 0-1,2 1 0,0-1 1,0 1-1,2 0 1,10-19-1,-3 3-494,-10 23-343,1 0 906,-4 24-373,-6 83-127,0-1-5507,5-83 357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36 8488,'0'-24'1890,"-2"13"0,-9 11-1058,5 2-992,6 14-512,0-4-642,0-7-2241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2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5958,'-2'0'165,"1"0"0,-1 0 0,0 0 0,1 1 1,-1-1-1,0 0 0,1 1 0,-1 0 0,1-1 1,-1 1-1,1 0 0,-1 0 0,1 0 1,0 0-1,-1 0 0,1 0 0,0 0 0,0 0 1,-2 2-1,1 0-5,-1 1 0,1 0 0,0 0 0,0-1 0,1 1 0,-1 0 0,-1 6 0,0 7 162,0 0 1,-1 31-1,4-44-156,-16 391 3243,13-130-6887,8-266-2106,4-6 3181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1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65 7143,'-1'0'282,"0"1"0,0-1 0,1 0 1,-1 0-1,0 1 0,0-1 0,0 0 1,1 0-1,-1 0 0,0 0 0,0 0 1,0 0-1,1 0 0,-1 0 0,0 0 1,0-1-1,0 1 0,1 0 0,-1 0 1,0-1-1,0 1 0,1-1 0,-1 1 1,0 0-1,0-2 0,-2-19 1270,4 10-1895,-1 10 339,0-1 0,0 1 1,0 0-1,0 0 1,0-1-1,1 1 0,-1 0 1,1 0-1,-1 0 1,0 0-1,1 0 0,0 0 1,-1 0-1,1 0 1,0 0-1,-1 0 0,1 0 1,0 0-1,0 0 1,0 0-1,0 0 0,0 1 1,0-1-1,0 1 1,0-1-1,0 0 0,0 1 1,0-1-1,1 1 1,-1 0-1,0 0 0,0-1 1,0 1-1,3 0 1,-2 0-10,0 0 0,0 0 1,0 0-1,-1 0 0,1 0 0,0 1 1,0-1-1,0 1 0,0-1 0,0 1 1,0 0-1,-1-1 0,1 1 1,0 0-1,0 0 0,-1 0 0,1 1 1,-1-1-1,1 0 0,-1 1 1,2 1-1,1 5 22,0-1 0,0 1 0,-1 0 0,0 1 1,0-1-1,-1 0 0,0 1 0,0-1 0,0 14 0,-1 12 67,-3 37 1,1-49-65,0-8-55,-1 1 1,0 0-1,-2 0 1,-9 28-1,10-35-41,0 0-1,-1 1 1,0-1-1,0-1 1,-1 1 0,0-1-1,-1 0 1,0 0-1,-11 11 1,16-17 1,0 0-1,0-1 1,0 1 0,0 0 0,0 0-1,0 0 1,0-1 0,-1 1-1,1-1 1,0 1 0,-1-1-1,1 1 1,0-1 0,-1 0 0,1 0-1,0 1 1,-1-1 0,1 0-1,0 0 1,-1-1 0,1 1-1,-1 0 1,1 0 0,0-1 0,-1 1-1,1 0 1,0-1 0,0 0-1,-1 1 1,1-1 0,0 0-1,0 1 1,0-1 0,0 0-1,0 0 1,0 0 0,0 0 0,0 0-1,0 0 1,0 0 0,0 0-1,1-1 1,-1 1 0,1 0-1,-1 0 1,0-1 0,1-1 0,-1-7-305,0-2 37,0-1-1,3-23 1,-2 34 384,0 0-1,0 0 1,1 0 0,-1 0-1,1 0 1,-1 0 0,1 0-1,0 0 1,0 0 0,0 0-1,0 0 1,0 0 0,0 1-1,0-1 1,0 0 0,1 1 0,-1-1-1,1 1 1,-1-1 0,1 1-1,0 0 1,0 0 0,-1 0-1,4-2 1,0 2 260,-1 0 0,0 1-1,1-1 1,-1 1 0,0 0 0,1 0 0,-1 0 0,0 0-1,1 1 1,-1 0 0,0 0 0,0 0 0,0 0 0,0 1-1,0 0 1,5 2 0,6 5 177,-1 0 0,25 23 0,-27-22-587,0 0 0,0-1 0,14 7 0,-3-6-1917,-2-5-2039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84 7976,'-2'2'2818,"2"1"-1793,0 1 641,19-4-257,12 0-608,9 0-64,6-2-481,-1-16-32,-3-1-64,-4-1-256,-9 3-64,-6 4-2306,-4 9-2980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4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153 126 2114,'-28'2'5186,"16"-2"3817,13-24-7978,32-79-651,-35 128-117,4 45 0,-1-9-232,-1 66 71,-18-127-768,-111 2-1181,128-2 1795,31 0 645,2 0 33,-18 1-499,-1 0 0,1-2-1,0 1 1,0-2-1,-1 0 1,1 0 0,13-6-1,18-4-30,-25 11-4851,-7 1-711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6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4 288,'7'-2'128,"-5"2"449,2-2-225,0 2-256,-2 0-32,0 0-192,0 0 160,0 0-320,1 0-96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7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38 112 801,'0'-29'3356,"0"9"5860,0 31-8522,2 42 130,12 78 1,-14-133-760,-3-151-215,3 149 147,0-1 0,1 1 1,0 0-1,0 0 0,0 0 1,1-1-1,-1 1 0,1 1 0,0-1 1,0 0-1,1 0 0,-1 1 1,1-1-1,-1 1 0,1 0 0,0-1 1,0 2-1,8-6 0,-6 4-35,0 1 0,1 0 1,0 0-1,-1 0 0,1 1 0,0 0 0,0 0 0,1 1 0,-1 0 0,0 0 0,0 0 0,7 0 0,-12 6 114,0-1-1,-1 0 0,1 1 1,-1-1-1,0 0 1,0 1-1,-2 7 1,1-8-58,-1-1 1,0 0 0,1 0 0,-1 0 0,0 0 0,-1 0 0,1-1 0,0 1 0,-1-1 0,0 1 0,1-1 0,-1 0 0,0 0 0,-6 3 0,-38 15-6,41-18-551,13-1 548,0 0 0,-1 0 0,1 0-1,-1 1 1,0-1 0,1 2 0,-1-1 0,0 1-1,0 0 1,-1 0 0,1 1 0,7 5 0,-9-6 5,-1 0 0,0 0 0,0 1 0,0-1 1,0 1-1,-1 0 0,1 0 0,-1 0 1,0 0-1,0 0 0,-1 0 0,1 0 0,-1 1 1,0-1-1,0 0 0,0 1 0,-1-1 0,1 7 1,-2-9-22,1-1 1,-1 1 0,1-1 0,-1 1-1,0-1 1,0 1 0,0-1 0,0 0 0,0 1-1,0-1 1,0 0 0,0 0 0,0 1-1,-1-1 1,1 0 0,0 0 0,-1 0-1,1-1 1,-1 1 0,1 0 0,-1-1-1,1 1 1,-1-1 0,0 1 0,1-1-1,-1 1 1,-2-1 0,-48 6-430,18-4 289,24-1 167,-1 0 1,1-1 0,-1 0-1,0-1 1,1 0-1,-13-3 1,23 4-32,0 0 0,0 0 0,-1-1 0,1 1-1,0 0 1,0-1 0,0 1 0,0 0 0,-1-1 0,1 1 0,0 0-1,0-1 1,0 1 0,0 0 0,0-1 0,0 1 0,0 0 0,0-1-1,0 1 1,0-1 0,0 1 0,0 0 0,0-1 0,0 1 0,0 0-1,1-1 1,-1 1 0,0 0 0,0-1 0,0 1 0,0 0 0,1 0-1,-1-1 1,0 1 0,0 0 0,1 0 0,-1-1 0,0 1 0,0 0-1,1 0 1,-1-1 0,0 1 0,1 0 0,-1 0 0,0 0 0,1 0-1,-1 0 1,0 0 0,1-1 0,9-1-1801,0-1 0,1 2 0,16-2 0,-5 2-4318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4484,'0'0'3214,"2"-4"-1976,4-7-889,0 0 0,-1 0 0,-1-1 0,0 0 0,-1 0 0,0 0 0,-1 0 0,0 0 0,-1 0 0,0-16 2194,-1 56-1524,0-19-1204,3 42 710,-3-48-705,1-1-1,-1 1 1,1-1 0,0 1-1,-1-1 1,1 0-1,0 1 1,1-1-1,-1 0 1,0 0-1,1 0 1,-1 1-1,1-1 1,-1-1-1,1 1 1,4 3 0,1-2-3627,-2-3-2252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 7783,'-4'-1'2082,"-2"1"-608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8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3491,'10'-11'205,"-9"10"-84,-1 0 1,1 0-1,0 0 1,-1 0-1,1 0 1,0 0-1,0 0 0,-1 1 1,1-1-1,0 0 1,0 0-1,0 1 0,0-1 1,0 1-1,0-1 1,0 1-1,0-1 0,2 0 1,-2 4 248,0 0-1,0 0 1,-1 0 0,1 1 0,-1-1 0,0 0 0,0 0 0,-1 7-1,1 24 664,5 178 2131,-1-172-3112,0-1 0,3 1 0,15 48 0,-16-74-218,-2-12-1288,-2-10-3146,-1-11 1376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9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32 3427,'0'0'3716,"-2"0"-417,11 0-2466,7-2 96,3-1-545,0-1 96,0-2-448,2 1 32,-1-1-64,3 2-1217,0 3-2114,-2 1-2306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29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48 3331,'0'0'204,"-1"-1"-1,0 0 1,1 0-1,-1 0 1,1 0-1,-1 0 1,1 0-1,0 0 1,-1-1 0,1 1-1,0 0 1,0 0-1,0 0 1,0 0-1,0 0 1,0 0-1,0 0 1,0-1-1,0 1 1,1 0-1,-1 0 1,0 0 0,1 0-1,-1 0 1,1-1-1,1 0-94,-1 1 0,1-1 0,-1 1 0,1 0 0,-1 0 0,1 0 0,0 0 0,-1 0 0,1 0 0,0 1 0,0-1 0,0 0 0,2 0 0,9-1-72,0 0 1,-1 1 0,21 1 0,-26 0 552,-6 0-536,0 0 1,0 1-1,0-1 0,-1 0 0,1 0 0,0 0 0,0 1 1,0-1-1,-1 1 0,1-1 0,0 0 0,0 1 1,-1-1-1,1 1 0,0 0 0,-1-1 0,1 1 0,0 0 1,-1-1-1,1 1 0,-1 0 0,1-1 0,-1 1 0,1 1 1,6 28 748,-6-22-670,-1 0 0,0 0 1,0-1-1,-1 1 0,-3 14 1,0-13-140,0-1 0,0 0 0,-1 0 0,0-1 0,0 1 0,-1-1 0,0 0 0,0 0 0,-1-1 0,1 0 0,-1 0 0,-1-1 0,1 0 0,-1 0 0,-11 5 0,14-9-139,1 0 0,0 0 1,0-1-1,-1 1 1,1-1-1,-6-1 0,-1 1-492,11-1 644,-1 0 0,1 0 0,0 0-1,-1 0 1,1 0 0,0 0 0,0 0 0,-1 0 0,1 0-1,0 0 1,0 0 0,0 0 0,0 0 0,0 0 0,1 0-1,-1 0 1,0 0 0,0 0 0,1 0 0,-1 0 0,0 0-1,1 0 1,-1 1 0,2-3 0,10 1 353,0 0 1,1 1-1,-1 1 0,0 0 1,0 0-1,1 1 0,-1 1 1,0 0-1,0 1 0,0 0 1,16 7-1,10 2-271,-10-4-4171,-18-3-2244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8:31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216 195 833,'-7'2'1057,"1"0"0,0 1 0,0 0 0,0 0 0,0 0 0,1 0 0,-1 1 0,1 0 0,0 0 0,-8 9 0,9-9 4025,5-33-4890,1 0 0,2 1 0,0-1 1,2 1-1,2 0 0,16-43 0,-9 221 273,18 136 271,-33-285-722,0 0-1,-1 0 0,1 0 0,0-1 1,-1 1-1,1 0 0,-1 0 0,1-1 1,-1 1-1,0 0 0,1-1 1,-1 1-1,1 0 0,-1-1 0,0 1 1,0-1-1,1 1 0,-1-1 0,0 0 1,0 1-1,0-1 0,0 0 0,1 1 1,-1-1-1,0 0 0,0 0 0,0 0 1,0 0-1,0 0 0,0 0 1,0 0-1,0 0 0,0 0 0,-47-1-132,32 1 108,-12-1-190,-36 3 78,60-2 115,-1 1 0,1 0 0,-1 0 0,1 1-1,-1-1 1,1 1 0,0 0 0,0 0 0,0 1-1,0-1 1,-6 5 0,10-6 35,57 0-423,-41 1 504,1-1-1,0-1 0,0-1 1,0 0-1,0-1 0,0-1 1,0 0-1,-1-1 0,19-8 1,-21 7-141,10-5 213,-12 1-5073,-9 5-1540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1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10314,'-4'9'4274,"2"16"-3922,2-21 83,6 287 2981,0-169-3069,-3-94-279,0 4-2960,-3-38-6503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03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14 173 128,'0'0'3721,"-12"41"512,11-40-4086,1 0-1,0-1 1,0 1-1,0 0 1,0 0-1,0-1 1,0 1-1,0 0 1,0 0-1,0-1 1,0 1-1,0 0 1,0 0-1,1-1 1,-1 1-1,0 0 1,0-1-1,1 1 1,-1 0-1,1 0 1,15-15 3094,-16 13-3238,13-12 273,0-1 0,0 2-1,1 0 1,1 0 0,24-13 0,-26 17-254,-2 2 55,0 0 0,0-1 0,-1-1 0,0 0 0,0 0-1,11-14 1,-17 19-13,0 0-1,0 0 1,0 0-1,0 1 1,0-1-1,0 1 0,7-3 1,23-15-32,-33 20-25,-1-1 1,1 0 0,-1 1-1,1-1 1,-1 0 0,1 1 0,-1-1-1,1 1 1,-1-1 0,1 1 0,0-1-1,-1 1 1,1 0 0,0-1-1,-1 1 1,1 0 0,0-1 0,0 1-1,-1 0 1,1 0 0,0 0-1,0 0 1,-1 0 0,1 0 0,0 0-1,0 0 1,0 0 0,-1 0 0,2 0-1,2 22 404,-1 0-285,2 3-88,0 3 156,0-1 0,1 48 0,6 61 964,-11-127-1109,-2 0 0,1 0-1,-1 0 1,0 0 0,-1 0 0,-4 15 0,3-17-24,1 1 0,0-1 0,1 1 0,0-1 0,0 1 1,0 10-1,2-17-6,-1-1 0,0 1 1,0-1-1,0 1 0,0-1 1,0 1-1,0 0 0,0-1 1,0 1-1,0-1 0,0 1 1,0 0-1,0-1 0,0 1 1,0-1-1,-1 1 0,1-1 1,0 1-1,0-1 0,-1 1 1,1-1-1,0 1 0,-1-1 1,1 1-1,0-1 0,-1 0 1,1 1-1,-1-1 0,1 1 1,-1-1-1,1 0 0,-1 1 1,1-1-1,-1 0 0,1 0 1,-1 0-1,1 1 0,-1-1 1,1 0-1,-1 0 0,1 0 1,-1 0-1,0 0 0,1 0 1,-1 0-1,0 0 0,-29-14 1289,14 5-1629,5 2 314,0 0 0,1-1 0,-1 0 0,2 0 0,-1-1-1,1 0 1,1-1 0,-11-15 0,0 2-25,15 17 51,-1-1 1,-1 1 0,1-1-1,-1 2 1,0-1-1,-1 1 1,1-1-1,-1 2 1,0-1 0,0 1-1,-1 0 1,1 1-1,-1-1 1,-8-1-1,3-2 1021,8 3-2563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06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766 44 737,'-5'3'9169,"-5"-5"-6335,-8-5-1892,14 4-768,0-1 0,0 2 0,0-1 0,-1 0 0,1 1 0,-7-3 0,5 3 50,16 4 79,-5 0 871,-23 0-575,-66 2-2278,-45-4-4994,52-1 4023,-24-4 7118,-76 5-2044,146-8-2160,27 6 16,0 1 0,0-1 1,1 1-1,-1 0 0,0 0 1,-8 0-1,11 1-191,0 0 1,1 0-1,-1 0 0,0 0 1,0 0-1,0 0 0,0 0 1,0 0-1,0 0 0,0 0 1,0 1-1,1-1 0,-1 0 1,0 1-1,0-1 0,0 1 1,0-1-1,1 1 0,-1-1 1,0 1-1,1-1 0,-1 1 1,0 0-1,0 1 0,-1 21-310,3-9 355,0 73 66,-3 93 11,-8-136-140,-1-8-41,8-16-164,-2 10 262,3-12-3213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2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72 128,'-1'-23'1162,"2"-25"8395,-1 48-9464,0 0 0,0 0-1,0 0 1,0 1 0,0-1 0,0 0-1,0 0 1,0 0 0,0 0 0,0 0-1,1 0 1,-1 0 0,0 0 0,0 0-1,0 0 1,0 0 0,0 0 0,0 0-1,0 0 1,0 0 0,0 0 0,1 0-1,-1 0 1,0 0 0,0 0 0,0 0-1,0 0 1,0 0 0,0 0 0,0 0-1,0 0 1,0 0 0,0 0 0,0 0-1,1-1 1,-1 1 0,0 0 0,0 0-1,0 0 1,0 0 0,0 0 0,0 0-1,7 30 133,8 88-25,-4 0 0,-6 137 0,-5-166-256,-3 521-1927,3 203-1858,22-208 1620,-20-568-1302,0-25 1313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3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62 1505,'0'-3'344,"0"1"0,0-1 0,0 0 0,0 0 0,0 0-1,1 0 1,-1 1 0,1-1 0,0 0 0,0 0-1,0 1 1,0-1 0,0 0 0,0 1 0,4-5 0,-2 5-206,-1 0 0,1 1 0,-1 0 1,1-1-1,0 1 0,0 0 1,0 0-1,0 0 0,0 1 1,0-1-1,0 1 0,0 0 0,0 0 1,0 0-1,4 0 0,36 1 327,0 2-1,66 12 1,-66-8-485,1-1 0,0-2 0,0-2 0,0-3 1,0-1-1,49-8 0,-77 7 16,1 0 1,-1 2-1,1 0 1,0 0-1,26 4 1,-41-2 18,0 0 1,0 0-1,0 0 1,0 0-1,0 0 1,0 0-1,0 1 1,0-1-1,-1 1 1,1-1-1,0 1 1,-1 0-1,0 0 1,1-1-1,-1 1 1,0 0-1,0 0 1,0 0-1,0 0 1,0 0-1,-1 1 1,1-1-1,0 0 1,-1 4-1,2 6 227,0 0-1,-1 0 1,-1 14-1,0-23-217,19 1218-1215,-15-1002 786,11 220 223,-14-290-452,-3-96-4,8 76-1,2-33-3550,-6 47 7552,-2-124-2847,-1-17-478,1-1-1,0 0 0,0 1 0,0-1 1,-1 0-1,1 0 0,-1 1 1,1-1-1,-1 0 0,0 0 0,1 0 1,-1 0-1,0 0 0,0 0 0,1 0 1,-1 0-1,0 0 0,0 0 0,0 0 1,0 0-1,-1-1 0,1 1 1,0 0-1,0-1 0,0 1 0,0-1 1,-1 1-1,1-1 0,0 0 0,0 1 1,-1-1-1,1 0 0,0 0 1,-1 0-1,1 0 0,0 0 0,-1 0 1,1-1-1,-2 1 0,-4-1-44,0 0 0,0 0 0,1-1 0,-1 1 0,0-1 0,-8-5 0,6 3-21,-1 1 0,0 0 1,0 0-1,0 0 1,0 2-1,-17-2 0,-65 2-214,47 2 325,-249 23 702,279-22-616,5 0 203,0-1 0,-1 0 0,1 0 0,-1-1 0,1 0 0,-1-1 0,-15-3-1,23 2-309,0-1 0,0 0 0,-1 0 0,2 0 0,-1 0 0,0 0 0,1-1 0,-1 1 0,1-1 0,0 0-1,0 0 1,1 0 0,-1 0 0,-1-7 0,-3-5-8,2 7 120,0 1 1,-1-1-1,0 1 1,0 0-1,-1 0 1,-7-7-1,11 12-218,-1 0-1,-1 1 1,1-1-1,0 1 1,-1 0-1,1 0 1,-1 0-1,1 0 1,-1 1-1,0 0 0,0-1 1,0 1-1,0 1 1,0-1-1,0 1 1,-7-1-1,6 1-4514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4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77 114 5477,'0'8'2621,"0"340"1880,-1-434-5182,-2 42 251,3 1 0,1-1 1,2 0-1,10-45 0,-11 81 523,1-1 0,0 1 1,0-1-1,0 1 0,1 0 0,0 1 0,1-1 0,7-9 0,-9 14-60,-1 0 0,2 0-1,-1 0 1,0 0-1,0 0 1,1 1-1,-1 0 1,1-1 0,0 1-1,0 1 1,0-1-1,0 0 1,0 1 0,0 0-1,0 0 1,0 0-1,1 1 1,6-1 0,-9 1-25,0 0 0,0 0 0,-1 0 0,1 0 0,0 0 0,0 1 0,-1-1 0,1 0 0,0 1 0,-1 0 1,1-1-1,0 1 0,-1 0 0,1 0 0,-1 0 0,1 0 0,-1 0 0,1 0 0,-1 0 0,0 0 0,0 1 0,0-1 1,0 0-1,1 1 0,-1 1 0,1 0 48,-1 0 0,0 1 0,-1-1 0,1 1 0,0-1 0,-1 1 1,0-1-1,0 1 0,0 0 0,0-1 0,-1 1 0,-1 4 0,1-3-14,-1-1-1,0 0 0,0 0 1,0 0-1,-1 0 0,1 0 1,-1 0-1,0-1 0,0 1 1,0-1-1,-1 0 0,1 0 1,-1 0-1,-5 3 0,-6 5-23,-1-2-1,-20 10 1,21-12-243,-1 0 0,-1-2 0,1 0 0,-1 0 0,0-2 0,-21 3 0,50-6-1235,-1-1 0,1-1 0,12-2 0,13-8-3964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5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51 4356,'-7'51'5491,"-7"-1"-3439,9-36-1815,1 0 1,0 0 0,1 1-1,1 0 1,-1 16 0,3-20-134,0-5-80,0 1 0,0 0 0,0-1 0,1 1 0,0-1 0,2 9 0,-2-14-17,0 1 1,0 0-1,0-1 1,-1 1-1,1-1 1,1 0 0,-1 1-1,0-1 1,0 0-1,0 1 1,1-1-1,-1 0 1,1 0-1,-1 0 1,1 0 0,-1 0-1,1-1 1,-1 1-1,1 0 1,0-1-1,0 1 1,-1-1-1,1 0 1,0 1 0,0-1-1,-1 0 1,1 0-1,2 0 1,-1 0 17,-1-1 0,1 1 0,-1 0 1,1-1-1,-1 1 0,1-1 0,-1 0 0,1 0 1,-1 0-1,0 0 0,0 0 0,0-1 0,1 1 1,-1-1-1,0 1 0,1-3 0,1 0 30,0-1-1,0 1 1,-1-1 0,1 0-1,-2 0 1,5-10-1,1-5-81,-1 0 0,6-39 0,-12 58 8,2-24-161,0 0-1,-2-47 1,-2 40 208,2 31-6,-1 0 0,0 0 0,0 0 0,0 0 0,0-1 0,-1 1-1,1 0 1,0 0 0,0 0 0,-1 0 0,1 0 0,0 0 0,-1 0 0,1 0 0,-1 0-1,0 0 1,1 0 0,-1 0 0,0 0 0,1 0 0,-1 0 0,0 0 0,0 1 0,0-1-1,0 0 1,0 0 0,0 1 0,0-1 0,0 1 0,0-1 0,0 1 0,0 0 0,0-1-1,0 1 1,-1 0 0,1 0 0,0 0 0,0 0 0,-1 0 0,-1 0 18,1 0 1,0 0-1,-1 1 1,1-1-1,0 1 1,-1 0-1,1 0 0,0 0 1,0 0-1,0 0 1,0 0-1,0 0 1,0 1-1,0-1 1,0 1-1,1-1 1,-1 1-1,-1 2 0,-4 6-116,2 0 0,-1 0 0,1 0 0,1 1 0,0-1 0,0 1 0,1 0 0,-2 15 0,2-5-2280,1 36-1,3-39-600,6-7-1720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5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28 545,'0'43'3996,"1"4"-2175,-2 1 0,-2 0 0,-11 56 0,11-98-824,0-14-476,-1-16-288,3-4-623,1 0 0,4-39 1,-2 57 360,0-1 0,1 1 0,-1 0 0,2 0 1,0 1-1,0-1 0,1 1 0,0 0 0,11-15 0,-10 16 19,0 0-1,1 0 0,13-11 1,-19 18-24,1-1 0,0 1 0,-1 0-1,1 0 1,0 0 0,0 0 0,0 0 0,0 0 0,-1 0 0,1 1 0,0-1 0,0 1 0,1-1-1,-1 1 1,0 0 0,0 0 0,0 0 0,0 0 0,0 0 0,0 0 0,0 1 0,0-1 0,0 1-1,0-1 1,3 2 0,-4-1 31,0 0 0,1 0-1,-1 1 1,0-1 0,0 0-1,0 1 1,0-1 0,0 1-1,0-1 1,0 1 0,0-1-1,0 1 1,-1 0 0,1-1-1,-1 1 1,1 0 0,-1 0-1,0-1 1,1 4 0,-1 41 626,0-32-443,-1-10-165,0 1-1,0-1 1,0 0 0,-1 0 0,1 0-1,-1 0 1,0 0 0,0-1 0,-1 1-1,1 0 1,-1-1 0,1 0 0,-1 1-1,0-1 1,-1 0 0,1 0 0,0-1-1,-7 5 1,-1 0 19,0 0-1,0-1 0,0 0 1,-1-1-1,-14 5 0,29-11-29,1 1-1,0-1 1,-1 1-1,1 0 1,-1 1-1,1-1 1,-1 0-1,1 1 1,0 0-1,-1 0 1,0 0-1,5 2 1,50 25 49,-11-5-98,-45-22-347,0 0 0,0-1 0,-1 0 0,1 1 0,0-1 0,0 0 0,0 0-1,0 0 1,0 0 0,-1 0 0,1 0 0,0 0 0,0-1 0,0 1 0,2-1 0,8-10-4354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6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3363,'0'83'8769,"1"1"-5908,0 83-4449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6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4708,'0'4'8777,"13"0"-7912,4 1-321,10-1 513,4 0-737,6-4-191,5 0-33,-4 0-481,-3-6-1120,-4-5-2467,-8 0-2274</inkml:trace>
  <inkml:trace contextRef="#ctx0" brushRef="#br0" timeOffset="1">430 162 4228,'-6'32'1217,"4"3"385,0 6-802,-1-2 1,1-6-320,0-7 191,2-8-544,0-10-64,0-4 353,0-29-898,0-8-896,0-11-1089,0-3-1442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27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158 138 1794,'-5'-113'945,"5"112"-890,0 0 1,0 0-1,0 0 1,0 0 0,0-1-1,0 1 1,0 0-1,0 0 1,0 0-1,1 0 1,-1 0 0,0 0-1,1 0 1,-1-1-1,1 1 1,-1 0 0,1 0-1,-1 0 1,1 1-1,0-1 1,0-1 0,11 3 524,-9 0-323,3-1-73,1 1 0,-1 0-1,0 0 1,0 0 0,0 1-1,0 0 1,0 0 0,0 1 0,0-1-1,-1 1 1,1 0 0,-1 1-1,0 0 1,0 0 0,0 0-1,8 9 1,-12-11-157,0-1 0,1 1 1,-1-1-1,0 1 0,0 0 0,-1 0 0,1-1 0,0 1 0,-1 0 0,1 0 0,-1 0 1,1 0-1,-1 0 0,0 0 0,0 0 0,0-1 0,0 1 0,0 0 0,0 0 1,-1 0-1,1 0 0,0 0 0,-1 0 0,0 0 0,1-1 0,-1 1 0,-2 3 1,0 0 24,0 0 0,-1-1 0,1 1 0,-1-1 0,0 0 0,0 0 0,0 0 0,-6 3 0,-10 9 71,13-11 169,1 1 1,-1-1 0,0-1 0,0 1-1,-15 6 1,26-11-311,0-1-1,1 1 0,-1 1 1,0-1-1,1 1 1,-1 0-1,0 0 1,0 0-1,0 0 1,1 1-1,-1-1 1,-1 1-1,6 3 0,-6-4-22,-1 1 0,1-1-1,0 1 1,-1 0 0,1 0-1,-1 0 1,1 0 0,-1 0-1,0 0 1,0 1 0,0-1-1,0 1 1,0-1 0,-1 1-1,1 0 1,-1 0 0,0-1-1,0 1 1,0 0 0,0 0-1,1 5 1,-3-5 171,1 1 0,-1-1-1,0 1 1,0-1 0,0 0 0,-1 1 0,1-1 0,-1 0-1,0 0 1,0 0 0,0 0 0,0 0 0,0-1 0,-1 1-1,1-1 1,-1 1 0,-5 3 0,-7 5 725,-1 0-1,-18 8 1,22-12-354,-6 4 123,-47 24 1712,58-31-2094,0-2 0,0 1 0,0-1 0,0 0 0,-1 0 0,1-1 0,-12 1 0,19-2-331,-1 0 0,1 0 0,0 0 0,-1 0 0,1 0 0,-1 0 0,1 0 0,0 0 1,-1 0-1,1-1 0,0 1 0,-1 0 0,1 0 0,-1 0 0,1 0 0,0-1 0,-1 1 0,1 0 0,0-1 1,0 1-1,-1 0 0,1 0 0,0-1 0,0 1 0,-1 0 0,1-1 0,0 1 0,0-1 0,0 1 0,0 0 1,-1-1-1,1 1 0,0 0 0,0-1 0,0 1 0,0-1 0,0 1 0,0 0 0,0-1 0,0 1 0,0-1 1,0 1-1,0 0 0,1-1 0,-1 1 0,0-1 0,0 1 0,1-1 0,-1-2-647,0-28-9044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84 9673,'0'-1'178,"0"0"1,-1 0-1,1 0 0,0 0 1,0 0-1,0 0 0,0 0 1,0 0-1,0-1 0,0 1 1,0 0-1,0 0 0,0 0 1,1 0-1,-1 0 0,0 0 1,1 0-1,-1 0 0,1 0 1,-1 0-1,1 0 0,1-1 1,0-1-52,1 1 0,0-1 0,-1 1 0,1 0 0,0-1 0,0 1 1,4-1-1,9-4-318,-1 0 0,22-5 1,-30 10 437,7-1-311,1 0 0,-1 1 0,1 0 0,0 1 0,29 2 0,-42-1 61,1 1 0,-1-1 0,0 1 1,1 0-1,-1-1 0,0 1 0,0 0 0,1 0 1,-1 1-1,0-1 0,0 0 0,0 1 1,-1-1-1,1 1 0,0-1 0,0 1 0,-1 0 1,1 0-1,-1 0 0,0 0 0,1 0 1,-1 0-1,0 0 0,0 0 0,0 1 0,-1-1 1,1 0-1,0 1 0,-1-1 0,0 0 1,1 1-1,-1-1 0,0 4 0,0-2 46,0 0-1,0 1 1,0-1 0,0 1-1,-1-1 1,0 0-1,0 1 1,0-1 0,0 0-1,-1 0 1,1 0 0,-1 0-1,0 0 1,-1 0-1,1 0 1,-1-1 0,-4 7-1,-1-5 20,1 1-1,-1-1 0,0-1 0,0 1 0,0-1 1,-1-1-1,0 0 0,1 0 0,-1 0 1,0-1-1,0 0 0,-1-1 0,1 0 1,0-1-1,0 0 0,-10-1 0,19 1-498,1 7-7422,2 3 1192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3:09:38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1 110 6342,'91'-109'-1057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35:08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1153,'0'-1'202,"-1"1"-1,1 0 1,0-1 0,0 1 0,0-1-1,0 1 1,0 0 0,0-1-1,0 1 1,0-1 0,0 1-1,0 0 1,0-1 0,0 1-1,0-1 1,1 1 0,-1 0 0,0-1-1,0 1 1,0 0 0,0-1-1,1 1 1,-1 0 0,0-1-1,0 1 1,1 0 0,-1-1-1,0 1 1,1 0 0,-1 0-1,1-1 1,10 7 2132,-1 1-2351,72 35 786,2-3 0,1-4-1,2-5 1,117 27 0,-118-39-719,1-3 1,1-4 0,150-2 0,166-3-122,141-1 440,-483-8-245,-1-4 0,1-2 0,-1-3 0,105-35 0,-153 43-144,-1 0 1,0-1 0,0-1 0,13-8-1,-20 10 31,-1 1 0,0 0 1,1-1-1,-1 0 0,-1 0 0,1 0 0,-1-1 0,1 1 0,-1-1 0,-1 0 1,1 0-1,3-8 0,-2 2 2,2-1 0,0 1 1,0 1-1,1-1 1,0 1-1,1 0 0,0 0 1,0 1-1,17-13 0,-22 18 333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449 349 1858,'-34'-31'1089,"9"7"-769,-4 2-1569,-2-1 1986,0-1-609,-3 2-64,-1-2 416,-1-2 513,-1-2-96,1-1-545,-3 1-416,-1-4-961,-2-3-1153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6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2571 4901,'-16'0'1771,"7"0"5768,9-19-7117,-19-578 976,13 536-1393,-21-368 12,47-41-263,-7-163 3,-15 406 203,2 121-51,0 105 85,0 0-1,0 0 1,1 0-1,-1 0 1,0 0-1,0 0 1,1 0-1,-1 0 1,0 0-1,1 0 1,-1 0-1,1 0 1,-1 1-1,1-1 1,-1 0-1,1 0 1,0 1-1,-1-1 1,1 0-1,0 0 1,0 1-1,0-1 1,0 1-1,1-2 1,1 1-23,1 0 0,-1 0 0,0 0 0,1 0 0,-1 1 1,1-1-1,5 1 0,2 0 2,0 0 0,0 1 0,0 1 0,12 3 0,55 16 27,1-2 0,149 13 0,98-29-38,-46-3-159,-275 0 194,0 1 0,0 0 0,0 0 0,0 0 0,0 1 0,0-1 0,-1 1-1,1 0 1,0 1 0,-1-1 0,0 1 0,1 0 0,5 6 0,12-2-836,-13-7-6506,-7 0 3272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7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93 2594,'-2'0'5382,"-7"6"-4982,2 3-379,1 0-1,0 0 1,1 1 0,0 0-1,1 0 1,0 0 0,0 1 0,1 0-1,0-1 1,0 13 0,-8 19 39,7-131 1019,5 68-799,-2-1 1,-1 1-1,-1 0 1,0 0 0,-2 0-1,-8-25 1,45 55 685,-4 1-930,1-2 0,0 0 0,40 4 0,-40-8-44,0 2 0,-1 0 0,48 19 0,-75-25 2,-1 0 0,1 0 0,-1 0 0,1 0 0,-1 0 0,1 1 0,-1-1 0,1 0 0,-1 0 0,0 0 0,1 1 0,-1-1 0,1 0 0,-1 0 0,1 1 0,-1-1 0,0 1 0,1-1 0,-1 0 0,0 1 0,1-1 0,-1 1 0,0-1 0,0 0 0,1 1 0,-1-1 0,0 1 0,0-1 0,0 1 0,0-1 0,1 1 0,-1-1 0,0 1 0,0-1 0,0 1 0,0-1 0,0 1 0,0-1 0,-1 1 0,1-1 0,0 1 0,0-1 0,0 1 0,0-1 0,0 1 0,-1-1 0,1 1 0,0-1 0,-1 1 0,1-1 0,0 0 0,0 1 0,-1-1 0,0 1 0,-28 18 746,19-14-648,-31 20 122,-81 53 849,108-67-953,-1 0 0,2 1 0,0 1 1,0 0-1,-18 26 0,29-37-254,0 0-1,1 1 0,-1-1 1,1 1-1,0 0 1,0 0-1,0-1 1,0 1-1,1 0 1,-1 0-1,1 0 1,-1 5-1,1 6-4233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9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59 111 320,'-9'36'885,"2"1"0,2 0 0,1-1 0,2 1-1,1 1 1,2-1 0,7 49 0,-1-38-44,-1 54 0,-27-149 93,11 9-942,2 0 0,2-1 0,2 0 0,1 0 0,2-46 0,2 75 51,0 0 0,1-1 0,0 1 0,0 0 1,1 0-1,0 1 0,1-1 0,0 1 0,1-1 0,0 1 0,0 1 1,1-1-1,13-14 0,-6 8 33,1 0 0,1 1 0,0 1 0,1 1 1,0 0-1,23-12 0,-31 20-73,1 0 0,0 0-1,1 1 1,-1 0 0,1 1 0,-1 0 0,1 0 0,0 1 0,0 0 0,-1 1-1,1 0 1,14 2 0,-22-2 5,0 1 0,1 0 0,-1 0 0,0-1 0,0 1 0,0 0 0,-1 1-1,1-1 1,0 0 0,0 1 0,-1-1 0,1 0 0,0 1 0,-1 0 0,0-1 0,1 1 0,-1 0-1,0 0 1,0 0 0,0 0 0,0 0 0,0 0 0,0 0 0,-1 0 0,1 0 0,-1 0 0,1 1-1,-1-1 1,0 0 0,0 0 0,0 0 0,0 1 0,0-1 0,-1 0 0,1 0 0,-1 0 0,1 0-1,-1 0 1,0 1 0,0-1 0,0 0 0,0-1 0,0 1 0,0 0 0,0 0 0,-1 0 0,1-1-1,-1 1 1,-1 1 0,-19 14 103,0-2-1,-1 0 0,-1-2 1,0-1-1,-32 12 1,27-11-32,20-9-66,6-2-2,0 0 0,0-1 0,0 0 0,-1 1 0,1-1 0,0 0 1,-6 0-1,34 15-1399,-1-7 2016,-1 1 0,-1 2 0,0 0-1,-1 2 1,0 0 0,-1 1 0,19 19 0,-34-29-665,0 0-1,0-1 1,0 1 0,0-1-1,1 0 1,0 0 0,-1-1-1,1 1 1,1-1-1,-1-1 1,0 1 0,1-1-1,0 0 1,-1-1 0,1 1-1,0-1 1,11 0 0,11-1-3263,2 0-2497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3:59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480 12 4004,'-7'-2'9973,"-24"-4"-8698,16 4-1174,1 1 1,0 0-1,0 1 0,-1 1 1,1 0-1,0 1 1,0 0-1,0 1 1,0 0-1,1 2 0,-1-1 1,-24 13-1,19-5-58,0 1 0,1 0 0,0 1 0,1 1-1,0 0 1,2 2 0,0 0 0,-24 34 0,31-39-50,1-1 0,0 1 0,1 1 1,1-1-1,0 1 0,0 0 0,1 0 1,1 0-1,0 1 0,1-1 1,1 1-1,0 0 0,0-1 0,1 1 1,4 24-1,-2-33-2,0 0-1,0 0 1,0 0 0,0-1-1,1 1 1,0-1 0,-1 1 0,2-1-1,-1 0 1,0 0 0,1-1-1,0 1 1,0-1 0,0 0-1,0 0 1,1 0 0,-1 0-1,1-1 1,8 4 0,1 0 79,0-1 0,1-1 0,0 0 1,0-1-1,23 3 0,-19-5 39,0 0 0,0-1 0,0 0 0,-1-2 0,25-5 0,-34 5 9,0 0 0,-1-1-1,1-1 1,-1 1-1,0-1 1,0-1 0,0 1-1,-1-1 1,1-1-1,-1 1 1,0-1 0,11-14-1,-17 19 22,2 1-2856,5 0-2953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3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79 320,'0'5'15511,"0"-12"-12940,0-10-5075,0 7 3892,0 9-1330,-1 1-94,1 1 15,-1-1 0,1 0 1,-1 1-1,1-1 0,0 0 1,-1 1-1,1-1 0,0 0 1,-1 1-1,1-1 0,0 1 1,-1-1-1,1 1 0,0-1 1,0 1-1,0-1 0,-1 1 1,1-1-1,0 1 0,0-1 1,0 1-1,0-1 0,0 1 1,0-1-1,0 1 0,0-1 1,0 1-1,0 0 0,1 0 1,-35 587 1007,15-748-2204,16-97-278,4 243 1472,0 0 0,1-1 0,1 1 0,0 0 0,1 0 0,1 1 0,0-1 0,1 1 0,8-16 0,-10 24 8,-1-1 0,1 1-1,-1-1 1,2 1 0,-1 0-1,0 1 1,1-1 0,0 1 0,0 0-1,0 0 1,1 0 0,0 1-1,-1 0 1,1 0 0,0 0 0,0 1-1,0 0 1,1 0 0,-1 0-1,1 1 1,-1 0 0,9 0 0,-8 1-41,0 0-1,1 1 1,-1 0 0,0 1 0,0 0 0,0 0 0,0 0 0,0 1 0,-1 0 0,1 0 0,-1 0 0,10 7 0,-12-6 34,0-1 0,0 1 1,0-1-1,-1 1 0,1 0 0,-1 0 0,0 1 1,0-1-1,0 1 0,-1 0 0,1-1 1,-1 1-1,-1 0 0,1 0 0,0 0 1,-1 1-1,0-1 0,0 7 0,-1-7 77,1 0-1,-1 0 1,0-1-1,-1 1 1,1 0-1,-1 0 1,0 0-1,0-1 1,-1 1-1,1 0 1,-1-1-1,-4 9 0,1-7-11,0 0-1,-1 0 0,1 0 0,-1-1 1,0 0-1,0-1 0,-10 6 1,-57 31-145,18-11 353,53-29-259,1 1 1,-1-1-1,1 1 1,0 0-1,0 0 0,0 0 1,0 0-1,0 0 0,0 0 1,0 0-1,1 0 1,-1 0-1,1 0 0,-1 0 1,1 0-1,0 0 0,0 0 1,0 1-1,0-1 1,0 0-1,1 0 0,-1 0 1,1 0-1,1 4 0,0 4-4,0-1 0,2 1-1,7 18 1,0-8 20,1 1 0,0-1 0,2-1 0,0 0 0,1-1 0,1-1 0,0 0 0,2-1 0,27 20 0,-41-34 16,1 1 1,0-1-1,0 1 1,0-1-1,0 0 1,0-1 0,0 0-1,0 1 1,1-2-1,-1 1 1,0 0-1,1-1 1,-1 0-1,1-1 1,-1 1-1,0-1 1,1 0-1,-1 0 1,0-1-1,0 1 1,0-1-1,0 0 1,0-1-1,0 1 1,-1-1-1,1 0 1,-1 0 0,1 0-1,-1-1 1,0 1-1,6-9 1,13-18-14,-3-1 1,0-1 0,-2 0 0,25-64-1,-40 88-36,-1 0 0,0 0-1,0-1 1,-1 1 0,0 0-1,0-1 1,-1-13-1,-14 21 149,11 1-110,-1 1-1,1 0 1,0 0-1,0 0 1,-1 1-1,1-1 1,0 1-1,0-1 1,0 1-1,1 0 1,-1 0-1,0 1 1,1-1-1,-1 0 1,1 1-1,-4 5 1,-5 7-35,2-1 1,-9 18 0,13-23 32,-3 3 20,1 2-1,0-1 1,1 1-1,1 0 0,0 0 1,0 1-1,2-1 0,0 1 1,0 0-1,2 0 1,0 0-1,1 29 0,1-42-24,-1 1 0,1-1 0,-1 1 0,1-1 0,0 0 0,0 1 0,0-1 0,0 0 0,0 0 0,0 0 0,1 0-1,-1 0 1,1 0 0,0 0 0,-1 0 0,1 0 0,0-1 0,2 2 0,0 0-21,0-1 1,0 0 0,1-1-1,-1 1 1,0 0-1,1-1 1,-1 0-1,0 0 1,8 0 0,-3 0-52,0-1 1,0-1 0,0 1 0,0-1 0,0-1 0,-1 0 0,1 0-1,0 0 1,15-8 0,-5-1-168,-2 0 0,1-1 0,-2-2-1,0 1 1,19-22 0,68-86-830,-79 91 1171,-8 9-60,-16 20 21,0 8-175,-3 8 303,0 1 0,-2-1 0,1 0 0,-2 0 0,-8 16 0,-1 5-93,-14 35 88,-41 76 0,74-146-3592,20-5 3224,2-6 283,0-2 1,-1-1-1,-1-1 0,0-1 1,0-1-1,36-32 1,-24 14-213,-2-2 0,59-78 0,-80 93-99,-3 7 1603,-9 14-1353,0 1-1,-1-1 1,1 0-1,0 0 1,-1 1-1,1-1 1,0 1-1,-1-1 1,1 0-1,-1 1 1,1-1-1,-1 1 1,1 0 0,-1-1-1,1 1 1,-1-1-1,1 1 1,-1 0-1,0-1 1,1 1-1,-1 0 1,0-1-1,0 1 1,1 1-1,5 11 33,0 0-1,0 0 0,-2 1 0,1 0 0,-2 0 0,0 0 1,2 19-1,-5-26-78,0 0 1,0 0-1,0 0 1,-1 0-1,0 0 1,-1 0-1,1 0 1,-1 0-1,-1 0 1,1 0-1,-1-1 1,-1 1-1,1-1 1,-1 0-1,0 0 0,-7 8 1,-2-1-58,-1 0 0,0-2 0,0 0 0,-17 10 0,25-17 65,123-71-1841,-66 40 2003,49-34-1,-87 51-155,1 0 1,-2-1-1,1 0 0,-1-1 0,-1 0 1,0-1-1,-1-1 0,9-15 1,-12 6 1047,-7 18 835,-6 14-1458,-1 7-437,1 1 0,1 0 0,0 0 1,2 0-1,0 0 0,1 1 0,0 0 0,2 24 1,0-39-7,0 0 0,0-1 1,1 1-1,-1-1 1,1 1-1,0 0 0,-1-1 1,1 1-1,0-1 0,1 0 1,-1 1-1,0-1 1,1 0-1,-1 0 0,1 0 1,0 0-1,-1 0 1,1 0-1,0 0 0,0-1 1,1 1-1,-1-1 0,0 1 1,0-1-1,1 0 1,-1 0-1,0 0 0,1 0 1,3 0-1,2 2-54,1-2 1,0 1-1,0-1 0,-1 0 0,1-1 1,0 0-1,15-3 0,-20 2 36,1 0 0,-1-1 0,0 1 0,0-1 1,0 0-1,0 0 0,0-1 0,-1 1 0,1-1 0,-1 0 0,1 0 0,-1 0 1,0 0-1,0-1 0,0 1 0,-1-1 0,1 0 0,-1 1 0,0-1 0,0 0 0,0-1 1,1-5-1,3-6-176,-2 0 0,0 0 0,0-1 0,1-28 0,-3 24-93,2-56-159,-4 72 457,0 1 1,-1 0-1,1 0 1,-1-1-1,0 1 1,0 0-1,0 0 1,0 0 0,-1 0-1,1 0 1,-1 0-1,0 1 1,-5-8-1,5 9 37,0 1 0,0-1 0,0 0 0,0 1 0,0-1 0,0 1 0,-1 0 0,1 0 0,0 0 0,-1 0 0,1 0 0,-1 0 0,1 1 0,-1-1 0,1 1 0,-1 0 0,1 0 0,-1 0 1,1 0-1,-1 0 0,0 0 0,1 1 0,-1-1 0,1 1 0,-4 1 0,1 0-36,1 0 1,-1 0 0,1 1 0,-1-1 0,1 1-1,0 0 1,0 0 0,0 1 0,1-1 0,-1 1-1,-4 6 1,1-1-18,1 1 0,-1-1 0,2 1 0,-1 0 1,1 1-1,1-1 0,0 1 0,1 0 0,0 0 0,0 0 0,1 0 0,0 0 0,1 22 0,1-31 5,1-1-1,0 1 1,0-1 0,0 1-1,0-1 1,0 0-1,0 0 1,0 0 0,0 1-1,0-1 1,1 0-1,-1 0 1,0-1-1,1 1 1,-1 0 0,1 0-1,-1-1 1,1 1-1,-1-1 1,1 1 0,-1-1-1,1 1 1,0-1-1,-1 0 1,1 0 0,-1 0-1,1 0 1,3-1-1,1 2 35,1-1-1,0 0 1,0-1-1,0 0 1,-1 0-1,9-3 1,-1-3 0,-1-1 1,0-1-1,0 0 1,-1-1-1,0 0 1,-1-1-1,12-14 1,5-3-10,-12 11-16,-11 11-6,0 0-1,1 1 1,-1 0-1,1 0 1,0 0-1,1 1 1,9-6-1,-15 16-381,-13 179 1916,10-133-1532,2-51-19,0-1 0,0 0 0,0 1 0,0-1 0,1 0 0,-1 1 0,0-1 0,0 0 0,1 0 0,-1 1 0,0-1 0,0 0 0,1 0 0,-1 1 0,0-1 0,1 0 0,-1 0 0,0 0 0,1 0 0,-1 0 0,0 1 0,1-1 1,-1 0-1,0 0 0,1 0 0,-1 0 0,0 0 0,1 0 0,-1 0 0,1 0 0,-1 0 0,0 0 0,1-1 0,14-1-889,-11 1 848,0-1 0,-1 1 0,1-1 1,-1 0-1,0 0 0,1 0 1,-1-1-1,0 1 0,0-1 1,0 0-1,3-5 0,30-42-290,-22 29-89,106-154 418,-120 219 3400,1-14-3037,0 139 635,-1-167-986,0 1 0,0-1 0,0 1-1,0 0 1,1-1 0,-1 1 0,1-1 0,0 0 0,0 1 0,0-1 0,0 1 0,0-1 0,0 0 0,1 0 0,-1 0 0,4 3 0,-3-3-217,0-1 0,0 0 0,0 0 0,0 0 0,0 0-1,0 0 1,0 0 0,1-1 0,-1 1 0,0-1 0,1 0-1,-1 1 1,0-1 0,1 0 0,-1-1 0,0 1 0,1 0-1,-1-1 1,3 0 0,21-7-3671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4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90 0,'-3'-3'11117,"2"-10"-7553,2-28-5162,0 17 2421,-1 23-823,0 1-1,-1-1 0,1 1 0,0 0 0,0-1 0,-1 1 0,1-1 0,0 1 0,-1-1 0,1 1 0,-1 0 0,1-1 0,0 1 0,-1 0 1,1-1-1,-1 1 0,1 0 0,-1 0 0,1-1 0,-1 1 0,1 0 0,-1 0 0,1 0 0,-1 0 0,1 0 0,-1 0 0,0 0 0,1 0 1,-1 0-1,0 0 0,-24 0-82,18 0 82,2 1-8,1 0 0,-1-1 0,1 2 0,0-1 0,-1 0 0,1 1 0,0 0 0,0 0 1,0 0-1,0 1 0,0-1 0,1 1 0,-1 0 0,1 0 0,0 0 0,-4 4 0,-7 10-64,-24 35 0,36-49 72,-6 9 50,1 0-1,1 1 1,0 0-1,0 0 1,2 0-1,-1 1 1,2 0-1,0 0 1,0 0-1,2 0 0,-1 0 1,2 16-1,0-30-50,0 0 0,0 1 0,0-1 0,0 1 0,1-1 0,-1 0 0,0 1 0,0-1 0,1 0-1,-1 1 1,0-1 0,0 0 0,1 1 0,-1-1 0,0 0 0,1 0 0,-1 1 0,0-1 0,1 0-1,-1 0 1,0 0 0,1 1 0,-1-1 0,1 0 0,-1 0 0,0 0 0,1 0 0,-1 0 0,1 0 0,-1 0-1,0 0 1,1 0 0,-1 0 0,1 0 0,0 0 0,17-3-323,-13 1 387,1-1-1,-1 1 1,0-1 0,0 0-1,0-1 1,-1 1 0,1-1 0,-1 0-1,0 0 1,4-5 0,37-49-336,-37 47 200,5-7-94,-3 5 155,-1 0 1,0-1-1,13-28 0,-22 41 526,0 12-118,0 22 105,-2-17-422,2 0-1,0 0 0,1 0 0,1 0 0,0-1 0,6 21 1,-7-34-149,0 0 1,-1-1 0,1 1-1,0 0 1,0 0 0,0-1-1,1 1 1,-1 0 0,0-1 0,1 1-1,-1-1 1,1 0 0,-1 1-1,1-1 1,0 0 0,-1 0-1,1 0 1,3 1 0,0 0-793,0-1 1,0 0 0,0 0-1,0-1 1,0 0 0,7 0-1,18 0-5212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05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299 630 7047,'0'-45'8264,"-1"-52"-8259,1 94 16,-1 0 1,1 0-1,-1 0 1,1 0-1,-1 0 1,0 0-1,0 0 1,0 0-1,-1 0 0,1 0 1,-1 0-1,1 1 1,-1-1-1,0 1 1,0-1-1,0 1 1,-1 0-1,1 0 1,0 0-1,-1 0 1,1 0-1,-1 1 0,0-1 1,1 1-1,-1-1 1,0 1-1,0 0 1,0 0-1,0 0 1,0 1-1,0-1 1,0 1-1,-6 0 1,2 0-5,0 0 0,1 0 0,-1 1 0,0 0 0,0 1 1,1-1-1,-1 1 0,1 1 0,-1-1 0,1 1 1,0 0-1,0 1 0,0-1 0,-9 9 0,4-3-33,1 1-1,0 1 1,0 0-1,1 0 1,1 0-1,0 1 0,0 1 1,1-1-1,1 1 1,0 0-1,1 1 0,0 0 1,1-1-1,0 1 1,2 0-1,-1 1 1,2-1-1,0 29 0,1-42-34,0 0 0,1 0 0,-1 0 0,0 0 0,1 0 0,-1 0 0,1 0 0,-1-1 1,1 1-1,-1 0 0,1 0 0,0 0 0,0 0 0,-1-1 0,1 1 0,0 0 0,0-1 0,0 1 0,0-1 0,0 1 0,0-1 0,0 1 0,0-1 0,0 1 0,0-1 0,0 0 0,0 0 0,0 0 0,0 1 0,0-1 0,1 0 0,2 0-79,0 0-1,-1 0 1,1 0 0,0 0 0,0-1 0,-1 0 0,1 1 0,6-3 0,-2-1-51,-1-1-1,1 0 1,-1 0 0,0 0-1,0-1 1,0 0 0,-1 0-1,0-1 1,7-8 0,47-75-1457,-50 74 1229,127-228-2450,-20-9 5104,-111 241-1899,-4 8-101,0 0 0,0 0 0,0 0 1,-1 0-1,0 0 0,1 0 1,-1 0-1,-1-1 0,1 1 0,-1 0 1,1-1-1,-2-4 0,-15 33 380,-5 9-567,2 2 1,1 1-1,-19 57 0,-26 120 184,51-168-520,1 1 1,3 0-1,1 1 1,1 89-1,6-135 232,0 0-1,0 0 1,1 0-1,-1-1 1,0 1-1,1 0 1,-1 0-1,1-1 1,-1 1-1,1 0 1,-1-1-1,1 1 1,0-1-1,-1 1 1,1-1 0,0 1-1,-1-1 1,1 1-1,0-1 1,0 1-1,-1-1 1,1 0-1,0 1 1,0-1-1,0 0 1,-1 0-1,1 0 1,0 0-1,0 0 1,0 0 0,0 0-1,0 0 1,-1 0-1,1 0 1,0 0-1,1-1 1,2 1 24,-1-1 1,1 1 0,-1-1-1,1 0 1,-1 0 0,0-1-1,1 1 1,4-3 0,1-4 55,0 1-1,-1-1 1,0-1 0,0 0-1,13-18 1,30-58-76,-31 50 79,-8 15 118,-2 4 733,-1-1 0,10-23 0,-37 61 1279,7-2-2141,1 1 0,1 0 0,1 0-1,1 1 1,1 1 0,0-1-1,2 1 1,1-1 0,0 1 0,1 33-1,2-54-23,1 1-1,-1 0 1,0-1-1,1 1 1,-1-1-1,1 1 1,0 0-1,0-1 1,-1 1-1,1-1 1,0 0-1,0 1 1,0-1-1,0 0 1,1 1-1,-1-1 1,0 0-1,0 0 1,1 0-1,-1 0 1,1 0-1,-1-1 1,1 1-1,-1 0 1,1-1-1,-1 1 1,1-1-1,0 1 1,-1-1-1,3 1 1,6 0 58,1 0-1,-1 0 1,19-2 0,-20 1 81,-2-1-112,0-1-1,0 1 0,1-2 1,-1 1-1,0-1 0,-1 0 1,1 0-1,0-1 0,-1 0 1,0 0-1,0 0 0,0-1 1,0 0-1,-1 0 0,0 0 1,0-1-1,5-7 0,6-8 48,-1-1-1,-1 0 0,17-38 1,-25 46-127,0 0 1,-1-1 0,0 0-1,-2 0 1,1 0-1,-2 0 1,0 0 0,0-22-1,-2 35 34,0 0-1,-1 0 1,1 0-1,0 0 1,-1 0-1,1 0 1,-1 0-1,0 0 1,1 0-1,-1 0 1,0 1-1,0-1 1,0 0-1,-1 0 1,1 1-1,0-1 1,-1 1-1,-2-3 1,1 1-9,-1 1 0,0-1 1,0 1-1,0 0 0,0 1 0,0-1 1,0 1-1,-7-2 0,-1 1 5,1 0-1,-1 1 0,0 0 1,0 1-1,-23 3 0,32-2 2,-1 0 1,0 1-1,1-1 0,-1 1 1,0-1-1,1 1 0,0 0 0,0 1 1,-1-1-1,1 0 0,1 1 1,-1 0-1,0 0 0,1 0 0,-1 0 1,1 0-1,0 0 0,0 1 1,0-1-1,-2 7 0,1-4-32,1 0 1,0 0-1,0 0 0,0 0 0,1 1 0,0-1 1,1 1-1,-1-1 0,1 1 0,0-1 0,2 13 0,-1-17 9,0 0-1,0 0 1,0 0-1,1 0 1,-1 0-1,0 0 1,1-1-1,-1 1 1,1-1-1,0 1 0,0-1 1,-1 1-1,1-1 1,0 0-1,0 0 1,0 0-1,0 0 1,0 0-1,1 0 1,-1-1-1,0 1 0,0-1 1,0 1-1,1-1 1,-1 0-1,0 0 1,0 0-1,5 0 1,-1 0 76,0 0 1,0-1 0,-1 0 0,1 0-1,0 0 1,0 0 0,0-1 0,-1 0-1,1 0 1,5-4 0,0-2-24,0-1 1,-1-1 0,0 1-1,-1-2 1,0 0-1,10-14 1,-4 2-61,-2-1 1,15-30-1,-25 46 76,1 0 0,-1 0 0,-1 0 0,0 0 0,0-1 0,2-15 0,-4 23 219,36-1-421,-31 2 183,48-8-424,61 0 0,-113 8 407,0 0 0,0 1 1,0-1-1,-1 0 0,1 1 1,0-1-1,0 1 0,-1-1 1,1 1-1,0-1 0,-1 1 1,1-1-1,0 1 0,-1 0 1,1-1-1,-1 1 0,1 0 1,-1 0-1,1-1 0,-1 1 1,0 0-1,1 0 0,-1 0 1,0-1-1,0 1 0,1 0 1,-1 0-1,0 0 0,0 0 1,0 1-1,1 34 945,-1-29-679,-12 234 4832,11-232-4962,-2 14 131,1 0 0,2 43-1,0-65-286,0-1-1,0 0 1,0 0-1,0 0 1,0 1-1,0-1 1,0 0-1,0 0 1,0 0-1,0 1 1,0-1-1,0 0 1,1 0-1,-1 0 1,0 0-1,0 1 1,0-1-1,0 0 1,0 0-1,1 0 1,-1 0-1,0 0 1,0 1-1,0-1 1,0 0-1,1 0 1,-1 0-1,0 0 1,0 0-1,1 0 1,-1 0-1,0 0 1,0 0-1,0 0 1,1 0-1,-1 0 1,0 0-1,0 0 1,0 0-1,1 0 1,-1 0-1,27-1-4271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3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1377,'0'3'4383,"10"116"2087,-9 66-3944,-2-94-1518,1-90-1023,0 0 1,1 1-1,-1-1 0,0 0 0,0 0 0,0 0 1,0 0-1,-1 1 0,1-1 0,0 0 0,0 0 1,-1 0-1,1 0 0,0 0 0,-1 0 0,1 0 1,-1 0-1,0 0 0,1 0 0,-1 0 0,0 0 1,1 0-1,-1 0 0,0-1 0,0 1 0,-2 1 1,2-2-92,0-1 1,0 1 0,0 0 0,0-1 0,0 1 0,0-1 0,0 1-1,1-1 1,-1 0 0,0 1 0,0-1 0,0 0 0,1 0 0,-1 1 0,0-1-1,1 0 1,-1 0 0,0 0 0,1 0 0,0 0 0,-1 0 0,1 0-1,-1 0 1,1 0 0,0 0 0,0 0 0,0 0 0,-1-2 0,-2-13-1172,1-1 0,1 1 1,0-1-1,2-29 0,1 6-993,-2 27 1645,1 1-1,0-1 1,4-13 0,-2 14 832,0 1 1,1 0-1,9-19 0,-10 24 10,0 1 0,0 0 0,0-1 0,1 1 0,0 0 1,0 1-1,0-1 0,0 1 0,1 0 0,0 0 0,0 0 0,0 1 0,0-1 0,0 1 0,1 0 0,-1 1 0,1-1 0,0 1 0,6-1 0,-4 1-89,-1 1 0,1 0 0,-1 0 0,1 0 0,0 1-1,-1 1 1,1-1 0,12 3 0,-17-2 9,-1 0 0,1 0 0,-1 1 0,1-1 1,-1 1-1,0-1 0,0 1 0,1 0 0,-1 0 0,0 0 0,-1 0 0,1 0 0,0 0 1,0 0-1,-1 1 0,0-1 0,1 1 0,-1-1 0,0 1 0,0-1 0,0 1 0,-1 0 0,1-1 1,0 1-1,-1 0 0,0 5 0,1-2 395,0 0 1,-1 0 0,0 0-1,0 0 1,0 0-1,-3 12 1,2-15-462,0 0 0,0 0 0,-1 0 0,1 0 0,-1 0 0,0-1 0,0 1 0,0-1 0,0 1 0,0-1 0,0 1 1,-1-1-1,1 0 0,-5 2 0,-1 1-105,-1-1 0,1 0 1,-1-1-1,0 0 0,0 0 1,-1-1-1,1 0 0,0-1 0,-1 0 1,1 0-1,-1-1 0,-18-2 1,1 2-511,27 30 410,0-24 198,1 1 0,0-1 0,0 1 0,0-1 0,1 1 0,0-1 0,0 0 1,1 0-1,0 0 0,0 0 0,0 0 0,1-1 0,-1 0 0,1 1 0,5 4 0,-1-3 46,-1 1 1,2-1-1,-1-1 0,1 1 1,0-2-1,0 1 0,0-1 1,18 7-1,-25-11-226,0 0 1,0-1-1,0 1 1,1-1-1,-1 1 1,0-1-1,0 0 1,0 0-1,0 0 1,0 0-1,0 0 1,1 0-1,-1-1 1,0 1-1,0 0 1,0-1-1,0 0 1,0 0-1,0 1 1,0-1 0,2-2-1,1-1-651,0 0 0,-1-1 0,1 0 0,-1 1 0,6-10 0,-10 13 708,20-26-4430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1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6 11339,'-12'-5'1345,"-7"5"289,9 2-449,1 16-833,3 14 160,2 7-31,2 9-97,0 6-288,2 3 65,0 2-226,-2-3 130,2-8-130,0-9 98,-2-9-194,0-12-639,-3-5-770,-1-9-2402,-6-4-2594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2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 11883,'-13'-3'2338,"11"1"577,29 2-3075,17 0 480,19 0 577,5 0-192,5 0-417,-2 0-224,-8 0-64,-5 0-128,-12 0-64,-8 0-929,-15 0-993,-9 0-897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2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3619,'-3'11'3780,"3"-2"-1986,0 2 448,28-1 544,11-3-511,11-1-418,9-5-447,3-1-578,-1 0-415,-5 0-385,-8 0-64,-8 0-513,-5 0-672,-1 0-1954,-12-3-3907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6 227 10922,'-5'-3'6247,"5"-8"-5063,6-12-1568,1 9 349,0 1 0,1-1-1,1 1 1,0 1 0,18-20 0,0 5-682,36-29 1,-49 47 423,-7 11 29,-4 22 52,-3-15 281,-3 204-21,3-212-73,0 0 0,0 1 0,1-1 0,-1 1 0,0-1 0,0 1 0,1-1 0,-1 1 0,0-1 0,1 0 0,0 1-1,-1-1 1,1 0 0,0 0 0,0 1 0,-1-1 0,1 0 0,0 0 0,0 0 0,0 0 0,1 0 0,-1 0-1,0 0 1,0 0 0,0-1 0,1 1 0,-1 0 0,0-1 0,1 1 0,-1-1 0,0 1 0,1-1 0,-1 0-1,1 1 1,-1-1 0,1 0 0,-1 0 0,1 0 0,-1 0 0,1-1 0,-1 1 0,0 0 0,1 0 0,2-2-1,2 1-110,-1 0-1,1-1 0,0 0 0,0 0 0,-1-1 0,1 1 0,-1-1 0,0-1 0,10-6 0,26-34-438,-1-3 1,58-87-1,-95 130 558,1-1 1888,-3 8 619,0 9-2798,5 17 307,2 1 0,0-1-1,2-1 1,14 29 0,-23-54-333,1 0-1,-1 0 1,1 0-1,0-1 1,0 1-1,1 0 1,-1-1-1,0 1 0,1-1 1,-1 0-1,1 1 1,0-2-1,0 1 1,5 3-1,15-3-6316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8136,'-2'0'202,"0"1"0,0 1 0,0-1 0,0 0 0,0 0 0,1 1 0,-1-1 0,0 1 0,1-1 0,-1 1 0,1 0 1,0 0-1,-1-1 0,1 1 0,0 0 0,0 0 0,0 0 0,1 0 0,-1 1 0,0 2 0,-12 48 1112,8-5-596,2 0 1,4 64-1,1-32-508,-2-78-205,-1 78 93,3 0 0,20 119 0,-22-198-141,1 1 1,-1 0-1,1 0 1,-1-1-1,1 1 1,0 0-1,-1-1 1,1 1-1,0-1 1,0 1-1,0-1 1,2 2-1,5-2-1644,0-14-1209,0-17-1567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3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0 145 12460,'21'-7'2498,"12"-3"-1121,9-4 193,8-3-673,4-2-513,3 1-128,-1-3-256,-2 3 0,-8 5-1473,-8 5-3428,-19 8-7526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4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17 370 8232,'4'0'430,"0"0"1,0-1 0,0 0 0,0 1-1,0-1 1,0-1 0,-1 1-1,1 0 1,0-1 0,-1 0 0,1 0-1,-1 0 1,4-4 0,0 0-114,0 0 0,-1 0 0,0-1 1,0 0-1,7-12 0,0-3-543,0-1 1,-2-1-1,9-26 0,-18 43 93,1 1-1,-1 0 0,0-1 0,-1 0 0,0 1 0,0-1 0,0 0 0,-1 0 1,0 1-1,0-1 0,-1 0 0,-1-8 0,1 14 122,1 1-1,-1-1 1,0 0-1,0 1 1,0-1-1,0 0 1,0 1-1,1-1 1,-1 1 0,0-1-1,0 1 1,0 0-1,0 0 1,0-1-1,0 1 1,-1 0-1,1 0 1,0 0-1,0 0 1,0 0 0,-2 0-1,-23 4 90,20-1-82,0 0 1,0 0-1,0 1 0,1 0 1,-1 0-1,1 0 1,0 1-1,0-1 1,1 1-1,0 1 1,-8 10-1,2-1 15,1 0-1,1 1 1,-9 23 0,12-26 69,1 1 0,0 0 0,1 1 0,1-1 0,0 1 0,1-1 0,1 1 0,0-1 0,3 18 0,-3-30-65,1 0 0,0 0 1,-1 0-1,1 0 0,0 0 1,0 0-1,0 0 0,0 0 1,1-1-1,-1 1 0,0 0 1,1-1-1,-1 1 0,1-1 1,0 1-1,-1-1 0,1 0 1,0 1-1,0-1 0,0 0 1,0 0-1,0-1 0,0 1 1,0 0-1,0-1 0,0 1 1,0-1-1,3 1 0,8 0 86,-1 0 0,1 0-1,20-2 1,-21 0-50,0-1-49,0 0-1,0 0 0,0-2 0,-1 1 0,1-2 0,-1 1 0,0-1 0,0-1 1,0 0-1,-1-1 0,0 0 0,0 0 0,-1-1 0,0-1 0,15-17 0,-5 4-342,-2 0 0,0-1 0,-2-1 0,-1 0 1,21-49-1,-30 63 323,-2-1 0,1 1 0,-1-1 0,-1 0 0,0 1 0,0-1 0,-1 0 0,-1-19 0,0 29 48,0 0 1,0 0-1,0 0 1,-1 0-1,1 0 1,0 0-1,-1 0 1,1 0-1,-1 1 1,1-1-1,-1 0 1,1 0-1,-1 0 1,1 1-1,-1-1 1,0 0-1,0 1 0,1-1 1,-1 0-1,0 1 1,0-1-1,0 1 1,0-1-1,1 1 1,-1 0-1,0-1 1,0 1-1,0 0 1,0 0-1,0-1 1,0 1-1,0 0 1,0 0-1,0 0 1,0 0-1,0 0 1,0 1-1,0-1 1,0 0-1,0 0 1,0 1-1,0-1 1,-1 1-1,-1 0-22,0 0-1,1-1 1,-1 2-1,0-1 0,1 0 1,-1 0-1,1 1 1,-1 0-1,1-1 1,0 1-1,-1 0 1,1 0-1,-3 5 1,3-3-98,0 0 1,1 1 0,-1-1 0,1 0 0,0 1-1,1 0 1,-1-1 0,1 1 0,0 6 0,1-11 72,-1 1 0,0-1 0,1 0 0,-1 1 0,0-1 0,1 1 0,-1-1 1,1 0-1,-1 1 0,1-1 0,-1 0 0,1 0 0,-1 1 0,1-1 1,-1 0-1,1 0 0,-1 0 0,1 1 0,-1-1 0,1 0 0,-1 0 0,1 0 1,0 0-1,-1 0 0,1 0 0,0 0 0,21 0-102,-17 0 61,12-1-310,1-1 0,-1 0 0,0-2 0,24-7 0,-5 2-792,-36 9 1175,1-1 0,0 1 1,0 0-1,-1-1 0,1 1 0,0 0 1,0 0-1,0 0 0,-1 0 0,1 0 0,0-1 1,0 2-1,0-1 0,0 0 0,-1 0 0,1 0 1,0 0-1,0 0 0,0 1 0,-1-1 0,1 0 1,0 1-1,0-1 0,-1 0 0,1 1 0,0-1 1,-1 1-1,1 0 0,-1-1 0,1 1 1,0-1-1,-1 1 0,1 0 0,0 0 0,-1 3 345,1-1 0,-1 0 0,1 0 0,-1 0 0,0 0 0,0 1 0,-1 4 0,0 6 351,-7 44 1692,-1 10-689,8-48-1749,0-12 188,1 0 0,0-1 0,0 1 0,2 10 0,-2-17-292,0 0 0,0 1 0,1-1 1,-1 0-1,0 0 0,1 0 1,-1 0-1,1 0 0,0 0 1,-1 0-1,1 0 0,0 0 1,-1 0-1,1 0 0,0 0 1,0 0-1,0-1 0,0 1 1,0 0-1,0 0 0,0-1 1,0 1-1,0-1 0,0 1 1,0-1-1,0 0 0,0 1 1,1-1-1,-1 0 0,0 0 0,0 1 1,2-1-1,15 0-4504,1 0-3972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15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8 349 4869,'-6'-3'11829,"5"-5"-9807,4-10-2864,6 3 836,0 0 0,0 1 0,1 0-1,1 0 1,0 1 0,1 0 0,15-11 0,-5 1-3,-6 6 6,-11 11-5,0 0 1,1 0 0,0 0-1,0 0 1,0 1-1,1 0 1,-1 1 0,13-7-1,-18 12-16,-1 1 0,1-1-1,0 1 1,-1 0 0,1-1 0,-1 1 0,1-1-1,-1 1 1,0 0 0,0 0 0,1-1-1,-1 1 1,0 0 0,-1-1 0,1 1 0,-1 2-1,1 0 10,1 17 15,-2 0 0,0 1 0,-1-1 0,-1-1 0,-1 1 0,-8 21 0,10-34-303,-8 18 899,10-18-1417,5-10-2089,66-71-996,-39 38 4290,1 2 0,51-40 0,-82 72-281,-1 0 0,0 0 1,0 0-1,0 1 1,1-1-1,-1 0 0,0 0 1,1 1-1,-1-1 1,1 1-1,-1-1 1,0 1-1,1 0 0,-1-1 1,1 1-1,-1 0 1,1 0-1,2 0 0,-3 1-73,0-1-1,0 1 0,-1-1 0,1 1 0,0-1 0,-1 1 1,1 0-1,0-1 0,-1 1 0,1 0 0,-1 0 1,1-1-1,-1 1 0,0 0 0,1 0 0,-1 0 0,0-1 1,1 1-1,-1 0 0,0 0 0,0 0 0,0 0 0,0 1 1,0 7 6,0 1 0,0-1 0,-1 0 0,-4 17 0,-2 3 45,4-20-79,0 0-1,1 0 1,1 0 0,-1 0-1,1 1 1,1-1 0,0 0-1,1 14 1,0-23-15,-1 1 1,1-1-1,0 1 1,0-1-1,-1 0 1,1 1-1,0-1 1,0 0-1,-1 0 1,1 1-1,0-1 1,0 0-1,0 0 1,-1 0-1,1 0 0,0 0 1,0 0-1,0 0 1,-1 0-1,1 0 1,0-1-1,1 1 1,19-5-383,-4-5-177,0 0 1,-2-1-1,1-1 1,-1-1 0,19-21-1,-5 7 232,-4 4 319,28-27 634,-23 15 2777,-48 89-2408,10-38-973,1 1-1,1 0 0,0 0 1,2 0-1,0 1 0,0 0 1,2 0-1,-1 36 0,4-50-19,0-1 0,0 1 0,0 0 0,0-1 0,0 1 0,1-1 0,0 1 0,-1-1-1,1 0 1,0 0 0,1 0 0,-1 0 0,1 0 0,-1 0 0,1-1 0,0 1 0,0-1 0,0 0 0,0 0-1,0 0 1,1 0 0,-1 0 0,0-1 0,5 2 0,-3-1-9,1 0-1,-1 0 1,1 0 0,-1-1-1,1 1 1,0-1-1,0-1 1,-1 1 0,1-1-1,0 0 1,0 0-1,-1-1 1,1 0 0,0 0-1,9-3 1,-8 0 32,-1 0 0,0 0 0,0 0 0,0-1-1,0 0 1,-1-1 0,7-7 0,33-47 92,-34 45-63,8-11 213,-1-2 0,18-38 0,-31 57-137,-1-1-1,-1 1 0,1-1 0,-1 0 0,-1 0 1,0 0-1,-1 0 0,0-1 0,0 1 1,-1 0-1,-2-18 0,2 25-98,-1 1 1,-1-1-1,1 1 0,0 0 1,0-1-1,-1 1 0,0 0 1,1 0-1,-1 0 0,0 0 1,0 0-1,0 0 0,0 1 1,0-1-1,0 1 0,-1-1 1,1 1-1,0 0 0,-1 0 1,1 0-1,-1 0 0,1 0 1,-1 0-1,0 1 1,1-1-1,-6 1 0,-9-2 97,-1 0 0,-31 3-1,41-1-110,4 0-1,1 0 0,-1 1 0,1-1 0,0 1 1,-1 0-1,1 0 0,-1 0 0,1 0 0,0 0 0,0 1 0,0 0 0,0-1 0,0 1 0,0 0 0,0 1 0,1-1 0,-1 0 0,1 1 0,0-1 0,-1 1 0,1 0 0,0 0 0,1 0 0,-1 0 0,0 0 0,1 0 0,0 1 0,-1-1 0,2 0 0,-1 1 0,0-1 0,0 0 0,1 1 0,0-1 0,0 1 0,0 5 0,1-8 5,0 1 1,-1-1-1,1 1 0,0 0 0,0-1 0,0 0 0,0 1 0,1-1 0,-1 0 0,0 1 0,0-1 0,1 0 0,-1 0 0,1 0 0,-1 0 0,1 0 0,-1-1 0,1 1 0,0 0 0,-1-1 0,1 1 0,2 0 0,44 10-91,-42-10 62,28 5-91,1-1 1,0-2 0,0-2-1,0-1 1,0-1-1,39-7 1,-56 5 716,0-1 0,-1 0 0,1-2 0,-1 1 0,28-15 0,-42 16-458,-12 4-7212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189 152 8392,'1'0'266,"1"1"1,-1 0-1,1-1 0,-1 1 1,1-1-1,-1 1 0,1-1 1,-1 0-1,1 0 1,-1 0-1,1 0 0,-1 0 1,1 0-1,0 0 0,-1 0 1,1 0-1,-1-1 1,1 1-1,-1-1 0,1 1 1,-1-1-1,3-1 0,-1 0-104,0 0 0,0-1 0,-1 1 0,1-1 0,-1 1 0,1-1 0,-1 0-1,0 0 1,0 0 0,2-4 0,-1 2-32,-1-1-1,1 1 1,-1-1 0,0 0 0,-1 0-1,1 0 1,-1 0 0,0 0-1,-1 0 1,1 0 0,-1 0-1,-2-13 1,1 18-105,1-1 0,-1 0 0,0 1 0,0-1 0,0 1 0,-1-1 0,1 1 0,0-1 0,-1 1 0,1 0-1,-1 0 1,1 0 0,-1 0 0,1 0 0,-1 0 0,0 0 0,1 0 0,-1 0 0,0 1 0,0-1 0,0 1 0,1-1 0,-1 1 0,-3 0 0,-3-1-15,-1 0-1,1 1 1,0 0 0,-11 2 0,12-1-21,1 1 1,-1 1 0,1-1-1,0 1 1,0 0-1,0 0 1,0 1 0,1 0-1,-1 0 1,1 0-1,0 1 1,0 0 0,-7 9-1,-3 5 13,0 0 1,-17 33-1,27-44 5,1 0 0,0 0 0,1 0-1,0 1 1,0-1 0,1 1 0,0 0 0,0-1 0,0 14 0,2-18-4,0 0 0,1 0 0,-1 0 0,1 0 1,0 0-1,0 0 0,0 0 0,0 0 0,1 0 1,0-1-1,-1 1 0,2 0 0,-1-1 0,0 1 0,0-1 1,1 0-1,0 0 0,0 0 0,0 0 0,0-1 0,6 5 1,2 0-122,1 0-1,0-1 1,0-1 0,0 0 0,0 0 0,25 5 0,-21-7-1603,1-1 0,29 0 0,-7-2-4413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5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74 125 8232,'0'-1'3556,"-4"7"-3178,-5 7-35,1 0-1,1 1 1,0 1-1,1-1 0,1 1 1,0 0-1,1 0 1,1 1-1,-2 16 1,-1 21-299,2 73 0,4-126-551,0-3-235,1-23-519,2 1 1,0-1 0,2 1-1,0-1 1,11-26-1,56-122-1810,-67 162 3236,1-1 1,1 1 0,1 0 0,11-15 0,-16 24-69,1-1 0,-1 1 0,0 0-1,1 0 1,0 1 0,-1-1 0,1 1 0,0 0 0,0-1 0,1 2 0,-1-1-1,0 1 1,1-1 0,-1 1 0,1 0 0,-1 1 0,7-1 0,-5 0 30,0 1 0,0 0 0,0 1 0,0-1 0,-1 1 0,1 0 0,0 1 0,0-1 0,7 4 0,-10-4-95,-1 1-1,0-1 1,0 1 0,0-1 0,0 1 0,0 0 0,-1-1-1,1 1 1,0 0 0,-1 0 0,0 0 0,1 1 0,-1-1 0,0 0-1,0 0 1,0 1 0,0-1 0,0 1 0,-1-1 0,1 1-1,-1-1 1,0 1 0,0-1 0,0 1 0,0 2 0,0-2 11,0 0 0,0-1 1,0 1-1,0 0 0,-1 0 0,1 0 1,-1 0-1,0-1 0,0 1 1,0 0-1,0-1 0,-3 5 0,0-2-18,0-1 0,1-1 0,-2 1 0,1 0 0,0-1 0,-6 3-1,-4 4 176,-1-1 0,0 0 0,-1-1 0,0-1-1,0-1 1,-28 8 0,44-14-172,-1 0-1,1 0 1,0 0 0,-1 0-1,1 0 1,0 0 0,-1 0 0,1 0-1,0 1 1,-1-1 0,1 0-1,0 0 1,-1 0 0,1 0-1,0 0 1,0 1 0,-1-1-1,1 0 1,0 0 0,0 1-1,0-1 1,-1 0 0,1 0-1,0 1 1,0-1 0,0 0 0,0 1-1,-1-1 1,1 0 0,0 1-1,0-1 1,0 0 0,0 0-1,0 1 1,7 12 599,24 16 292,-20-19-327,0 2-253,0 1 0,-1 1-1,12 21 1,-14-22-379,1 1 1,0-1-1,21 21 0,-13-21-1695,2-6-1762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58 833,'0'-3'1874,"3"-11"1773,-3 11 738,-2 9 3897,-14 38-7776,11-32-470,0 0-1,1 0 1,1 1 0,0 0 0,-1 14-1,3-17-28,0 0-1,1 0 0,1 0 1,0 0-1,0 0 0,1 0 1,0 0-1,0 0 0,1 0 0,6 12 1,-6-18-16,-1 1 0,1-2 0,-1 1 0,1 0 0,0 0 0,0-1 0,1 0 0,-1 1 0,1-1 0,0-1 0,0 1 0,0 0 0,0-1 0,0 0 0,0 0 0,0 0 0,1-1 0,-1 1 0,1-1 0,0 0 0,-1 0 0,1-1 0,0 1 0,7-1 1,-9 0 7,0 0-1,-1 0 1,1-1 0,0 1 0,0 0 0,-1-1 0,1 0 0,0 1 0,-1-1 0,1 0 0,-1-1 0,1 1 0,-1 0 0,0-1 0,1 1 0,-1-1 0,0 0 0,3-3 0,-2 1-16,1-1-1,-2 0 1,1 0-1,-1 0 1,1 0 0,-1 0-1,-1-1 1,3-8-1,2-20-303,-2 0 0,-1 0 0,-3-52 0,0 49 313,0 35 23,0-1-1,0 1 0,0 0 0,0-1 0,-1 1 0,1 0 0,-1-1 0,1 1 0,-1 0 0,0-1 0,0 1 0,0 0 0,0 0 0,0 0 0,0 0 0,-1 0 0,1 0 1,-1 0-1,-2-2 0,1 2 109,0 1-1,0-1 1,0 1 0,0-1 0,0 1 0,-1 0 0,1 0 0,0 1 0,-1-1 0,1 1 0,-1 0 0,1 0-1,-4 0 1,4 0-96,0 1 0,0 0 0,0 0 0,1 0 0,-1 1 0,0-1 0,1 1 0,-1-1 0,1 1 0,-1 0 0,1 0 0,0 0 0,-1 0 0,1 0 0,1 0-1,-1 1 1,0-1 0,0 1 0,1-1 0,-3 7 0,-3 5-69,0 1-1,-7 22 0,9-19-54,0 1 0,2-1 0,0 1 0,-1 19-1,3 38-4637,2-61-224,4-8-2600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1 7687,'0'4'6278,"-21"25"-5861,-4 12 608,6 4-385,4 3-255,3 4-33,6-2-224,4-6-96,2-9-32,0-9-673,6-11-2049,8-9-3044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273 1 9257,'-9'0'174,"0"0"0,0 1 0,1 0 0,-1 1 0,0-1 0,0 2 1,1-1-1,-1 1 0,1 1 0,0 0 0,0 0 0,-12 8 0,17-10-89,-139 94 3273,142-96-3339,0 0 0,-1 0 0,1 0 0,0 0 0,0 0 0,0 0-1,-1 1 1,1-1 0,0 0 0,0 0 0,0 0 0,-1 0 0,1 1-1,0-1 1,0 0 0,0 0 0,0 0 0,-1 1 0,1-1 0,0 0-1,0 0 1,0 1 0,0-1 0,0 0 0,0 0 0,0 1 0,0-1-1,0 0 1,0 0 0,0 1 0,0-1 0,0 0 0,0 0-1,0 1 1,0-1 0,0 0 0,0 0 0,0 1 0,0-1 0,1 0-1,-1 0 1,0 1 0,0-1 0,16 5 48,33-2-561,-36-3 641,30 1-183,0 3 0,-1 1 0,76 19 0,-116-24 45,1 0 0,-1 1 0,0 0 0,0 0 0,1-1 0,-1 1 0,0 1 0,0-1-1,0 0 1,0 0 0,0 1 0,0-1 0,0 1 0,0 0 0,-1-1 0,1 1 0,-1 0 0,1 0 0,-1 0 0,0 0-1,0 0 1,0 1 0,0-1 0,0 0 0,0 0 0,0 1 0,-1-1 0,1 0 0,-1 1 0,0-1 0,0 1 0,0-1-1,0 0 1,0 1 0,0-1 0,-1 1 0,1-1 0,-1 0 0,1 1 0,-1-1 0,-1 3 0,-2 4 55,0-1 1,-1 1-1,0-1 1,-1 0 0,0 0-1,0 0 1,0-1-1,-14 11 1,-11 7-203,-41 23 0,65-44-109,3 1-6063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6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4708,'0'0'4869,"-2"16"-4324,-6 7 960,-1 1 321,3 5-129,0 5-736,2 3-512,2 7-257,2 1-32,0-6 0,0-10-128,0-8-32,0-12-128,0-5-769,0-21-10762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7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2370,'0'0'12460,"5"0"-11691,3 0-513,7 0-96,3 2 641,7 5-64,2 1-641,5-3-32,-3-3-513,4-2-2273,-3 0-3812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7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2 344 7495,'-2'3'6216,"10"-9"-4778,11-13-1325,64-122 177,-4 6-142,-72 123-127,-6 10-27,0 0 0,0 0 0,0 0 0,0 0 0,0 0 0,0 1 0,1-1 0,-1 0 0,1 1 0,-1-1 0,1 1 0,0-1 0,0 1 0,-1 0 0,1-1 0,0 1 0,0 0 0,0 0 0,0 0 0,0 1 0,0-1 0,3 0 0,-4 2 7,0 0 1,-1-1-1,1 1 1,0 0-1,-1 0 1,1 0-1,-1 0 1,1 0-1,-1 0 1,1 0-1,-1 0 1,0 0-1,0 0 1,1 1-1,-1-1 1,0 0 0,0 0-1,0 0 1,0 0-1,0 0 1,-1 0-1,1 2 1,0 3 21,2 99 522,6 74 405,-4-68-2005,-4-96-564</inkml:trace>
  <inkml:trace contextRef="#ctx0" brushRef="#br0" timeOffset="1">187 255 10025,'2'0'1826,"11"0"-1057,1 0 384,7 7-512,4-3-193,7-4-416,9 0-801,-1-5-3779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28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0 4965,'0'3'3662,"-1"19"-3362,-1-1 0,-1 1 0,0 0 0,-9 27 0,-33 82 1039,25-79-975,-13 53-1,33-104-332,-1 0 0,1 0 0,-1 1 1,1-1-1,0 0 0,0 0 0,-1 0 0,1 1 1,0-1-1,0 0 0,0 0 0,0 1 0,0-1 0,1 0 1,-1 0-1,0 0 0,0 1 0,1-1 0,-1 0 1,1 0-1,-1 0 0,1 0 0,0 0 0,-1 0 0,1 0 1,0 0-1,0 0 0,-1 0 0,1 0 0,0 0 1,0 0-1,1 0 0,2 0 157,0 0 0,0 0 1,0 0-1,1-1 0,-1 1 1,0-1-1,0 0 0,5-1 0,6 1 158,61 0 1669,56 0 3317,-89 0-7139,0 0-3583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7527,'-2'9'9989,"-7"10"-8769,1 1-1448,3-7 224,1 0-1,0 0 0,1 0 1,0 0-1,1 1 1,0 14-1,5-27-172,0 0 1,0 0-1,0 0 0,0-1 1,0 1-1,0-1 0,0 1 1,0-1-1,0 0 0,0 0 0,0-1 1,3 0-1,-1 1-56,27-1 151,46-9-1,-47 5-229,47-1-1,-72 6 274,0 0-1,0 0 1,0 0 0,0 1 0,-1 0 0,1 0 0,11 5 0,-15-5 53,1 0 0,-1 1 0,0-1 1,0 1-1,-1-1 0,1 1 0,0 0 1,0 0-1,-1 0 0,1 0 0,-1 0 0,0 0 1,0 0-1,0 0 0,0 1 0,0-1 1,0 0-1,0 1 0,-1-1 0,1 1 0,-1 3 1,2 2 95,-1 0 0,-1 0 1,1 1-1,-1-1 1,-1 0-1,1 0 1,-2 0-1,1 0 0,-1 0 1,0 0-1,0 0 1,-1-1-1,-8 15 0,8-17-80,-1 0 0,1 0 0,-1-1-1,-1 1 1,1-1 0,-1 0 0,1 0-1,-1-1 1,0 1 0,-1-1 0,1 0-1,0 0 1,-1-1 0,0 0 0,1 0-1,-1 0 1,0-1 0,0 0 0,-10 1-1,-43 2-1172,20-7-3314,16-5-352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2562,'4'0'5285,"9"-2"-3811,7 1 1088,7 1-352,9-2-1153,6 2-576,4-2-321,2 2-160,0-2 64,-5 2-1121,-3 0-2530,-3 0-1378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5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75 769,'-18'0'7759,"1"2"-4207,14-1-3472,-1-1 0,0 2 0,1-1 0,-1 0-1,0 1 1,1-1 0,0 1 0,-1 0 0,1 0-1,0 1 1,0-1 0,0 0 0,0 1 0,1 0-1,-1 0 1,1 0 0,-4 6 0,-1-1 60,1 1 0,0 0 0,1 1 0,0-1 0,0 1 0,1 0 0,1 0 0,0 0 0,0 1 0,1-1 0,0 1 0,0-1 0,2 1 0,-1 0 0,1 0 0,1-1 0,1 13 0,0-18-157,0 0 1,-1-1-1,1 1 1,1-1 0,-1 0-1,1 1 1,0-1 0,0 0-1,0 0 1,0-1 0,0 1-1,1-1 1,0 0 0,0 1-1,0-2 1,0 1 0,0 0-1,1-1 1,8 4 0,-5-3-28,1 0 0,-1 0 1,1-1-1,0 0 1,0-1-1,0 0 1,0 0-1,0-1 1,0 0-1,10-1 0,-16 0 42,0 0 0,1-1-1,-1 1 1,0-1 0,0 1-1,0-1 1,0 0 0,0 0-1,-1-1 1,1 1 0,-1 0-1,1-1 1,-1 0 0,0 1-1,0-1 1,0 0 0,0 0-1,0 0 1,-1 0 0,0 0-1,1-1 1,-1 1 0,0 0-1,0-5 1,4-9-37,-2 0 0,0 0 1,0-26-1,-2 24 81,-1-1 1,0 0-1,-2 0 1,0 0-1,-8-31 1,9 46 30,-1 0 0,1 0 1,-1 1-1,0-1 0,0 0 0,-1 1 0,1-1 1,-1 1-1,0 0 0,0 0 0,-1 0 0,1 0 1,-1 0-1,0 1 0,0-1 0,0 1 0,0 0 1,0 1-1,-1-1 0,1 1 0,-1 0 0,0 0 1,0 0-1,0 0 0,0 1 0,-9-1 0,10 1-61,0 1 0,0 0 0,1 0 0,-1 0 0,0 0 0,0 1 0,0-1 0,0 1 0,1 0 0,-1 0 0,0 0 0,1 1 0,-1 0 0,1-1 0,0 1 0,-1 0 0,1 1 0,-4 2 0,2 1-124,0 0 0,0 0 0,1 0 0,0 1 0,0-1 1,0 1-1,1 0 0,-4 11 0,1 0-1495,2 0 0,-6 35 0,2-3-4147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6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4 5669,'-24'-3'5756,"9"10"-3700,12-4-2056,1 1 0,-1 0 0,1-1 0,0 1 0,0 0 0,0 0 0,-1 8 0,0-6 132,-20 63 350,2 1 1,3 1-1,-9 87 1,17 3-2488,10-169 1930,2 0-1,-1 0 1,1 0 0,0 0-1,4-9 1,2-7 57,6-22-229,2 1 0,36-74-1,-41 97 160,2 0-1,0 1 0,2 1 0,0 0 1,1 1-1,1 1 0,19-16 0,-32 30 87,0 0-1,1 1 1,-1 0-1,1 0 1,0 1-1,0-1 1,0 1-1,0 0 1,0 0-1,0 0 1,1 1-1,-1 0 1,1 0-1,5 0 1,-10 1 2,0 1 1,0-1-1,-1 1 1,1 0-1,-1-1 1,1 1-1,0-1 1,-1 1-1,1 0 0,-1 0 1,0-1-1,1 1 1,-1 0-1,0 0 1,1-1-1,-1 1 1,0 0-1,0 0 1,1 0-1,-1 0 0,0-1 1,0 1-1,0 0 1,0 0-1,0 0 1,0 0-1,-1 0 1,1-1-1,0 1 1,-1 1-1,1 2 71,0 3 71,0 1-1,0-1 0,-1 0 1,1 0-1,-2 0 0,1 0 1,-1 0-1,0-1 1,-1 1-1,1 0 0,-1-1 1,-1 0-1,1 0 0,-1 0 1,0 0-1,0 0 0,-1-1 1,0 0-1,0 0 0,0 0 1,0 0-1,-8 4 0,7-7-55,1 0-1,-1-1 1,1 0-1,-1 0 1,1 0-1,-10 0 1,13-1-80,0 0 0,1 1 0,-1-1 0,0 0 0,0 0-1,1 0 1,-1 0 0,0-1 0,0 1 0,1 0 0,-1-1 0,0 0 0,1 1 0,-1-1 0,1 0 0,-1 1 0,1-1 0,-1 0 0,1 0 0,-1 0 0,1-1 0,0 1 0,0 0 0,-2-2 0,4-1-4882,8 4 3261,-6 0 338,13 0-3799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4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5 283 2979,'-1'114'8984,"0"-1"-6314,1-112-2580,-2-16-960,2 12 803,7-197-6929,7 114 7173,-7 50 1203,3-12 4206,0 111-4592,2 15-841,-10-72-139,0 0-1,0 1 1,0-1 0,1 0 0,0 0-1,0 0 1,0-1 0,9 11 0,-10-14-5,0-1 0,-1 0 0,1 0-1,1 0 1,-1 0 0,0 0 0,0 0 0,0 0 0,0-1 0,1 1 0,-1-1 0,0 0 0,0 0 0,1 1 0,-1-1 0,0-1 0,1 1 0,-1 0 0,0-1 0,0 1 0,1-1 0,-1 1-1,0-1 1,0 0 0,0 0 0,0 0 0,0 0 0,0-1 0,0 1 0,0 0 0,0-1 0,-1 0 0,1 1 0,-1-1 0,1 0 0,1-2 0,11-21-162,-1 0 0,-2-1 0,12-39 0,-16 43 63,1-1 0,1 1-1,1 1 1,1 0 0,24-37 0,-34 58 116,-1-1 0,0 1 0,1 0 0,-1-1 0,0 1 0,1-1 0,-1 1 0,0 0 0,1-1 0,-1 1 0,1 0 0,-1-1 0,1 1 1,-1 0-1,0 0 0,1 0 0,-1-1 0,1 1 0,-1 0 0,1 0 0,0 0 0,-1 0 0,1 0 0,-1 0 0,1 0 0,-1 0 0,1 0 0,-1 0 1,1 0-1,-1 0 0,1 0 0,-1 1 0,1-1 0,-1 0 0,1 0 0,-1 0 0,1 1 0,-1-1 0,0 0 0,1 1 0,-1-1 0,1 0 0,-1 1 0,0-1 1,1 1-1,-1-1 0,0 0 0,0 1 0,1-1 0,-1 1 0,0-1 0,1 2 0,11 27 575,-11-26-459,11 43 728,-2 1 0,6 59-1,-2-10-472,-8-41-114,3 10-2942,-9-64 1928,3 2-4741,4-3-785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7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1 9225,'-3'11'8663,"-10"17"-7592,-1 0-1223,-12 37 252,-96 249 265,94-230-304,-30 156 0,53-204-125,5-37-157,1-7-172,9-42-165,3 1-1,25-69 0,-24 80 233,13-43-7,52-102 0,-65 156 423,0 2 0,2 0 0,1 0 0,0 2 0,2 0 0,1 1 0,35-31 0,-51 49-88,1 1 0,-1-1 0,1 1 0,0 0 1,0 0-1,0 0 0,1 1 0,-1-1 0,1 1 0,-1 1 0,1-1 0,-1 1 1,1 0-1,10-1 0,-15 3 2,0-1 1,0 0-1,0 1 1,0-1-1,0 1 1,0-1-1,0 1 1,0-1-1,0 1 1,0 0-1,0-1 1,-1 1-1,1 0 1,0 0-1,0-1 1,-1 1-1,1 0 1,0 0-1,-1 0 1,1 0-1,-1 0 1,1 0-1,-1 0 1,1 0-1,-1 0 1,0 1-1,0-1 1,1 0-1,-1 0 0,0 0 1,0 2-1,1 45 372,-2-37-367,1-7 10,0 0 0,0 0 0,-1-1 0,0 1 0,1 0 0,-1-1 0,-1 1 0,1 0 0,0-1 0,-1 1 0,0-1 0,0 0 0,0 0 0,0 0 0,0 0 0,-1 0 0,1 0 0,-1 0 0,0-1 0,0 1 0,0-1 0,0 0 0,0 0 0,0 0 0,-1 0 0,1-1 0,-1 1 0,-5 1 0,-7 1 260,1 0 0,-1-2 1,0 1-1,0-2 0,-23 0 0,39-1-449,12 0-10982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8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27 272 6150,'-22'0'6597,"22"0"-6459,0 0 0,-1 0 0,1 0-1,0 0 1,-1-1 0,1 1 0,0 0-1,0 0 1,0 0 0,-1-1-1,1 1 1,0 0 0,0 0 0,0 0-1,0-1 1,-1 1 0,1 0-1,0-1 1,0 1 0,0 0 0,0 0-1,0-1 1,0 1 0,0 0 0,0-1-1,0 1 1,0 0 0,0 0-1,0-1 1,0 1 0,0 0 0,0-1-1,0 1 1,0 0 0,0-1 0,8-14 2253,7-4-3494,-4 5 1061,0 1-1,1 1 1,1 0 0,0 1 0,1 0-1,0 1 1,1 0 0,0 1 0,0 1-1,0 1 1,19-7 0,-3 11-50,-30 3 93,-1 0 0,1 0-1,0 1 1,0-1 0,-1 0-1,1 0 1,0 1-1,-1-1 1,1 1 0,0-1-1,-1 0 1,1 1 0,0-1-1,-1 1 1,1 0-1,-1-1 1,1 1 0,-1-1-1,1 1 1,-1 0 0,0-1-1,1 1 1,-1 0 0,0-1-1,0 1 1,1 0-1,-1 0 1,0-1 0,0 1-1,0 0 1,0 0 0,0-1-1,0 1 1,0 1-1,0 10 70,1 5-3,-1 0 0,-1 1 0,-1-1 0,0 0 0,-1 0 1,-6 18-1,1-15-173,8-21 95,0 1 1,0 0 0,0 0-1,0 0 1,0 0 0,0 0-1,0 0 1,0 0 0,0 0-1,0 0 1,0 0 0,0 0-1,0-1 1,0 1 0,0 0-1,0 0 1,0 0 0,0 0-1,0 0 1,0 0 0,0 0-1,0 0 1,0 0 0,0 0-1,0 0 1,0 0 0,0 0-1,0 0 1,0-1 0,0 1-1,0 0 1,-1 0 0,1 0-1,0 0 1,0 0-1,0 0 1,0 0 0,0 0-1,0 0 1,0 0 0,0 0-1,0 0 1,0 0 0,0 0-1,0 0 1,-1 0 0,1 0-1,0 0 1,0 0 0,8-35-691,1 14 620,1 0 1,0 1-1,2 0 1,0 1-1,1 0 1,1 1-1,1 0 1,0 1-1,2 1 0,-1 1 1,21-15-1,-36 30 116,-1-1-1,1 0 1,0 1-1,0-1 1,0 1-1,0-1 1,0 1 0,0-1-1,0 1 1,0-1-1,0 1 1,0 0-1,0 0 1,0-1-1,0 1 1,0 0-1,0 0 1,0 0-1,0 0 1,2 1-1,-2-1-5,-1 1 0,1-1 0,0 1 0,-1-1 0,1 1 0,0 0 0,-1-1 0,1 1 0,-1 0 0,1-1 0,-1 1 0,1 0 0,-1 0 0,0-1 0,1 1 0,-1 0 0,0 0 0,1 0 0,-1 1 0,1 7 81,0 0 1,-1 0-1,0 0 1,-1 10-1,0-4-168,1 14 60,0 0-1,-3 0 0,-6 36 1,11-73-39,1 0 0,0 0 1,1 1-1,-1 0 0,1 0 1,1 0-1,7-10 0,14-12 16,1 1-1,1 0 1,2 3 0,39-27-1,-67 50 38,-1 1-1,1 0 1,0 0-1,0 0 1,0 0-1,0 0 0,0 0 1,0 0-1,0 0 1,0 1-1,0-1 1,0 1-1,0 0 0,5 0 1,-6 0 12,0 1 1,0-1-1,1 1 1,-1 0-1,0-1 1,0 1-1,0 0 1,0 0-1,0 0 1,-1 0-1,1 0 0,0 0 1,0 0-1,-1 0 1,1 0-1,0 0 1,-1 0-1,1 1 1,-1-1-1,1 0 1,-1 0-1,0 1 1,0-1-1,1 0 1,-1 2-1,18 78 527,19 96 1298,-19-109-2240,-11-47-1869,-4-8-3867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9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0 10570,'-5'1'231,"1"-1"-1,0 1 1,0 0-1,0 0 1,0 0 0,0 1-1,0-1 1,1 1-1,-1 0 1,0 0-1,1 0 1,-1 1 0,1-1-1,0 1 1,0 0-1,0 0 1,0 0 0,0 0-1,1 0 1,-1 1-1,1-1 1,-2 6-1,1-4-173,0 0 0,0 1 0,1-1 0,0 1 0,0 0 0,1 0 0,0 0 0,0 0 0,0 0-1,1 0 1,-1 0 0,2 0 0,-1 0 0,1 0 0,1 7 0,0-11-44,0-1-1,0 0 1,1-1 0,-1 1 0,0 0-1,1-1 1,-1 1 0,0-1 0,1 1-1,-1-1 1,1 0 0,-1 0 0,0 0 0,4-1-1,-2 1 10,38-1-38,-16 0-69,1 0 0,-1 3 0,1 0 0,33 7 0,-54-8 79,0 1 0,0 0 0,0 0 0,0 0 1,-1 1-1,1 0 0,-1 0 0,0 0 0,1 0 0,-1 1 1,-1 0-1,1 0 0,-1 1 0,1-1 0,-1 1 0,-1 0 0,1 0 1,-1 0-1,0 0 0,0 1 0,0-1 0,-1 1 0,4 12 1,-4-12 58,-1 1 1,0 0-1,0 0 1,-1 0-1,1 0 1,-1 0-1,-1 0 1,0 0-1,0 0 1,0 0-1,-1 0 1,0-1-1,0 1 1,0-1-1,-1 1 1,0-1-1,-1 0 1,1 0-1,-1 0 1,0 0-1,-1-1 1,1 0-1,-1 0 1,0 0-1,0 0 1,-1-1-1,1 0 1,-1 0-1,0 0 1,0-1-1,-1 0 1,1 0-1,0 0 1,-1-1 0,0 0-1,0 0 1,1-1-1,-1 0 1,0 0-1,-10 0 1,14-1-191,0 0 0,0 0 0,0-1 0,0 1 0,0-1 0,0 1 0,0-1 1,0 0-1,0 0 0,0 0 0,0-1 0,0 1 0,1-1 0,-4-2 0,2 1-712,1-1-1,-1 0 0,1 0 1,0 0-1,0 0 1,0 0-1,1-1 0,-2-4 1,-6-13-5242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39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7335,'2'-2'2883,"11"2"-1954,3-2 800,9 2-191,5 0-193,1-2-448,2 2-193,-2 0-575,-1 0 31,-5 0-192,-2 0 0,-2 0-865,-3-1-1249,-3 1-2306,-7 0-4453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0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6694,'-26'2'7425,"5"6"-4206,17-6-3141,1 1 1,-1 0-1,1 0 0,-1 0 1,1 0-1,0 0 1,0 0-1,1 1 0,-1 0 1,1-1-1,-1 1 0,1 0 1,0 0-1,-1 6 1,-3 7 83,1 1 1,1-1 0,1 1 0,1 0 0,0 0-1,1 0 1,3 34 0,-2-46-161,1 0 1,0 0-1,0-1 0,0 1 0,1 0 0,0-1 1,0 1-1,1-1 0,-1 0 0,1 0 1,0 0-1,0 0 0,1 0 0,0-1 0,-1 1 1,2-1-1,-1 0 0,0 0 0,1-1 1,0 1-1,-1-1 0,1 0 0,11 5 0,-2-3-26,1 1 0,0-2 0,0 0 0,0-1 0,0 0 0,1-1 0,28 0 0,-37-2 15,-1-1 1,1 1-1,0-1 0,0-1 0,-1 1 0,1-1 1,0 0-1,-1-1 0,0 1 0,1-1 0,-1-1 0,-1 1 1,1-1-1,0 0 0,-1 0 0,0-1 0,0 0 1,6-6-1,-5 3-32,0 0 0,-1 0 0,0 0 0,-1 0 0,0-1 0,0 1 0,-1-1 0,0 0 1,0 0-1,-1-1 0,-1 1 0,2-18 0,-3 21 42,1-7 14,0 1 1,-2-1 0,1 1-1,-4-18 1,3 26-5,0 1 0,0-1-1,-1 1 1,1-1 0,-1 1 0,1 0-1,-1 0 1,0 0 0,0 0-1,-1 0 1,1 0 0,-1 0 0,1 1-1,-1-1 1,0 1 0,0 0-1,0 0 1,0 0 0,-5-2 0,-2-1 32,0 2 1,-1-1-1,1 1 1,-1 1-1,0 0 1,0 0 0,0 1-1,0 1 1,0 0-1,0 0 1,-19 4 0,12-1-67,1 1 0,0 0 0,0 2 0,1 0 0,-1 1 0,-22 13 1,-72 57-2194,64-42-1291,-5 1-3262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1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11 315 3940,'-1'0'21,"-8"-5"4294,13 5 2388,3 1-4571,4-1-3826,361-15 5255,453-29-3267,-770 44-318,90 1 25,230-28 0,57-63 67,92-12 3,-350 83-52,286 4-1,-415 24-1539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38 240 8392,'4'-74'5163,"-1"54"-5049,1 1 0,1-1 1,0 1-1,1 1 0,1-1 1,17-30-1,-24 48 697,9 204 1781,-4-167-2197,1-1 1,2 1 0,20 54 0,-29-90-390,1 1 0,0-1 0,0 1 0,-1-1 1,1 0-1,-1 1 0,1-1 0,0 1 0,-1-1 0,1 0 0,-1 0 1,1 1-1,-1-1 0,1 0 0,-1 0 0,1 1 0,-1-1 0,1 0 0,-1 0 1,1 0-1,-1 0 0,1 0 0,-1 0 0,0 0 0,1 0 0,-1 0 0,1 0 1,-1 0-1,0 0 0,-27 0-277,23 0 241,-31 0-360,-18 1-140,41-2 659,18 0 501,62-3-260,56-7 491,-104 8-2106,0 0 1,-1-2 0,1 0-1,22-10 1,-13 1-5077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71 9705,'-16'11'1925,"0"0"0,1 0 0,-25 26 0,37-34-1820,-1 1 0,1 1 0,0-1 0,0 0 0,1 1 0,-1-1 0,1 1 0,0 0 0,0 0 1,0 0-1,1 0 0,0 0 0,0 0 0,0 0 0,0 0 0,1 0 0,0 1 0,0-1 0,1 6 0,1-6-102,-1-1 0,1 0 0,0 0 1,1 0-1,-1 0 0,1 0 0,-1 0 0,1 0 0,0-1 0,1 0 0,-1 1 0,0-1 0,1 0 0,0-1 0,0 1 0,4 2 0,9 5-10,0-1 1,26 10-1,-35-16-53,0 0 0,1 0-1,-1-1 1,1 0 0,-1-1-1,1 0 1,0 0 0,-1-1-1,1 0 1,11-1 0,-16 0 35,0 0 0,0 0 0,-1 0 0,1 0 1,-1-1-1,1 1 0,-1-1 0,0 0 1,1 0-1,-1 0 0,0-1 0,0 1 1,0-1-1,-1 0 0,1 1 0,-1-1 1,1 0-1,-1-1 0,0 1 0,0 0 0,-1-1 1,1 1-1,-1-1 0,1 1 0,0-5 1,2-10-31,-1 1 1,-1-1 0,-1 0-1,-1-34 1,-1 20 80,1 26 7,0 1 0,0-1 0,-1 0-1,0 1 1,0-1 0,0 0 0,-1 1 0,0 0 0,0-1 0,0 1 0,-1 0-1,0 0 1,0 0 0,0 0 0,0 1 0,-1-1 0,0 1 0,0 0-1,0 0 1,0 0 0,-1 1 0,0-1 0,1 1 0,-1 0 0,0 1-1,-1-1 1,1 1 0,0 0 0,-1 0 0,1 0 0,-10-1 0,9 3-3,0 0 1,0 0 0,0 0-1,0 1 1,-1-1 0,1 2-1,0-1 1,0 1 0,1-1-1,-1 2 1,0-1 0,1 1-1,-1 0 1,1 0 0,0 0-1,0 1 1,0-1 0,0 1-1,0 1 1,1-1-1,0 1 1,0-1 0,0 1-1,1 0 1,0 0 0,0 1-1,0-1 1,0 1 0,1 0-1,0-1 1,0 1 0,0 0-1,1 0 1,-1 11 0,1-7-262,0 1 0,1-1 1,1 1-1,0 0 0,0-1 1,3 11-1,-2-16-313,-1 0 0,1-1 0,0 1 0,1-1 0,-1 0 0,1 1 0,0-1 0,0 0 0,0-1 0,0 1 0,1-1 0,-1 1 0,1-1 0,0 0 0,5 3 0,22 11-6781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2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115 182 7976,'-9'0'2672,"-18"0"2591,5 4-3361,19-2-1868,0-1 1,0 1-1,1-1 1,-1 1-1,0 0 0,1 0 1,-1 0-1,1 0 1,-1 0-1,1 1 0,0-1 1,0 1-1,-3 4 1,3-3-12,0-1 1,0 1-1,0 0 0,0-1 1,0 1-1,1 0 1,0 0-1,0 0 1,0 0-1,0 0 1,0 0-1,1 1 1,0-1-1,0 0 0,0 0 1,0 0-1,1 0 1,1 6-1,0-5-24,0 0-1,0 0 0,1 0 1,-1 0-1,1 0 0,0 0 1,1-1-1,-1 1 0,1-1 1,0 0-1,0 0 0,6 4 1,-2-2-35,-1-1 1,1 0 0,0-1-1,0 1 1,1-1 0,-1-1-1,1 0 1,0 0 0,0-1 0,0 0-1,0 0 1,0-1 0,0 0-1,0-1 1,1 0 0,13-2-1,-18 1 4,0-1 0,-1 0 0,1 0 0,-1-1 0,1 1 0,-1-1 0,0 0 0,0 0 0,0-1-1,0 1 1,-1-1 0,1 1 0,-1-1 0,0 0 0,0-1 0,0 1 0,-1 0 0,0-1 0,1 0-1,-2 1 1,1-1 0,1-6 0,2-6-28,-1 0 0,-1 0-1,0 0 1,-1-1 0,-1-20 0,-1 22 93,1 0 68,-1-1-1,-1 1 1,0 0-1,-1-1 1,-8-27-1,9 41-29,0 0 0,0 0 0,-1 0-1,1-1 1,-1 1 0,0 1 0,0-1 0,0 0-1,-1 0 1,1 1 0,0-1 0,-1 1-1,0 0 1,0 0 0,1 0 0,-1 0 0,0 0-1,0 1 1,-1-1 0,1 1 0,0 0-1,0 0 1,-1 0 0,1 0 0,-1 1-1,1 0 1,-1-1 0,1 1 0,0 0 0,-1 0-1,1 1 1,-1-1 0,-4 2 0,4-1-56,1 0-1,0 1 1,0-1 0,-1 1 0,1 0 0,0 0 0,0 0-1,1 0 1,-1 0 0,0 0 0,1 1 0,-1-1 0,1 1 0,0 0-1,0 0 1,0 0 0,0 0 0,-2 5 0,-2 4-71,1 0 0,0 1 0,-5 21 0,7-19-261,0 0 0,0 1-1,2-1 1,0 22 0,1-31-105,1 0 0,-1 0-1,1-1 1,1 1 0,-1 0 0,4 7 0,-4-10-118,1 0 0,0 0-1,-1-1 1,1 1 0,0 0 0,1-1 0,-1 1-1,0-1 1,1 1 0,-1-1 0,6 3 0,17 8-5802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3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44 2723,'0'0'371,"0"0"1,0-1-1,0 1 1,0 0-1,0 0 1,0-1 0,0 1-1,0 0 1,-3-3 5202,3 2-5203,0 1 1,0 0-1,0 0 1,-1 0 0,1 0-1,0 0 1,0 0-1,-1 0 1,1 0-1,0-1 1,-13 3 2289,-9 11-3113,16-4 548,0-1 1,0 1 0,1 0-1,0 0 1,0 1-1,1-1 1,1 1-1,-6 19 1,6-10 17,0 0 1,1-1-1,1 1 1,1 20-1,1-34-141,-1 0-1,1 0 0,0 0 0,0 0 0,1 0 1,0 0-1,0 0 0,0-1 0,0 1 0,1-1 1,-1 1-1,1-1 0,0 0 0,1 0 1,-1 0-1,1-1 0,-1 1 0,1-1 0,0 0 1,0 0-1,7 3 0,-5-2-11,0-1 0,0 0-1,1-1 1,-1 0 0,1 0 0,-1 0 0,1-1-1,0 0 1,-1 0 0,1 0 0,0-1 0,0 0-1,0-1 1,-1 1 0,13-4 0,-15 3 38,-1 0 1,1-1-1,0 0 1,-1 0-1,0 0 1,1 0-1,-1 0 0,0-1 1,0 1-1,0-1 1,0 0-1,-1 0 1,1 0-1,-1 0 1,1-1-1,-1 1 1,0-1-1,-1 1 1,1-1-1,-1 0 0,1 1 1,-1-1-1,1-6 1,1-9-6,0 1 1,-1-1-1,-2-31 1,0 37 2,0 3 8,0 1 0,-1 0 0,0 0 0,0 1 0,-1-1 0,0 0 0,-1 0-1,0 1 1,0-1 0,-1 1 0,-7-13 0,7 16 46,-1-1-1,1 1 1,-1 0 0,0 0 0,0 1-1,-1-1 1,1 1 0,-1 0-1,0 1 1,0-1 0,0 1 0,0 1-1,-1-1 1,1 1 0,-14-3 0,14 3 103,0 1 0,0 0 0,0 0 0,-1 1 0,1 0 0,0 0 0,-1 0 0,-9 2 0,14-1-220,0-1-1,0 1 1,0 0 0,0 0 0,0 0 0,1 0-1,-1 0 1,0 0 0,1 1 0,-1-1 0,0 0-1,1 1 1,0 0 0,-1-1 0,1 1 0,0 0-1,0-1 1,0 1 0,0 0 0,0 0-1,0 0 1,0 0 0,1 0 0,-1 0 0,1 0-1,0 0 1,-1 0 0,1 2 0,0 39-6821,4-20 428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44:14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1505,'4'4'702,"0"0"0,0 0 0,-1 1 0,1 0 0,-1 0-1,-1 0 1,1 0 0,0 0 0,-1 0 0,2 7 0,4 8 493,50 116 4098,-48-108-4944,-2 1 0,-1 0 1,-2 1-1,0 0 0,0 39 0,-5-30-84,-7 77 0,4-98-427,-1 0-1,-1 0 0,0-1 0,-1 1 1,-1-1-1,-13 23 0,-4 0-2260,-1-5-2008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4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5317,'-11'0'5765,"3"0"4165,8 2-9354,8 0-512,3 0-128,4 0 161,-1 1-194,7-1-639,6-2-898,9 0-1697,-1 0-4228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4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37 9673,'-13'0'5830,"3"0"-577,10-1-5157,0-9-288,0 3 63,0 0 1,0 5-320,2 2-1666,0-4-128,6 2-2435,-1-2-2626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5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94 7079,'-2'0'584,"-1"0"0,0 0 1,1 1-1,-1-1 1,0 1-1,1-1 0,-1 1 1,1 0-1,-1 0 1,-2 1-1,3 0-432,-1 0 1,1-1-1,0 1 0,1 0 0,-1 1 1,0-1-1,1 0 0,-1 0 0,1 1 1,0-1-1,-1 1 0,1-1 0,0 1 1,-1 5-1,-2 8 146,1 1 1,0 0-1,1 0 1,1 1-1,1 21 0,0-27-225,0-9-62,1 0 0,-1 0 0,0 0 0,1 0 0,-1 0 0,1 0 0,0 0 0,0 0 0,0 0 0,1-1 0,-1 1 0,1 0 0,-1-1 0,1 1 0,0-1 0,3 4 0,-1-2 5,1-1 0,-1 1-1,0-1 1,1 0 0,0-1 0,0 1-1,0-1 1,9 3 0,3-1 32,0 0 1,0-1-1,1-1 1,30 0-1,-44-2-48,0 0-1,0-1 1,0 1 0,0-1-1,0 0 1,0 0 0,0 0-1,-1 0 1,1-1-1,0 1 1,-1-1 0,1 0-1,-1 0 1,0 0 0,0-1-1,6-4 1,-5 2-36,0 0 0,0 0-1,-1-1 1,1 1 0,-1-1 0,0 0 0,-1 0 0,0 0 0,3-10-1,-1-2-21,-1 1-1,-1-1 0,-1 0 0,0 0 0,-2 0 1,-3-30-1,2 41 93,1 0 0,-1 1 0,0 0 0,-1-1 0,1 1 0,-1 0 1,0 0-1,-1 1 0,0-1 0,0 1 0,0-1 0,0 1 0,-1 1 0,0-1 0,0 0 0,0 1 1,0 0-1,-8-4 0,9 6 19,0 0 1,0 0 0,0 0-1,0 1 1,0-1 0,0 1 0,0 0-1,-1 1 1,1-1 0,0 1-1,0-1 1,-1 1 0,1 0-1,0 1 1,-1-1 0,1 1-1,0 0 1,0 0 0,0 0-1,0 1 1,0-1 0,0 1-1,0 0 1,0 0 0,0 1-1,1-1 1,-1 1 0,1-1-1,-4 5 1,1-1-51,0 1 0,1 0 0,-1 0 0,2 0 1,-1 1-1,1 0 0,0-1 0,0 2 0,1-1 0,-5 17 0,4-5-524,1 1 0,1 0 0,1 31 0,1-49 242,-1 0 0,2 0 0,-1 0 0,0 0 0,1 0 0,-1 0 0,1 0 0,0 0 0,0 0 0,0 0 0,0-1 0,0 1 0,1 0 0,-1-1 0,1 1 0,0-1 0,0 1 0,3 2 0,18 14-4130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5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86 9225,'-6'0'688,"1"0"0,-1 0 1,1 1-1,-1 0 0,1 0 0,-7 2 1,8-1-513,-1 0 0,1 1 0,0-1-1,0 1 1,0 0 0,1 0 0,-1 0 0,1 1 0,-1-1 0,1 1 0,-4 6 0,2-4 9,1 1 0,0-1 1,0 1-1,0 0 0,1 0 0,0 1 1,1-1-1,0 1 0,0-1 0,-1 9 1,3-11-168,-1-1 1,1 1-1,0 0 0,0 0 1,1 0-1,0-1 1,0 1-1,0 0 1,0-1-1,1 1 1,-1 0-1,1-1 1,0 0-1,1 0 1,-1 1-1,1-1 1,3 4-1,0-2-19,-1 1-1,1-1 0,0-1 1,0 1-1,1-1 1,0 0-1,0-1 0,0 0 1,0 0-1,1 0 1,0-1-1,0 0 0,-1 0 1,1-1-1,1 0 1,-1-1-1,0 1 0,0-2 1,17 1-1,-23-1 9,0-1 0,0 1 0,0 0 0,0 0 0,0-1 0,-1 1 0,1-1 0,0 0 0,0 1 0,0-1 0,-1 0 0,1 0 0,0 0 0,-1 0 0,1-1 0,-1 1 0,1 0 0,1-2 0,-1-1-11,1 1-1,-1-1 1,1 0 0,-1 0 0,0 0 0,-1 0-1,3-8 1,0-4-3,-1-1 0,-1 0 0,1-20-1,-3 36 13,1-159 678,-2 156-610,1 0 0,-1 1 0,1-1 0,-1 0 0,0 0 0,-1 1 0,1-1 0,-1 0 0,1 1 0,-1 0 0,0-1 0,0 1 0,-1 0 0,1 0 0,-6-5 0,7 6-39,-1 1-1,1 0 1,-1 0 0,1-1-1,-1 1 1,0 0 0,0 0-1,0 0 1,1 1 0,-1-1-1,0 0 1,0 1 0,0-1 0,0 1-1,0 0 1,0 0 0,0 0-1,-1 0 1,1 0 0,0 0-1,0 0 1,0 1 0,0-1-1,0 1 1,0-1 0,0 1 0,1 0-1,-1 0 1,0-1 0,0 1-1,0 1 1,-2 1 0,-3 4-94,-1 0 1,2 0 0,-1 1 0,1 0-1,0 1 1,1-1 0,0 1 0,-8 18-1,3-4-620,2 1 1,-9 38-1,14-47-1093,1 1 1,-1 30 0,3-15-3732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6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94 136 10218,'0'0'211,"-1"-1"1,1 1 0,-1 0 0,1-1 0,-1 1 0,1 0-1,-1-1 1,1 1 0,-1 0 0,1 0 0,-1-1 0,0 1-1,1 0 1,-1 0 0,1 0 0,-1 0 0,0 0 0,1 0-1,-1 0 1,1 0 0,-1 0 0,0 0 0,1 0 0,-1 1-1,-12 9 989,-3 21-1504,16-30 540,-7 17-18,1 0 1,1 0-1,1 1 0,0-1 1,1 1-1,2-1 0,0 1 1,0 0-1,4 26 0,-2-41-211,0 0-1,0 0 0,1 0 1,-1 0-1,1 0 0,0 0 0,0 0 1,1 0-1,-1-1 0,1 1 0,-1-1 1,1 0-1,0 0 0,0 0 0,1 0 1,-1-1-1,1 1 0,-1-1 0,5 3 1,-6-4-5,1 0 0,-1 0 0,0 1 1,0-2-1,1 1 0,-1 0 0,0 0 0,1-1 1,-1 1-1,1-1 0,-1 0 0,0 0 1,1 0-1,-1 0 0,1 0 0,-1 0 0,1-1 1,-1 1-1,0-1 0,1 0 0,-1 0 0,0 0 1,0 0-1,1 0 0,-1 0 0,0 0 1,0-1-1,0 1 0,0-1 0,-1 1 0,1-1 1,0 0-1,-1 0 0,3-3 0,1-5-11,0 0 0,0 0-1,-1-1 1,-1 0 0,0 0 0,0 0-1,-1 0 1,1-20 0,-1 7-77,-2 0 0,-1 1 0,-4-31 0,3 44-177,0 1 1,-1-1-1,0 1 0,-1 0 0,0 0 0,0 0 0,-1 1 1,0-1-1,-1 1 0,1 0 0,-12-11 0,8 10-1088,0 0 1,-1 1-1,0 0 0,-22-12 0,-21-6-6576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46.9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51 737,'0'0'10869,"8"0"-6551,13 0-3826,56 1 611,91-3 1402,-153 0-2120,-1 0-1,1-1 0,-1-1 1,0 0-1,18-8 0,-31 6-615,-1 3-1411,0-10-4017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3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9577,'0'1'107,"0"0"-1,0-1 1,0 1 0,0 0-1,0-1 1,0 1 0,-1 0-1,1-1 1,0 1 0,0 0-1,-1-1 1,1 1 0,0 0 0,-1-1-1,1 1 1,-1-1 0,1 1-1,-1-1 1,1 1 0,-1-1-1,1 1 1,-1-1 0,1 0-1,-1 1 1,0-1 0,1 0-1,-1 1 1,0-1 0,1 0-1,-2 0 1,2 1-82,-1-1-1,0 0 1,0 0-1,1 1 1,-1-1-1,0 0 1,0 1-1,1-1 1,-1 1-1,1-1 1,-1 1 0,0-1-1,1 1 1,-1 0-1,1-1 1,-1 1-1,1-1 1,-1 1-1,1 0 1,0 0-1,-1-1 1,1 1 0,0 0-1,0 0 1,-1-1-1,1 1 1,0 0-1,0 0 1,0 0-1,0 1 1,0-1-1,1 1 0,-1 0 0,1-1 0,-1 1 0,1-1 0,0 1 0,0-1 0,-1 1 0,1-1-1,0 1 1,0-1 0,1 0 0,-1 0 0,0 1 0,0-1 0,1 0 0,-1 0 0,0 0 0,1 0 0,-1 0 0,1-1 0,-1 1 0,1 0 0,-1-1 0,3 1 0,53 15 81,-29-9-54,-9-1-30,0 1 0,0 1 0,0 1 0,-1 0 0,22 16 0,-34-21-10,-1 0 0,0 0 1,0 0-1,0 1 0,-1 0 1,1 0-1,-1 0 0,0 0 1,0 1-1,-1-1 0,0 1 1,0 0-1,0 0 0,-1 0 0,0 1 1,0-1-1,0 0 0,-1 1 1,0-1-1,0 8 0,-1-11 29,0 0 0,0 0 0,0 0 0,0 0 0,-1 0 0,1 0 0,-1 0 0,0 0 0,0 0 0,0 0 0,-1-1 0,1 1 0,0 0 0,-1-1 0,-3 5 0,0-2 75,-1 0 0,0-1 0,1 0 0,-1 0 0,-10 4 0,-1 2-109,0 0 0,-1-2 1,0 0-1,0-1 1,-1-1-1,0 0 0,0-2 1,0 0-1,-36 2 1,55-6-169,0 0 1,-1 0 0,1 0 0,0 0-1,-1 0 1,1 0 0,0 0-1,-1-1 1,1 1 0,0 0 0,-1 0-1,1 0 1,0 0 0,-1-1 0,1 1-1,0 0 1,0 0 0,-1 0-1,1-1 1,0 1 0,0 0 0,-1-1-1,1 1 1,0 0 0,0 0-1,0-1 1,0 1 0,0 0 0,-1-1-1,1 1 1,0 0 0,0-1 0,0 1-1,0 0 1,0-1 0,0 1-1,0-1 1,-1-14-6496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3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6086,'1'-2'8327,"4"1"-4822,16 0-4652,-16 2 2158,85 2-79,-59-1-916,0-1-1,0-1 1,0-2-1,0-1 1,42-9-1,-65 10-423,2-1-42,-3 2-6096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36 8168,'-2'0'284,"0"-1"0,-1 1 1,1 0-1,0 0 1,0 0-1,0 0 0,0 0 1,-1 0-1,1 0 0,0 0 1,0 1-1,0 0 1,0-1-1,0 1 0,0 0 1,0 0-1,0 0 0,0 0 1,0 0-1,-2 2 0,1 1-121,1 0-1,-1 0 0,1 0 0,-1 0 0,1 0 0,0 1 0,1-1 1,-2 7-1,-5 12 163,2 1 1,1-1 0,0 1-1,2 0 1,1 0 0,1 0-1,3 41 1,-1-60-332,0 0 0,0 0 1,1-1-1,0 1 0,0 0 0,0-1 1,1 1-1,-1-1 0,1 0 0,0 0 1,0 0-1,0 0 0,1-1 0,-1 1 0,1-1 1,0 0-1,0 0 0,6 4 0,-5-4-3,-1-1 0,1 1 0,0-1-1,0 0 1,1 0 0,-1 0 0,0 0-1,1-1 1,-1 0 0,1-1 0,-1 1-1,1-1 1,-1 0 0,1 0 0,-1 0-1,9-2 1,-12 0 18,0 1 0,1 0 0,-1-1 0,0 1 0,0-1 0,0 0 0,0 1 0,0-1-1,-1 0 1,1 0 0,0 0 0,-1 0 0,1-1 0,-1 1 0,0 0 0,0-1 0,0 1 0,0-1 0,1-4 0,10-50 186,-7 15-34,-2 0 1,-2 1-1,-5-51 1,4 87-83,-1 1 0,0-1 0,0 1 0,0 0 0,-1 0 0,1-1 0,-1 1 0,0 0 0,0 0 0,0 0 0,-1 1 0,1-1 0,-1 1 0,0-1 0,0 1 0,0 0 0,0 0 0,-1 0 0,1 0 0,-1 1 0,0 0 0,0-1 0,0 1 0,-8-2 0,1 0-390,0 2 1,0-1 0,0 1 0,0 1 0,0 0-1,-1 1 1,1 0 0,-20 3 0,11 4-2552,8 7-2423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6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1602,'0'0'1217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6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36 109 7527,'-11'44'3838,"17"150"1987,-10 134-5671,-8-550-2574,0 13 1248,9-34 2106,3 242 144,0 15-773,0 21-212,2-1 1,1 0 0,2 1 0,1-2 0,1 1-1,16 41 1,-23-74-93,1 0-1,-1 0 1,1 1-1,-1-1 1,1 0-1,0 0 1,-1 0-1,1 0 1,0 0-1,0 0 1,0 0-1,0 0 1,2 1-1,-2-1 0,-1-1 1,1 0-1,-1 0 0,1 0 0,-1 1 0,1-1 1,-1 0-1,1 0 0,0 0 0,-1 0 1,1 0-1,-1 0 0,1 0 0,-1 0 0,1-1 1,0 1-1,-1 0 0,1 0 0,-1 0 1,1-1-1,-1 1 0,1-1 0,1 0 1,0-1-1,0 0 0,0 0 1,0 0-1,0 0 0,-1 0 1,1 0-1,-1 0 0,0-1 0,0 1 1,2-4-1,24-73-75,-18 49 23,1 1-1,2 1 1,0 0 0,18-28 0,-29 54 50,0 0 1,0 1-1,0-1 1,0 0-1,1 1 1,-1-1-1,0 1 1,1 0-1,-1-1 1,1 1-1,-1 0 0,1 0 1,0 0-1,0 0 1,-1 0-1,1 1 1,0-1-1,0 0 1,0 1-1,0-1 1,0 1-1,3 0 1,-2 0 13,0 1 1,0-1 0,-1 1 0,1 0 0,0 0-1,0 0 1,-1 1 0,1-1 0,-1 1-1,1-1 1,-1 1 0,0 0 0,4 3 0,5 7 98,0 1 0,-1 0 0,-1 0 0,9 18 0,-17-30-100,13 28 413,-1 0 0,-2 1-1,-1 0 1,-1 0 0,9 58 0,-14-58-247,2 0 1,1-1-1,2 0 1,0 0-1,2-1 0,21 39 1,-31-65-308,14 19-610,-6-11-5058,-3-9 791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8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202 133 448,'-7'-5'1036,"6"3"-695,-1 1-1,0-1 0,1 1 1,-1 0-1,0-1 0,0 1 0,0 0 1,0 0-1,0 0 0,-1 0 1,-2 0 4494,5-12-3917,0 12-758,0 0 0,0 0 0,0 0 0,0 0 0,0 0-1,0 1 1,0-1 0,0 0 0,0 0 0,0 0 0,-1 0 0,1 0 0,0 1 0,-1-1 0,1 0-1,-1 0 1,1 0 0,-1 1 0,1-1 0,-1 0 0,1 1 0,-1-1 0,0 0 0,-21-1 2032,11 2-2328,8 0 147,1 1 0,-1 0 0,0 0 0,0 0 0,0 0 0,0 0 0,1 1 0,-1-1 1,1 1-1,-1 0 0,1 0 0,0 0 0,-1 0 0,1 0 0,0 0 0,0 0 0,0 1 0,-1 3 0,-30 49 222,24-36-162,2 0 0,-1 0 0,2 1 0,1 0 0,1 0 0,0 1 0,1-1 0,2 1 0,0 37 0,2-54-72,0 0 0,0 0 0,0 0 1,1 0-1,-1 0 0,1 0 0,0 0 0,0 0 1,0-1-1,1 1 0,-1-1 0,1 1 0,0-1 1,0 0-1,0 0 0,0 0 0,0-1 1,1 1-1,-1-1 0,1 0 0,4 2 0,0 1-3,0-1 0,0-1 0,1 0 0,-1 0 0,1 0 0,0-1-1,0-1 1,0 1 0,10-1 0,-14 0 12,-1-1-1,1 0 1,0 0-1,0 0 1,0-1-1,-1 0 1,1 0-1,0 0 1,0 0-1,-1-1 1,1 1 0,-1-1-1,0 0 1,1-1-1,-1 1 1,0-1-1,0 0 1,-1 0-1,1 0 1,0 0-1,-1-1 1,0 1 0,0-1-1,0 0 1,0 0-1,-1 0 1,1 0-1,2-8 1,3-7-5,0-1 0,-1 0 0,-1 0 0,-1-1 1,5-39-1,-4-107 101,-6 162-89,0 0-1,0 1 1,-1-1 0,0 1 0,0-1 0,0 1 0,0-1 0,-1 1 0,0 0-1,0 0 1,0-1 0,0 1 0,-1 1 0,1-1 0,-1 0 0,0 1-1,0-1 1,0 1 0,-1 0 0,1 0 0,-1 0 0,0 0 0,0 1 0,0 0-1,0-1 1,0 1 0,0 1 0,-1-1 0,1 1 0,-1 0 0,1 0 0,-1 0-1,1 0 1,-1 1 0,0 0 0,1 0 0,-1 0 0,1 0 0,-1 1 0,0 0-1,-5 1 1,6 0-12,-1-1-1,1 1 0,0 0 1,0 0-1,-1 0 0,1 1 0,-5 4 1,7-5-310,0-1 0,0 1-1,0-1 1,1 1 0,-1 0 0,0-1 0,1 1 0,0 0 0,-1 0 0,1 0 0,0 0 0,0 0 0,0 1-1,0-1 1,1 0 0,-1 0 0,0 3 0,4 2-3948,11 1-528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4:59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120 175 5285,'-6'-6'7056,"-8"4"-4088,-12 4-2118,22 0-807,1-1 0,-1 1 0,1 1 0,-1-1 0,1 0 0,0 1 0,0 0 0,1 0 0,-1-1-1,0 2 1,1-1 0,0 0 0,0 0 0,0 1 0,0-1 0,0 1 0,-2 7 0,0 1-8,0 1 1,0 0-1,1-1 1,-2 18 0,4-15-42,0 0 1,0 0 0,2 0-1,0 0 1,3 17 0,-3-26-4,1 1 1,0-1-1,1 1 1,0-1 0,0 0-1,0 0 1,0 0-1,1 0 1,0-1 0,1 1-1,-1-1 1,1 0-1,7 6 1,-5-6-16,0 1-1,0-1 1,1-1 0,0 0-1,0 0 1,0 0 0,0-1-1,1 0 1,-1-1-1,1 0 1,0 0 0,-1-1-1,1 0 1,0-1 0,16 0-1,-21-1 26,-1 1 0,0-1 0,1 0 0,-1 1 0,0-2 0,0 1-1,0 0 1,0-1 0,0 1 0,0-1 0,0 0 0,0 0 0,0 0-1,-1 0 1,1 0 0,-1-1 0,0 1 0,0-1 0,0 0 0,0 0-1,0 1 1,0-1 0,-1 0 0,1-1 0,-1 1 0,1-5 0,5-10 1,-2-1 0,-1 0 0,4-26 0,-7 38-2,5-49 38,-2 1-1,-6-81 0,1 129-23,1 0-1,-2 0 0,1 0 1,-1 1-1,0-1 0,0 1 0,-1-1 1,0 1-1,0 0 0,0 0 0,-1 0 1,0 0-1,0 1 0,-9-9 1,10 11 9,0 0 0,0 0 0,-1 1 0,1-1 0,-1 1 0,0 0 1,1 0-1,-1 0 0,0 0 0,0 1 0,0 0 0,0 0 0,0 0 1,-1 0-1,1 0 0,0 1 0,0 0 0,0 0 0,-1 0 0,1 0 1,0 1-1,0 0 0,0 0 0,0 0 0,-5 2 0,3 0-12,1 0-1,0 0 0,0 0 1,0 1-1,0 0 0,1 0 1,-1 0-1,1 0 1,0 1-1,0 0 0,1 0 1,-1 0-1,1 0 0,0 0 1,1 1-1,-1-1 0,-1 7 1,0-2-423,1 1-1,0 0 1,1 0 0,0 0 0,1 0 0,0 0-1,1 0 1,1 18 0,0-25-93,0 1 1,0 0-1,0-1 0,1 1 1,0 0-1,-1-1 0,2 0 1,-1 0-1,0 1 0,1-1 1,0-1-1,0 1 0,0 0 1,5 3-1,26 22-5501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0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106 160 5797,'-2'0'4464,"-13"0"-2740,13 0-1671,1 1 0,-1-1 1,1 1-1,-1-1 1,0 1-1,1 0 0,-1 0 1,1 0-1,0 0 1,-1 0-1,1 0 0,0 0 1,-1 0-1,1 0 1,0 1-1,0-1 0,0 0 1,0 1-1,0-1 1,-1 4-1,-17 37 446,15-32-326,-4 13 101,1 1 0,1-1-1,1 1 1,1 0-1,1 1 1,1-1 0,2 35-1,-1-54-265,1 0 0,1-1 1,-1 1-1,1 0 0,0 0 0,0-1 0,0 1 0,1 0 0,-1-1 1,1 0-1,0 1 0,1-1 0,-1 0 0,1 0 0,0 0 1,-1 0-1,2-1 0,-1 1 0,4 3 0,-2-4-38,0 0 0,0 0 0,0 0-1,1-1 1,-1 1 0,0-1 0,1-1-1,-1 1 1,1-1 0,0 0 0,0 0 0,-1-1-1,1 0 1,0 0 0,9-1 0,-10 0 35,-1 0-1,0-1 1,1 1 0,-1-1 0,0 0-1,0 0 1,0 0 0,0-1 0,0 0-1,-1 1 1,1-1 0,-1-1 0,0 1-1,0 0 1,0-1 0,0 0 0,0 1-1,-1-1 1,0 0 0,4-8 0,1-3-230,-1 0 0,-1 0 0,0-1 0,5-26 0,-5 3-88,-2 0 0,-1 0 0,-2 0 1,-6-50-1,5 78 373,-1 1 1,0-1 0,-1 1 0,0 0 0,0 0-1,-1 0 1,-1 0 0,0 1 0,-7-11 0,10 16 56,-1 0 0,0 0 0,-1 0 0,1 1 0,-1 0 0,0-1 0,0 1 0,0 0 0,0 1 0,0-1 0,0 1-1,-1 0 1,1 0 0,-1 0 0,0 1 0,0-1 0,1 1 0,-1 0 0,0 1 0,0-1 0,-8 1 0,9 1-103,0 0-1,0 0 1,1 0-1,-1 0 1,0 1-1,1 0 0,-1 0 1,1 0-1,0 0 1,-1 0-1,1 1 1,0-1-1,0 1 1,1 0-1,-1 0 0,0 0 1,1 0-1,0 1 1,0-1-1,0 1 1,0-1-1,-1 5 1,-4 7-30,1 0 0,1 0 0,0 1 0,-3 19 0,4-15-706,1 1 1,1 0-1,1 1 1,1-1-1,5 39 0,7-27-2240,7-5-1154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46 161 5285,'-2'1'11952,"-10"8"-11903,7-2 0,1 1 0,0 0 0,1-1 0,0 2 0,0-1 0,1 0 0,0 1 1,0-1-1,0 17 0,0 0-47,2 1-1,4 28 1,-3-46 2,1 1-1,0-1 0,1 1 1,0-1-1,1 0 1,-1 0-1,2 0 1,-1-1-1,1 1 1,0-1-1,0 0 1,1 0-1,13 11 0,-11-10-17,1-1 0,0 0 0,0 0 0,1-1 0,-1 0 0,1 0 0,1-2 0,-1 1 0,1-1-1,14 4 1,-17-7-1,-1 1-1,0-1 0,1 0 1,-1-1-1,1 0 0,-1 0 1,1-1-1,13-2 0,-17 2-4,0-1-1,0 0 1,0 0-1,0 0 0,0 0 1,-1-1-1,1 1 1,-1-1-1,0 0 0,0 0 1,0 0-1,0 0 1,0-1-1,-1 1 0,0-1 1,4-5-1,2-8-239,0 0 0,-2 0 0,0 0 1,0-1-1,-2 0 0,0 0 0,1-21 0,1-133-53,-7 129 789,1 32-276,0 1 1,-1 0-1,0-1 0,-1 1 1,0 0-1,-6-16 0,7 23-136,0 1-1,0-1 0,0 0 0,-1 1 0,1-1 0,-1 1 1,0-1-1,0 1 0,0 0 0,0 0 0,0 0 0,0 0 0,0 0 1,-1 0-1,1 0 0,-1 1 0,1 0 0,-1-1 0,0 1 1,0 0-1,1 0 0,-1 0 0,0 1 0,0-1 0,0 1 0,0-1 1,-3 1-1,2 1-56,0-1 1,1 1-1,-1 1 1,0-1-1,1 0 1,-1 1 0,1 0-1,0-1 1,0 1-1,-1 1 1,1-1-1,0 0 1,1 1-1,-1-1 1,0 1-1,1 0 1,0 0-1,-1 0 1,1 0-1,0 1 1,-1 3 0,-8 13-278,2 0 1,-10 28-1,17-44 187,-7 24-1280,0-1 0,-7 48 0,10-11-3549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1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7495,'0'0'1089,"-12"0"-897,10 0 97,0 0-225,-2 0-96,-1 0-1666,-3 0-4868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1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3363,'0'0'9225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2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4068,'4'0'1217,"0"0"-1633,3 0 512,1 0 8968,-8 2-8968,0 6-32,0-1-640,-4 1-1538,-5-3-2114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6342,'0'0'9641,"-8"0"-19058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3844,'0'0'9993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3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13 4516,'-16'-7'3428,"5"3"-994,7 2 2050,4 6-4548,0 7-481,2 0-2818,4 4-5893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21:50:16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7047,'2'47'9629,"9"35"-6630,3 27-2431,-4-1-75,5 69-287,-10-134-892,-5-41 336,0 0-1,1 0 1,-1 0 0,1-1-1,-1 1 1,1 0-1,0 0 1,-1-1-1,1 1 1,0 0 0,0-1-1,0 1 1,0-1-1,1 0 1,-1 1 0,0-1-1,1 0 1,-1 0-1,1 1 1,1 0 0,4-1-5437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4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5 3075,'-2'-4'4324,"-9"4"2402,9 0-4676,0 0-736,-4 7-129,0 19-288,-5 11-449,-3 13 0,-1 10-320,-4 7-63,3 5-1090,5-2-2883,3-16-6406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05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53 161 1217,'-1'3'8441,"-8"13"-5805,1 7-1666,0 1 0,1 0 0,2 0 0,1 0-1,-3 42 1,6-52-874,0 5-16,0 0-1,1-1 1,0 1-1,6 32 0,-5-47-80,0 0-1,0 0 0,0 0 0,1-1 1,-1 1-1,1 0 0,0-1 1,0 1-1,0-1 0,0 0 0,1 1 1,-1-1-1,1 0 0,0 0 0,0-1 1,0 1-1,0-1 0,1 1 1,-1-1-1,0 0 0,1 0 0,0-1 1,-1 1-1,1-1 0,0 0 0,0 0 1,0 0-1,4 1 0,-2-2 3,0 1 1,0 0-1,0-1 0,0 0 0,0-1 0,0 1 0,0-1 1,-1 0-1,1-1 0,0 1 0,0-1 0,-1 0 0,1-1 1,-1 1-1,9-7 0,-7 4 19,-1-1 0,0 0 0,0 0 0,0-1 1,-1 1-1,0-1 0,-1-1 0,1 1 0,-1 0 0,5-14 0,4-18 42,-1 0-1,-2-1 0,-1 0 0,-3-1 0,-1 0 0,-2 0 0,-2 0 0,-4-41 0,3 78-21,0 1 0,-1 0 0,0 0 0,1 0 0,-1 0 0,0 0 0,-1 0 0,1 0 0,0 0 0,-1 0 0,0 0 0,0 1 0,1-1 0,-2 1 0,1-1 0,0 1 0,0 0-1,-1 0 1,1 0 0,-1 0 0,0 0 0,1 0 0,-1 1 0,0 0 0,0-1 0,0 1 0,0 0 0,0 0 0,0 1 0,-1-1 0,1 1 0,-6-1 0,2 1-45,1-1 1,-1 1 0,0 1-1,1-1 1,-1 1 0,1 0-1,-1 1 1,1-1 0,-1 1-1,1 1 1,0-1 0,0 1-1,0 0 1,0 0 0,-6 5-1,5-2-304,1 0-1,0 1 0,0-1 0,0 1 1,-6 10-1,10-12-329,0-1 0,0 0 0,0 1 0,0 0 0,1-1 0,-3 9 0,3 12-6162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5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98 929,'-1'-1'497,"0"0"0,0 0 0,0 1 0,-1-1 1,1 0-1,0 0 0,0 1 0,0-1 0,-1 1 0,1-1 1,0 1-1,-1-1 0,1 1 0,0 0 0,-1-1 0,1 1 0,-1 0 1,-1 0-1,-32 1 1679,23-1-1349,9 0-647,-1 0 1,1 0-1,0 1 1,-1-1-1,1 1 1,0 0-1,0 0 1,-1 0-1,1 0 0,0 0 1,0 1-1,0 0 1,1-1-1,-1 1 1,0 0-1,-4 4 0,4-1-118,-1-1-1,1 0 1,0 1-1,0-1 0,0 1 1,1 0-1,0 0 1,0 0-1,-2 8 0,0 8-124,0 0 0,2 0 0,0 0 0,2 24 0,0-44 82,0 6-31,1-1 0,0 1 0,0-1 0,1 1 0,-1-1 0,2 1 0,-1-1 0,1 0 0,0 0 0,0 0 0,0-1 0,1 1 0,0-1 0,0 0 0,0 0 0,6 5 0,-7-7-16,0 0 0,1 0 0,-1 0 0,1 0 0,0-1 0,0 0 0,0 0 0,0 0 0,0 0 0,1 0 0,-1-1 0,0 0 1,1 0-1,-1 0 0,1 0 0,-1-1 0,1 0 0,-1 0 0,1 0 0,-1 0 0,1-1 0,-1 0 0,1 0 0,6-2 0,-9 1 47,1 1-1,0-1 0,0 0 0,-1-1 0,1 1 0,-1 0 1,1-1-1,-1 1 0,0-1 0,0 0 0,0 1 1,-1-1-1,1 0 0,0 0 0,0-4 0,16-49 193,-13 23-153,-1 1-1,-1-1 1,-2-1 0,-4-38-1,2 64-33,0 0 0,0 1 0,-1-1-1,0 1 1,-6-14 0,7 18 63,0-1-1,-1 1 1,0 0-1,0 0 1,0 0 0,0 0-1,-1 0 1,1 0-1,-1 0 1,1 1-1,-1-1 1,0 1 0,0 0-1,-4-3 1,3 4 56,0 1 0,0-1 0,0 0 0,1 1 0,-1 0 0,0 0 0,0 0 1,0 1-1,0-1 0,0 1 0,0 0 0,-7 2 0,-19 3 1515,30-7-1664,-1 1 0,0 0 0,1-1 0,-1 1 0,0 0 0,1 0 0,-1 0 0,1-1 0,-1 1 0,0 0 1,1 0-1,-1 0 0,0 0 0,0 0 0,1 0 0,-1 0 0,0 0 0,1 1 0,-1-1 0,1 0 0,-2 1 0,-10-1-2734,12 0 2469,0 0-1,-1 0 1,1 0 0,-1-1 0,1 1-1,-1 0 1,1 0 0,-1-1 0,1 1-1,0 0 1,-1-1 0,1 1 0,0-1 0,-1 1-1,1 0 1,0-1 0,0 1 0,-1-1-1,1 1 1,0-1 0,0 1 0,0-1-1,0 1 1,-1-1 0,-1-19-11239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7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5797,'0'0'261,"0"-1"0,0 1-1,0 0 1,0 0-1,0-1 1,0 1-1,0 0 1,0 0-1,0-1 1,0 1-1,0 0 1,1 0-1,-1-1 1,0 1-1,0 0 1,0 0 0,0-1-1,0 1 1,1 0-1,-1 0 1,0-1-1,0 1 1,0 0-1,1 0 1,-1 0-1,0 0 1,0-1-1,0 1 1,1 0-1,-1 0 1,0 0 0,0 0-1,1 0 1,-1 0-1,0 0 1,1 0-1,-1 0 1,0 0-1,0 0 1,1 0-1,-1 0 1,0 0-1,0 0 1,1 0-1,-1 0 1,1 0 0,4 16 2387,-1 26-3041,-4-41 482,1 147 187,-1-83-4315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35 7976,'0'0'108,"0"-1"0,-1 1 0,1-1 1,0 1-1,-1 0 0,1-1 0,-1 1 1,1 0-1,-1-1 0,1 1 0,-1 0 1,1 0-1,-1-1 0,1 1 0,-1 0 1,1 0-1,-1 0 0,1 0 0,-1 0 1,1 0-1,-1 0 0,1 0 0,-1 0 1,1 0-1,-1 0 0,0 0 0,1 0 1,-1 0-1,1 0 0,-1 0 0,1 1 1,-1-1-1,1 0 0,-1 0 1,1 1-1,-1-1 0,1 0 0,0 1 1,-1-1-1,1 1 0,-1-1 0,1 0 1,0 1-1,-1-1 0,1 1 0,-1 0 1,-16 22 1048,7-5-832,1 1 0,1 0 0,1 0-1,1 0 1,1 1 0,0 0 0,1 0-1,1 0 1,2 1 0,-1-1 0,4 29-1,-2-46-326,0 0-1,0 0 1,0-1-1,1 1 0,0 0 1,-1 0-1,1 0 0,0-1 1,0 1-1,1-1 1,-1 1-1,0-1 0,1 1 1,-1-1-1,1 0 0,0 1 1,0-1-1,0 0 1,0 0-1,0 0 0,1-1 1,-1 1-1,0-1 0,6 3 1,-2-1 0,1-1 0,0 0 0,-1-1 0,1 1 0,0-1 0,0-1 0,0 1 0,0-1 0,9-1 0,-12 0 12,-1 1-1,1-1 1,-1 0 0,1 0-1,-1-1 1,0 1 0,0-1-1,0 0 1,1 0 0,-2 0-1,1 0 1,0 0-1,0-1 1,-1 1 0,1-1-1,-1 0 1,0 0 0,0 1-1,0-1 1,0-1 0,0 1-1,-1 0 1,1 0 0,-1-1-1,0 1 1,1-5 0,2-7-40,0 0 0,-2 0 1,0-1-1,1-29 0,-3 28-74,-1 0-1,0 0 1,-1 0-1,-8-30 1,8 40 94,-1 0 0,0-1 0,0 1 0,-1 0 0,0 1 0,0-1 0,0 1 0,-1 0 1,0 0-1,-1 0 0,1 0 0,-12-8 0,15 12 2,0 1 0,0-1 1,0 1-1,0 0 0,0-1 0,0 1 0,0 0 1,0 0-1,0 1 0,0-1 0,-1 0 0,1 1 1,0-1-1,0 1 0,-1 0 0,1-1 0,0 1 1,-1 0-1,1 1 0,0-1 0,-1 0 0,1 1 1,0-1-1,-1 1 0,1 0 0,0-1 0,0 1 1,0 0-1,0 1 0,0-1 0,0 0 0,0 0 1,0 1-1,0-1 0,1 1 0,-1 0 0,0 0 1,1-1-1,-1 1 0,1 0 0,0 0 1,0 0-1,0 0 0,0 1 0,0-1 0,0 0 1,1 0-1,-1 0 0,0 4 0,-1 4-906,0 1 0,1 0 0,0 0 0,0 13 1,1 13-3678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51 7751,'-2'0'190,"1"0"0,0 1-1,0-1 1,0 0 0,0 0 0,0 1-1,0-1 1,0 1 0,0-1-1,0 1 1,0-1 0,0 1 0,0 0-1,0-1 1,0 1 0,0 0-1,1 0 1,-1 0 0,0-1 0,0 1-1,1 0 1,-1 2 0,-12 31 1687,6 38-576,7-70-1241,-1 10 148,1 0-1,0 0 1,1 0 0,3 15-1,-3-22-176,1 0 0,0-1 0,0 1 0,0-1 0,0 1 0,1-1 0,-1 0 0,1 0 0,0 0 1,1 0-1,-1 0 0,8 5 0,0-1-51,-1 0 0,1-1-1,1 0 1,-1-1 0,1 0 0,0-1 0,1 0 0,-1-1 0,1-1 0,0 0 0,0-1 0,0 0 0,0 0 0,0-2 0,23-1 0,-33 1-1,0-1 0,0 1 1,0-1-1,0 0 0,1 0 0,-2 0 0,1 0 0,0 0 0,0-1 0,0 1 0,0-1 0,-1 0 0,1 0 0,-1 0 1,0 0-1,1 0 0,-1-1 0,0 1 0,0-1 0,-1 1 0,1-1 0,0 0 0,-1 0 0,1 1 0,-1-1 0,0 0 1,0 0-1,0 0 0,0-7 0,3-9-184,-2 0 1,0 0-1,-1-34 1,-1 38 138,0 3 100,-1-1 0,0 1 0,0-1 0,-1 1 0,-1 0 0,0 0 0,-9-23 0,10 31 73,0 0 1,-1 0-1,1 0 1,-1 0-1,1 0 1,-1 1-1,0-1 0,-1 1 1,1 0-1,0 0 1,-1 0-1,0 0 1,0 1-1,0-1 1,0 1-1,0 0 0,0 0 1,0 1-1,-1-1 1,1 1-1,-1 0 1,1 0-1,-1 0 1,-6 0-1,7 1-77,0 0 0,1 0 0,-1 0 1,1 0-1,-1 1 0,0-1 0,1 1 0,-1 0 0,1 0 1,-1 1-1,1-1 0,-1 1 0,1-1 0,0 1 0,-4 3 0,4-2-53,0 1 0,0-1 0,0 1-1,0 0 1,0 0 0,1 0-1,0 0 1,0 1 0,0-1-1,0 0 1,-1 9 0,0-2-1020,1 1 1,1-1-1,0 1 0,1 19 1,0-18-952,0 13-3894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6790,'-1'0'7367,"-7"7"-7100,3 4-205,-1-1-1,1 1 0,1 0 1,0 0-1,0 1 1,1-1-1,1 1 0,0 0 1,0-1-1,1 1 1,1 0-1,0 0 0,2 12 1,-2-23-76,1 0 0,-1 0 0,1 0 0,-1 0 0,1 0 0,0 0 0,-1 0 0,1-1 0,0 1 1,0 0-1,0-1 0,0 1 0,0-1 0,-1 1 0,1 0 0,0-1 0,0 0 0,0 1 0,0-1 0,1 0 0,-1 1 0,0-1 0,0 0 1,0 0-1,2 0 0,34 1-297,-30-1 178,3 0 63,-1 0 1,1 1 0,0 0-1,-1 1 1,0 0 0,1 0-1,12 6 1,-19-6 136,0-1 1,1 1-1,-2-1 0,1 1 0,0 0 1,0 0-1,0 0 0,-1 1 0,1-1 1,-1 0-1,0 1 0,0 0 0,0 0 0,0-1 1,0 1-1,-1 0 0,1 0 0,-1 1 1,0-1-1,0 0 0,0 0 0,0 1 1,0-1-1,0 6 0,-1 1 238,1 1 0,-1 0 1,-1 0-1,0 0 0,-4 17 0,3-23-203,0 1 0,0-1 0,-1 0-1,0 1 1,0-1 0,0 0 0,0-1 0,-1 1 0,0 0 0,0-1-1,0 0 1,-6 4 0,0 1-78,-1-1 0,0 0 1,-20 10-1,-4-6-1808,-4-10-4216,25-8 1606,1-10-1323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13677,'2'-2'4388,"4"2"-3747,5 0-641,7 0 672,3 0-159,8 5-225,1-1-288,3 0 32,-2-2-544,-4-2-1730,-6 0-2787,-2 0-2787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1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182 28 3812,'-1'0'340,"1"-1"0,-1 1 0,0-1 0,1 1 0,-1 0-1,1-1 1,-1 1 0,0 0 0,1-1 0,-1 1 0,0 0 0,0 0 0,1 0 0,-1-1 0,0 1 0,0 0 0,1 0 0,-1 0 0,0 0 0,-1 1 0,-14 8 2569,-12 27-2362,19-23 565,5-9-970,1 0 0,0 0 1,0 0-1,0 1 0,0-1 1,1 1-1,0 0 1,0 0-1,0 0 0,0 0 1,1 0-1,0 0 0,0 0 1,0 8-1,1-13-138,0 1-1,0-1 0,1 1 1,-1 0-1,0-1 1,1 1-1,-1-1 1,1 1-1,-1-1 1,1 1-1,-1-1 1,1 1-1,-1-1 1,1 0-1,-1 1 1,1-1-1,0 0 0,-1 1 1,1-1-1,-1 0 1,1 0-1,0 1 1,-1-1-1,1 0 1,0 0-1,-1 0 1,1 0-1,1 0 1,24 1-50,-22-1 60,2 0-10,0 1-1,1-2 0,-1 1 1,1-1-1,-1 0 0,0 0 0,0 0 1,0-1-1,0 0 0,0-1 1,0 1-1,0-1 0,-1 0 0,1 0 1,-1-1-1,0 0 0,0 0 1,0 0-1,0 0 0,-1-1 0,0 0 1,0 0-1,0 0 0,-1 0 1,5-8-1,-6 10 37,0 0-1,-1 0 1,1-1 0,-1 1 0,1-1 0,-1 1-1,0-1 1,0 0 0,-1 1 0,1-1 0,-1 0 0,0 0-1,0 1 1,-1-8 0,1 9-29,-1 0 0,0 1 0,0-1-1,0 0 1,0 1 0,0-1 0,0 0 0,-1 1 0,1-1 0,0 1 0,-1 0 0,1-1-1,-1 1 1,0 0 0,1 0 0,-1 0 0,0 0 0,1 0 0,-1 1 0,0-1 0,0 0 0,0 1-1,0 0 1,0-1 0,0 1 0,0 0 0,0 0 0,-3 0 0,-2-1-34,-1 1 1,1 0-1,0 1 1,-1 0-1,1 0 1,0 0 0,-1 1-1,1 0 1,0 0-1,0 1 1,0 0-1,1 0 1,-8 5-1,5-1 12,0 0 0,0 0-1,1 1 1,0 1-1,0-1 1,1 1-1,-12 20 1,11-17-160,2 0-1,0 0 1,0 1 0,1 0-1,-5 20 1,7-19-1389,0 1 1,0 26-1,2-1-3522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55:20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1 8680,'0'2'3016,"-1"5"-2498,-1 0-1,0-1 1,0 1-1,0 0 1,-1-1-1,0 1 1,0-1-1,-6 8 1,-7 14 312,-44 97 1324,-51 111 489,93-190-2816,2 0 0,1 1 0,-9 61 0,21-79-1492,3-23-2092,0 0-3456,0-11 673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6879" y="344170"/>
            <a:ext cx="8778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19" y="2929890"/>
            <a:ext cx="518604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4.png"/><Relationship Id="rId63" Type="http://schemas.openxmlformats.org/officeDocument/2006/relationships/image" Target="../media/image325.png"/><Relationship Id="rId159" Type="http://schemas.openxmlformats.org/officeDocument/2006/relationships/image" Target="../media/image371.png"/><Relationship Id="rId170" Type="http://schemas.openxmlformats.org/officeDocument/2006/relationships/customXml" Target="../ink/ink430.xml"/><Relationship Id="rId226" Type="http://schemas.openxmlformats.org/officeDocument/2006/relationships/customXml" Target="../ink/ink458.xml"/><Relationship Id="rId268" Type="http://schemas.openxmlformats.org/officeDocument/2006/relationships/customXml" Target="../ink/ink479.xml"/><Relationship Id="rId32" Type="http://schemas.openxmlformats.org/officeDocument/2006/relationships/customXml" Target="../ink/ink361.xml"/><Relationship Id="rId74" Type="http://schemas.openxmlformats.org/officeDocument/2006/relationships/customXml" Target="../ink/ink382.xml"/><Relationship Id="rId128" Type="http://schemas.openxmlformats.org/officeDocument/2006/relationships/customXml" Target="../ink/ink409.xml"/><Relationship Id="rId5" Type="http://schemas.openxmlformats.org/officeDocument/2006/relationships/image" Target="../media/image296.png"/><Relationship Id="rId181" Type="http://schemas.openxmlformats.org/officeDocument/2006/relationships/image" Target="../media/image382.png"/><Relationship Id="rId237" Type="http://schemas.openxmlformats.org/officeDocument/2006/relationships/image" Target="../media/image410.png"/><Relationship Id="rId279" Type="http://schemas.openxmlformats.org/officeDocument/2006/relationships/image" Target="../media/image431.png"/><Relationship Id="rId22" Type="http://schemas.openxmlformats.org/officeDocument/2006/relationships/customXml" Target="../ink/ink356.xml"/><Relationship Id="rId43" Type="http://schemas.openxmlformats.org/officeDocument/2006/relationships/image" Target="../media/image315.png"/><Relationship Id="rId64" Type="http://schemas.openxmlformats.org/officeDocument/2006/relationships/customXml" Target="../ink/ink377.xml"/><Relationship Id="rId118" Type="http://schemas.openxmlformats.org/officeDocument/2006/relationships/customXml" Target="../ink/ink404.xml"/><Relationship Id="rId139" Type="http://schemas.openxmlformats.org/officeDocument/2006/relationships/image" Target="../media/image361.png"/><Relationship Id="rId85" Type="http://schemas.openxmlformats.org/officeDocument/2006/relationships/image" Target="../media/image334.png"/><Relationship Id="rId150" Type="http://schemas.openxmlformats.org/officeDocument/2006/relationships/customXml" Target="../ink/ink420.xml"/><Relationship Id="rId171" Type="http://schemas.openxmlformats.org/officeDocument/2006/relationships/image" Target="../media/image377.png"/><Relationship Id="rId192" Type="http://schemas.openxmlformats.org/officeDocument/2006/relationships/customXml" Target="../ink/ink441.xml"/><Relationship Id="rId206" Type="http://schemas.openxmlformats.org/officeDocument/2006/relationships/customXml" Target="../ink/ink448.xml"/><Relationship Id="rId227" Type="http://schemas.openxmlformats.org/officeDocument/2006/relationships/image" Target="../media/image405.png"/><Relationship Id="rId248" Type="http://schemas.openxmlformats.org/officeDocument/2006/relationships/customXml" Target="../ink/ink469.xml"/><Relationship Id="rId269" Type="http://schemas.openxmlformats.org/officeDocument/2006/relationships/image" Target="../media/image426.png"/><Relationship Id="rId12" Type="http://schemas.openxmlformats.org/officeDocument/2006/relationships/customXml" Target="../ink/ink351.xml"/><Relationship Id="rId33" Type="http://schemas.openxmlformats.org/officeDocument/2006/relationships/image" Target="../media/image310.png"/><Relationship Id="rId108" Type="http://schemas.openxmlformats.org/officeDocument/2006/relationships/customXml" Target="../ink/ink399.xml"/><Relationship Id="rId129" Type="http://schemas.openxmlformats.org/officeDocument/2006/relationships/image" Target="../media/image356.png"/><Relationship Id="rId280" Type="http://schemas.openxmlformats.org/officeDocument/2006/relationships/customXml" Target="../ink/ink485.xml"/><Relationship Id="rId54" Type="http://schemas.openxmlformats.org/officeDocument/2006/relationships/customXml" Target="../ink/ink372.xml"/><Relationship Id="rId75" Type="http://schemas.openxmlformats.org/officeDocument/2006/relationships/image" Target="../media/image329.png"/><Relationship Id="rId96" Type="http://schemas.openxmlformats.org/officeDocument/2006/relationships/customXml" Target="../ink/ink393.xml"/><Relationship Id="rId140" Type="http://schemas.openxmlformats.org/officeDocument/2006/relationships/customXml" Target="../ink/ink415.xml"/><Relationship Id="rId161" Type="http://schemas.openxmlformats.org/officeDocument/2006/relationships/image" Target="../media/image372.png"/><Relationship Id="rId182" Type="http://schemas.openxmlformats.org/officeDocument/2006/relationships/customXml" Target="../ink/ink436.xml"/><Relationship Id="rId217" Type="http://schemas.openxmlformats.org/officeDocument/2006/relationships/image" Target="../media/image400.png"/><Relationship Id="rId6" Type="http://schemas.openxmlformats.org/officeDocument/2006/relationships/customXml" Target="../ink/ink348.xml"/><Relationship Id="rId238" Type="http://schemas.openxmlformats.org/officeDocument/2006/relationships/customXml" Target="../ink/ink464.xml"/><Relationship Id="rId259" Type="http://schemas.openxmlformats.org/officeDocument/2006/relationships/image" Target="../media/image421.png"/><Relationship Id="rId23" Type="http://schemas.openxmlformats.org/officeDocument/2006/relationships/image" Target="../media/image305.png"/><Relationship Id="rId119" Type="http://schemas.openxmlformats.org/officeDocument/2006/relationships/image" Target="../media/image351.png"/><Relationship Id="rId270" Type="http://schemas.openxmlformats.org/officeDocument/2006/relationships/customXml" Target="../ink/ink480.xml"/><Relationship Id="rId44" Type="http://schemas.openxmlformats.org/officeDocument/2006/relationships/customXml" Target="../ink/ink367.xml"/><Relationship Id="rId65" Type="http://schemas.openxmlformats.org/officeDocument/2006/relationships/image" Target="../media/image326.png"/><Relationship Id="rId86" Type="http://schemas.openxmlformats.org/officeDocument/2006/relationships/customXml" Target="../ink/ink388.xml"/><Relationship Id="rId130" Type="http://schemas.openxmlformats.org/officeDocument/2006/relationships/customXml" Target="../ink/ink410.xml"/><Relationship Id="rId151" Type="http://schemas.openxmlformats.org/officeDocument/2006/relationships/image" Target="../media/image367.png"/><Relationship Id="rId172" Type="http://schemas.openxmlformats.org/officeDocument/2006/relationships/customXml" Target="../ink/ink431.xml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228" Type="http://schemas.openxmlformats.org/officeDocument/2006/relationships/customXml" Target="../ink/ink459.xml"/><Relationship Id="rId249" Type="http://schemas.openxmlformats.org/officeDocument/2006/relationships/image" Target="../media/image416.png"/><Relationship Id="rId13" Type="http://schemas.openxmlformats.org/officeDocument/2006/relationships/image" Target="../media/image300.png"/><Relationship Id="rId109" Type="http://schemas.openxmlformats.org/officeDocument/2006/relationships/image" Target="../media/image346.png"/><Relationship Id="rId260" Type="http://schemas.openxmlformats.org/officeDocument/2006/relationships/customXml" Target="../ink/ink475.xml"/><Relationship Id="rId281" Type="http://schemas.openxmlformats.org/officeDocument/2006/relationships/image" Target="../media/image432.png"/><Relationship Id="rId34" Type="http://schemas.openxmlformats.org/officeDocument/2006/relationships/customXml" Target="../ink/ink362.xml"/><Relationship Id="rId55" Type="http://schemas.openxmlformats.org/officeDocument/2006/relationships/image" Target="../media/image321.png"/><Relationship Id="rId76" Type="http://schemas.openxmlformats.org/officeDocument/2006/relationships/customXml" Target="../ink/ink383.xml"/><Relationship Id="rId97" Type="http://schemas.openxmlformats.org/officeDocument/2006/relationships/image" Target="../media/image340.png"/><Relationship Id="rId120" Type="http://schemas.openxmlformats.org/officeDocument/2006/relationships/customXml" Target="../ink/ink405.xml"/><Relationship Id="rId141" Type="http://schemas.openxmlformats.org/officeDocument/2006/relationships/image" Target="../media/image362.png"/><Relationship Id="rId7" Type="http://schemas.openxmlformats.org/officeDocument/2006/relationships/image" Target="../media/image297.png"/><Relationship Id="rId162" Type="http://schemas.openxmlformats.org/officeDocument/2006/relationships/customXml" Target="../ink/ink426.xml"/><Relationship Id="rId183" Type="http://schemas.openxmlformats.org/officeDocument/2006/relationships/image" Target="../media/image383.png"/><Relationship Id="rId218" Type="http://schemas.openxmlformats.org/officeDocument/2006/relationships/customXml" Target="../ink/ink454.xml"/><Relationship Id="rId239" Type="http://schemas.openxmlformats.org/officeDocument/2006/relationships/image" Target="../media/image411.png"/><Relationship Id="rId250" Type="http://schemas.openxmlformats.org/officeDocument/2006/relationships/customXml" Target="../ink/ink470.xml"/><Relationship Id="rId271" Type="http://schemas.openxmlformats.org/officeDocument/2006/relationships/image" Target="../media/image427.png"/><Relationship Id="rId24" Type="http://schemas.openxmlformats.org/officeDocument/2006/relationships/customXml" Target="../ink/ink357.xml"/><Relationship Id="rId45" Type="http://schemas.openxmlformats.org/officeDocument/2006/relationships/image" Target="../media/image316.png"/><Relationship Id="rId66" Type="http://schemas.openxmlformats.org/officeDocument/2006/relationships/customXml" Target="../ink/ink378.xml"/><Relationship Id="rId87" Type="http://schemas.openxmlformats.org/officeDocument/2006/relationships/image" Target="../media/image335.png"/><Relationship Id="rId110" Type="http://schemas.openxmlformats.org/officeDocument/2006/relationships/customXml" Target="../ink/ink400.xml"/><Relationship Id="rId131" Type="http://schemas.openxmlformats.org/officeDocument/2006/relationships/image" Target="../media/image357.png"/><Relationship Id="rId152" Type="http://schemas.openxmlformats.org/officeDocument/2006/relationships/customXml" Target="../ink/ink421.xml"/><Relationship Id="rId173" Type="http://schemas.openxmlformats.org/officeDocument/2006/relationships/image" Target="../media/image378.png"/><Relationship Id="rId194" Type="http://schemas.openxmlformats.org/officeDocument/2006/relationships/customXml" Target="../ink/ink442.xml"/><Relationship Id="rId208" Type="http://schemas.openxmlformats.org/officeDocument/2006/relationships/customXml" Target="../ink/ink449.xml"/><Relationship Id="rId229" Type="http://schemas.openxmlformats.org/officeDocument/2006/relationships/image" Target="../media/image406.png"/><Relationship Id="rId240" Type="http://schemas.openxmlformats.org/officeDocument/2006/relationships/customXml" Target="../ink/ink465.xml"/><Relationship Id="rId261" Type="http://schemas.openxmlformats.org/officeDocument/2006/relationships/image" Target="../media/image422.png"/><Relationship Id="rId14" Type="http://schemas.openxmlformats.org/officeDocument/2006/relationships/customXml" Target="../ink/ink352.xml"/><Relationship Id="rId35" Type="http://schemas.openxmlformats.org/officeDocument/2006/relationships/image" Target="../media/image311.png"/><Relationship Id="rId56" Type="http://schemas.openxmlformats.org/officeDocument/2006/relationships/customXml" Target="../ink/ink373.xml"/><Relationship Id="rId77" Type="http://schemas.openxmlformats.org/officeDocument/2006/relationships/image" Target="../media/image330.png"/><Relationship Id="rId100" Type="http://schemas.openxmlformats.org/officeDocument/2006/relationships/customXml" Target="../ink/ink395.xml"/><Relationship Id="rId8" Type="http://schemas.openxmlformats.org/officeDocument/2006/relationships/customXml" Target="../ink/ink349.xml"/><Relationship Id="rId98" Type="http://schemas.openxmlformats.org/officeDocument/2006/relationships/customXml" Target="../ink/ink394.xml"/><Relationship Id="rId121" Type="http://schemas.openxmlformats.org/officeDocument/2006/relationships/image" Target="../media/image352.png"/><Relationship Id="rId142" Type="http://schemas.openxmlformats.org/officeDocument/2006/relationships/customXml" Target="../ink/ink416.xml"/><Relationship Id="rId163" Type="http://schemas.openxmlformats.org/officeDocument/2006/relationships/image" Target="../media/image373.png"/><Relationship Id="rId184" Type="http://schemas.openxmlformats.org/officeDocument/2006/relationships/customXml" Target="../ink/ink437.xml"/><Relationship Id="rId219" Type="http://schemas.openxmlformats.org/officeDocument/2006/relationships/image" Target="../media/image401.png"/><Relationship Id="rId230" Type="http://schemas.openxmlformats.org/officeDocument/2006/relationships/customXml" Target="../ink/ink460.xml"/><Relationship Id="rId251" Type="http://schemas.openxmlformats.org/officeDocument/2006/relationships/image" Target="../media/image417.png"/><Relationship Id="rId25" Type="http://schemas.openxmlformats.org/officeDocument/2006/relationships/image" Target="../media/image306.png"/><Relationship Id="rId46" Type="http://schemas.openxmlformats.org/officeDocument/2006/relationships/customXml" Target="../ink/ink368.xml"/><Relationship Id="rId67" Type="http://schemas.openxmlformats.org/officeDocument/2006/relationships/image" Target="../media/image327.png"/><Relationship Id="rId272" Type="http://schemas.openxmlformats.org/officeDocument/2006/relationships/customXml" Target="../ink/ink481.xml"/><Relationship Id="rId88" Type="http://schemas.openxmlformats.org/officeDocument/2006/relationships/customXml" Target="../ink/ink389.xml"/><Relationship Id="rId111" Type="http://schemas.openxmlformats.org/officeDocument/2006/relationships/image" Target="../media/image347.png"/><Relationship Id="rId132" Type="http://schemas.openxmlformats.org/officeDocument/2006/relationships/customXml" Target="../ink/ink411.xml"/><Relationship Id="rId153" Type="http://schemas.openxmlformats.org/officeDocument/2006/relationships/image" Target="../media/image368.png"/><Relationship Id="rId174" Type="http://schemas.openxmlformats.org/officeDocument/2006/relationships/customXml" Target="../ink/ink432.xml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220" Type="http://schemas.openxmlformats.org/officeDocument/2006/relationships/customXml" Target="../ink/ink455.xml"/><Relationship Id="rId241" Type="http://schemas.openxmlformats.org/officeDocument/2006/relationships/image" Target="../media/image412.png"/><Relationship Id="rId15" Type="http://schemas.openxmlformats.org/officeDocument/2006/relationships/image" Target="../media/image301.png"/><Relationship Id="rId36" Type="http://schemas.openxmlformats.org/officeDocument/2006/relationships/customXml" Target="../ink/ink363.xml"/><Relationship Id="rId57" Type="http://schemas.openxmlformats.org/officeDocument/2006/relationships/image" Target="../media/image322.png"/><Relationship Id="rId262" Type="http://schemas.openxmlformats.org/officeDocument/2006/relationships/customXml" Target="../ink/ink476.xml"/><Relationship Id="rId78" Type="http://schemas.openxmlformats.org/officeDocument/2006/relationships/customXml" Target="../ink/ink384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406.xml"/><Relationship Id="rId143" Type="http://schemas.openxmlformats.org/officeDocument/2006/relationships/image" Target="../media/image363.png"/><Relationship Id="rId164" Type="http://schemas.openxmlformats.org/officeDocument/2006/relationships/customXml" Target="../ink/ink427.xml"/><Relationship Id="rId185" Type="http://schemas.openxmlformats.org/officeDocument/2006/relationships/image" Target="../media/image384.png"/><Relationship Id="rId9" Type="http://schemas.openxmlformats.org/officeDocument/2006/relationships/image" Target="../media/image298.png"/><Relationship Id="rId210" Type="http://schemas.openxmlformats.org/officeDocument/2006/relationships/customXml" Target="../ink/ink450.xml"/><Relationship Id="rId26" Type="http://schemas.openxmlformats.org/officeDocument/2006/relationships/customXml" Target="../ink/ink358.xml"/><Relationship Id="rId231" Type="http://schemas.openxmlformats.org/officeDocument/2006/relationships/image" Target="../media/image407.png"/><Relationship Id="rId252" Type="http://schemas.openxmlformats.org/officeDocument/2006/relationships/customXml" Target="../ink/ink471.xml"/><Relationship Id="rId273" Type="http://schemas.openxmlformats.org/officeDocument/2006/relationships/image" Target="../media/image428.png"/><Relationship Id="rId47" Type="http://schemas.openxmlformats.org/officeDocument/2006/relationships/image" Target="../media/image317.png"/><Relationship Id="rId68" Type="http://schemas.openxmlformats.org/officeDocument/2006/relationships/customXml" Target="../ink/ink379.xml"/><Relationship Id="rId89" Type="http://schemas.openxmlformats.org/officeDocument/2006/relationships/image" Target="../media/image336.png"/><Relationship Id="rId112" Type="http://schemas.openxmlformats.org/officeDocument/2006/relationships/customXml" Target="../ink/ink401.xml"/><Relationship Id="rId133" Type="http://schemas.openxmlformats.org/officeDocument/2006/relationships/image" Target="../media/image358.png"/><Relationship Id="rId154" Type="http://schemas.openxmlformats.org/officeDocument/2006/relationships/customXml" Target="../ink/ink422.xml"/><Relationship Id="rId175" Type="http://schemas.openxmlformats.org/officeDocument/2006/relationships/image" Target="../media/image379.png"/><Relationship Id="rId196" Type="http://schemas.openxmlformats.org/officeDocument/2006/relationships/customXml" Target="../ink/ink443.xml"/><Relationship Id="rId200" Type="http://schemas.openxmlformats.org/officeDocument/2006/relationships/customXml" Target="../ink/ink445.xml"/><Relationship Id="rId16" Type="http://schemas.openxmlformats.org/officeDocument/2006/relationships/customXml" Target="../ink/ink353.xml"/><Relationship Id="rId221" Type="http://schemas.openxmlformats.org/officeDocument/2006/relationships/image" Target="../media/image402.png"/><Relationship Id="rId242" Type="http://schemas.openxmlformats.org/officeDocument/2006/relationships/customXml" Target="../ink/ink466.xml"/><Relationship Id="rId263" Type="http://schemas.openxmlformats.org/officeDocument/2006/relationships/image" Target="../media/image423.png"/><Relationship Id="rId37" Type="http://schemas.openxmlformats.org/officeDocument/2006/relationships/image" Target="../media/image312.png"/><Relationship Id="rId58" Type="http://schemas.openxmlformats.org/officeDocument/2006/relationships/customXml" Target="../ink/ink374.xml"/><Relationship Id="rId79" Type="http://schemas.openxmlformats.org/officeDocument/2006/relationships/image" Target="../media/image331.png"/><Relationship Id="rId102" Type="http://schemas.openxmlformats.org/officeDocument/2006/relationships/customXml" Target="../ink/ink396.xml"/><Relationship Id="rId123" Type="http://schemas.openxmlformats.org/officeDocument/2006/relationships/image" Target="../media/image353.png"/><Relationship Id="rId144" Type="http://schemas.openxmlformats.org/officeDocument/2006/relationships/customXml" Target="../ink/ink417.xml"/><Relationship Id="rId90" Type="http://schemas.openxmlformats.org/officeDocument/2006/relationships/customXml" Target="../ink/ink390.xml"/><Relationship Id="rId165" Type="http://schemas.openxmlformats.org/officeDocument/2006/relationships/image" Target="../media/image374.png"/><Relationship Id="rId186" Type="http://schemas.openxmlformats.org/officeDocument/2006/relationships/customXml" Target="../ink/ink438.xml"/><Relationship Id="rId211" Type="http://schemas.openxmlformats.org/officeDocument/2006/relationships/image" Target="../media/image397.png"/><Relationship Id="rId232" Type="http://schemas.openxmlformats.org/officeDocument/2006/relationships/customXml" Target="../ink/ink461.xml"/><Relationship Id="rId253" Type="http://schemas.openxmlformats.org/officeDocument/2006/relationships/image" Target="../media/image418.png"/><Relationship Id="rId274" Type="http://schemas.openxmlformats.org/officeDocument/2006/relationships/customXml" Target="../ink/ink482.xml"/><Relationship Id="rId27" Type="http://schemas.openxmlformats.org/officeDocument/2006/relationships/image" Target="../media/image307.png"/><Relationship Id="rId48" Type="http://schemas.openxmlformats.org/officeDocument/2006/relationships/customXml" Target="../ink/ink369.xml"/><Relationship Id="rId69" Type="http://schemas.openxmlformats.org/officeDocument/2006/relationships/image" Target="../media/image328.png"/><Relationship Id="rId113" Type="http://schemas.openxmlformats.org/officeDocument/2006/relationships/image" Target="../media/image348.png"/><Relationship Id="rId134" Type="http://schemas.openxmlformats.org/officeDocument/2006/relationships/customXml" Target="../ink/ink412.xml"/><Relationship Id="rId80" Type="http://schemas.openxmlformats.org/officeDocument/2006/relationships/customXml" Target="../ink/ink385.xml"/><Relationship Id="rId155" Type="http://schemas.openxmlformats.org/officeDocument/2006/relationships/image" Target="../media/image369.png"/><Relationship Id="rId176" Type="http://schemas.openxmlformats.org/officeDocument/2006/relationships/customXml" Target="../ink/ink433.xml"/><Relationship Id="rId197" Type="http://schemas.openxmlformats.org/officeDocument/2006/relationships/image" Target="../media/image390.png"/><Relationship Id="rId201" Type="http://schemas.openxmlformats.org/officeDocument/2006/relationships/image" Target="../media/image392.png"/><Relationship Id="rId222" Type="http://schemas.openxmlformats.org/officeDocument/2006/relationships/customXml" Target="../ink/ink456.xml"/><Relationship Id="rId243" Type="http://schemas.openxmlformats.org/officeDocument/2006/relationships/image" Target="../media/image413.png"/><Relationship Id="rId264" Type="http://schemas.openxmlformats.org/officeDocument/2006/relationships/customXml" Target="../ink/ink477.xml"/><Relationship Id="rId17" Type="http://schemas.openxmlformats.org/officeDocument/2006/relationships/image" Target="../media/image302.png"/><Relationship Id="rId38" Type="http://schemas.openxmlformats.org/officeDocument/2006/relationships/customXml" Target="../ink/ink364.xml"/><Relationship Id="rId59" Type="http://schemas.openxmlformats.org/officeDocument/2006/relationships/image" Target="../media/image323.png"/><Relationship Id="rId103" Type="http://schemas.openxmlformats.org/officeDocument/2006/relationships/image" Target="../media/image343.png"/><Relationship Id="rId124" Type="http://schemas.openxmlformats.org/officeDocument/2006/relationships/customXml" Target="../ink/ink407.xml"/><Relationship Id="rId70" Type="http://schemas.openxmlformats.org/officeDocument/2006/relationships/customXml" Target="../ink/ink380.xml"/><Relationship Id="rId91" Type="http://schemas.openxmlformats.org/officeDocument/2006/relationships/image" Target="../media/image337.png"/><Relationship Id="rId145" Type="http://schemas.openxmlformats.org/officeDocument/2006/relationships/image" Target="../media/image364.png"/><Relationship Id="rId166" Type="http://schemas.openxmlformats.org/officeDocument/2006/relationships/customXml" Target="../ink/ink428.xml"/><Relationship Id="rId187" Type="http://schemas.openxmlformats.org/officeDocument/2006/relationships/image" Target="../media/image385.png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451.xml"/><Relationship Id="rId233" Type="http://schemas.openxmlformats.org/officeDocument/2006/relationships/image" Target="../media/image408.png"/><Relationship Id="rId254" Type="http://schemas.openxmlformats.org/officeDocument/2006/relationships/customXml" Target="../ink/ink472.xml"/><Relationship Id="rId28" Type="http://schemas.openxmlformats.org/officeDocument/2006/relationships/customXml" Target="../ink/ink359.xml"/><Relationship Id="rId49" Type="http://schemas.openxmlformats.org/officeDocument/2006/relationships/image" Target="../media/image318.png"/><Relationship Id="rId114" Type="http://schemas.openxmlformats.org/officeDocument/2006/relationships/customXml" Target="../ink/ink402.xml"/><Relationship Id="rId275" Type="http://schemas.openxmlformats.org/officeDocument/2006/relationships/image" Target="../media/image429.png"/><Relationship Id="rId60" Type="http://schemas.openxmlformats.org/officeDocument/2006/relationships/customXml" Target="../ink/ink375.xml"/><Relationship Id="rId81" Type="http://schemas.openxmlformats.org/officeDocument/2006/relationships/image" Target="../media/image332.png"/><Relationship Id="rId135" Type="http://schemas.openxmlformats.org/officeDocument/2006/relationships/image" Target="../media/image359.png"/><Relationship Id="rId156" Type="http://schemas.openxmlformats.org/officeDocument/2006/relationships/customXml" Target="../ink/ink423.xml"/><Relationship Id="rId177" Type="http://schemas.openxmlformats.org/officeDocument/2006/relationships/image" Target="../media/image380.png"/><Relationship Id="rId198" Type="http://schemas.openxmlformats.org/officeDocument/2006/relationships/customXml" Target="../ink/ink444.xml"/><Relationship Id="rId202" Type="http://schemas.openxmlformats.org/officeDocument/2006/relationships/customXml" Target="../ink/ink446.xml"/><Relationship Id="rId223" Type="http://schemas.openxmlformats.org/officeDocument/2006/relationships/image" Target="../media/image403.png"/><Relationship Id="rId244" Type="http://schemas.openxmlformats.org/officeDocument/2006/relationships/customXml" Target="../ink/ink467.xml"/><Relationship Id="rId18" Type="http://schemas.openxmlformats.org/officeDocument/2006/relationships/customXml" Target="../ink/ink354.xml"/><Relationship Id="rId39" Type="http://schemas.openxmlformats.org/officeDocument/2006/relationships/image" Target="../media/image313.png"/><Relationship Id="rId265" Type="http://schemas.openxmlformats.org/officeDocument/2006/relationships/image" Target="../media/image424.png"/><Relationship Id="rId50" Type="http://schemas.openxmlformats.org/officeDocument/2006/relationships/customXml" Target="../ink/ink370.xml"/><Relationship Id="rId104" Type="http://schemas.openxmlformats.org/officeDocument/2006/relationships/customXml" Target="../ink/ink397.xml"/><Relationship Id="rId125" Type="http://schemas.openxmlformats.org/officeDocument/2006/relationships/image" Target="../media/image354.png"/><Relationship Id="rId146" Type="http://schemas.openxmlformats.org/officeDocument/2006/relationships/customXml" Target="../ink/ink418.xml"/><Relationship Id="rId167" Type="http://schemas.openxmlformats.org/officeDocument/2006/relationships/image" Target="../media/image375.png"/><Relationship Id="rId188" Type="http://schemas.openxmlformats.org/officeDocument/2006/relationships/customXml" Target="../ink/ink439.xml"/><Relationship Id="rId71" Type="http://schemas.openxmlformats.org/officeDocument/2006/relationships/image" Target="../media/image294.png"/><Relationship Id="rId92" Type="http://schemas.openxmlformats.org/officeDocument/2006/relationships/customXml" Target="../ink/ink391.xml"/><Relationship Id="rId213" Type="http://schemas.openxmlformats.org/officeDocument/2006/relationships/image" Target="../media/image398.png"/><Relationship Id="rId234" Type="http://schemas.openxmlformats.org/officeDocument/2006/relationships/customXml" Target="../ink/ink462.xml"/><Relationship Id="rId2" Type="http://schemas.openxmlformats.org/officeDocument/2006/relationships/image" Target="../media/image239.jpg"/><Relationship Id="rId29" Type="http://schemas.openxmlformats.org/officeDocument/2006/relationships/image" Target="../media/image308.png"/><Relationship Id="rId255" Type="http://schemas.openxmlformats.org/officeDocument/2006/relationships/image" Target="../media/image419.png"/><Relationship Id="rId276" Type="http://schemas.openxmlformats.org/officeDocument/2006/relationships/customXml" Target="../ink/ink483.xml"/><Relationship Id="rId40" Type="http://schemas.openxmlformats.org/officeDocument/2006/relationships/customXml" Target="../ink/ink365.xml"/><Relationship Id="rId115" Type="http://schemas.openxmlformats.org/officeDocument/2006/relationships/image" Target="../media/image349.png"/><Relationship Id="rId136" Type="http://schemas.openxmlformats.org/officeDocument/2006/relationships/customXml" Target="../ink/ink413.xml"/><Relationship Id="rId157" Type="http://schemas.openxmlformats.org/officeDocument/2006/relationships/image" Target="../media/image370.png"/><Relationship Id="rId178" Type="http://schemas.openxmlformats.org/officeDocument/2006/relationships/customXml" Target="../ink/ink434.xml"/><Relationship Id="rId61" Type="http://schemas.openxmlformats.org/officeDocument/2006/relationships/image" Target="../media/image324.png"/><Relationship Id="rId82" Type="http://schemas.openxmlformats.org/officeDocument/2006/relationships/customXml" Target="../ink/ink386.xml"/><Relationship Id="rId199" Type="http://schemas.openxmlformats.org/officeDocument/2006/relationships/image" Target="../media/image391.png"/><Relationship Id="rId203" Type="http://schemas.openxmlformats.org/officeDocument/2006/relationships/image" Target="../media/image393.png"/><Relationship Id="rId19" Type="http://schemas.openxmlformats.org/officeDocument/2006/relationships/image" Target="../media/image303.png"/><Relationship Id="rId224" Type="http://schemas.openxmlformats.org/officeDocument/2006/relationships/customXml" Target="../ink/ink457.xml"/><Relationship Id="rId245" Type="http://schemas.openxmlformats.org/officeDocument/2006/relationships/image" Target="../media/image414.png"/><Relationship Id="rId266" Type="http://schemas.openxmlformats.org/officeDocument/2006/relationships/customXml" Target="../ink/ink478.xml"/><Relationship Id="rId30" Type="http://schemas.openxmlformats.org/officeDocument/2006/relationships/customXml" Target="../ink/ink360.xml"/><Relationship Id="rId105" Type="http://schemas.openxmlformats.org/officeDocument/2006/relationships/image" Target="../media/image344.png"/><Relationship Id="rId126" Type="http://schemas.openxmlformats.org/officeDocument/2006/relationships/customXml" Target="../ink/ink408.xml"/><Relationship Id="rId147" Type="http://schemas.openxmlformats.org/officeDocument/2006/relationships/image" Target="../media/image365.png"/><Relationship Id="rId168" Type="http://schemas.openxmlformats.org/officeDocument/2006/relationships/customXml" Target="../ink/ink429.xml"/><Relationship Id="rId51" Type="http://schemas.openxmlformats.org/officeDocument/2006/relationships/image" Target="../media/image319.png"/><Relationship Id="rId72" Type="http://schemas.openxmlformats.org/officeDocument/2006/relationships/customXml" Target="../ink/ink381.xml"/><Relationship Id="rId93" Type="http://schemas.openxmlformats.org/officeDocument/2006/relationships/image" Target="../media/image338.png"/><Relationship Id="rId189" Type="http://schemas.openxmlformats.org/officeDocument/2006/relationships/image" Target="../media/image386.png"/><Relationship Id="rId3" Type="http://schemas.openxmlformats.org/officeDocument/2006/relationships/image" Target="../media/image240.jpg"/><Relationship Id="rId214" Type="http://schemas.openxmlformats.org/officeDocument/2006/relationships/customXml" Target="../ink/ink452.xml"/><Relationship Id="rId235" Type="http://schemas.openxmlformats.org/officeDocument/2006/relationships/image" Target="../media/image409.png"/><Relationship Id="rId256" Type="http://schemas.openxmlformats.org/officeDocument/2006/relationships/customXml" Target="../ink/ink473.xml"/><Relationship Id="rId277" Type="http://schemas.openxmlformats.org/officeDocument/2006/relationships/image" Target="../media/image430.png"/><Relationship Id="rId116" Type="http://schemas.openxmlformats.org/officeDocument/2006/relationships/customXml" Target="../ink/ink403.xml"/><Relationship Id="rId137" Type="http://schemas.openxmlformats.org/officeDocument/2006/relationships/image" Target="../media/image360.png"/><Relationship Id="rId158" Type="http://schemas.openxmlformats.org/officeDocument/2006/relationships/customXml" Target="../ink/ink424.xml"/><Relationship Id="rId20" Type="http://schemas.openxmlformats.org/officeDocument/2006/relationships/customXml" Target="../ink/ink355.xml"/><Relationship Id="rId41" Type="http://schemas.openxmlformats.org/officeDocument/2006/relationships/image" Target="../media/image314.png"/><Relationship Id="rId62" Type="http://schemas.openxmlformats.org/officeDocument/2006/relationships/customXml" Target="../ink/ink376.xml"/><Relationship Id="rId83" Type="http://schemas.openxmlformats.org/officeDocument/2006/relationships/image" Target="../media/image333.png"/><Relationship Id="rId179" Type="http://schemas.openxmlformats.org/officeDocument/2006/relationships/image" Target="../media/image381.png"/><Relationship Id="rId190" Type="http://schemas.openxmlformats.org/officeDocument/2006/relationships/customXml" Target="../ink/ink440.xml"/><Relationship Id="rId204" Type="http://schemas.openxmlformats.org/officeDocument/2006/relationships/customXml" Target="../ink/ink447.xml"/><Relationship Id="rId225" Type="http://schemas.openxmlformats.org/officeDocument/2006/relationships/image" Target="../media/image404.png"/><Relationship Id="rId246" Type="http://schemas.openxmlformats.org/officeDocument/2006/relationships/customXml" Target="../ink/ink468.xml"/><Relationship Id="rId267" Type="http://schemas.openxmlformats.org/officeDocument/2006/relationships/image" Target="../media/image425.png"/><Relationship Id="rId106" Type="http://schemas.openxmlformats.org/officeDocument/2006/relationships/customXml" Target="../ink/ink398.xml"/><Relationship Id="rId127" Type="http://schemas.openxmlformats.org/officeDocument/2006/relationships/image" Target="../media/image355.png"/><Relationship Id="rId10" Type="http://schemas.openxmlformats.org/officeDocument/2006/relationships/customXml" Target="../ink/ink350.xml"/><Relationship Id="rId31" Type="http://schemas.openxmlformats.org/officeDocument/2006/relationships/image" Target="../media/image309.png"/><Relationship Id="rId52" Type="http://schemas.openxmlformats.org/officeDocument/2006/relationships/customXml" Target="../ink/ink371.xml"/><Relationship Id="rId73" Type="http://schemas.openxmlformats.org/officeDocument/2006/relationships/image" Target="../media/image295.png"/><Relationship Id="rId94" Type="http://schemas.openxmlformats.org/officeDocument/2006/relationships/customXml" Target="../ink/ink392.xml"/><Relationship Id="rId148" Type="http://schemas.openxmlformats.org/officeDocument/2006/relationships/customXml" Target="../ink/ink419.xml"/><Relationship Id="rId169" Type="http://schemas.openxmlformats.org/officeDocument/2006/relationships/image" Target="../media/image376.png"/><Relationship Id="rId4" Type="http://schemas.openxmlformats.org/officeDocument/2006/relationships/customXml" Target="../ink/ink347.xml"/><Relationship Id="rId180" Type="http://schemas.openxmlformats.org/officeDocument/2006/relationships/customXml" Target="../ink/ink435.xml"/><Relationship Id="rId215" Type="http://schemas.openxmlformats.org/officeDocument/2006/relationships/image" Target="../media/image399.png"/><Relationship Id="rId236" Type="http://schemas.openxmlformats.org/officeDocument/2006/relationships/customXml" Target="../ink/ink463.xml"/><Relationship Id="rId257" Type="http://schemas.openxmlformats.org/officeDocument/2006/relationships/image" Target="../media/image420.png"/><Relationship Id="rId278" Type="http://schemas.openxmlformats.org/officeDocument/2006/relationships/customXml" Target="../ink/ink484.xml"/><Relationship Id="rId42" Type="http://schemas.openxmlformats.org/officeDocument/2006/relationships/customXml" Target="../ink/ink366.xml"/><Relationship Id="rId84" Type="http://schemas.openxmlformats.org/officeDocument/2006/relationships/customXml" Target="../ink/ink387.xml"/><Relationship Id="rId138" Type="http://schemas.openxmlformats.org/officeDocument/2006/relationships/customXml" Target="../ink/ink414.xml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247" Type="http://schemas.openxmlformats.org/officeDocument/2006/relationships/image" Target="../media/image415.png"/><Relationship Id="rId107" Type="http://schemas.openxmlformats.org/officeDocument/2006/relationships/image" Target="../media/image345.png"/><Relationship Id="rId11" Type="http://schemas.openxmlformats.org/officeDocument/2006/relationships/image" Target="../media/image299.png"/><Relationship Id="rId53" Type="http://schemas.openxmlformats.org/officeDocument/2006/relationships/image" Target="../media/image320.png"/><Relationship Id="rId149" Type="http://schemas.openxmlformats.org/officeDocument/2006/relationships/image" Target="../media/image366.png"/><Relationship Id="rId95" Type="http://schemas.openxmlformats.org/officeDocument/2006/relationships/image" Target="../media/image339.png"/><Relationship Id="rId160" Type="http://schemas.openxmlformats.org/officeDocument/2006/relationships/customXml" Target="../ink/ink425.xml"/><Relationship Id="rId216" Type="http://schemas.openxmlformats.org/officeDocument/2006/relationships/customXml" Target="../ink/ink453.xml"/><Relationship Id="rId258" Type="http://schemas.openxmlformats.org/officeDocument/2006/relationships/customXml" Target="../ink/ink47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3.xml"/><Relationship Id="rId21" Type="http://schemas.openxmlformats.org/officeDocument/2006/relationships/customXml" Target="../ink/ink495.xml"/><Relationship Id="rId324" Type="http://schemas.openxmlformats.org/officeDocument/2006/relationships/image" Target="../media/image489.png"/><Relationship Id="rId531" Type="http://schemas.openxmlformats.org/officeDocument/2006/relationships/customXml" Target="../ink/ink750.xml"/><Relationship Id="rId170" Type="http://schemas.openxmlformats.org/officeDocument/2006/relationships/image" Target="../media/image4120.png"/><Relationship Id="rId268" Type="http://schemas.openxmlformats.org/officeDocument/2006/relationships/image" Target="../media/image461.png"/><Relationship Id="rId475" Type="http://schemas.openxmlformats.org/officeDocument/2006/relationships/customXml" Target="../ink/ink722.xml"/><Relationship Id="rId32" Type="http://schemas.openxmlformats.org/officeDocument/2006/relationships/image" Target="../media/image3430.png"/><Relationship Id="rId128" Type="http://schemas.openxmlformats.org/officeDocument/2006/relationships/image" Target="../media/image3910.png"/><Relationship Id="rId335" Type="http://schemas.openxmlformats.org/officeDocument/2006/relationships/customXml" Target="../ink/ink652.xml"/><Relationship Id="rId5" Type="http://schemas.openxmlformats.org/officeDocument/2006/relationships/customXml" Target="../ink/ink487.xml"/><Relationship Id="rId181" Type="http://schemas.openxmlformats.org/officeDocument/2006/relationships/customXml" Target="../ink/ink575.xml"/><Relationship Id="rId237" Type="http://schemas.openxmlformats.org/officeDocument/2006/relationships/customXml" Target="../ink/ink603.xml"/><Relationship Id="rId402" Type="http://schemas.openxmlformats.org/officeDocument/2006/relationships/image" Target="../media/image528.png"/><Relationship Id="rId279" Type="http://schemas.openxmlformats.org/officeDocument/2006/relationships/customXml" Target="../ink/ink624.xml"/><Relationship Id="rId444" Type="http://schemas.openxmlformats.org/officeDocument/2006/relationships/image" Target="../media/image549.png"/><Relationship Id="rId486" Type="http://schemas.openxmlformats.org/officeDocument/2006/relationships/image" Target="../media/image570.png"/><Relationship Id="rId43" Type="http://schemas.openxmlformats.org/officeDocument/2006/relationships/customXml" Target="../ink/ink506.xml"/><Relationship Id="rId139" Type="http://schemas.openxmlformats.org/officeDocument/2006/relationships/customXml" Target="../ink/ink554.xml"/><Relationship Id="rId290" Type="http://schemas.openxmlformats.org/officeDocument/2006/relationships/image" Target="../media/image472.png"/><Relationship Id="rId304" Type="http://schemas.openxmlformats.org/officeDocument/2006/relationships/image" Target="../media/image479.png"/><Relationship Id="rId346" Type="http://schemas.openxmlformats.org/officeDocument/2006/relationships/image" Target="../media/image500.png"/><Relationship Id="rId388" Type="http://schemas.openxmlformats.org/officeDocument/2006/relationships/image" Target="../media/image521.png"/><Relationship Id="rId511" Type="http://schemas.openxmlformats.org/officeDocument/2006/relationships/customXml" Target="../ink/ink740.xml"/><Relationship Id="rId85" Type="http://schemas.openxmlformats.org/officeDocument/2006/relationships/customXml" Target="../ink/ink527.xml"/><Relationship Id="rId150" Type="http://schemas.openxmlformats.org/officeDocument/2006/relationships/image" Target="../media/image4020.png"/><Relationship Id="rId192" Type="http://schemas.openxmlformats.org/officeDocument/2006/relationships/image" Target="../media/image4230.png"/><Relationship Id="rId206" Type="http://schemas.openxmlformats.org/officeDocument/2006/relationships/image" Target="../media/image4300.png"/><Relationship Id="rId413" Type="http://schemas.openxmlformats.org/officeDocument/2006/relationships/customXml" Target="../ink/ink691.xml"/><Relationship Id="rId248" Type="http://schemas.openxmlformats.org/officeDocument/2006/relationships/image" Target="../media/image451.png"/><Relationship Id="rId455" Type="http://schemas.openxmlformats.org/officeDocument/2006/relationships/customXml" Target="../ink/ink712.xml"/><Relationship Id="rId497" Type="http://schemas.openxmlformats.org/officeDocument/2006/relationships/customXml" Target="../ink/ink733.xml"/><Relationship Id="rId12" Type="http://schemas.openxmlformats.org/officeDocument/2006/relationships/image" Target="../media/image3330.png"/><Relationship Id="rId108" Type="http://schemas.openxmlformats.org/officeDocument/2006/relationships/image" Target="../media/image3810.png"/><Relationship Id="rId315" Type="http://schemas.openxmlformats.org/officeDocument/2006/relationships/customXml" Target="../ink/ink642.xml"/><Relationship Id="rId357" Type="http://schemas.openxmlformats.org/officeDocument/2006/relationships/customXml" Target="../ink/ink663.xml"/><Relationship Id="rId522" Type="http://schemas.openxmlformats.org/officeDocument/2006/relationships/image" Target="../media/image588.png"/><Relationship Id="rId54" Type="http://schemas.openxmlformats.org/officeDocument/2006/relationships/image" Target="../media/image3540.png"/><Relationship Id="rId96" Type="http://schemas.openxmlformats.org/officeDocument/2006/relationships/image" Target="../media/image3750.png"/><Relationship Id="rId161" Type="http://schemas.openxmlformats.org/officeDocument/2006/relationships/customXml" Target="../ink/ink565.xml"/><Relationship Id="rId217" Type="http://schemas.openxmlformats.org/officeDocument/2006/relationships/customXml" Target="../ink/ink593.xml"/><Relationship Id="rId399" Type="http://schemas.openxmlformats.org/officeDocument/2006/relationships/customXml" Target="../ink/ink684.xml"/><Relationship Id="rId259" Type="http://schemas.openxmlformats.org/officeDocument/2006/relationships/customXml" Target="../ink/ink614.xml"/><Relationship Id="rId424" Type="http://schemas.openxmlformats.org/officeDocument/2006/relationships/image" Target="../media/image539.png"/><Relationship Id="rId466" Type="http://schemas.openxmlformats.org/officeDocument/2006/relationships/image" Target="../media/image560.png"/><Relationship Id="rId23" Type="http://schemas.openxmlformats.org/officeDocument/2006/relationships/customXml" Target="../ink/ink496.xml"/><Relationship Id="rId119" Type="http://schemas.openxmlformats.org/officeDocument/2006/relationships/customXml" Target="../ink/ink544.xml"/><Relationship Id="rId270" Type="http://schemas.openxmlformats.org/officeDocument/2006/relationships/image" Target="../media/image462.png"/><Relationship Id="rId326" Type="http://schemas.openxmlformats.org/officeDocument/2006/relationships/image" Target="../media/image490.png"/><Relationship Id="rId65" Type="http://schemas.openxmlformats.org/officeDocument/2006/relationships/customXml" Target="../ink/ink517.xml"/><Relationship Id="rId130" Type="http://schemas.openxmlformats.org/officeDocument/2006/relationships/image" Target="../media/image3920.png"/><Relationship Id="rId368" Type="http://schemas.openxmlformats.org/officeDocument/2006/relationships/image" Target="../media/image511.png"/><Relationship Id="rId172" Type="http://schemas.openxmlformats.org/officeDocument/2006/relationships/image" Target="../media/image4130.png"/><Relationship Id="rId228" Type="http://schemas.openxmlformats.org/officeDocument/2006/relationships/image" Target="../media/image441.png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281" Type="http://schemas.openxmlformats.org/officeDocument/2006/relationships/customXml" Target="../ink/ink625.xml"/><Relationship Id="rId337" Type="http://schemas.openxmlformats.org/officeDocument/2006/relationships/customXml" Target="../ink/ink653.xml"/><Relationship Id="rId502" Type="http://schemas.openxmlformats.org/officeDocument/2006/relationships/image" Target="../media/image578.png"/><Relationship Id="rId34" Type="http://schemas.openxmlformats.org/officeDocument/2006/relationships/image" Target="../media/image3440.png"/><Relationship Id="rId76" Type="http://schemas.openxmlformats.org/officeDocument/2006/relationships/image" Target="../media/image3650.png"/><Relationship Id="rId141" Type="http://schemas.openxmlformats.org/officeDocument/2006/relationships/customXml" Target="../ink/ink555.xml"/><Relationship Id="rId379" Type="http://schemas.openxmlformats.org/officeDocument/2006/relationships/customXml" Target="../ink/ink674.xml"/><Relationship Id="rId7" Type="http://schemas.openxmlformats.org/officeDocument/2006/relationships/customXml" Target="../ink/ink488.xml"/><Relationship Id="rId183" Type="http://schemas.openxmlformats.org/officeDocument/2006/relationships/customXml" Target="../ink/ink576.xml"/><Relationship Id="rId239" Type="http://schemas.openxmlformats.org/officeDocument/2006/relationships/customXml" Target="../ink/ink604.xml"/><Relationship Id="rId390" Type="http://schemas.openxmlformats.org/officeDocument/2006/relationships/image" Target="../media/image522.png"/><Relationship Id="rId404" Type="http://schemas.openxmlformats.org/officeDocument/2006/relationships/image" Target="../media/image529.png"/><Relationship Id="rId446" Type="http://schemas.openxmlformats.org/officeDocument/2006/relationships/image" Target="../media/image550.png"/><Relationship Id="rId250" Type="http://schemas.openxmlformats.org/officeDocument/2006/relationships/image" Target="../media/image452.png"/><Relationship Id="rId292" Type="http://schemas.openxmlformats.org/officeDocument/2006/relationships/image" Target="../media/image473.png"/><Relationship Id="rId306" Type="http://schemas.openxmlformats.org/officeDocument/2006/relationships/image" Target="../media/image480.png"/><Relationship Id="rId488" Type="http://schemas.openxmlformats.org/officeDocument/2006/relationships/image" Target="../media/image571.png"/><Relationship Id="rId45" Type="http://schemas.openxmlformats.org/officeDocument/2006/relationships/customXml" Target="../ink/ink507.xml"/><Relationship Id="rId87" Type="http://schemas.openxmlformats.org/officeDocument/2006/relationships/customXml" Target="../ink/ink528.xml"/><Relationship Id="rId110" Type="http://schemas.openxmlformats.org/officeDocument/2006/relationships/image" Target="../media/image3820.png"/><Relationship Id="rId348" Type="http://schemas.openxmlformats.org/officeDocument/2006/relationships/image" Target="../media/image501.png"/><Relationship Id="rId513" Type="http://schemas.openxmlformats.org/officeDocument/2006/relationships/customXml" Target="../ink/ink741.xml"/><Relationship Id="rId152" Type="http://schemas.openxmlformats.org/officeDocument/2006/relationships/image" Target="../media/image4030.png"/><Relationship Id="rId194" Type="http://schemas.openxmlformats.org/officeDocument/2006/relationships/image" Target="../media/image4240.png"/><Relationship Id="rId208" Type="http://schemas.openxmlformats.org/officeDocument/2006/relationships/image" Target="../media/image4310.png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261" Type="http://schemas.openxmlformats.org/officeDocument/2006/relationships/customXml" Target="../ink/ink615.xml"/><Relationship Id="rId499" Type="http://schemas.openxmlformats.org/officeDocument/2006/relationships/customXml" Target="../ink/ink734.xml"/><Relationship Id="rId14" Type="http://schemas.openxmlformats.org/officeDocument/2006/relationships/image" Target="../media/image3340.png"/><Relationship Id="rId56" Type="http://schemas.openxmlformats.org/officeDocument/2006/relationships/image" Target="../media/image3550.png"/><Relationship Id="rId317" Type="http://schemas.openxmlformats.org/officeDocument/2006/relationships/customXml" Target="../ink/ink643.xml"/><Relationship Id="rId359" Type="http://schemas.openxmlformats.org/officeDocument/2006/relationships/customXml" Target="../ink/ink664.xml"/><Relationship Id="rId524" Type="http://schemas.openxmlformats.org/officeDocument/2006/relationships/image" Target="../media/image589.png"/><Relationship Id="rId98" Type="http://schemas.openxmlformats.org/officeDocument/2006/relationships/image" Target="../media/image3760.png"/><Relationship Id="rId121" Type="http://schemas.openxmlformats.org/officeDocument/2006/relationships/customXml" Target="../ink/ink545.xml"/><Relationship Id="rId163" Type="http://schemas.openxmlformats.org/officeDocument/2006/relationships/customXml" Target="../ink/ink566.xml"/><Relationship Id="rId219" Type="http://schemas.openxmlformats.org/officeDocument/2006/relationships/customXml" Target="../ink/ink594.xml"/><Relationship Id="rId370" Type="http://schemas.openxmlformats.org/officeDocument/2006/relationships/image" Target="../media/image512.png"/><Relationship Id="rId426" Type="http://schemas.openxmlformats.org/officeDocument/2006/relationships/image" Target="../media/image540.png"/><Relationship Id="rId230" Type="http://schemas.openxmlformats.org/officeDocument/2006/relationships/image" Target="../media/image442.png"/><Relationship Id="rId468" Type="http://schemas.openxmlformats.org/officeDocument/2006/relationships/image" Target="../media/image561.png"/><Relationship Id="rId25" Type="http://schemas.openxmlformats.org/officeDocument/2006/relationships/customXml" Target="../ink/ink497.xml"/><Relationship Id="rId67" Type="http://schemas.openxmlformats.org/officeDocument/2006/relationships/customXml" Target="../ink/ink518.xml"/><Relationship Id="rId272" Type="http://schemas.openxmlformats.org/officeDocument/2006/relationships/image" Target="../media/image463.png"/><Relationship Id="rId328" Type="http://schemas.openxmlformats.org/officeDocument/2006/relationships/image" Target="../media/image491.png"/><Relationship Id="rId132" Type="http://schemas.openxmlformats.org/officeDocument/2006/relationships/image" Target="../media/image3930.png"/><Relationship Id="rId174" Type="http://schemas.openxmlformats.org/officeDocument/2006/relationships/image" Target="../media/image4140.png"/><Relationship Id="rId381" Type="http://schemas.openxmlformats.org/officeDocument/2006/relationships/customXml" Target="../ink/ink675.xml"/><Relationship Id="rId241" Type="http://schemas.openxmlformats.org/officeDocument/2006/relationships/customXml" Target="../ink/ink605.xml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36" Type="http://schemas.openxmlformats.org/officeDocument/2006/relationships/image" Target="../media/image3450.png"/><Relationship Id="rId283" Type="http://schemas.openxmlformats.org/officeDocument/2006/relationships/customXml" Target="../ink/ink626.xml"/><Relationship Id="rId339" Type="http://schemas.openxmlformats.org/officeDocument/2006/relationships/customXml" Target="../ink/ink654.xml"/><Relationship Id="rId490" Type="http://schemas.openxmlformats.org/officeDocument/2006/relationships/image" Target="../media/image572.png"/><Relationship Id="rId504" Type="http://schemas.openxmlformats.org/officeDocument/2006/relationships/image" Target="../media/image579.png"/><Relationship Id="rId78" Type="http://schemas.openxmlformats.org/officeDocument/2006/relationships/image" Target="../media/image3660.png"/><Relationship Id="rId101" Type="http://schemas.openxmlformats.org/officeDocument/2006/relationships/customXml" Target="../ink/ink535.xml"/><Relationship Id="rId143" Type="http://schemas.openxmlformats.org/officeDocument/2006/relationships/customXml" Target="../ink/ink556.xml"/><Relationship Id="rId185" Type="http://schemas.openxmlformats.org/officeDocument/2006/relationships/customXml" Target="../ink/ink577.xml"/><Relationship Id="rId350" Type="http://schemas.openxmlformats.org/officeDocument/2006/relationships/image" Target="../media/image502.png"/><Relationship Id="rId406" Type="http://schemas.openxmlformats.org/officeDocument/2006/relationships/image" Target="../media/image530.png"/><Relationship Id="rId9" Type="http://schemas.openxmlformats.org/officeDocument/2006/relationships/customXml" Target="../ink/ink489.xml"/><Relationship Id="rId210" Type="http://schemas.openxmlformats.org/officeDocument/2006/relationships/image" Target="../media/image4320.png"/><Relationship Id="rId392" Type="http://schemas.openxmlformats.org/officeDocument/2006/relationships/image" Target="../media/image523.png"/><Relationship Id="rId448" Type="http://schemas.openxmlformats.org/officeDocument/2006/relationships/image" Target="../media/image551.png"/><Relationship Id="rId252" Type="http://schemas.openxmlformats.org/officeDocument/2006/relationships/image" Target="../media/image453.png"/><Relationship Id="rId294" Type="http://schemas.openxmlformats.org/officeDocument/2006/relationships/image" Target="../media/image474.png"/><Relationship Id="rId308" Type="http://schemas.openxmlformats.org/officeDocument/2006/relationships/image" Target="../media/image481.png"/><Relationship Id="rId515" Type="http://schemas.openxmlformats.org/officeDocument/2006/relationships/customXml" Target="../ink/ink742.xml"/><Relationship Id="rId47" Type="http://schemas.openxmlformats.org/officeDocument/2006/relationships/customXml" Target="../ink/ink508.xml"/><Relationship Id="rId89" Type="http://schemas.openxmlformats.org/officeDocument/2006/relationships/customXml" Target="../ink/ink529.xml"/><Relationship Id="rId112" Type="http://schemas.openxmlformats.org/officeDocument/2006/relationships/image" Target="../media/image3830.png"/><Relationship Id="rId154" Type="http://schemas.openxmlformats.org/officeDocument/2006/relationships/image" Target="../media/image4040.png"/><Relationship Id="rId361" Type="http://schemas.openxmlformats.org/officeDocument/2006/relationships/customXml" Target="../ink/ink665.xml"/><Relationship Id="rId196" Type="http://schemas.openxmlformats.org/officeDocument/2006/relationships/image" Target="../media/image4250.png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16" Type="http://schemas.openxmlformats.org/officeDocument/2006/relationships/image" Target="../media/image3350.png"/><Relationship Id="rId221" Type="http://schemas.openxmlformats.org/officeDocument/2006/relationships/customXml" Target="../ink/ink595.xml"/><Relationship Id="rId263" Type="http://schemas.openxmlformats.org/officeDocument/2006/relationships/customXml" Target="../ink/ink616.xml"/><Relationship Id="rId319" Type="http://schemas.openxmlformats.org/officeDocument/2006/relationships/customXml" Target="../ink/ink644.xml"/><Relationship Id="rId470" Type="http://schemas.openxmlformats.org/officeDocument/2006/relationships/image" Target="../media/image562.png"/><Relationship Id="rId526" Type="http://schemas.openxmlformats.org/officeDocument/2006/relationships/image" Target="../media/image590.png"/><Relationship Id="rId58" Type="http://schemas.openxmlformats.org/officeDocument/2006/relationships/image" Target="../media/image3560.png"/><Relationship Id="rId123" Type="http://schemas.openxmlformats.org/officeDocument/2006/relationships/customXml" Target="../ink/ink546.xml"/><Relationship Id="rId330" Type="http://schemas.openxmlformats.org/officeDocument/2006/relationships/image" Target="../media/image492.png"/><Relationship Id="rId165" Type="http://schemas.openxmlformats.org/officeDocument/2006/relationships/customXml" Target="../ink/ink567.xml"/><Relationship Id="rId372" Type="http://schemas.openxmlformats.org/officeDocument/2006/relationships/image" Target="../media/image513.png"/><Relationship Id="rId428" Type="http://schemas.openxmlformats.org/officeDocument/2006/relationships/image" Target="../media/image541.png"/><Relationship Id="rId232" Type="http://schemas.openxmlformats.org/officeDocument/2006/relationships/image" Target="../media/image443.png"/><Relationship Id="rId274" Type="http://schemas.openxmlformats.org/officeDocument/2006/relationships/image" Target="../media/image464.png"/><Relationship Id="rId481" Type="http://schemas.openxmlformats.org/officeDocument/2006/relationships/customXml" Target="../ink/ink725.xml"/><Relationship Id="rId27" Type="http://schemas.openxmlformats.org/officeDocument/2006/relationships/customXml" Target="../ink/ink498.xml"/><Relationship Id="rId69" Type="http://schemas.openxmlformats.org/officeDocument/2006/relationships/customXml" Target="../ink/ink519.xml"/><Relationship Id="rId134" Type="http://schemas.openxmlformats.org/officeDocument/2006/relationships/image" Target="../media/image3940.png"/><Relationship Id="rId80" Type="http://schemas.openxmlformats.org/officeDocument/2006/relationships/image" Target="../media/image3670.png"/><Relationship Id="rId176" Type="http://schemas.openxmlformats.org/officeDocument/2006/relationships/image" Target="../media/image4150.png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201" Type="http://schemas.openxmlformats.org/officeDocument/2006/relationships/customXml" Target="../ink/ink585.xml"/><Relationship Id="rId243" Type="http://schemas.openxmlformats.org/officeDocument/2006/relationships/customXml" Target="../ink/ink606.xml"/><Relationship Id="rId285" Type="http://schemas.openxmlformats.org/officeDocument/2006/relationships/customXml" Target="../ink/ink627.xml"/><Relationship Id="rId450" Type="http://schemas.openxmlformats.org/officeDocument/2006/relationships/image" Target="../media/image552.png"/><Relationship Id="rId506" Type="http://schemas.openxmlformats.org/officeDocument/2006/relationships/image" Target="../media/image580.png"/><Relationship Id="rId38" Type="http://schemas.openxmlformats.org/officeDocument/2006/relationships/image" Target="../media/image3460.png"/><Relationship Id="rId103" Type="http://schemas.openxmlformats.org/officeDocument/2006/relationships/customXml" Target="../ink/ink536.xml"/><Relationship Id="rId310" Type="http://schemas.openxmlformats.org/officeDocument/2006/relationships/image" Target="../media/image482.png"/><Relationship Id="rId492" Type="http://schemas.openxmlformats.org/officeDocument/2006/relationships/image" Target="../media/image573.png"/><Relationship Id="rId91" Type="http://schemas.openxmlformats.org/officeDocument/2006/relationships/customXml" Target="../ink/ink530.xml"/><Relationship Id="rId145" Type="http://schemas.openxmlformats.org/officeDocument/2006/relationships/customXml" Target="../ink/ink557.xml"/><Relationship Id="rId187" Type="http://schemas.openxmlformats.org/officeDocument/2006/relationships/customXml" Target="../ink/ink578.xml"/><Relationship Id="rId352" Type="http://schemas.openxmlformats.org/officeDocument/2006/relationships/image" Target="../media/image503.png"/><Relationship Id="rId394" Type="http://schemas.openxmlformats.org/officeDocument/2006/relationships/image" Target="../media/image524.png"/><Relationship Id="rId408" Type="http://schemas.openxmlformats.org/officeDocument/2006/relationships/image" Target="../media/image531.png"/><Relationship Id="rId212" Type="http://schemas.openxmlformats.org/officeDocument/2006/relationships/image" Target="../media/image433.png"/><Relationship Id="rId254" Type="http://schemas.openxmlformats.org/officeDocument/2006/relationships/image" Target="../media/image454.png"/><Relationship Id="rId49" Type="http://schemas.openxmlformats.org/officeDocument/2006/relationships/customXml" Target="../ink/ink509.xml"/><Relationship Id="rId114" Type="http://schemas.openxmlformats.org/officeDocument/2006/relationships/image" Target="../media/image3840.png"/><Relationship Id="rId296" Type="http://schemas.openxmlformats.org/officeDocument/2006/relationships/image" Target="../media/image475.png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60" Type="http://schemas.openxmlformats.org/officeDocument/2006/relationships/image" Target="../media/image3570.png"/><Relationship Id="rId156" Type="http://schemas.openxmlformats.org/officeDocument/2006/relationships/image" Target="../media/image4050.png"/><Relationship Id="rId198" Type="http://schemas.openxmlformats.org/officeDocument/2006/relationships/image" Target="../media/image4260.png"/><Relationship Id="rId321" Type="http://schemas.openxmlformats.org/officeDocument/2006/relationships/customXml" Target="../ink/ink645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223" Type="http://schemas.openxmlformats.org/officeDocument/2006/relationships/customXml" Target="../ink/ink596.xml"/><Relationship Id="rId430" Type="http://schemas.openxmlformats.org/officeDocument/2006/relationships/image" Target="../media/image542.png"/><Relationship Id="rId18" Type="http://schemas.openxmlformats.org/officeDocument/2006/relationships/image" Target="../media/image3360.png"/><Relationship Id="rId265" Type="http://schemas.openxmlformats.org/officeDocument/2006/relationships/customXml" Target="../ink/ink617.xml"/><Relationship Id="rId472" Type="http://schemas.openxmlformats.org/officeDocument/2006/relationships/image" Target="../media/image563.png"/><Relationship Id="rId528" Type="http://schemas.openxmlformats.org/officeDocument/2006/relationships/image" Target="../media/image591.png"/><Relationship Id="rId125" Type="http://schemas.openxmlformats.org/officeDocument/2006/relationships/customXml" Target="../ink/ink547.xml"/><Relationship Id="rId167" Type="http://schemas.openxmlformats.org/officeDocument/2006/relationships/customXml" Target="../ink/ink568.xml"/><Relationship Id="rId332" Type="http://schemas.openxmlformats.org/officeDocument/2006/relationships/image" Target="../media/image493.png"/><Relationship Id="rId374" Type="http://schemas.openxmlformats.org/officeDocument/2006/relationships/image" Target="../media/image514.png"/><Relationship Id="rId71" Type="http://schemas.openxmlformats.org/officeDocument/2006/relationships/customXml" Target="../ink/ink520.xml"/><Relationship Id="rId234" Type="http://schemas.openxmlformats.org/officeDocument/2006/relationships/image" Target="../media/image444.png"/><Relationship Id="rId2" Type="http://schemas.openxmlformats.org/officeDocument/2006/relationships/image" Target="../media/image239.jpg"/><Relationship Id="rId29" Type="http://schemas.openxmlformats.org/officeDocument/2006/relationships/customXml" Target="../ink/ink499.xml"/><Relationship Id="rId276" Type="http://schemas.openxmlformats.org/officeDocument/2006/relationships/image" Target="../media/image465.png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40" Type="http://schemas.openxmlformats.org/officeDocument/2006/relationships/image" Target="../media/image3470.png"/><Relationship Id="rId136" Type="http://schemas.openxmlformats.org/officeDocument/2006/relationships/image" Target="../media/image3950.png"/><Relationship Id="rId178" Type="http://schemas.openxmlformats.org/officeDocument/2006/relationships/image" Target="../media/image4160.png"/><Relationship Id="rId301" Type="http://schemas.openxmlformats.org/officeDocument/2006/relationships/customXml" Target="../ink/ink635.xml"/><Relationship Id="rId343" Type="http://schemas.openxmlformats.org/officeDocument/2006/relationships/customXml" Target="../ink/ink656.xml"/><Relationship Id="rId82" Type="http://schemas.openxmlformats.org/officeDocument/2006/relationships/image" Target="../media/image3680.png"/><Relationship Id="rId203" Type="http://schemas.openxmlformats.org/officeDocument/2006/relationships/customXml" Target="../ink/ink586.xml"/><Relationship Id="rId385" Type="http://schemas.openxmlformats.org/officeDocument/2006/relationships/customXml" Target="../ink/ink677.xml"/><Relationship Id="rId245" Type="http://schemas.openxmlformats.org/officeDocument/2006/relationships/customXml" Target="../ink/ink607.xml"/><Relationship Id="rId287" Type="http://schemas.openxmlformats.org/officeDocument/2006/relationships/customXml" Target="../ink/ink628.xml"/><Relationship Id="rId410" Type="http://schemas.openxmlformats.org/officeDocument/2006/relationships/image" Target="../media/image532.png"/><Relationship Id="rId452" Type="http://schemas.openxmlformats.org/officeDocument/2006/relationships/image" Target="../media/image553.png"/><Relationship Id="rId494" Type="http://schemas.openxmlformats.org/officeDocument/2006/relationships/image" Target="../media/image574.png"/><Relationship Id="rId508" Type="http://schemas.openxmlformats.org/officeDocument/2006/relationships/image" Target="../media/image581.png"/><Relationship Id="rId105" Type="http://schemas.openxmlformats.org/officeDocument/2006/relationships/customXml" Target="../ink/ink537.xml"/><Relationship Id="rId147" Type="http://schemas.openxmlformats.org/officeDocument/2006/relationships/customXml" Target="../ink/ink558.xml"/><Relationship Id="rId312" Type="http://schemas.openxmlformats.org/officeDocument/2006/relationships/image" Target="../media/image483.png"/><Relationship Id="rId354" Type="http://schemas.openxmlformats.org/officeDocument/2006/relationships/image" Target="../media/image504.png"/><Relationship Id="rId51" Type="http://schemas.openxmlformats.org/officeDocument/2006/relationships/customXml" Target="../ink/ink510.xml"/><Relationship Id="rId93" Type="http://schemas.openxmlformats.org/officeDocument/2006/relationships/customXml" Target="../ink/ink531.xml"/><Relationship Id="rId189" Type="http://schemas.openxmlformats.org/officeDocument/2006/relationships/customXml" Target="../ink/ink579.xml"/><Relationship Id="rId396" Type="http://schemas.openxmlformats.org/officeDocument/2006/relationships/image" Target="../media/image525.png"/><Relationship Id="rId214" Type="http://schemas.openxmlformats.org/officeDocument/2006/relationships/image" Target="../media/image434.png"/><Relationship Id="rId256" Type="http://schemas.openxmlformats.org/officeDocument/2006/relationships/image" Target="../media/image455.png"/><Relationship Id="rId298" Type="http://schemas.openxmlformats.org/officeDocument/2006/relationships/image" Target="../media/image476.png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116" Type="http://schemas.openxmlformats.org/officeDocument/2006/relationships/image" Target="../media/image3850.png"/><Relationship Id="rId158" Type="http://schemas.openxmlformats.org/officeDocument/2006/relationships/image" Target="../media/image4060.png"/><Relationship Id="rId323" Type="http://schemas.openxmlformats.org/officeDocument/2006/relationships/customXml" Target="../ink/ink646.xml"/><Relationship Id="rId530" Type="http://schemas.openxmlformats.org/officeDocument/2006/relationships/image" Target="../media/image592.png"/><Relationship Id="rId20" Type="http://schemas.openxmlformats.org/officeDocument/2006/relationships/image" Target="../media/image3370.png"/><Relationship Id="rId62" Type="http://schemas.openxmlformats.org/officeDocument/2006/relationships/image" Target="../media/image3580.png"/><Relationship Id="rId365" Type="http://schemas.openxmlformats.org/officeDocument/2006/relationships/customXml" Target="../ink/ink667.xml"/><Relationship Id="rId225" Type="http://schemas.openxmlformats.org/officeDocument/2006/relationships/customXml" Target="../ink/ink597.xml"/><Relationship Id="rId267" Type="http://schemas.openxmlformats.org/officeDocument/2006/relationships/customXml" Target="../ink/ink618.xml"/><Relationship Id="rId432" Type="http://schemas.openxmlformats.org/officeDocument/2006/relationships/image" Target="../media/image543.png"/><Relationship Id="rId474" Type="http://schemas.openxmlformats.org/officeDocument/2006/relationships/image" Target="../media/image564.png"/><Relationship Id="rId127" Type="http://schemas.openxmlformats.org/officeDocument/2006/relationships/customXml" Target="../ink/ink548.xml"/><Relationship Id="rId31" Type="http://schemas.openxmlformats.org/officeDocument/2006/relationships/customXml" Target="../ink/ink500.xml"/><Relationship Id="rId73" Type="http://schemas.openxmlformats.org/officeDocument/2006/relationships/customXml" Target="../ink/ink521.xml"/><Relationship Id="rId169" Type="http://schemas.openxmlformats.org/officeDocument/2006/relationships/customXml" Target="../ink/ink569.xml"/><Relationship Id="rId334" Type="http://schemas.openxmlformats.org/officeDocument/2006/relationships/image" Target="../media/image494.png"/><Relationship Id="rId376" Type="http://schemas.openxmlformats.org/officeDocument/2006/relationships/image" Target="../media/image515.png"/><Relationship Id="rId4" Type="http://schemas.openxmlformats.org/officeDocument/2006/relationships/image" Target="../media/image3290.png"/><Relationship Id="rId180" Type="http://schemas.openxmlformats.org/officeDocument/2006/relationships/image" Target="../media/image4170.png"/><Relationship Id="rId236" Type="http://schemas.openxmlformats.org/officeDocument/2006/relationships/image" Target="../media/image445.png"/><Relationship Id="rId278" Type="http://schemas.openxmlformats.org/officeDocument/2006/relationships/image" Target="../media/image466.png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303" Type="http://schemas.openxmlformats.org/officeDocument/2006/relationships/customXml" Target="../ink/ink636.xml"/><Relationship Id="rId485" Type="http://schemas.openxmlformats.org/officeDocument/2006/relationships/customXml" Target="../ink/ink727.xml"/><Relationship Id="rId42" Type="http://schemas.openxmlformats.org/officeDocument/2006/relationships/image" Target="../media/image3480.png"/><Relationship Id="rId84" Type="http://schemas.openxmlformats.org/officeDocument/2006/relationships/image" Target="../media/image3690.png"/><Relationship Id="rId138" Type="http://schemas.openxmlformats.org/officeDocument/2006/relationships/image" Target="../media/image3960.png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582.png"/><Relationship Id="rId191" Type="http://schemas.openxmlformats.org/officeDocument/2006/relationships/customXml" Target="../ink/ink580.xml"/><Relationship Id="rId205" Type="http://schemas.openxmlformats.org/officeDocument/2006/relationships/customXml" Target="../ink/ink587.xml"/><Relationship Id="rId247" Type="http://schemas.openxmlformats.org/officeDocument/2006/relationships/customXml" Target="../ink/ink608.xml"/><Relationship Id="rId412" Type="http://schemas.openxmlformats.org/officeDocument/2006/relationships/image" Target="../media/image533.png"/><Relationship Id="rId107" Type="http://schemas.openxmlformats.org/officeDocument/2006/relationships/customXml" Target="../ink/ink538.xml"/><Relationship Id="rId289" Type="http://schemas.openxmlformats.org/officeDocument/2006/relationships/customXml" Target="../ink/ink629.xml"/><Relationship Id="rId454" Type="http://schemas.openxmlformats.org/officeDocument/2006/relationships/image" Target="../media/image554.png"/><Relationship Id="rId496" Type="http://schemas.openxmlformats.org/officeDocument/2006/relationships/image" Target="../media/image575.png"/><Relationship Id="rId11" Type="http://schemas.openxmlformats.org/officeDocument/2006/relationships/customXml" Target="../ink/ink490.xml"/><Relationship Id="rId53" Type="http://schemas.openxmlformats.org/officeDocument/2006/relationships/customXml" Target="../ink/ink511.xml"/><Relationship Id="rId149" Type="http://schemas.openxmlformats.org/officeDocument/2006/relationships/customXml" Target="../ink/ink559.xml"/><Relationship Id="rId314" Type="http://schemas.openxmlformats.org/officeDocument/2006/relationships/image" Target="../media/image484.png"/><Relationship Id="rId356" Type="http://schemas.openxmlformats.org/officeDocument/2006/relationships/image" Target="../media/image505.png"/><Relationship Id="rId398" Type="http://schemas.openxmlformats.org/officeDocument/2006/relationships/image" Target="../media/image526.png"/><Relationship Id="rId521" Type="http://schemas.openxmlformats.org/officeDocument/2006/relationships/customXml" Target="../ink/ink745.xml"/><Relationship Id="rId95" Type="http://schemas.openxmlformats.org/officeDocument/2006/relationships/customXml" Target="../ink/ink532.xml"/><Relationship Id="rId160" Type="http://schemas.openxmlformats.org/officeDocument/2006/relationships/image" Target="../media/image4070.png"/><Relationship Id="rId216" Type="http://schemas.openxmlformats.org/officeDocument/2006/relationships/image" Target="../media/image435.png"/><Relationship Id="rId423" Type="http://schemas.openxmlformats.org/officeDocument/2006/relationships/customXml" Target="../ink/ink696.xml"/><Relationship Id="rId258" Type="http://schemas.openxmlformats.org/officeDocument/2006/relationships/image" Target="../media/image456.png"/><Relationship Id="rId465" Type="http://schemas.openxmlformats.org/officeDocument/2006/relationships/customXml" Target="../ink/ink717.xml"/><Relationship Id="rId22" Type="http://schemas.openxmlformats.org/officeDocument/2006/relationships/image" Target="../media/image3380.png"/><Relationship Id="rId64" Type="http://schemas.openxmlformats.org/officeDocument/2006/relationships/image" Target="../media/image3590.png"/><Relationship Id="rId118" Type="http://schemas.openxmlformats.org/officeDocument/2006/relationships/image" Target="../media/image3860.png"/><Relationship Id="rId325" Type="http://schemas.openxmlformats.org/officeDocument/2006/relationships/customXml" Target="../ink/ink647.xml"/><Relationship Id="rId367" Type="http://schemas.openxmlformats.org/officeDocument/2006/relationships/customXml" Target="../ink/ink668.xml"/><Relationship Id="rId532" Type="http://schemas.openxmlformats.org/officeDocument/2006/relationships/image" Target="../media/image593.png"/><Relationship Id="rId171" Type="http://schemas.openxmlformats.org/officeDocument/2006/relationships/customXml" Target="../ink/ink570.xml"/><Relationship Id="rId227" Type="http://schemas.openxmlformats.org/officeDocument/2006/relationships/customXml" Target="../ink/ink598.xml"/><Relationship Id="rId269" Type="http://schemas.openxmlformats.org/officeDocument/2006/relationships/customXml" Target="../ink/ink619.xml"/><Relationship Id="rId434" Type="http://schemas.openxmlformats.org/officeDocument/2006/relationships/image" Target="../media/image544.png"/><Relationship Id="rId476" Type="http://schemas.openxmlformats.org/officeDocument/2006/relationships/image" Target="../media/image565.png"/><Relationship Id="rId33" Type="http://schemas.openxmlformats.org/officeDocument/2006/relationships/customXml" Target="../ink/ink501.xml"/><Relationship Id="rId129" Type="http://schemas.openxmlformats.org/officeDocument/2006/relationships/customXml" Target="../ink/ink549.xml"/><Relationship Id="rId280" Type="http://schemas.openxmlformats.org/officeDocument/2006/relationships/image" Target="../media/image467.png"/><Relationship Id="rId336" Type="http://schemas.openxmlformats.org/officeDocument/2006/relationships/image" Target="../media/image495.png"/><Relationship Id="rId501" Type="http://schemas.openxmlformats.org/officeDocument/2006/relationships/customXml" Target="../ink/ink735.xml"/><Relationship Id="rId75" Type="http://schemas.openxmlformats.org/officeDocument/2006/relationships/customXml" Target="../ink/ink522.xml"/><Relationship Id="rId140" Type="http://schemas.openxmlformats.org/officeDocument/2006/relationships/image" Target="../media/image3970.png"/><Relationship Id="rId182" Type="http://schemas.openxmlformats.org/officeDocument/2006/relationships/image" Target="../media/image4180.png"/><Relationship Id="rId378" Type="http://schemas.openxmlformats.org/officeDocument/2006/relationships/image" Target="../media/image516.png"/><Relationship Id="rId403" Type="http://schemas.openxmlformats.org/officeDocument/2006/relationships/customXml" Target="../ink/ink686.xml"/><Relationship Id="rId6" Type="http://schemas.openxmlformats.org/officeDocument/2006/relationships/image" Target="../media/image3300.png"/><Relationship Id="rId238" Type="http://schemas.openxmlformats.org/officeDocument/2006/relationships/image" Target="../media/image446.png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291" Type="http://schemas.openxmlformats.org/officeDocument/2006/relationships/customXml" Target="../ink/ink630.xml"/><Relationship Id="rId305" Type="http://schemas.openxmlformats.org/officeDocument/2006/relationships/customXml" Target="../ink/ink637.xml"/><Relationship Id="rId347" Type="http://schemas.openxmlformats.org/officeDocument/2006/relationships/customXml" Target="../ink/ink658.xml"/><Relationship Id="rId512" Type="http://schemas.openxmlformats.org/officeDocument/2006/relationships/image" Target="../media/image583.png"/><Relationship Id="rId44" Type="http://schemas.openxmlformats.org/officeDocument/2006/relationships/image" Target="../media/image3490.png"/><Relationship Id="rId86" Type="http://schemas.openxmlformats.org/officeDocument/2006/relationships/image" Target="../media/image3700.png"/><Relationship Id="rId151" Type="http://schemas.openxmlformats.org/officeDocument/2006/relationships/customXml" Target="../ink/ink560.xml"/><Relationship Id="rId389" Type="http://schemas.openxmlformats.org/officeDocument/2006/relationships/customXml" Target="../ink/ink679.xml"/><Relationship Id="rId193" Type="http://schemas.openxmlformats.org/officeDocument/2006/relationships/customXml" Target="../ink/ink581.xml"/><Relationship Id="rId207" Type="http://schemas.openxmlformats.org/officeDocument/2006/relationships/customXml" Target="../ink/ink588.xml"/><Relationship Id="rId249" Type="http://schemas.openxmlformats.org/officeDocument/2006/relationships/customXml" Target="../ink/ink609.xml"/><Relationship Id="rId414" Type="http://schemas.openxmlformats.org/officeDocument/2006/relationships/image" Target="../media/image534.png"/><Relationship Id="rId456" Type="http://schemas.openxmlformats.org/officeDocument/2006/relationships/image" Target="../media/image555.png"/><Relationship Id="rId498" Type="http://schemas.openxmlformats.org/officeDocument/2006/relationships/image" Target="../media/image576.png"/><Relationship Id="rId13" Type="http://schemas.openxmlformats.org/officeDocument/2006/relationships/customXml" Target="../ink/ink491.xml"/><Relationship Id="rId109" Type="http://schemas.openxmlformats.org/officeDocument/2006/relationships/customXml" Target="../ink/ink539.xml"/><Relationship Id="rId260" Type="http://schemas.openxmlformats.org/officeDocument/2006/relationships/image" Target="../media/image457.png"/><Relationship Id="rId316" Type="http://schemas.openxmlformats.org/officeDocument/2006/relationships/image" Target="../media/image485.png"/><Relationship Id="rId523" Type="http://schemas.openxmlformats.org/officeDocument/2006/relationships/customXml" Target="../ink/ink746.xml"/><Relationship Id="rId55" Type="http://schemas.openxmlformats.org/officeDocument/2006/relationships/customXml" Target="../ink/ink512.xml"/><Relationship Id="rId97" Type="http://schemas.openxmlformats.org/officeDocument/2006/relationships/customXml" Target="../ink/ink533.xml"/><Relationship Id="rId120" Type="http://schemas.openxmlformats.org/officeDocument/2006/relationships/image" Target="../media/image3870.png"/><Relationship Id="rId358" Type="http://schemas.openxmlformats.org/officeDocument/2006/relationships/image" Target="../media/image506.png"/><Relationship Id="rId162" Type="http://schemas.openxmlformats.org/officeDocument/2006/relationships/image" Target="../media/image4080.png"/><Relationship Id="rId218" Type="http://schemas.openxmlformats.org/officeDocument/2006/relationships/image" Target="../media/image436.png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271" Type="http://schemas.openxmlformats.org/officeDocument/2006/relationships/customXml" Target="../ink/ink620.xml"/><Relationship Id="rId24" Type="http://schemas.openxmlformats.org/officeDocument/2006/relationships/image" Target="../media/image3390.png"/><Relationship Id="rId66" Type="http://schemas.openxmlformats.org/officeDocument/2006/relationships/image" Target="../media/image3600.png"/><Relationship Id="rId131" Type="http://schemas.openxmlformats.org/officeDocument/2006/relationships/customXml" Target="../ink/ink550.xml"/><Relationship Id="rId327" Type="http://schemas.openxmlformats.org/officeDocument/2006/relationships/customXml" Target="../ink/ink648.xml"/><Relationship Id="rId369" Type="http://schemas.openxmlformats.org/officeDocument/2006/relationships/customXml" Target="../ink/ink669.xml"/><Relationship Id="rId173" Type="http://schemas.openxmlformats.org/officeDocument/2006/relationships/customXml" Target="../ink/ink571.xml"/><Relationship Id="rId229" Type="http://schemas.openxmlformats.org/officeDocument/2006/relationships/customXml" Target="../ink/ink599.xml"/><Relationship Id="rId380" Type="http://schemas.openxmlformats.org/officeDocument/2006/relationships/image" Target="../media/image517.png"/><Relationship Id="rId436" Type="http://schemas.openxmlformats.org/officeDocument/2006/relationships/image" Target="../media/image545.png"/><Relationship Id="rId240" Type="http://schemas.openxmlformats.org/officeDocument/2006/relationships/image" Target="../media/image447.png"/><Relationship Id="rId478" Type="http://schemas.openxmlformats.org/officeDocument/2006/relationships/image" Target="../media/image566.png"/><Relationship Id="rId35" Type="http://schemas.openxmlformats.org/officeDocument/2006/relationships/customXml" Target="../ink/ink502.xml"/><Relationship Id="rId77" Type="http://schemas.openxmlformats.org/officeDocument/2006/relationships/customXml" Target="../ink/ink523.xml"/><Relationship Id="rId100" Type="http://schemas.openxmlformats.org/officeDocument/2006/relationships/image" Target="../media/image3770.png"/><Relationship Id="rId282" Type="http://schemas.openxmlformats.org/officeDocument/2006/relationships/image" Target="../media/image468.png"/><Relationship Id="rId338" Type="http://schemas.openxmlformats.org/officeDocument/2006/relationships/image" Target="../media/image496.png"/><Relationship Id="rId503" Type="http://schemas.openxmlformats.org/officeDocument/2006/relationships/customXml" Target="../ink/ink736.xml"/><Relationship Id="rId8" Type="http://schemas.openxmlformats.org/officeDocument/2006/relationships/image" Target="../media/image3310.png"/><Relationship Id="rId142" Type="http://schemas.openxmlformats.org/officeDocument/2006/relationships/image" Target="../media/image3980.png"/><Relationship Id="rId184" Type="http://schemas.openxmlformats.org/officeDocument/2006/relationships/image" Target="../media/image4190.png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251" Type="http://schemas.openxmlformats.org/officeDocument/2006/relationships/customXml" Target="../ink/ink610.xml"/><Relationship Id="rId489" Type="http://schemas.openxmlformats.org/officeDocument/2006/relationships/customXml" Target="../ink/ink729.xml"/><Relationship Id="rId46" Type="http://schemas.openxmlformats.org/officeDocument/2006/relationships/image" Target="../media/image3500.png"/><Relationship Id="rId293" Type="http://schemas.openxmlformats.org/officeDocument/2006/relationships/customXml" Target="../ink/ink631.xml"/><Relationship Id="rId307" Type="http://schemas.openxmlformats.org/officeDocument/2006/relationships/customXml" Target="../ink/ink638.xml"/><Relationship Id="rId349" Type="http://schemas.openxmlformats.org/officeDocument/2006/relationships/customXml" Target="../ink/ink659.xml"/><Relationship Id="rId514" Type="http://schemas.openxmlformats.org/officeDocument/2006/relationships/image" Target="../media/image584.png"/><Relationship Id="rId88" Type="http://schemas.openxmlformats.org/officeDocument/2006/relationships/image" Target="../media/image3710.png"/><Relationship Id="rId111" Type="http://schemas.openxmlformats.org/officeDocument/2006/relationships/customXml" Target="../ink/ink540.xml"/><Relationship Id="rId153" Type="http://schemas.openxmlformats.org/officeDocument/2006/relationships/customXml" Target="../ink/ink561.xml"/><Relationship Id="rId195" Type="http://schemas.openxmlformats.org/officeDocument/2006/relationships/customXml" Target="../ink/ink582.xml"/><Relationship Id="rId209" Type="http://schemas.openxmlformats.org/officeDocument/2006/relationships/customXml" Target="../ink/ink589.xml"/><Relationship Id="rId360" Type="http://schemas.openxmlformats.org/officeDocument/2006/relationships/image" Target="../media/image507.png"/><Relationship Id="rId416" Type="http://schemas.openxmlformats.org/officeDocument/2006/relationships/image" Target="../media/image535.png"/><Relationship Id="rId220" Type="http://schemas.openxmlformats.org/officeDocument/2006/relationships/image" Target="../media/image437.png"/><Relationship Id="rId458" Type="http://schemas.openxmlformats.org/officeDocument/2006/relationships/image" Target="../media/image556.png"/><Relationship Id="rId15" Type="http://schemas.openxmlformats.org/officeDocument/2006/relationships/customXml" Target="../ink/ink492.xml"/><Relationship Id="rId57" Type="http://schemas.openxmlformats.org/officeDocument/2006/relationships/customXml" Target="../ink/ink513.xml"/><Relationship Id="rId262" Type="http://schemas.openxmlformats.org/officeDocument/2006/relationships/image" Target="../media/image458.png"/><Relationship Id="rId318" Type="http://schemas.openxmlformats.org/officeDocument/2006/relationships/image" Target="../media/image486.png"/><Relationship Id="rId525" Type="http://schemas.openxmlformats.org/officeDocument/2006/relationships/customXml" Target="../ink/ink747.xml"/><Relationship Id="rId99" Type="http://schemas.openxmlformats.org/officeDocument/2006/relationships/customXml" Target="../ink/ink534.xml"/><Relationship Id="rId122" Type="http://schemas.openxmlformats.org/officeDocument/2006/relationships/image" Target="../media/image3880.png"/><Relationship Id="rId164" Type="http://schemas.openxmlformats.org/officeDocument/2006/relationships/image" Target="../media/image4090.png"/><Relationship Id="rId371" Type="http://schemas.openxmlformats.org/officeDocument/2006/relationships/customXml" Target="../ink/ink670.xml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26" Type="http://schemas.openxmlformats.org/officeDocument/2006/relationships/image" Target="../media/image3400.png"/><Relationship Id="rId231" Type="http://schemas.openxmlformats.org/officeDocument/2006/relationships/customXml" Target="../ink/ink600.xml"/><Relationship Id="rId273" Type="http://schemas.openxmlformats.org/officeDocument/2006/relationships/customXml" Target="../ink/ink621.xml"/><Relationship Id="rId329" Type="http://schemas.openxmlformats.org/officeDocument/2006/relationships/customXml" Target="../ink/ink649.xml"/><Relationship Id="rId480" Type="http://schemas.openxmlformats.org/officeDocument/2006/relationships/image" Target="../media/image567.png"/><Relationship Id="rId68" Type="http://schemas.openxmlformats.org/officeDocument/2006/relationships/image" Target="../media/image3610.png"/><Relationship Id="rId133" Type="http://schemas.openxmlformats.org/officeDocument/2006/relationships/customXml" Target="../ink/ink551.xml"/><Relationship Id="rId175" Type="http://schemas.openxmlformats.org/officeDocument/2006/relationships/customXml" Target="../ink/ink572.xml"/><Relationship Id="rId340" Type="http://schemas.openxmlformats.org/officeDocument/2006/relationships/image" Target="../media/image497.png"/><Relationship Id="rId200" Type="http://schemas.openxmlformats.org/officeDocument/2006/relationships/image" Target="../media/image4270.png"/><Relationship Id="rId382" Type="http://schemas.openxmlformats.org/officeDocument/2006/relationships/image" Target="../media/image518.png"/><Relationship Id="rId438" Type="http://schemas.openxmlformats.org/officeDocument/2006/relationships/image" Target="../media/image546.png"/><Relationship Id="rId242" Type="http://schemas.openxmlformats.org/officeDocument/2006/relationships/image" Target="../media/image448.png"/><Relationship Id="rId284" Type="http://schemas.openxmlformats.org/officeDocument/2006/relationships/image" Target="../media/image469.png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37" Type="http://schemas.openxmlformats.org/officeDocument/2006/relationships/customXml" Target="../ink/ink503.xml"/><Relationship Id="rId79" Type="http://schemas.openxmlformats.org/officeDocument/2006/relationships/customXml" Target="../ink/ink524.xml"/><Relationship Id="rId102" Type="http://schemas.openxmlformats.org/officeDocument/2006/relationships/image" Target="../media/image3780.png"/><Relationship Id="rId144" Type="http://schemas.openxmlformats.org/officeDocument/2006/relationships/image" Target="../media/image3990.png"/><Relationship Id="rId90" Type="http://schemas.openxmlformats.org/officeDocument/2006/relationships/image" Target="../media/image3720.png"/><Relationship Id="rId186" Type="http://schemas.openxmlformats.org/officeDocument/2006/relationships/image" Target="../media/image4200.png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211" Type="http://schemas.openxmlformats.org/officeDocument/2006/relationships/customXml" Target="../ink/ink590.xml"/><Relationship Id="rId253" Type="http://schemas.openxmlformats.org/officeDocument/2006/relationships/customXml" Target="../ink/ink611.xml"/><Relationship Id="rId295" Type="http://schemas.openxmlformats.org/officeDocument/2006/relationships/customXml" Target="../ink/ink632.xml"/><Relationship Id="rId309" Type="http://schemas.openxmlformats.org/officeDocument/2006/relationships/customXml" Target="../ink/ink639.xml"/><Relationship Id="rId460" Type="http://schemas.openxmlformats.org/officeDocument/2006/relationships/image" Target="../media/image557.png"/><Relationship Id="rId516" Type="http://schemas.openxmlformats.org/officeDocument/2006/relationships/image" Target="../media/image585.png"/><Relationship Id="rId48" Type="http://schemas.openxmlformats.org/officeDocument/2006/relationships/image" Target="../media/image3510.png"/><Relationship Id="rId113" Type="http://schemas.openxmlformats.org/officeDocument/2006/relationships/customXml" Target="../ink/ink541.xml"/><Relationship Id="rId320" Type="http://schemas.openxmlformats.org/officeDocument/2006/relationships/image" Target="../media/image487.png"/><Relationship Id="rId155" Type="http://schemas.openxmlformats.org/officeDocument/2006/relationships/customXml" Target="../ink/ink562.xml"/><Relationship Id="rId197" Type="http://schemas.openxmlformats.org/officeDocument/2006/relationships/customXml" Target="../ink/ink583.xml"/><Relationship Id="rId362" Type="http://schemas.openxmlformats.org/officeDocument/2006/relationships/image" Target="../media/image508.png"/><Relationship Id="rId418" Type="http://schemas.openxmlformats.org/officeDocument/2006/relationships/image" Target="../media/image536.png"/><Relationship Id="rId222" Type="http://schemas.openxmlformats.org/officeDocument/2006/relationships/image" Target="../media/image438.png"/><Relationship Id="rId264" Type="http://schemas.openxmlformats.org/officeDocument/2006/relationships/image" Target="../media/image459.png"/><Relationship Id="rId471" Type="http://schemas.openxmlformats.org/officeDocument/2006/relationships/customXml" Target="../ink/ink720.xml"/><Relationship Id="rId17" Type="http://schemas.openxmlformats.org/officeDocument/2006/relationships/customXml" Target="../ink/ink493.xml"/><Relationship Id="rId59" Type="http://schemas.openxmlformats.org/officeDocument/2006/relationships/customXml" Target="../ink/ink514.xml"/><Relationship Id="rId124" Type="http://schemas.openxmlformats.org/officeDocument/2006/relationships/image" Target="../media/image3890.png"/><Relationship Id="rId527" Type="http://schemas.openxmlformats.org/officeDocument/2006/relationships/customXml" Target="../ink/ink748.xml"/><Relationship Id="rId70" Type="http://schemas.openxmlformats.org/officeDocument/2006/relationships/image" Target="../media/image3620.png"/><Relationship Id="rId166" Type="http://schemas.openxmlformats.org/officeDocument/2006/relationships/image" Target="../media/image4100.png"/><Relationship Id="rId331" Type="http://schemas.openxmlformats.org/officeDocument/2006/relationships/customXml" Target="../ink/ink650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1.xml"/><Relationship Id="rId440" Type="http://schemas.openxmlformats.org/officeDocument/2006/relationships/image" Target="../media/image547.png"/><Relationship Id="rId28" Type="http://schemas.openxmlformats.org/officeDocument/2006/relationships/image" Target="../media/image3410.png"/><Relationship Id="rId275" Type="http://schemas.openxmlformats.org/officeDocument/2006/relationships/customXml" Target="../ink/ink622.xml"/><Relationship Id="rId300" Type="http://schemas.openxmlformats.org/officeDocument/2006/relationships/image" Target="../media/image477.png"/><Relationship Id="rId482" Type="http://schemas.openxmlformats.org/officeDocument/2006/relationships/image" Target="../media/image568.png"/><Relationship Id="rId81" Type="http://schemas.openxmlformats.org/officeDocument/2006/relationships/customXml" Target="../ink/ink525.xml"/><Relationship Id="rId135" Type="http://schemas.openxmlformats.org/officeDocument/2006/relationships/customXml" Target="../ink/ink552.xml"/><Relationship Id="rId177" Type="http://schemas.openxmlformats.org/officeDocument/2006/relationships/customXml" Target="../ink/ink573.xml"/><Relationship Id="rId342" Type="http://schemas.openxmlformats.org/officeDocument/2006/relationships/image" Target="../media/image498.png"/><Relationship Id="rId384" Type="http://schemas.openxmlformats.org/officeDocument/2006/relationships/image" Target="../media/image519.png"/><Relationship Id="rId202" Type="http://schemas.openxmlformats.org/officeDocument/2006/relationships/image" Target="../media/image4280.png"/><Relationship Id="rId244" Type="http://schemas.openxmlformats.org/officeDocument/2006/relationships/image" Target="../media/image449.png"/><Relationship Id="rId39" Type="http://schemas.openxmlformats.org/officeDocument/2006/relationships/customXml" Target="../ink/ink504.xml"/><Relationship Id="rId286" Type="http://schemas.openxmlformats.org/officeDocument/2006/relationships/image" Target="../media/image470.png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0" Type="http://schemas.openxmlformats.org/officeDocument/2006/relationships/image" Target="../media/image3520.png"/><Relationship Id="rId104" Type="http://schemas.openxmlformats.org/officeDocument/2006/relationships/image" Target="../media/image3790.png"/><Relationship Id="rId146" Type="http://schemas.openxmlformats.org/officeDocument/2006/relationships/image" Target="../media/image4000.png"/><Relationship Id="rId188" Type="http://schemas.openxmlformats.org/officeDocument/2006/relationships/image" Target="../media/image4210.png"/><Relationship Id="rId311" Type="http://schemas.openxmlformats.org/officeDocument/2006/relationships/customXml" Target="../ink/ink640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92" Type="http://schemas.openxmlformats.org/officeDocument/2006/relationships/image" Target="../media/image3730.png"/><Relationship Id="rId213" Type="http://schemas.openxmlformats.org/officeDocument/2006/relationships/customXml" Target="../ink/ink591.xml"/><Relationship Id="rId420" Type="http://schemas.openxmlformats.org/officeDocument/2006/relationships/image" Target="../media/image537.png"/><Relationship Id="rId255" Type="http://schemas.openxmlformats.org/officeDocument/2006/relationships/customXml" Target="../ink/ink612.xml"/><Relationship Id="rId297" Type="http://schemas.openxmlformats.org/officeDocument/2006/relationships/customXml" Target="../ink/ink633.xml"/><Relationship Id="rId462" Type="http://schemas.openxmlformats.org/officeDocument/2006/relationships/image" Target="../media/image558.png"/><Relationship Id="rId518" Type="http://schemas.openxmlformats.org/officeDocument/2006/relationships/image" Target="../media/image586.png"/><Relationship Id="rId115" Type="http://schemas.openxmlformats.org/officeDocument/2006/relationships/customXml" Target="../ink/ink542.xml"/><Relationship Id="rId157" Type="http://schemas.openxmlformats.org/officeDocument/2006/relationships/customXml" Target="../ink/ink563.xml"/><Relationship Id="rId322" Type="http://schemas.openxmlformats.org/officeDocument/2006/relationships/image" Target="../media/image488.png"/><Relationship Id="rId364" Type="http://schemas.openxmlformats.org/officeDocument/2006/relationships/image" Target="../media/image509.png"/><Relationship Id="rId61" Type="http://schemas.openxmlformats.org/officeDocument/2006/relationships/customXml" Target="../ink/ink515.xml"/><Relationship Id="rId199" Type="http://schemas.openxmlformats.org/officeDocument/2006/relationships/customXml" Target="../ink/ink584.xml"/><Relationship Id="rId19" Type="http://schemas.openxmlformats.org/officeDocument/2006/relationships/customXml" Target="../ink/ink494.xml"/><Relationship Id="rId224" Type="http://schemas.openxmlformats.org/officeDocument/2006/relationships/image" Target="../media/image439.png"/><Relationship Id="rId266" Type="http://schemas.openxmlformats.org/officeDocument/2006/relationships/image" Target="../media/image460.png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30" Type="http://schemas.openxmlformats.org/officeDocument/2006/relationships/image" Target="../media/image3420.png"/><Relationship Id="rId126" Type="http://schemas.openxmlformats.org/officeDocument/2006/relationships/image" Target="../media/image3900.png"/><Relationship Id="rId168" Type="http://schemas.openxmlformats.org/officeDocument/2006/relationships/image" Target="../media/image4110.png"/><Relationship Id="rId333" Type="http://schemas.openxmlformats.org/officeDocument/2006/relationships/customXml" Target="../ink/ink651.xml"/><Relationship Id="rId72" Type="http://schemas.openxmlformats.org/officeDocument/2006/relationships/image" Target="../media/image3630.png"/><Relationship Id="rId375" Type="http://schemas.openxmlformats.org/officeDocument/2006/relationships/customXml" Target="../ink/ink672.xml"/><Relationship Id="rId3" Type="http://schemas.openxmlformats.org/officeDocument/2006/relationships/customXml" Target="../ink/ink486.xml"/><Relationship Id="rId235" Type="http://schemas.openxmlformats.org/officeDocument/2006/relationships/customXml" Target="../ink/ink602.xml"/><Relationship Id="rId277" Type="http://schemas.openxmlformats.org/officeDocument/2006/relationships/customXml" Target="../ink/ink623.xml"/><Relationship Id="rId400" Type="http://schemas.openxmlformats.org/officeDocument/2006/relationships/image" Target="../media/image527.png"/><Relationship Id="rId442" Type="http://schemas.openxmlformats.org/officeDocument/2006/relationships/image" Target="../media/image548.png"/><Relationship Id="rId484" Type="http://schemas.openxmlformats.org/officeDocument/2006/relationships/image" Target="../media/image569.png"/><Relationship Id="rId137" Type="http://schemas.openxmlformats.org/officeDocument/2006/relationships/customXml" Target="../ink/ink553.xml"/><Relationship Id="rId302" Type="http://schemas.openxmlformats.org/officeDocument/2006/relationships/image" Target="../media/image478.png"/><Relationship Id="rId344" Type="http://schemas.openxmlformats.org/officeDocument/2006/relationships/image" Target="../media/image499.png"/><Relationship Id="rId41" Type="http://schemas.openxmlformats.org/officeDocument/2006/relationships/customXml" Target="../ink/ink505.xml"/><Relationship Id="rId83" Type="http://schemas.openxmlformats.org/officeDocument/2006/relationships/customXml" Target="../ink/ink526.xml"/><Relationship Id="rId179" Type="http://schemas.openxmlformats.org/officeDocument/2006/relationships/customXml" Target="../ink/ink574.xml"/><Relationship Id="rId386" Type="http://schemas.openxmlformats.org/officeDocument/2006/relationships/image" Target="../media/image520.png"/><Relationship Id="rId190" Type="http://schemas.openxmlformats.org/officeDocument/2006/relationships/image" Target="../media/image4220.png"/><Relationship Id="rId204" Type="http://schemas.openxmlformats.org/officeDocument/2006/relationships/image" Target="../media/image4290.png"/><Relationship Id="rId246" Type="http://schemas.openxmlformats.org/officeDocument/2006/relationships/image" Target="../media/image450.png"/><Relationship Id="rId288" Type="http://schemas.openxmlformats.org/officeDocument/2006/relationships/image" Target="../media/image471.png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106" Type="http://schemas.openxmlformats.org/officeDocument/2006/relationships/image" Target="../media/image3800.png"/><Relationship Id="rId313" Type="http://schemas.openxmlformats.org/officeDocument/2006/relationships/customXml" Target="../ink/ink641.xml"/><Relationship Id="rId495" Type="http://schemas.openxmlformats.org/officeDocument/2006/relationships/customXml" Target="../ink/ink732.xml"/><Relationship Id="rId10" Type="http://schemas.openxmlformats.org/officeDocument/2006/relationships/image" Target="../media/image3320.png"/><Relationship Id="rId52" Type="http://schemas.openxmlformats.org/officeDocument/2006/relationships/image" Target="../media/image3530.png"/><Relationship Id="rId94" Type="http://schemas.openxmlformats.org/officeDocument/2006/relationships/image" Target="../media/image3740.png"/><Relationship Id="rId148" Type="http://schemas.openxmlformats.org/officeDocument/2006/relationships/image" Target="../media/image4010.png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587.png"/><Relationship Id="rId215" Type="http://schemas.openxmlformats.org/officeDocument/2006/relationships/customXml" Target="../ink/ink592.xml"/><Relationship Id="rId257" Type="http://schemas.openxmlformats.org/officeDocument/2006/relationships/customXml" Target="../ink/ink613.xml"/><Relationship Id="rId422" Type="http://schemas.openxmlformats.org/officeDocument/2006/relationships/image" Target="../media/image538.png"/><Relationship Id="rId464" Type="http://schemas.openxmlformats.org/officeDocument/2006/relationships/image" Target="../media/image559.png"/><Relationship Id="rId299" Type="http://schemas.openxmlformats.org/officeDocument/2006/relationships/customXml" Target="../ink/ink634.xml"/><Relationship Id="rId63" Type="http://schemas.openxmlformats.org/officeDocument/2006/relationships/customXml" Target="../ink/ink516.xml"/><Relationship Id="rId159" Type="http://schemas.openxmlformats.org/officeDocument/2006/relationships/customXml" Target="../ink/ink564.xml"/><Relationship Id="rId366" Type="http://schemas.openxmlformats.org/officeDocument/2006/relationships/image" Target="../media/image510.png"/><Relationship Id="rId226" Type="http://schemas.openxmlformats.org/officeDocument/2006/relationships/image" Target="../media/image440.png"/><Relationship Id="rId433" Type="http://schemas.openxmlformats.org/officeDocument/2006/relationships/customXml" Target="../ink/ink701.xml"/><Relationship Id="rId74" Type="http://schemas.openxmlformats.org/officeDocument/2006/relationships/image" Target="../media/image3640.png"/><Relationship Id="rId377" Type="http://schemas.openxmlformats.org/officeDocument/2006/relationships/customXml" Target="../ink/ink673.xml"/><Relationship Id="rId500" Type="http://schemas.openxmlformats.org/officeDocument/2006/relationships/image" Target="../media/image57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56.xml"/><Relationship Id="rId18" Type="http://schemas.openxmlformats.org/officeDocument/2006/relationships/image" Target="../media/image5020.png"/><Relationship Id="rId26" Type="http://schemas.openxmlformats.org/officeDocument/2006/relationships/image" Target="../media/image5060.png"/><Relationship Id="rId21" Type="http://schemas.openxmlformats.org/officeDocument/2006/relationships/customXml" Target="../ink/ink760.xml"/><Relationship Id="rId34" Type="http://schemas.openxmlformats.org/officeDocument/2006/relationships/image" Target="../media/image5100.png"/><Relationship Id="rId7" Type="http://schemas.openxmlformats.org/officeDocument/2006/relationships/customXml" Target="../ink/ink753.xml"/><Relationship Id="rId12" Type="http://schemas.openxmlformats.org/officeDocument/2006/relationships/image" Target="../media/image4990.png"/><Relationship Id="rId17" Type="http://schemas.openxmlformats.org/officeDocument/2006/relationships/customXml" Target="../ink/ink758.xml"/><Relationship Id="rId25" Type="http://schemas.openxmlformats.org/officeDocument/2006/relationships/customXml" Target="../ink/ink762.xml"/><Relationship Id="rId33" Type="http://schemas.openxmlformats.org/officeDocument/2006/relationships/customXml" Target="../ink/ink766.xml"/><Relationship Id="rId38" Type="http://schemas.openxmlformats.org/officeDocument/2006/relationships/image" Target="../media/image5120.png"/><Relationship Id="rId2" Type="http://schemas.openxmlformats.org/officeDocument/2006/relationships/image" Target="../media/image433.jpg"/><Relationship Id="rId16" Type="http://schemas.openxmlformats.org/officeDocument/2006/relationships/image" Target="../media/image5010.png"/><Relationship Id="rId20" Type="http://schemas.openxmlformats.org/officeDocument/2006/relationships/image" Target="../media/image5030.png"/><Relationship Id="rId29" Type="http://schemas.openxmlformats.org/officeDocument/2006/relationships/customXml" Target="../ink/ink7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60.png"/><Relationship Id="rId11" Type="http://schemas.openxmlformats.org/officeDocument/2006/relationships/customXml" Target="../ink/ink755.xml"/><Relationship Id="rId24" Type="http://schemas.openxmlformats.org/officeDocument/2006/relationships/image" Target="../media/image5050.png"/><Relationship Id="rId32" Type="http://schemas.openxmlformats.org/officeDocument/2006/relationships/image" Target="../media/image5090.png"/><Relationship Id="rId37" Type="http://schemas.openxmlformats.org/officeDocument/2006/relationships/customXml" Target="../ink/ink768.xml"/><Relationship Id="rId5" Type="http://schemas.openxmlformats.org/officeDocument/2006/relationships/customXml" Target="../ink/ink752.xml"/><Relationship Id="rId15" Type="http://schemas.openxmlformats.org/officeDocument/2006/relationships/customXml" Target="../ink/ink757.xml"/><Relationship Id="rId23" Type="http://schemas.openxmlformats.org/officeDocument/2006/relationships/customXml" Target="../ink/ink761.xml"/><Relationship Id="rId28" Type="http://schemas.openxmlformats.org/officeDocument/2006/relationships/image" Target="../media/image5070.png"/><Relationship Id="rId36" Type="http://schemas.openxmlformats.org/officeDocument/2006/relationships/image" Target="../media/image5110.png"/><Relationship Id="rId10" Type="http://schemas.openxmlformats.org/officeDocument/2006/relationships/image" Target="../media/image4980.png"/><Relationship Id="rId19" Type="http://schemas.openxmlformats.org/officeDocument/2006/relationships/customXml" Target="../ink/ink759.xml"/><Relationship Id="rId31" Type="http://schemas.openxmlformats.org/officeDocument/2006/relationships/customXml" Target="../ink/ink765.xml"/><Relationship Id="rId4" Type="http://schemas.openxmlformats.org/officeDocument/2006/relationships/image" Target="../media/image4950.png"/><Relationship Id="rId9" Type="http://schemas.openxmlformats.org/officeDocument/2006/relationships/customXml" Target="../ink/ink754.xml"/><Relationship Id="rId14" Type="http://schemas.openxmlformats.org/officeDocument/2006/relationships/image" Target="../media/image5000.png"/><Relationship Id="rId22" Type="http://schemas.openxmlformats.org/officeDocument/2006/relationships/image" Target="../media/image5040.png"/><Relationship Id="rId27" Type="http://schemas.openxmlformats.org/officeDocument/2006/relationships/customXml" Target="../ink/ink763.xml"/><Relationship Id="rId30" Type="http://schemas.openxmlformats.org/officeDocument/2006/relationships/image" Target="../media/image5080.png"/><Relationship Id="rId35" Type="http://schemas.openxmlformats.org/officeDocument/2006/relationships/customXml" Target="../ink/ink767.xml"/><Relationship Id="rId8" Type="http://schemas.openxmlformats.org/officeDocument/2006/relationships/image" Target="../media/image4970.png"/><Relationship Id="rId3" Type="http://schemas.openxmlformats.org/officeDocument/2006/relationships/customXml" Target="../ink/ink75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6.xml"/><Relationship Id="rId299" Type="http://schemas.openxmlformats.org/officeDocument/2006/relationships/customXml" Target="../ink/ink917.xml"/><Relationship Id="rId21" Type="http://schemas.openxmlformats.org/officeDocument/2006/relationships/customXml" Target="../ink/ink778.xml"/><Relationship Id="rId63" Type="http://schemas.openxmlformats.org/officeDocument/2006/relationships/customXml" Target="../ink/ink799.xml"/><Relationship Id="rId159" Type="http://schemas.openxmlformats.org/officeDocument/2006/relationships/customXml" Target="../ink/ink847.xml"/><Relationship Id="rId324" Type="http://schemas.openxmlformats.org/officeDocument/2006/relationships/image" Target="../media/image674.png"/><Relationship Id="rId170" Type="http://schemas.openxmlformats.org/officeDocument/2006/relationships/image" Target="../media/image597.png"/><Relationship Id="rId226" Type="http://schemas.openxmlformats.org/officeDocument/2006/relationships/image" Target="../media/image625.png"/><Relationship Id="rId268" Type="http://schemas.openxmlformats.org/officeDocument/2006/relationships/image" Target="../media/image646.png"/><Relationship Id="rId32" Type="http://schemas.openxmlformats.org/officeDocument/2006/relationships/image" Target="../media/image5280.png"/><Relationship Id="rId74" Type="http://schemas.openxmlformats.org/officeDocument/2006/relationships/image" Target="../media/image5490.png"/><Relationship Id="rId128" Type="http://schemas.openxmlformats.org/officeDocument/2006/relationships/image" Target="../media/image5760.png"/><Relationship Id="rId5" Type="http://schemas.openxmlformats.org/officeDocument/2006/relationships/customXml" Target="../ink/ink770.xml"/><Relationship Id="rId181" Type="http://schemas.openxmlformats.org/officeDocument/2006/relationships/customXml" Target="../ink/ink858.xml"/><Relationship Id="rId237" Type="http://schemas.openxmlformats.org/officeDocument/2006/relationships/customXml" Target="../ink/ink886.xml"/><Relationship Id="rId279" Type="http://schemas.openxmlformats.org/officeDocument/2006/relationships/customXml" Target="../ink/ink907.xml"/><Relationship Id="rId43" Type="http://schemas.openxmlformats.org/officeDocument/2006/relationships/customXml" Target="../ink/ink789.xml"/><Relationship Id="rId139" Type="http://schemas.openxmlformats.org/officeDocument/2006/relationships/customXml" Target="../ink/ink837.xml"/><Relationship Id="rId290" Type="http://schemas.openxmlformats.org/officeDocument/2006/relationships/image" Target="../media/image657.png"/><Relationship Id="rId304" Type="http://schemas.openxmlformats.org/officeDocument/2006/relationships/image" Target="../media/image664.png"/><Relationship Id="rId85" Type="http://schemas.openxmlformats.org/officeDocument/2006/relationships/customXml" Target="../ink/ink810.xml"/><Relationship Id="rId150" Type="http://schemas.openxmlformats.org/officeDocument/2006/relationships/image" Target="../media/image5870.png"/><Relationship Id="rId192" Type="http://schemas.openxmlformats.org/officeDocument/2006/relationships/image" Target="../media/image608.png"/><Relationship Id="rId206" Type="http://schemas.openxmlformats.org/officeDocument/2006/relationships/image" Target="../media/image615.png"/><Relationship Id="rId248" Type="http://schemas.openxmlformats.org/officeDocument/2006/relationships/image" Target="../media/image636.png"/><Relationship Id="rId12" Type="http://schemas.openxmlformats.org/officeDocument/2006/relationships/image" Target="../media/image5180.png"/><Relationship Id="rId108" Type="http://schemas.openxmlformats.org/officeDocument/2006/relationships/image" Target="../media/image5660.png"/><Relationship Id="rId315" Type="http://schemas.openxmlformats.org/officeDocument/2006/relationships/customXml" Target="../ink/ink925.xml"/><Relationship Id="rId54" Type="http://schemas.openxmlformats.org/officeDocument/2006/relationships/image" Target="../media/image5390.png"/><Relationship Id="rId96" Type="http://schemas.openxmlformats.org/officeDocument/2006/relationships/image" Target="../media/image5600.png"/><Relationship Id="rId161" Type="http://schemas.openxmlformats.org/officeDocument/2006/relationships/customXml" Target="../ink/ink848.xml"/><Relationship Id="rId217" Type="http://schemas.openxmlformats.org/officeDocument/2006/relationships/customXml" Target="../ink/ink876.xml"/><Relationship Id="rId259" Type="http://schemas.openxmlformats.org/officeDocument/2006/relationships/customXml" Target="../ink/ink897.xml"/><Relationship Id="rId23" Type="http://schemas.openxmlformats.org/officeDocument/2006/relationships/customXml" Target="../ink/ink779.xml"/><Relationship Id="rId119" Type="http://schemas.openxmlformats.org/officeDocument/2006/relationships/customXml" Target="../ink/ink827.xml"/><Relationship Id="rId270" Type="http://schemas.openxmlformats.org/officeDocument/2006/relationships/image" Target="../media/image647.png"/><Relationship Id="rId326" Type="http://schemas.openxmlformats.org/officeDocument/2006/relationships/image" Target="../media/image675.png"/><Relationship Id="rId65" Type="http://schemas.openxmlformats.org/officeDocument/2006/relationships/customXml" Target="../ink/ink800.xml"/><Relationship Id="rId130" Type="http://schemas.openxmlformats.org/officeDocument/2006/relationships/image" Target="../media/image5770.png"/><Relationship Id="rId172" Type="http://schemas.openxmlformats.org/officeDocument/2006/relationships/image" Target="../media/image598.png"/><Relationship Id="rId228" Type="http://schemas.openxmlformats.org/officeDocument/2006/relationships/image" Target="../media/image626.png"/><Relationship Id="rId281" Type="http://schemas.openxmlformats.org/officeDocument/2006/relationships/customXml" Target="../ink/ink908.xml"/><Relationship Id="rId34" Type="http://schemas.openxmlformats.org/officeDocument/2006/relationships/image" Target="../media/image5290.png"/><Relationship Id="rId76" Type="http://schemas.openxmlformats.org/officeDocument/2006/relationships/image" Target="../media/image5500.png"/><Relationship Id="rId141" Type="http://schemas.openxmlformats.org/officeDocument/2006/relationships/customXml" Target="../ink/ink838.xml"/><Relationship Id="rId7" Type="http://schemas.openxmlformats.org/officeDocument/2006/relationships/customXml" Target="../ink/ink771.xml"/><Relationship Id="rId162" Type="http://schemas.openxmlformats.org/officeDocument/2006/relationships/image" Target="../media/image5930.png"/><Relationship Id="rId183" Type="http://schemas.openxmlformats.org/officeDocument/2006/relationships/customXml" Target="../ink/ink859.xml"/><Relationship Id="rId218" Type="http://schemas.openxmlformats.org/officeDocument/2006/relationships/image" Target="../media/image621.png"/><Relationship Id="rId239" Type="http://schemas.openxmlformats.org/officeDocument/2006/relationships/customXml" Target="../ink/ink887.xml"/><Relationship Id="rId250" Type="http://schemas.openxmlformats.org/officeDocument/2006/relationships/image" Target="../media/image637.png"/><Relationship Id="rId271" Type="http://schemas.openxmlformats.org/officeDocument/2006/relationships/customXml" Target="../ink/ink903.xml"/><Relationship Id="rId292" Type="http://schemas.openxmlformats.org/officeDocument/2006/relationships/image" Target="../media/image658.png"/><Relationship Id="rId306" Type="http://schemas.openxmlformats.org/officeDocument/2006/relationships/image" Target="../media/image665.png"/><Relationship Id="rId24" Type="http://schemas.openxmlformats.org/officeDocument/2006/relationships/image" Target="../media/image5240.png"/><Relationship Id="rId45" Type="http://schemas.openxmlformats.org/officeDocument/2006/relationships/customXml" Target="../ink/ink790.xml"/><Relationship Id="rId66" Type="http://schemas.openxmlformats.org/officeDocument/2006/relationships/image" Target="../media/image5450.png"/><Relationship Id="rId87" Type="http://schemas.openxmlformats.org/officeDocument/2006/relationships/customXml" Target="../ink/ink811.xml"/><Relationship Id="rId110" Type="http://schemas.openxmlformats.org/officeDocument/2006/relationships/image" Target="../media/image5670.png"/><Relationship Id="rId131" Type="http://schemas.openxmlformats.org/officeDocument/2006/relationships/customXml" Target="../ink/ink833.xml"/><Relationship Id="rId152" Type="http://schemas.openxmlformats.org/officeDocument/2006/relationships/image" Target="../media/image5880.png"/><Relationship Id="rId173" Type="http://schemas.openxmlformats.org/officeDocument/2006/relationships/customXml" Target="../ink/ink854.xml"/><Relationship Id="rId194" Type="http://schemas.openxmlformats.org/officeDocument/2006/relationships/image" Target="../media/image609.png"/><Relationship Id="rId208" Type="http://schemas.openxmlformats.org/officeDocument/2006/relationships/image" Target="../media/image616.png"/><Relationship Id="rId229" Type="http://schemas.openxmlformats.org/officeDocument/2006/relationships/customXml" Target="../ink/ink882.xml"/><Relationship Id="rId240" Type="http://schemas.openxmlformats.org/officeDocument/2006/relationships/image" Target="../media/image632.png"/><Relationship Id="rId261" Type="http://schemas.openxmlformats.org/officeDocument/2006/relationships/customXml" Target="../ink/ink898.xml"/><Relationship Id="rId14" Type="http://schemas.openxmlformats.org/officeDocument/2006/relationships/image" Target="../media/image5190.png"/><Relationship Id="rId35" Type="http://schemas.openxmlformats.org/officeDocument/2006/relationships/customXml" Target="../ink/ink785.xml"/><Relationship Id="rId56" Type="http://schemas.openxmlformats.org/officeDocument/2006/relationships/image" Target="../media/image5400.png"/><Relationship Id="rId77" Type="http://schemas.openxmlformats.org/officeDocument/2006/relationships/customXml" Target="../ink/ink806.xml"/><Relationship Id="rId100" Type="http://schemas.openxmlformats.org/officeDocument/2006/relationships/image" Target="../media/image5620.png"/><Relationship Id="rId282" Type="http://schemas.openxmlformats.org/officeDocument/2006/relationships/image" Target="../media/image653.png"/><Relationship Id="rId317" Type="http://schemas.openxmlformats.org/officeDocument/2006/relationships/customXml" Target="../ink/ink926.xml"/><Relationship Id="rId8" Type="http://schemas.openxmlformats.org/officeDocument/2006/relationships/image" Target="../media/image5160.png"/><Relationship Id="rId98" Type="http://schemas.openxmlformats.org/officeDocument/2006/relationships/image" Target="../media/image5610.png"/><Relationship Id="rId121" Type="http://schemas.openxmlformats.org/officeDocument/2006/relationships/customXml" Target="../ink/ink828.xml"/><Relationship Id="rId142" Type="http://schemas.openxmlformats.org/officeDocument/2006/relationships/image" Target="../media/image5830.png"/><Relationship Id="rId163" Type="http://schemas.openxmlformats.org/officeDocument/2006/relationships/customXml" Target="../ink/ink849.xml"/><Relationship Id="rId184" Type="http://schemas.openxmlformats.org/officeDocument/2006/relationships/image" Target="../media/image604.png"/><Relationship Id="rId219" Type="http://schemas.openxmlformats.org/officeDocument/2006/relationships/customXml" Target="../ink/ink877.xml"/><Relationship Id="rId230" Type="http://schemas.openxmlformats.org/officeDocument/2006/relationships/image" Target="../media/image627.png"/><Relationship Id="rId251" Type="http://schemas.openxmlformats.org/officeDocument/2006/relationships/customXml" Target="../ink/ink893.xml"/><Relationship Id="rId25" Type="http://schemas.openxmlformats.org/officeDocument/2006/relationships/customXml" Target="../ink/ink780.xml"/><Relationship Id="rId46" Type="http://schemas.openxmlformats.org/officeDocument/2006/relationships/image" Target="../media/image5350.png"/><Relationship Id="rId67" Type="http://schemas.openxmlformats.org/officeDocument/2006/relationships/customXml" Target="../ink/ink801.xml"/><Relationship Id="rId272" Type="http://schemas.openxmlformats.org/officeDocument/2006/relationships/image" Target="../media/image648.png"/><Relationship Id="rId293" Type="http://schemas.openxmlformats.org/officeDocument/2006/relationships/customXml" Target="../ink/ink914.xml"/><Relationship Id="rId307" Type="http://schemas.openxmlformats.org/officeDocument/2006/relationships/customXml" Target="../ink/ink921.xml"/><Relationship Id="rId88" Type="http://schemas.openxmlformats.org/officeDocument/2006/relationships/image" Target="../media/image5560.png"/><Relationship Id="rId111" Type="http://schemas.openxmlformats.org/officeDocument/2006/relationships/customXml" Target="../ink/ink823.xml"/><Relationship Id="rId132" Type="http://schemas.openxmlformats.org/officeDocument/2006/relationships/image" Target="../media/image5780.png"/><Relationship Id="rId153" Type="http://schemas.openxmlformats.org/officeDocument/2006/relationships/customXml" Target="../ink/ink844.xml"/><Relationship Id="rId174" Type="http://schemas.openxmlformats.org/officeDocument/2006/relationships/image" Target="../media/image599.png"/><Relationship Id="rId195" Type="http://schemas.openxmlformats.org/officeDocument/2006/relationships/customXml" Target="../ink/ink865.xml"/><Relationship Id="rId209" Type="http://schemas.openxmlformats.org/officeDocument/2006/relationships/customXml" Target="../ink/ink872.xml"/><Relationship Id="rId220" Type="http://schemas.openxmlformats.org/officeDocument/2006/relationships/image" Target="../media/image622.png"/><Relationship Id="rId241" Type="http://schemas.openxmlformats.org/officeDocument/2006/relationships/customXml" Target="../ink/ink888.xml"/><Relationship Id="rId15" Type="http://schemas.openxmlformats.org/officeDocument/2006/relationships/customXml" Target="../ink/ink775.xml"/><Relationship Id="rId36" Type="http://schemas.openxmlformats.org/officeDocument/2006/relationships/image" Target="../media/image5300.png"/><Relationship Id="rId57" Type="http://schemas.openxmlformats.org/officeDocument/2006/relationships/customXml" Target="../ink/ink796.xml"/><Relationship Id="rId262" Type="http://schemas.openxmlformats.org/officeDocument/2006/relationships/image" Target="../media/image643.png"/><Relationship Id="rId283" Type="http://schemas.openxmlformats.org/officeDocument/2006/relationships/customXml" Target="../ink/ink909.xml"/><Relationship Id="rId318" Type="http://schemas.openxmlformats.org/officeDocument/2006/relationships/image" Target="../media/image671.png"/><Relationship Id="rId78" Type="http://schemas.openxmlformats.org/officeDocument/2006/relationships/image" Target="../media/image5510.png"/><Relationship Id="rId99" Type="http://schemas.openxmlformats.org/officeDocument/2006/relationships/customXml" Target="../ink/ink817.xml"/><Relationship Id="rId101" Type="http://schemas.openxmlformats.org/officeDocument/2006/relationships/customXml" Target="../ink/ink818.xml"/><Relationship Id="rId122" Type="http://schemas.openxmlformats.org/officeDocument/2006/relationships/image" Target="../media/image5730.png"/><Relationship Id="rId143" Type="http://schemas.openxmlformats.org/officeDocument/2006/relationships/customXml" Target="../ink/ink839.xml"/><Relationship Id="rId164" Type="http://schemas.openxmlformats.org/officeDocument/2006/relationships/image" Target="../media/image594.png"/><Relationship Id="rId185" Type="http://schemas.openxmlformats.org/officeDocument/2006/relationships/customXml" Target="../ink/ink860.xml"/><Relationship Id="rId9" Type="http://schemas.openxmlformats.org/officeDocument/2006/relationships/customXml" Target="../ink/ink772.xml"/><Relationship Id="rId210" Type="http://schemas.openxmlformats.org/officeDocument/2006/relationships/image" Target="../media/image617.png"/><Relationship Id="rId26" Type="http://schemas.openxmlformats.org/officeDocument/2006/relationships/image" Target="../media/image5250.png"/><Relationship Id="rId231" Type="http://schemas.openxmlformats.org/officeDocument/2006/relationships/customXml" Target="../ink/ink883.xml"/><Relationship Id="rId252" Type="http://schemas.openxmlformats.org/officeDocument/2006/relationships/image" Target="../media/image638.png"/><Relationship Id="rId273" Type="http://schemas.openxmlformats.org/officeDocument/2006/relationships/customXml" Target="../ink/ink904.xml"/><Relationship Id="rId294" Type="http://schemas.openxmlformats.org/officeDocument/2006/relationships/image" Target="../media/image659.png"/><Relationship Id="rId308" Type="http://schemas.openxmlformats.org/officeDocument/2006/relationships/image" Target="../media/image666.png"/><Relationship Id="rId47" Type="http://schemas.openxmlformats.org/officeDocument/2006/relationships/customXml" Target="../ink/ink791.xml"/><Relationship Id="rId68" Type="http://schemas.openxmlformats.org/officeDocument/2006/relationships/image" Target="../media/image5460.png"/><Relationship Id="rId89" Type="http://schemas.openxmlformats.org/officeDocument/2006/relationships/customXml" Target="../ink/ink812.xml"/><Relationship Id="rId112" Type="http://schemas.openxmlformats.org/officeDocument/2006/relationships/image" Target="../media/image5680.png"/><Relationship Id="rId133" Type="http://schemas.openxmlformats.org/officeDocument/2006/relationships/customXml" Target="../ink/ink834.xml"/><Relationship Id="rId154" Type="http://schemas.openxmlformats.org/officeDocument/2006/relationships/image" Target="../media/image5890.png"/><Relationship Id="rId175" Type="http://schemas.openxmlformats.org/officeDocument/2006/relationships/customXml" Target="../ink/ink855.xml"/><Relationship Id="rId196" Type="http://schemas.openxmlformats.org/officeDocument/2006/relationships/image" Target="../media/image610.png"/><Relationship Id="rId200" Type="http://schemas.openxmlformats.org/officeDocument/2006/relationships/image" Target="../media/image612.png"/><Relationship Id="rId16" Type="http://schemas.openxmlformats.org/officeDocument/2006/relationships/image" Target="../media/image5200.png"/><Relationship Id="rId221" Type="http://schemas.openxmlformats.org/officeDocument/2006/relationships/customXml" Target="../ink/ink878.xml"/><Relationship Id="rId242" Type="http://schemas.openxmlformats.org/officeDocument/2006/relationships/image" Target="../media/image633.png"/><Relationship Id="rId263" Type="http://schemas.openxmlformats.org/officeDocument/2006/relationships/customXml" Target="../ink/ink899.xml"/><Relationship Id="rId284" Type="http://schemas.openxmlformats.org/officeDocument/2006/relationships/image" Target="../media/image654.png"/><Relationship Id="rId319" Type="http://schemas.openxmlformats.org/officeDocument/2006/relationships/customXml" Target="../ink/ink927.xml"/><Relationship Id="rId37" Type="http://schemas.openxmlformats.org/officeDocument/2006/relationships/customXml" Target="../ink/ink786.xml"/><Relationship Id="rId58" Type="http://schemas.openxmlformats.org/officeDocument/2006/relationships/image" Target="../media/image5410.png"/><Relationship Id="rId79" Type="http://schemas.openxmlformats.org/officeDocument/2006/relationships/customXml" Target="../ink/ink807.xml"/><Relationship Id="rId102" Type="http://schemas.openxmlformats.org/officeDocument/2006/relationships/image" Target="../media/image5630.png"/><Relationship Id="rId123" Type="http://schemas.openxmlformats.org/officeDocument/2006/relationships/customXml" Target="../ink/ink829.xml"/><Relationship Id="rId144" Type="http://schemas.openxmlformats.org/officeDocument/2006/relationships/image" Target="../media/image5840.png"/><Relationship Id="rId90" Type="http://schemas.openxmlformats.org/officeDocument/2006/relationships/image" Target="../media/image5570.png"/><Relationship Id="rId165" Type="http://schemas.openxmlformats.org/officeDocument/2006/relationships/customXml" Target="../ink/ink850.xml"/><Relationship Id="rId186" Type="http://schemas.openxmlformats.org/officeDocument/2006/relationships/image" Target="../media/image605.png"/><Relationship Id="rId211" Type="http://schemas.openxmlformats.org/officeDocument/2006/relationships/customXml" Target="../ink/ink873.xml"/><Relationship Id="rId232" Type="http://schemas.openxmlformats.org/officeDocument/2006/relationships/image" Target="../media/image628.png"/><Relationship Id="rId253" Type="http://schemas.openxmlformats.org/officeDocument/2006/relationships/customXml" Target="../ink/ink894.xml"/><Relationship Id="rId274" Type="http://schemas.openxmlformats.org/officeDocument/2006/relationships/image" Target="../media/image649.png"/><Relationship Id="rId295" Type="http://schemas.openxmlformats.org/officeDocument/2006/relationships/customXml" Target="../ink/ink915.xml"/><Relationship Id="rId309" Type="http://schemas.openxmlformats.org/officeDocument/2006/relationships/customXml" Target="../ink/ink922.xml"/><Relationship Id="rId27" Type="http://schemas.openxmlformats.org/officeDocument/2006/relationships/customXml" Target="../ink/ink781.xml"/><Relationship Id="rId48" Type="http://schemas.openxmlformats.org/officeDocument/2006/relationships/image" Target="../media/image5360.png"/><Relationship Id="rId69" Type="http://schemas.openxmlformats.org/officeDocument/2006/relationships/customXml" Target="../ink/ink802.xml"/><Relationship Id="rId113" Type="http://schemas.openxmlformats.org/officeDocument/2006/relationships/customXml" Target="../ink/ink824.xml"/><Relationship Id="rId134" Type="http://schemas.openxmlformats.org/officeDocument/2006/relationships/image" Target="../media/image5790.png"/><Relationship Id="rId320" Type="http://schemas.openxmlformats.org/officeDocument/2006/relationships/image" Target="../media/image672.png"/><Relationship Id="rId80" Type="http://schemas.openxmlformats.org/officeDocument/2006/relationships/image" Target="../media/image5520.png"/><Relationship Id="rId155" Type="http://schemas.openxmlformats.org/officeDocument/2006/relationships/customXml" Target="../ink/ink845.xml"/><Relationship Id="rId176" Type="http://schemas.openxmlformats.org/officeDocument/2006/relationships/image" Target="../media/image600.png"/><Relationship Id="rId197" Type="http://schemas.openxmlformats.org/officeDocument/2006/relationships/customXml" Target="../ink/ink866.xml"/><Relationship Id="rId201" Type="http://schemas.openxmlformats.org/officeDocument/2006/relationships/customXml" Target="../ink/ink868.xml"/><Relationship Id="rId222" Type="http://schemas.openxmlformats.org/officeDocument/2006/relationships/image" Target="../media/image623.png"/><Relationship Id="rId243" Type="http://schemas.openxmlformats.org/officeDocument/2006/relationships/customXml" Target="../ink/ink889.xml"/><Relationship Id="rId264" Type="http://schemas.openxmlformats.org/officeDocument/2006/relationships/image" Target="../media/image644.png"/><Relationship Id="rId285" Type="http://schemas.openxmlformats.org/officeDocument/2006/relationships/customXml" Target="../ink/ink910.xml"/><Relationship Id="rId17" Type="http://schemas.openxmlformats.org/officeDocument/2006/relationships/customXml" Target="../ink/ink776.xml"/><Relationship Id="rId38" Type="http://schemas.openxmlformats.org/officeDocument/2006/relationships/image" Target="../media/image5310.png"/><Relationship Id="rId59" Type="http://schemas.openxmlformats.org/officeDocument/2006/relationships/customXml" Target="../ink/ink797.xml"/><Relationship Id="rId103" Type="http://schemas.openxmlformats.org/officeDocument/2006/relationships/customXml" Target="../ink/ink819.xml"/><Relationship Id="rId124" Type="http://schemas.openxmlformats.org/officeDocument/2006/relationships/image" Target="../media/image5740.png"/><Relationship Id="rId310" Type="http://schemas.openxmlformats.org/officeDocument/2006/relationships/image" Target="../media/image667.png"/><Relationship Id="rId70" Type="http://schemas.openxmlformats.org/officeDocument/2006/relationships/image" Target="../media/image5470.png"/><Relationship Id="rId91" Type="http://schemas.openxmlformats.org/officeDocument/2006/relationships/customXml" Target="../ink/ink813.xml"/><Relationship Id="rId145" Type="http://schemas.openxmlformats.org/officeDocument/2006/relationships/customXml" Target="../ink/ink840.xml"/><Relationship Id="rId166" Type="http://schemas.openxmlformats.org/officeDocument/2006/relationships/image" Target="../media/image595.png"/><Relationship Id="rId187" Type="http://schemas.openxmlformats.org/officeDocument/2006/relationships/customXml" Target="../ink/ink86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18.png"/><Relationship Id="rId233" Type="http://schemas.openxmlformats.org/officeDocument/2006/relationships/customXml" Target="../ink/ink884.xml"/><Relationship Id="rId254" Type="http://schemas.openxmlformats.org/officeDocument/2006/relationships/image" Target="../media/image639.png"/><Relationship Id="rId28" Type="http://schemas.openxmlformats.org/officeDocument/2006/relationships/image" Target="../media/image5260.png"/><Relationship Id="rId49" Type="http://schemas.openxmlformats.org/officeDocument/2006/relationships/customXml" Target="../ink/ink792.xml"/><Relationship Id="rId114" Type="http://schemas.openxmlformats.org/officeDocument/2006/relationships/image" Target="../media/image5690.png"/><Relationship Id="rId275" Type="http://schemas.openxmlformats.org/officeDocument/2006/relationships/customXml" Target="../ink/ink905.xml"/><Relationship Id="rId296" Type="http://schemas.openxmlformats.org/officeDocument/2006/relationships/image" Target="../media/image660.png"/><Relationship Id="rId300" Type="http://schemas.openxmlformats.org/officeDocument/2006/relationships/image" Target="../media/image662.png"/><Relationship Id="rId60" Type="http://schemas.openxmlformats.org/officeDocument/2006/relationships/image" Target="../media/image5420.png"/><Relationship Id="rId81" Type="http://schemas.openxmlformats.org/officeDocument/2006/relationships/customXml" Target="../ink/ink808.xml"/><Relationship Id="rId135" Type="http://schemas.openxmlformats.org/officeDocument/2006/relationships/customXml" Target="../ink/ink835.xml"/><Relationship Id="rId156" Type="http://schemas.openxmlformats.org/officeDocument/2006/relationships/image" Target="../media/image5900.png"/><Relationship Id="rId177" Type="http://schemas.openxmlformats.org/officeDocument/2006/relationships/customXml" Target="../ink/ink856.xml"/><Relationship Id="rId198" Type="http://schemas.openxmlformats.org/officeDocument/2006/relationships/image" Target="../media/image611.png"/><Relationship Id="rId321" Type="http://schemas.openxmlformats.org/officeDocument/2006/relationships/customXml" Target="../ink/ink928.xml"/><Relationship Id="rId202" Type="http://schemas.openxmlformats.org/officeDocument/2006/relationships/image" Target="../media/image613.png"/><Relationship Id="rId223" Type="http://schemas.openxmlformats.org/officeDocument/2006/relationships/customXml" Target="../ink/ink879.xml"/><Relationship Id="rId244" Type="http://schemas.openxmlformats.org/officeDocument/2006/relationships/image" Target="../media/image634.png"/><Relationship Id="rId18" Type="http://schemas.openxmlformats.org/officeDocument/2006/relationships/image" Target="../media/image5210.png"/><Relationship Id="rId39" Type="http://schemas.openxmlformats.org/officeDocument/2006/relationships/customXml" Target="../ink/ink787.xml"/><Relationship Id="rId265" Type="http://schemas.openxmlformats.org/officeDocument/2006/relationships/customXml" Target="../ink/ink900.xml"/><Relationship Id="rId286" Type="http://schemas.openxmlformats.org/officeDocument/2006/relationships/image" Target="../media/image655.png"/><Relationship Id="rId50" Type="http://schemas.openxmlformats.org/officeDocument/2006/relationships/image" Target="../media/image5370.png"/><Relationship Id="rId104" Type="http://schemas.openxmlformats.org/officeDocument/2006/relationships/image" Target="../media/image5640.png"/><Relationship Id="rId125" Type="http://schemas.openxmlformats.org/officeDocument/2006/relationships/customXml" Target="../ink/ink830.xml"/><Relationship Id="rId146" Type="http://schemas.openxmlformats.org/officeDocument/2006/relationships/image" Target="../media/image5850.png"/><Relationship Id="rId167" Type="http://schemas.openxmlformats.org/officeDocument/2006/relationships/customXml" Target="../ink/ink851.xml"/><Relationship Id="rId188" Type="http://schemas.openxmlformats.org/officeDocument/2006/relationships/image" Target="../media/image606.png"/><Relationship Id="rId311" Type="http://schemas.openxmlformats.org/officeDocument/2006/relationships/customXml" Target="../ink/ink923.xml"/><Relationship Id="rId71" Type="http://schemas.openxmlformats.org/officeDocument/2006/relationships/customXml" Target="../ink/ink803.xml"/><Relationship Id="rId92" Type="http://schemas.openxmlformats.org/officeDocument/2006/relationships/image" Target="../media/image5580.png"/><Relationship Id="rId213" Type="http://schemas.openxmlformats.org/officeDocument/2006/relationships/customXml" Target="../ink/ink874.xml"/><Relationship Id="rId234" Type="http://schemas.openxmlformats.org/officeDocument/2006/relationships/image" Target="../media/image629.png"/><Relationship Id="rId2" Type="http://schemas.openxmlformats.org/officeDocument/2006/relationships/image" Target="../media/image434.jpg"/><Relationship Id="rId29" Type="http://schemas.openxmlformats.org/officeDocument/2006/relationships/customXml" Target="../ink/ink782.xml"/><Relationship Id="rId255" Type="http://schemas.openxmlformats.org/officeDocument/2006/relationships/customXml" Target="../ink/ink895.xml"/><Relationship Id="rId276" Type="http://schemas.openxmlformats.org/officeDocument/2006/relationships/image" Target="../media/image650.png"/><Relationship Id="rId297" Type="http://schemas.openxmlformats.org/officeDocument/2006/relationships/customXml" Target="../ink/ink916.xml"/><Relationship Id="rId40" Type="http://schemas.openxmlformats.org/officeDocument/2006/relationships/image" Target="../media/image5320.png"/><Relationship Id="rId115" Type="http://schemas.openxmlformats.org/officeDocument/2006/relationships/customXml" Target="../ink/ink825.xml"/><Relationship Id="rId136" Type="http://schemas.openxmlformats.org/officeDocument/2006/relationships/image" Target="../media/image5800.png"/><Relationship Id="rId157" Type="http://schemas.openxmlformats.org/officeDocument/2006/relationships/customXml" Target="../ink/ink846.xml"/><Relationship Id="rId178" Type="http://schemas.openxmlformats.org/officeDocument/2006/relationships/image" Target="../media/image601.png"/><Relationship Id="rId301" Type="http://schemas.openxmlformats.org/officeDocument/2006/relationships/customXml" Target="../ink/ink918.xml"/><Relationship Id="rId322" Type="http://schemas.openxmlformats.org/officeDocument/2006/relationships/image" Target="../media/image673.png"/><Relationship Id="rId61" Type="http://schemas.openxmlformats.org/officeDocument/2006/relationships/customXml" Target="../ink/ink798.xml"/><Relationship Id="rId82" Type="http://schemas.openxmlformats.org/officeDocument/2006/relationships/image" Target="../media/image5530.png"/><Relationship Id="rId199" Type="http://schemas.openxmlformats.org/officeDocument/2006/relationships/customXml" Target="../ink/ink867.xml"/><Relationship Id="rId203" Type="http://schemas.openxmlformats.org/officeDocument/2006/relationships/customXml" Target="../ink/ink869.xml"/><Relationship Id="rId19" Type="http://schemas.openxmlformats.org/officeDocument/2006/relationships/customXml" Target="../ink/ink777.xml"/><Relationship Id="rId224" Type="http://schemas.openxmlformats.org/officeDocument/2006/relationships/image" Target="../media/image624.png"/><Relationship Id="rId245" Type="http://schemas.openxmlformats.org/officeDocument/2006/relationships/customXml" Target="../ink/ink890.xml"/><Relationship Id="rId266" Type="http://schemas.openxmlformats.org/officeDocument/2006/relationships/image" Target="../media/image645.png"/><Relationship Id="rId287" Type="http://schemas.openxmlformats.org/officeDocument/2006/relationships/customXml" Target="../ink/ink911.xml"/><Relationship Id="rId30" Type="http://schemas.openxmlformats.org/officeDocument/2006/relationships/image" Target="../media/image5270.png"/><Relationship Id="rId105" Type="http://schemas.openxmlformats.org/officeDocument/2006/relationships/customXml" Target="../ink/ink820.xml"/><Relationship Id="rId126" Type="http://schemas.openxmlformats.org/officeDocument/2006/relationships/image" Target="../media/image5750.png"/><Relationship Id="rId147" Type="http://schemas.openxmlformats.org/officeDocument/2006/relationships/customXml" Target="../ink/ink841.xml"/><Relationship Id="rId168" Type="http://schemas.openxmlformats.org/officeDocument/2006/relationships/image" Target="../media/image596.png"/><Relationship Id="rId312" Type="http://schemas.openxmlformats.org/officeDocument/2006/relationships/image" Target="../media/image668.png"/><Relationship Id="rId51" Type="http://schemas.openxmlformats.org/officeDocument/2006/relationships/customXml" Target="../ink/ink793.xml"/><Relationship Id="rId72" Type="http://schemas.openxmlformats.org/officeDocument/2006/relationships/image" Target="../media/image5480.png"/><Relationship Id="rId93" Type="http://schemas.openxmlformats.org/officeDocument/2006/relationships/customXml" Target="../ink/ink814.xml"/><Relationship Id="rId189" Type="http://schemas.openxmlformats.org/officeDocument/2006/relationships/customXml" Target="../ink/ink862.xml"/><Relationship Id="rId3" Type="http://schemas.openxmlformats.org/officeDocument/2006/relationships/customXml" Target="../ink/ink769.xml"/><Relationship Id="rId214" Type="http://schemas.openxmlformats.org/officeDocument/2006/relationships/image" Target="../media/image619.png"/><Relationship Id="rId235" Type="http://schemas.openxmlformats.org/officeDocument/2006/relationships/customXml" Target="../ink/ink885.xml"/><Relationship Id="rId256" Type="http://schemas.openxmlformats.org/officeDocument/2006/relationships/image" Target="../media/image640.png"/><Relationship Id="rId277" Type="http://schemas.openxmlformats.org/officeDocument/2006/relationships/customXml" Target="../ink/ink906.xml"/><Relationship Id="rId298" Type="http://schemas.openxmlformats.org/officeDocument/2006/relationships/image" Target="../media/image661.png"/><Relationship Id="rId116" Type="http://schemas.openxmlformats.org/officeDocument/2006/relationships/image" Target="../media/image5700.png"/><Relationship Id="rId137" Type="http://schemas.openxmlformats.org/officeDocument/2006/relationships/customXml" Target="../ink/ink836.xml"/><Relationship Id="rId158" Type="http://schemas.openxmlformats.org/officeDocument/2006/relationships/image" Target="../media/image5910.png"/><Relationship Id="rId302" Type="http://schemas.openxmlformats.org/officeDocument/2006/relationships/image" Target="../media/image663.png"/><Relationship Id="rId323" Type="http://schemas.openxmlformats.org/officeDocument/2006/relationships/customXml" Target="../ink/ink929.xml"/><Relationship Id="rId20" Type="http://schemas.openxmlformats.org/officeDocument/2006/relationships/image" Target="../media/image5220.png"/><Relationship Id="rId41" Type="http://schemas.openxmlformats.org/officeDocument/2006/relationships/customXml" Target="../ink/ink788.xml"/><Relationship Id="rId62" Type="http://schemas.openxmlformats.org/officeDocument/2006/relationships/image" Target="../media/image5430.png"/><Relationship Id="rId83" Type="http://schemas.openxmlformats.org/officeDocument/2006/relationships/customXml" Target="../ink/ink809.xml"/><Relationship Id="rId179" Type="http://schemas.openxmlformats.org/officeDocument/2006/relationships/customXml" Target="../ink/ink857.xml"/><Relationship Id="rId190" Type="http://schemas.openxmlformats.org/officeDocument/2006/relationships/image" Target="../media/image607.png"/><Relationship Id="rId204" Type="http://schemas.openxmlformats.org/officeDocument/2006/relationships/image" Target="../media/image614.png"/><Relationship Id="rId225" Type="http://schemas.openxmlformats.org/officeDocument/2006/relationships/customXml" Target="../ink/ink880.xml"/><Relationship Id="rId246" Type="http://schemas.openxmlformats.org/officeDocument/2006/relationships/image" Target="../media/image635.png"/><Relationship Id="rId267" Type="http://schemas.openxmlformats.org/officeDocument/2006/relationships/customXml" Target="../ink/ink901.xml"/><Relationship Id="rId288" Type="http://schemas.openxmlformats.org/officeDocument/2006/relationships/image" Target="../media/image656.png"/><Relationship Id="rId106" Type="http://schemas.openxmlformats.org/officeDocument/2006/relationships/image" Target="../media/image5650.png"/><Relationship Id="rId127" Type="http://schemas.openxmlformats.org/officeDocument/2006/relationships/customXml" Target="../ink/ink831.xml"/><Relationship Id="rId313" Type="http://schemas.openxmlformats.org/officeDocument/2006/relationships/customXml" Target="../ink/ink924.xml"/><Relationship Id="rId10" Type="http://schemas.openxmlformats.org/officeDocument/2006/relationships/image" Target="../media/image5170.png"/><Relationship Id="rId31" Type="http://schemas.openxmlformats.org/officeDocument/2006/relationships/customXml" Target="../ink/ink783.xml"/><Relationship Id="rId52" Type="http://schemas.openxmlformats.org/officeDocument/2006/relationships/image" Target="../media/image5380.png"/><Relationship Id="rId73" Type="http://schemas.openxmlformats.org/officeDocument/2006/relationships/customXml" Target="../ink/ink804.xml"/><Relationship Id="rId94" Type="http://schemas.openxmlformats.org/officeDocument/2006/relationships/image" Target="../media/image5590.png"/><Relationship Id="rId148" Type="http://schemas.openxmlformats.org/officeDocument/2006/relationships/image" Target="../media/image5860.png"/><Relationship Id="rId169" Type="http://schemas.openxmlformats.org/officeDocument/2006/relationships/customXml" Target="../ink/ink852.xml"/><Relationship Id="rId4" Type="http://schemas.openxmlformats.org/officeDocument/2006/relationships/image" Target="../media/image5140.png"/><Relationship Id="rId180" Type="http://schemas.openxmlformats.org/officeDocument/2006/relationships/image" Target="../media/image602.png"/><Relationship Id="rId215" Type="http://schemas.openxmlformats.org/officeDocument/2006/relationships/customXml" Target="../ink/ink875.xml"/><Relationship Id="rId236" Type="http://schemas.openxmlformats.org/officeDocument/2006/relationships/image" Target="../media/image630.png"/><Relationship Id="rId257" Type="http://schemas.openxmlformats.org/officeDocument/2006/relationships/customXml" Target="../ink/ink896.xml"/><Relationship Id="rId278" Type="http://schemas.openxmlformats.org/officeDocument/2006/relationships/image" Target="../media/image651.png"/><Relationship Id="rId303" Type="http://schemas.openxmlformats.org/officeDocument/2006/relationships/customXml" Target="../ink/ink919.xml"/><Relationship Id="rId42" Type="http://schemas.openxmlformats.org/officeDocument/2006/relationships/image" Target="../media/image5330.png"/><Relationship Id="rId84" Type="http://schemas.openxmlformats.org/officeDocument/2006/relationships/image" Target="../media/image5540.png"/><Relationship Id="rId138" Type="http://schemas.openxmlformats.org/officeDocument/2006/relationships/image" Target="../media/image5810.png"/><Relationship Id="rId191" Type="http://schemas.openxmlformats.org/officeDocument/2006/relationships/customXml" Target="../ink/ink863.xml"/><Relationship Id="rId205" Type="http://schemas.openxmlformats.org/officeDocument/2006/relationships/customXml" Target="../ink/ink870.xml"/><Relationship Id="rId247" Type="http://schemas.openxmlformats.org/officeDocument/2006/relationships/customXml" Target="../ink/ink891.xml"/><Relationship Id="rId107" Type="http://schemas.openxmlformats.org/officeDocument/2006/relationships/customXml" Target="../ink/ink821.xml"/><Relationship Id="rId289" Type="http://schemas.openxmlformats.org/officeDocument/2006/relationships/customXml" Target="../ink/ink912.xml"/><Relationship Id="rId11" Type="http://schemas.openxmlformats.org/officeDocument/2006/relationships/customXml" Target="../ink/ink773.xml"/><Relationship Id="rId53" Type="http://schemas.openxmlformats.org/officeDocument/2006/relationships/customXml" Target="../ink/ink794.xml"/><Relationship Id="rId149" Type="http://schemas.openxmlformats.org/officeDocument/2006/relationships/customXml" Target="../ink/ink842.xml"/><Relationship Id="rId314" Type="http://schemas.openxmlformats.org/officeDocument/2006/relationships/image" Target="../media/image669.png"/><Relationship Id="rId95" Type="http://schemas.openxmlformats.org/officeDocument/2006/relationships/customXml" Target="../ink/ink815.xml"/><Relationship Id="rId160" Type="http://schemas.openxmlformats.org/officeDocument/2006/relationships/image" Target="../media/image5920.png"/><Relationship Id="rId216" Type="http://schemas.openxmlformats.org/officeDocument/2006/relationships/image" Target="../media/image620.png"/><Relationship Id="rId258" Type="http://schemas.openxmlformats.org/officeDocument/2006/relationships/image" Target="../media/image641.png"/><Relationship Id="rId22" Type="http://schemas.openxmlformats.org/officeDocument/2006/relationships/image" Target="../media/image5230.png"/><Relationship Id="rId64" Type="http://schemas.openxmlformats.org/officeDocument/2006/relationships/image" Target="../media/image5440.png"/><Relationship Id="rId118" Type="http://schemas.openxmlformats.org/officeDocument/2006/relationships/image" Target="../media/image5710.png"/><Relationship Id="rId325" Type="http://schemas.openxmlformats.org/officeDocument/2006/relationships/customXml" Target="../ink/ink930.xml"/><Relationship Id="rId171" Type="http://schemas.openxmlformats.org/officeDocument/2006/relationships/customXml" Target="../ink/ink853.xml"/><Relationship Id="rId227" Type="http://schemas.openxmlformats.org/officeDocument/2006/relationships/customXml" Target="../ink/ink881.xml"/><Relationship Id="rId269" Type="http://schemas.openxmlformats.org/officeDocument/2006/relationships/customXml" Target="../ink/ink902.xml"/><Relationship Id="rId33" Type="http://schemas.openxmlformats.org/officeDocument/2006/relationships/customXml" Target="../ink/ink784.xml"/><Relationship Id="rId129" Type="http://schemas.openxmlformats.org/officeDocument/2006/relationships/customXml" Target="../ink/ink832.xml"/><Relationship Id="rId280" Type="http://schemas.openxmlformats.org/officeDocument/2006/relationships/image" Target="../media/image652.png"/><Relationship Id="rId75" Type="http://schemas.openxmlformats.org/officeDocument/2006/relationships/customXml" Target="../ink/ink805.xml"/><Relationship Id="rId140" Type="http://schemas.openxmlformats.org/officeDocument/2006/relationships/image" Target="../media/image5820.png"/><Relationship Id="rId182" Type="http://schemas.openxmlformats.org/officeDocument/2006/relationships/image" Target="../media/image603.png"/><Relationship Id="rId6" Type="http://schemas.openxmlformats.org/officeDocument/2006/relationships/image" Target="../media/image5150.png"/><Relationship Id="rId238" Type="http://schemas.openxmlformats.org/officeDocument/2006/relationships/image" Target="../media/image631.png"/><Relationship Id="rId291" Type="http://schemas.openxmlformats.org/officeDocument/2006/relationships/customXml" Target="../ink/ink913.xml"/><Relationship Id="rId305" Type="http://schemas.openxmlformats.org/officeDocument/2006/relationships/customXml" Target="../ink/ink920.xml"/><Relationship Id="rId44" Type="http://schemas.openxmlformats.org/officeDocument/2006/relationships/image" Target="../media/image5340.png"/><Relationship Id="rId86" Type="http://schemas.openxmlformats.org/officeDocument/2006/relationships/image" Target="../media/image5550.png"/><Relationship Id="rId151" Type="http://schemas.openxmlformats.org/officeDocument/2006/relationships/customXml" Target="../ink/ink843.xml"/><Relationship Id="rId193" Type="http://schemas.openxmlformats.org/officeDocument/2006/relationships/customXml" Target="../ink/ink864.xml"/><Relationship Id="rId207" Type="http://schemas.openxmlformats.org/officeDocument/2006/relationships/customXml" Target="../ink/ink871.xml"/><Relationship Id="rId249" Type="http://schemas.openxmlformats.org/officeDocument/2006/relationships/customXml" Target="../ink/ink892.xml"/><Relationship Id="rId13" Type="http://schemas.openxmlformats.org/officeDocument/2006/relationships/customXml" Target="../ink/ink774.xml"/><Relationship Id="rId109" Type="http://schemas.openxmlformats.org/officeDocument/2006/relationships/customXml" Target="../ink/ink822.xml"/><Relationship Id="rId260" Type="http://schemas.openxmlformats.org/officeDocument/2006/relationships/image" Target="../media/image642.png"/><Relationship Id="rId316" Type="http://schemas.openxmlformats.org/officeDocument/2006/relationships/image" Target="../media/image670.png"/><Relationship Id="rId55" Type="http://schemas.openxmlformats.org/officeDocument/2006/relationships/customXml" Target="../ink/ink795.xml"/><Relationship Id="rId97" Type="http://schemas.openxmlformats.org/officeDocument/2006/relationships/customXml" Target="../ink/ink816.xml"/><Relationship Id="rId120" Type="http://schemas.openxmlformats.org/officeDocument/2006/relationships/image" Target="../media/image57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jpg"/><Relationship Id="rId2" Type="http://schemas.openxmlformats.org/officeDocument/2006/relationships/image" Target="../media/image4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7.png"/><Relationship Id="rId2" Type="http://schemas.openxmlformats.org/officeDocument/2006/relationships/image" Target="../media/image6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30.png"/><Relationship Id="rId5" Type="http://schemas.openxmlformats.org/officeDocument/2006/relationships/customXml" Target="../ink/ink931.xml"/><Relationship Id="rId4" Type="http://schemas.openxmlformats.org/officeDocument/2006/relationships/image" Target="../media/image67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0.xml"/><Relationship Id="rId299" Type="http://schemas.openxmlformats.org/officeDocument/2006/relationships/customXml" Target="../ink/ink1081.xml"/><Relationship Id="rId21" Type="http://schemas.openxmlformats.org/officeDocument/2006/relationships/customXml" Target="../ink/ink941.xml"/><Relationship Id="rId63" Type="http://schemas.openxmlformats.org/officeDocument/2006/relationships/customXml" Target="../ink/ink962.xml"/><Relationship Id="rId159" Type="http://schemas.openxmlformats.org/officeDocument/2006/relationships/customXml" Target="../ink/ink1011.xml"/><Relationship Id="rId324" Type="http://schemas.openxmlformats.org/officeDocument/2006/relationships/image" Target="../media/image814.png"/><Relationship Id="rId170" Type="http://schemas.openxmlformats.org/officeDocument/2006/relationships/image" Target="../media/image737.png"/><Relationship Id="rId226" Type="http://schemas.openxmlformats.org/officeDocument/2006/relationships/image" Target="../media/image765.png"/><Relationship Id="rId268" Type="http://schemas.openxmlformats.org/officeDocument/2006/relationships/image" Target="../media/image786.png"/><Relationship Id="rId32" Type="http://schemas.openxmlformats.org/officeDocument/2006/relationships/image" Target="../media/image6700.png"/><Relationship Id="rId74" Type="http://schemas.openxmlformats.org/officeDocument/2006/relationships/image" Target="../media/image691.png"/><Relationship Id="rId128" Type="http://schemas.openxmlformats.org/officeDocument/2006/relationships/image" Target="../media/image716.png"/><Relationship Id="rId335" Type="http://schemas.openxmlformats.org/officeDocument/2006/relationships/customXml" Target="../ink/ink1099.xml"/><Relationship Id="rId5" Type="http://schemas.openxmlformats.org/officeDocument/2006/relationships/customXml" Target="../ink/ink933.xml"/><Relationship Id="rId181" Type="http://schemas.openxmlformats.org/officeDocument/2006/relationships/customXml" Target="../ink/ink1022.xml"/><Relationship Id="rId237" Type="http://schemas.openxmlformats.org/officeDocument/2006/relationships/customXml" Target="../ink/ink1050.xml"/><Relationship Id="rId279" Type="http://schemas.openxmlformats.org/officeDocument/2006/relationships/customXml" Target="../ink/ink1071.xml"/><Relationship Id="rId43" Type="http://schemas.openxmlformats.org/officeDocument/2006/relationships/customXml" Target="../ink/ink952.xml"/><Relationship Id="rId139" Type="http://schemas.openxmlformats.org/officeDocument/2006/relationships/customXml" Target="../ink/ink1001.xml"/><Relationship Id="rId290" Type="http://schemas.openxmlformats.org/officeDocument/2006/relationships/image" Target="../media/image797.png"/><Relationship Id="rId304" Type="http://schemas.openxmlformats.org/officeDocument/2006/relationships/image" Target="../media/image804.png"/><Relationship Id="rId85" Type="http://schemas.openxmlformats.org/officeDocument/2006/relationships/customXml" Target="../ink/ink973.xml"/><Relationship Id="rId150" Type="http://schemas.openxmlformats.org/officeDocument/2006/relationships/image" Target="../media/image727.png"/><Relationship Id="rId192" Type="http://schemas.openxmlformats.org/officeDocument/2006/relationships/image" Target="../media/image748.png"/><Relationship Id="rId206" Type="http://schemas.openxmlformats.org/officeDocument/2006/relationships/image" Target="../media/image755.png"/><Relationship Id="rId248" Type="http://schemas.openxmlformats.org/officeDocument/2006/relationships/image" Target="../media/image776.png"/><Relationship Id="rId12" Type="http://schemas.openxmlformats.org/officeDocument/2006/relationships/image" Target="../media/image6600.png"/><Relationship Id="rId108" Type="http://schemas.openxmlformats.org/officeDocument/2006/relationships/image" Target="../media/image707.png"/><Relationship Id="rId315" Type="http://schemas.openxmlformats.org/officeDocument/2006/relationships/customXml" Target="../ink/ink1089.xml"/><Relationship Id="rId54" Type="http://schemas.openxmlformats.org/officeDocument/2006/relationships/image" Target="../media/image6810.png"/><Relationship Id="rId96" Type="http://schemas.openxmlformats.org/officeDocument/2006/relationships/image" Target="../media/image702.png"/><Relationship Id="rId161" Type="http://schemas.openxmlformats.org/officeDocument/2006/relationships/customXml" Target="../ink/ink1012.xml"/><Relationship Id="rId217" Type="http://schemas.openxmlformats.org/officeDocument/2006/relationships/customXml" Target="../ink/ink1040.xml"/><Relationship Id="rId259" Type="http://schemas.openxmlformats.org/officeDocument/2006/relationships/customXml" Target="../ink/ink1061.xml"/><Relationship Id="rId23" Type="http://schemas.openxmlformats.org/officeDocument/2006/relationships/customXml" Target="../ink/ink942.xml"/><Relationship Id="rId119" Type="http://schemas.openxmlformats.org/officeDocument/2006/relationships/customXml" Target="../ink/ink991.xml"/><Relationship Id="rId270" Type="http://schemas.openxmlformats.org/officeDocument/2006/relationships/image" Target="../media/image787.png"/><Relationship Id="rId326" Type="http://schemas.openxmlformats.org/officeDocument/2006/relationships/image" Target="../media/image815.png"/><Relationship Id="rId65" Type="http://schemas.openxmlformats.org/officeDocument/2006/relationships/customXml" Target="../ink/ink963.xml"/><Relationship Id="rId130" Type="http://schemas.openxmlformats.org/officeDocument/2006/relationships/image" Target="../media/image717.png"/><Relationship Id="rId172" Type="http://schemas.openxmlformats.org/officeDocument/2006/relationships/image" Target="../media/image738.png"/><Relationship Id="rId228" Type="http://schemas.openxmlformats.org/officeDocument/2006/relationships/image" Target="../media/image766.png"/><Relationship Id="rId281" Type="http://schemas.openxmlformats.org/officeDocument/2006/relationships/customXml" Target="../ink/ink1072.xml"/><Relationship Id="rId337" Type="http://schemas.openxmlformats.org/officeDocument/2006/relationships/customXml" Target="../ink/ink1100.xml"/><Relationship Id="rId34" Type="http://schemas.openxmlformats.org/officeDocument/2006/relationships/image" Target="../media/image6710.png"/><Relationship Id="rId76" Type="http://schemas.openxmlformats.org/officeDocument/2006/relationships/image" Target="../media/image692.png"/><Relationship Id="rId141" Type="http://schemas.openxmlformats.org/officeDocument/2006/relationships/customXml" Target="../ink/ink1002.xml"/><Relationship Id="rId7" Type="http://schemas.openxmlformats.org/officeDocument/2006/relationships/customXml" Target="../ink/ink934.xml"/><Relationship Id="rId183" Type="http://schemas.openxmlformats.org/officeDocument/2006/relationships/customXml" Target="../ink/ink1023.xml"/><Relationship Id="rId239" Type="http://schemas.openxmlformats.org/officeDocument/2006/relationships/customXml" Target="../ink/ink1051.xml"/><Relationship Id="rId250" Type="http://schemas.openxmlformats.org/officeDocument/2006/relationships/image" Target="../media/image777.png"/><Relationship Id="rId292" Type="http://schemas.openxmlformats.org/officeDocument/2006/relationships/image" Target="../media/image798.png"/><Relationship Id="rId306" Type="http://schemas.openxmlformats.org/officeDocument/2006/relationships/image" Target="../media/image805.png"/><Relationship Id="rId45" Type="http://schemas.openxmlformats.org/officeDocument/2006/relationships/customXml" Target="../ink/ink953.xml"/><Relationship Id="rId87" Type="http://schemas.openxmlformats.org/officeDocument/2006/relationships/customXml" Target="../ink/ink974.xml"/><Relationship Id="rId110" Type="http://schemas.openxmlformats.org/officeDocument/2006/relationships/customXml" Target="../ink/ink986.xml"/><Relationship Id="rId152" Type="http://schemas.openxmlformats.org/officeDocument/2006/relationships/image" Target="../media/image728.png"/><Relationship Id="rId173" Type="http://schemas.openxmlformats.org/officeDocument/2006/relationships/customXml" Target="../ink/ink1018.xml"/><Relationship Id="rId194" Type="http://schemas.openxmlformats.org/officeDocument/2006/relationships/image" Target="../media/image749.png"/><Relationship Id="rId208" Type="http://schemas.openxmlformats.org/officeDocument/2006/relationships/image" Target="../media/image756.png"/><Relationship Id="rId229" Type="http://schemas.openxmlformats.org/officeDocument/2006/relationships/customXml" Target="../ink/ink1046.xml"/><Relationship Id="rId240" Type="http://schemas.openxmlformats.org/officeDocument/2006/relationships/image" Target="../media/image772.png"/><Relationship Id="rId261" Type="http://schemas.openxmlformats.org/officeDocument/2006/relationships/customXml" Target="../ink/ink1062.xml"/><Relationship Id="rId14" Type="http://schemas.openxmlformats.org/officeDocument/2006/relationships/image" Target="../media/image6610.png"/><Relationship Id="rId35" Type="http://schemas.openxmlformats.org/officeDocument/2006/relationships/customXml" Target="../ink/ink948.xml"/><Relationship Id="rId56" Type="http://schemas.openxmlformats.org/officeDocument/2006/relationships/image" Target="../media/image682.png"/><Relationship Id="rId77" Type="http://schemas.openxmlformats.org/officeDocument/2006/relationships/customXml" Target="../ink/ink969.xml"/><Relationship Id="rId100" Type="http://schemas.openxmlformats.org/officeDocument/2006/relationships/image" Target="../media/image703.png"/><Relationship Id="rId282" Type="http://schemas.openxmlformats.org/officeDocument/2006/relationships/image" Target="../media/image793.png"/><Relationship Id="rId317" Type="http://schemas.openxmlformats.org/officeDocument/2006/relationships/customXml" Target="../ink/ink1090.xml"/><Relationship Id="rId338" Type="http://schemas.openxmlformats.org/officeDocument/2006/relationships/image" Target="../media/image821.png"/><Relationship Id="rId8" Type="http://schemas.openxmlformats.org/officeDocument/2006/relationships/image" Target="../media/image6580.png"/><Relationship Id="rId98" Type="http://schemas.openxmlformats.org/officeDocument/2006/relationships/image" Target="../media/image60.png"/><Relationship Id="rId121" Type="http://schemas.openxmlformats.org/officeDocument/2006/relationships/customXml" Target="../ink/ink992.xml"/><Relationship Id="rId142" Type="http://schemas.openxmlformats.org/officeDocument/2006/relationships/image" Target="../media/image723.png"/><Relationship Id="rId163" Type="http://schemas.openxmlformats.org/officeDocument/2006/relationships/customXml" Target="../ink/ink1013.xml"/><Relationship Id="rId184" Type="http://schemas.openxmlformats.org/officeDocument/2006/relationships/image" Target="../media/image744.png"/><Relationship Id="rId219" Type="http://schemas.openxmlformats.org/officeDocument/2006/relationships/customXml" Target="../ink/ink1041.xml"/><Relationship Id="rId230" Type="http://schemas.openxmlformats.org/officeDocument/2006/relationships/image" Target="../media/image767.png"/><Relationship Id="rId251" Type="http://schemas.openxmlformats.org/officeDocument/2006/relationships/customXml" Target="../ink/ink1057.xml"/><Relationship Id="rId25" Type="http://schemas.openxmlformats.org/officeDocument/2006/relationships/customXml" Target="../ink/ink943.xml"/><Relationship Id="rId46" Type="http://schemas.openxmlformats.org/officeDocument/2006/relationships/image" Target="../media/image6770.png"/><Relationship Id="rId67" Type="http://schemas.openxmlformats.org/officeDocument/2006/relationships/customXml" Target="../ink/ink964.xml"/><Relationship Id="rId272" Type="http://schemas.openxmlformats.org/officeDocument/2006/relationships/image" Target="../media/image788.png"/><Relationship Id="rId293" Type="http://schemas.openxmlformats.org/officeDocument/2006/relationships/customXml" Target="../ink/ink1078.xml"/><Relationship Id="rId307" Type="http://schemas.openxmlformats.org/officeDocument/2006/relationships/customXml" Target="../ink/ink1085.xml"/><Relationship Id="rId328" Type="http://schemas.openxmlformats.org/officeDocument/2006/relationships/image" Target="../media/image816.png"/><Relationship Id="rId88" Type="http://schemas.openxmlformats.org/officeDocument/2006/relationships/image" Target="../media/image698.png"/><Relationship Id="rId111" Type="http://schemas.openxmlformats.org/officeDocument/2006/relationships/image" Target="../media/image708.png"/><Relationship Id="rId132" Type="http://schemas.openxmlformats.org/officeDocument/2006/relationships/image" Target="../media/image718.png"/><Relationship Id="rId153" Type="http://schemas.openxmlformats.org/officeDocument/2006/relationships/customXml" Target="../ink/ink1008.xml"/><Relationship Id="rId174" Type="http://schemas.openxmlformats.org/officeDocument/2006/relationships/image" Target="../media/image739.png"/><Relationship Id="rId195" Type="http://schemas.openxmlformats.org/officeDocument/2006/relationships/customXml" Target="../ink/ink1029.xml"/><Relationship Id="rId209" Type="http://schemas.openxmlformats.org/officeDocument/2006/relationships/customXml" Target="../ink/ink1036.xml"/><Relationship Id="rId220" Type="http://schemas.openxmlformats.org/officeDocument/2006/relationships/image" Target="../media/image762.png"/><Relationship Id="rId241" Type="http://schemas.openxmlformats.org/officeDocument/2006/relationships/customXml" Target="../ink/ink1052.xml"/><Relationship Id="rId15" Type="http://schemas.openxmlformats.org/officeDocument/2006/relationships/customXml" Target="../ink/ink938.xml"/><Relationship Id="rId36" Type="http://schemas.openxmlformats.org/officeDocument/2006/relationships/image" Target="../media/image6720.png"/><Relationship Id="rId57" Type="http://schemas.openxmlformats.org/officeDocument/2006/relationships/customXml" Target="../ink/ink959.xml"/><Relationship Id="rId262" Type="http://schemas.openxmlformats.org/officeDocument/2006/relationships/image" Target="../media/image783.png"/><Relationship Id="rId283" Type="http://schemas.openxmlformats.org/officeDocument/2006/relationships/customXml" Target="../ink/ink1073.xml"/><Relationship Id="rId318" Type="http://schemas.openxmlformats.org/officeDocument/2006/relationships/image" Target="../media/image811.png"/><Relationship Id="rId339" Type="http://schemas.openxmlformats.org/officeDocument/2006/relationships/customXml" Target="../ink/ink1101.xml"/><Relationship Id="rId78" Type="http://schemas.openxmlformats.org/officeDocument/2006/relationships/image" Target="../media/image693.png"/><Relationship Id="rId99" Type="http://schemas.openxmlformats.org/officeDocument/2006/relationships/customXml" Target="../ink/ink980.xml"/><Relationship Id="rId101" Type="http://schemas.openxmlformats.org/officeDocument/2006/relationships/customXml" Target="../ink/ink981.xml"/><Relationship Id="rId122" Type="http://schemas.openxmlformats.org/officeDocument/2006/relationships/image" Target="../media/image713.png"/><Relationship Id="rId143" Type="http://schemas.openxmlformats.org/officeDocument/2006/relationships/customXml" Target="../ink/ink1003.xml"/><Relationship Id="rId164" Type="http://schemas.openxmlformats.org/officeDocument/2006/relationships/image" Target="../media/image734.png"/><Relationship Id="rId185" Type="http://schemas.openxmlformats.org/officeDocument/2006/relationships/customXml" Target="../ink/ink1024.xml"/><Relationship Id="rId9" Type="http://schemas.openxmlformats.org/officeDocument/2006/relationships/customXml" Target="../ink/ink935.xml"/><Relationship Id="rId210" Type="http://schemas.openxmlformats.org/officeDocument/2006/relationships/image" Target="../media/image757.png"/><Relationship Id="rId26" Type="http://schemas.openxmlformats.org/officeDocument/2006/relationships/image" Target="../media/image6670.png"/><Relationship Id="rId231" Type="http://schemas.openxmlformats.org/officeDocument/2006/relationships/customXml" Target="../ink/ink1047.xml"/><Relationship Id="rId252" Type="http://schemas.openxmlformats.org/officeDocument/2006/relationships/image" Target="../media/image778.png"/><Relationship Id="rId273" Type="http://schemas.openxmlformats.org/officeDocument/2006/relationships/customXml" Target="../ink/ink1068.xml"/><Relationship Id="rId294" Type="http://schemas.openxmlformats.org/officeDocument/2006/relationships/image" Target="../media/image799.png"/><Relationship Id="rId308" Type="http://schemas.openxmlformats.org/officeDocument/2006/relationships/image" Target="../media/image806.png"/><Relationship Id="rId329" Type="http://schemas.openxmlformats.org/officeDocument/2006/relationships/customXml" Target="../ink/ink1096.xml"/><Relationship Id="rId47" Type="http://schemas.openxmlformats.org/officeDocument/2006/relationships/customXml" Target="../ink/ink954.xml"/><Relationship Id="rId68" Type="http://schemas.openxmlformats.org/officeDocument/2006/relationships/image" Target="../media/image688.png"/><Relationship Id="rId89" Type="http://schemas.openxmlformats.org/officeDocument/2006/relationships/customXml" Target="../ink/ink975.xml"/><Relationship Id="rId112" Type="http://schemas.openxmlformats.org/officeDocument/2006/relationships/customXml" Target="../ink/ink987.xml"/><Relationship Id="rId133" Type="http://schemas.openxmlformats.org/officeDocument/2006/relationships/customXml" Target="../ink/ink998.xml"/><Relationship Id="rId154" Type="http://schemas.openxmlformats.org/officeDocument/2006/relationships/image" Target="../media/image729.png"/><Relationship Id="rId175" Type="http://schemas.openxmlformats.org/officeDocument/2006/relationships/customXml" Target="../ink/ink1019.xml"/><Relationship Id="rId340" Type="http://schemas.openxmlformats.org/officeDocument/2006/relationships/image" Target="../media/image822.png"/><Relationship Id="rId196" Type="http://schemas.openxmlformats.org/officeDocument/2006/relationships/image" Target="../media/image750.png"/><Relationship Id="rId200" Type="http://schemas.openxmlformats.org/officeDocument/2006/relationships/image" Target="../media/image752.png"/><Relationship Id="rId16" Type="http://schemas.openxmlformats.org/officeDocument/2006/relationships/image" Target="../media/image6620.png"/><Relationship Id="rId221" Type="http://schemas.openxmlformats.org/officeDocument/2006/relationships/customXml" Target="../ink/ink1042.xml"/><Relationship Id="rId242" Type="http://schemas.openxmlformats.org/officeDocument/2006/relationships/image" Target="../media/image773.png"/><Relationship Id="rId263" Type="http://schemas.openxmlformats.org/officeDocument/2006/relationships/customXml" Target="../ink/ink1063.xml"/><Relationship Id="rId284" Type="http://schemas.openxmlformats.org/officeDocument/2006/relationships/image" Target="../media/image794.png"/><Relationship Id="rId319" Type="http://schemas.openxmlformats.org/officeDocument/2006/relationships/customXml" Target="../ink/ink1091.xml"/><Relationship Id="rId37" Type="http://schemas.openxmlformats.org/officeDocument/2006/relationships/customXml" Target="../ink/ink949.xml"/><Relationship Id="rId58" Type="http://schemas.openxmlformats.org/officeDocument/2006/relationships/image" Target="../media/image683.png"/><Relationship Id="rId79" Type="http://schemas.openxmlformats.org/officeDocument/2006/relationships/customXml" Target="../ink/ink970.xml"/><Relationship Id="rId102" Type="http://schemas.openxmlformats.org/officeDocument/2006/relationships/image" Target="../media/image704.png"/><Relationship Id="rId123" Type="http://schemas.openxmlformats.org/officeDocument/2006/relationships/customXml" Target="../ink/ink993.xml"/><Relationship Id="rId144" Type="http://schemas.openxmlformats.org/officeDocument/2006/relationships/image" Target="../media/image724.png"/><Relationship Id="rId330" Type="http://schemas.openxmlformats.org/officeDocument/2006/relationships/image" Target="../media/image817.png"/><Relationship Id="rId90" Type="http://schemas.openxmlformats.org/officeDocument/2006/relationships/image" Target="../media/image699.png"/><Relationship Id="rId165" Type="http://schemas.openxmlformats.org/officeDocument/2006/relationships/customXml" Target="../ink/ink1014.xml"/><Relationship Id="rId186" Type="http://schemas.openxmlformats.org/officeDocument/2006/relationships/image" Target="../media/image745.png"/><Relationship Id="rId211" Type="http://schemas.openxmlformats.org/officeDocument/2006/relationships/customXml" Target="../ink/ink1037.xml"/><Relationship Id="rId232" Type="http://schemas.openxmlformats.org/officeDocument/2006/relationships/image" Target="../media/image768.png"/><Relationship Id="rId253" Type="http://schemas.openxmlformats.org/officeDocument/2006/relationships/customXml" Target="../ink/ink1058.xml"/><Relationship Id="rId274" Type="http://schemas.openxmlformats.org/officeDocument/2006/relationships/image" Target="../media/image789.png"/><Relationship Id="rId295" Type="http://schemas.openxmlformats.org/officeDocument/2006/relationships/customXml" Target="../ink/ink1079.xml"/><Relationship Id="rId309" Type="http://schemas.openxmlformats.org/officeDocument/2006/relationships/customXml" Target="../ink/ink1086.xml"/><Relationship Id="rId27" Type="http://schemas.openxmlformats.org/officeDocument/2006/relationships/customXml" Target="../ink/ink944.xml"/><Relationship Id="rId48" Type="http://schemas.openxmlformats.org/officeDocument/2006/relationships/image" Target="../media/image6780.png"/><Relationship Id="rId69" Type="http://schemas.openxmlformats.org/officeDocument/2006/relationships/customXml" Target="../ink/ink965.xml"/><Relationship Id="rId113" Type="http://schemas.openxmlformats.org/officeDocument/2006/relationships/image" Target="../media/image709.png"/><Relationship Id="rId134" Type="http://schemas.openxmlformats.org/officeDocument/2006/relationships/image" Target="../media/image719.png"/><Relationship Id="rId320" Type="http://schemas.openxmlformats.org/officeDocument/2006/relationships/image" Target="../media/image812.png"/><Relationship Id="rId80" Type="http://schemas.openxmlformats.org/officeDocument/2006/relationships/image" Target="../media/image694.png"/><Relationship Id="rId155" Type="http://schemas.openxmlformats.org/officeDocument/2006/relationships/customXml" Target="../ink/ink1009.xml"/><Relationship Id="rId176" Type="http://schemas.openxmlformats.org/officeDocument/2006/relationships/image" Target="../media/image740.png"/><Relationship Id="rId197" Type="http://schemas.openxmlformats.org/officeDocument/2006/relationships/customXml" Target="../ink/ink1030.xml"/><Relationship Id="rId201" Type="http://schemas.openxmlformats.org/officeDocument/2006/relationships/customXml" Target="../ink/ink1032.xml"/><Relationship Id="rId222" Type="http://schemas.openxmlformats.org/officeDocument/2006/relationships/image" Target="../media/image763.png"/><Relationship Id="rId243" Type="http://schemas.openxmlformats.org/officeDocument/2006/relationships/customXml" Target="../ink/ink1053.xml"/><Relationship Id="rId264" Type="http://schemas.openxmlformats.org/officeDocument/2006/relationships/image" Target="../media/image784.png"/><Relationship Id="rId285" Type="http://schemas.openxmlformats.org/officeDocument/2006/relationships/customXml" Target="../ink/ink1074.xml"/><Relationship Id="rId17" Type="http://schemas.openxmlformats.org/officeDocument/2006/relationships/customXml" Target="../ink/ink939.xml"/><Relationship Id="rId38" Type="http://schemas.openxmlformats.org/officeDocument/2006/relationships/image" Target="../media/image6730.png"/><Relationship Id="rId59" Type="http://schemas.openxmlformats.org/officeDocument/2006/relationships/customXml" Target="../ink/ink960.xml"/><Relationship Id="rId103" Type="http://schemas.openxmlformats.org/officeDocument/2006/relationships/customXml" Target="../ink/ink982.xml"/><Relationship Id="rId124" Type="http://schemas.openxmlformats.org/officeDocument/2006/relationships/image" Target="../media/image714.png"/><Relationship Id="rId310" Type="http://schemas.openxmlformats.org/officeDocument/2006/relationships/image" Target="../media/image807.png"/><Relationship Id="rId70" Type="http://schemas.openxmlformats.org/officeDocument/2006/relationships/image" Target="../media/image689.png"/><Relationship Id="rId91" Type="http://schemas.openxmlformats.org/officeDocument/2006/relationships/customXml" Target="../ink/ink976.xml"/><Relationship Id="rId145" Type="http://schemas.openxmlformats.org/officeDocument/2006/relationships/customXml" Target="../ink/ink1004.xml"/><Relationship Id="rId166" Type="http://schemas.openxmlformats.org/officeDocument/2006/relationships/image" Target="../media/image735.png"/><Relationship Id="rId187" Type="http://schemas.openxmlformats.org/officeDocument/2006/relationships/customXml" Target="../ink/ink1025.xml"/><Relationship Id="rId331" Type="http://schemas.openxmlformats.org/officeDocument/2006/relationships/customXml" Target="../ink/ink109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758.png"/><Relationship Id="rId233" Type="http://schemas.openxmlformats.org/officeDocument/2006/relationships/customXml" Target="../ink/ink1048.xml"/><Relationship Id="rId254" Type="http://schemas.openxmlformats.org/officeDocument/2006/relationships/image" Target="../media/image779.png"/><Relationship Id="rId28" Type="http://schemas.openxmlformats.org/officeDocument/2006/relationships/image" Target="../media/image6680.png"/><Relationship Id="rId49" Type="http://schemas.openxmlformats.org/officeDocument/2006/relationships/customXml" Target="../ink/ink955.xml"/><Relationship Id="rId114" Type="http://schemas.openxmlformats.org/officeDocument/2006/relationships/customXml" Target="../ink/ink988.xml"/><Relationship Id="rId275" Type="http://schemas.openxmlformats.org/officeDocument/2006/relationships/customXml" Target="../ink/ink1069.xml"/><Relationship Id="rId296" Type="http://schemas.openxmlformats.org/officeDocument/2006/relationships/image" Target="../media/image800.png"/><Relationship Id="rId300" Type="http://schemas.openxmlformats.org/officeDocument/2006/relationships/image" Target="../media/image802.png"/><Relationship Id="rId60" Type="http://schemas.openxmlformats.org/officeDocument/2006/relationships/image" Target="../media/image684.png"/><Relationship Id="rId81" Type="http://schemas.openxmlformats.org/officeDocument/2006/relationships/customXml" Target="../ink/ink971.xml"/><Relationship Id="rId135" Type="http://schemas.openxmlformats.org/officeDocument/2006/relationships/customXml" Target="../ink/ink999.xml"/><Relationship Id="rId156" Type="http://schemas.openxmlformats.org/officeDocument/2006/relationships/image" Target="../media/image730.png"/><Relationship Id="rId177" Type="http://schemas.openxmlformats.org/officeDocument/2006/relationships/customXml" Target="../ink/ink1020.xml"/><Relationship Id="rId198" Type="http://schemas.openxmlformats.org/officeDocument/2006/relationships/image" Target="../media/image751.png"/><Relationship Id="rId321" Type="http://schemas.openxmlformats.org/officeDocument/2006/relationships/customXml" Target="../ink/ink1092.xml"/><Relationship Id="rId202" Type="http://schemas.openxmlformats.org/officeDocument/2006/relationships/image" Target="../media/image753.png"/><Relationship Id="rId223" Type="http://schemas.openxmlformats.org/officeDocument/2006/relationships/customXml" Target="../ink/ink1043.xml"/><Relationship Id="rId244" Type="http://schemas.openxmlformats.org/officeDocument/2006/relationships/image" Target="../media/image774.png"/><Relationship Id="rId18" Type="http://schemas.openxmlformats.org/officeDocument/2006/relationships/image" Target="../media/image6630.png"/><Relationship Id="rId39" Type="http://schemas.openxmlformats.org/officeDocument/2006/relationships/customXml" Target="../ink/ink950.xml"/><Relationship Id="rId265" Type="http://schemas.openxmlformats.org/officeDocument/2006/relationships/customXml" Target="../ink/ink1064.xml"/><Relationship Id="rId286" Type="http://schemas.openxmlformats.org/officeDocument/2006/relationships/image" Target="../media/image795.png"/><Relationship Id="rId50" Type="http://schemas.openxmlformats.org/officeDocument/2006/relationships/image" Target="../media/image6790.png"/><Relationship Id="rId104" Type="http://schemas.openxmlformats.org/officeDocument/2006/relationships/image" Target="../media/image705.png"/><Relationship Id="rId125" Type="http://schemas.openxmlformats.org/officeDocument/2006/relationships/customXml" Target="../ink/ink994.xml"/><Relationship Id="rId146" Type="http://schemas.openxmlformats.org/officeDocument/2006/relationships/image" Target="../media/image725.png"/><Relationship Id="rId167" Type="http://schemas.openxmlformats.org/officeDocument/2006/relationships/customXml" Target="../ink/ink1015.xml"/><Relationship Id="rId188" Type="http://schemas.openxmlformats.org/officeDocument/2006/relationships/image" Target="../media/image746.png"/><Relationship Id="rId311" Type="http://schemas.openxmlformats.org/officeDocument/2006/relationships/customXml" Target="../ink/ink1087.xml"/><Relationship Id="rId332" Type="http://schemas.openxmlformats.org/officeDocument/2006/relationships/image" Target="../media/image818.png"/><Relationship Id="rId71" Type="http://schemas.openxmlformats.org/officeDocument/2006/relationships/customXml" Target="../ink/ink966.xml"/><Relationship Id="rId92" Type="http://schemas.openxmlformats.org/officeDocument/2006/relationships/image" Target="../media/image700.png"/><Relationship Id="rId213" Type="http://schemas.openxmlformats.org/officeDocument/2006/relationships/customXml" Target="../ink/ink1038.xml"/><Relationship Id="rId234" Type="http://schemas.openxmlformats.org/officeDocument/2006/relationships/image" Target="../media/image769.png"/><Relationship Id="rId2" Type="http://schemas.openxmlformats.org/officeDocument/2006/relationships/image" Target="../media/image680.jpg"/><Relationship Id="rId29" Type="http://schemas.openxmlformats.org/officeDocument/2006/relationships/customXml" Target="../ink/ink945.xml"/><Relationship Id="rId255" Type="http://schemas.openxmlformats.org/officeDocument/2006/relationships/customXml" Target="../ink/ink1059.xml"/><Relationship Id="rId276" Type="http://schemas.openxmlformats.org/officeDocument/2006/relationships/image" Target="../media/image790.png"/><Relationship Id="rId297" Type="http://schemas.openxmlformats.org/officeDocument/2006/relationships/customXml" Target="../ink/ink1080.xml"/><Relationship Id="rId40" Type="http://schemas.openxmlformats.org/officeDocument/2006/relationships/image" Target="../media/image6740.png"/><Relationship Id="rId115" Type="http://schemas.openxmlformats.org/officeDocument/2006/relationships/customXml" Target="../ink/ink989.xml"/><Relationship Id="rId136" Type="http://schemas.openxmlformats.org/officeDocument/2006/relationships/image" Target="../media/image720.png"/><Relationship Id="rId157" Type="http://schemas.openxmlformats.org/officeDocument/2006/relationships/customXml" Target="../ink/ink1010.xml"/><Relationship Id="rId178" Type="http://schemas.openxmlformats.org/officeDocument/2006/relationships/image" Target="../media/image741.png"/><Relationship Id="rId301" Type="http://schemas.openxmlformats.org/officeDocument/2006/relationships/customXml" Target="../ink/ink1082.xml"/><Relationship Id="rId322" Type="http://schemas.openxmlformats.org/officeDocument/2006/relationships/image" Target="../media/image813.png"/><Relationship Id="rId61" Type="http://schemas.openxmlformats.org/officeDocument/2006/relationships/customXml" Target="../ink/ink961.xml"/><Relationship Id="rId82" Type="http://schemas.openxmlformats.org/officeDocument/2006/relationships/image" Target="../media/image695.png"/><Relationship Id="rId199" Type="http://schemas.openxmlformats.org/officeDocument/2006/relationships/customXml" Target="../ink/ink1031.xml"/><Relationship Id="rId203" Type="http://schemas.openxmlformats.org/officeDocument/2006/relationships/customXml" Target="../ink/ink1033.xml"/><Relationship Id="rId19" Type="http://schemas.openxmlformats.org/officeDocument/2006/relationships/customXml" Target="../ink/ink940.xml"/><Relationship Id="rId224" Type="http://schemas.openxmlformats.org/officeDocument/2006/relationships/image" Target="../media/image764.png"/><Relationship Id="rId245" Type="http://schemas.openxmlformats.org/officeDocument/2006/relationships/customXml" Target="../ink/ink1054.xml"/><Relationship Id="rId266" Type="http://schemas.openxmlformats.org/officeDocument/2006/relationships/image" Target="../media/image785.png"/><Relationship Id="rId287" Type="http://schemas.openxmlformats.org/officeDocument/2006/relationships/customXml" Target="../ink/ink1075.xml"/><Relationship Id="rId30" Type="http://schemas.openxmlformats.org/officeDocument/2006/relationships/image" Target="../media/image6690.png"/><Relationship Id="rId105" Type="http://schemas.openxmlformats.org/officeDocument/2006/relationships/customXml" Target="../ink/ink983.xml"/><Relationship Id="rId126" Type="http://schemas.openxmlformats.org/officeDocument/2006/relationships/image" Target="../media/image715.png"/><Relationship Id="rId147" Type="http://schemas.openxmlformats.org/officeDocument/2006/relationships/customXml" Target="../ink/ink1005.xml"/><Relationship Id="rId168" Type="http://schemas.openxmlformats.org/officeDocument/2006/relationships/image" Target="../media/image736.png"/><Relationship Id="rId312" Type="http://schemas.openxmlformats.org/officeDocument/2006/relationships/image" Target="../media/image808.png"/><Relationship Id="rId333" Type="http://schemas.openxmlformats.org/officeDocument/2006/relationships/customXml" Target="../ink/ink1098.xml"/><Relationship Id="rId51" Type="http://schemas.openxmlformats.org/officeDocument/2006/relationships/customXml" Target="../ink/ink956.xml"/><Relationship Id="rId72" Type="http://schemas.openxmlformats.org/officeDocument/2006/relationships/image" Target="../media/image690.png"/><Relationship Id="rId93" Type="http://schemas.openxmlformats.org/officeDocument/2006/relationships/customXml" Target="../ink/ink977.xml"/><Relationship Id="rId189" Type="http://schemas.openxmlformats.org/officeDocument/2006/relationships/customXml" Target="../ink/ink1026.xml"/><Relationship Id="rId3" Type="http://schemas.openxmlformats.org/officeDocument/2006/relationships/customXml" Target="../ink/ink932.xml"/><Relationship Id="rId214" Type="http://schemas.openxmlformats.org/officeDocument/2006/relationships/image" Target="../media/image759.png"/><Relationship Id="rId235" Type="http://schemas.openxmlformats.org/officeDocument/2006/relationships/customXml" Target="../ink/ink1049.xml"/><Relationship Id="rId256" Type="http://schemas.openxmlformats.org/officeDocument/2006/relationships/image" Target="../media/image780.png"/><Relationship Id="rId277" Type="http://schemas.openxmlformats.org/officeDocument/2006/relationships/customXml" Target="../ink/ink1070.xml"/><Relationship Id="rId298" Type="http://schemas.openxmlformats.org/officeDocument/2006/relationships/image" Target="../media/image801.png"/><Relationship Id="rId116" Type="http://schemas.openxmlformats.org/officeDocument/2006/relationships/image" Target="../media/image710.png"/><Relationship Id="rId137" Type="http://schemas.openxmlformats.org/officeDocument/2006/relationships/customXml" Target="../ink/ink1000.xml"/><Relationship Id="rId158" Type="http://schemas.openxmlformats.org/officeDocument/2006/relationships/image" Target="../media/image731.png"/><Relationship Id="rId302" Type="http://schemas.openxmlformats.org/officeDocument/2006/relationships/image" Target="../media/image803.png"/><Relationship Id="rId323" Type="http://schemas.openxmlformats.org/officeDocument/2006/relationships/customXml" Target="../ink/ink1093.xml"/><Relationship Id="rId20" Type="http://schemas.openxmlformats.org/officeDocument/2006/relationships/image" Target="../media/image6640.png"/><Relationship Id="rId41" Type="http://schemas.openxmlformats.org/officeDocument/2006/relationships/customXml" Target="../ink/ink951.xml"/><Relationship Id="rId62" Type="http://schemas.openxmlformats.org/officeDocument/2006/relationships/image" Target="../media/image685.png"/><Relationship Id="rId83" Type="http://schemas.openxmlformats.org/officeDocument/2006/relationships/customXml" Target="../ink/ink972.xml"/><Relationship Id="rId179" Type="http://schemas.openxmlformats.org/officeDocument/2006/relationships/customXml" Target="../ink/ink1021.xml"/><Relationship Id="rId190" Type="http://schemas.openxmlformats.org/officeDocument/2006/relationships/image" Target="../media/image747.png"/><Relationship Id="rId204" Type="http://schemas.openxmlformats.org/officeDocument/2006/relationships/image" Target="../media/image754.png"/><Relationship Id="rId225" Type="http://schemas.openxmlformats.org/officeDocument/2006/relationships/customXml" Target="../ink/ink1044.xml"/><Relationship Id="rId246" Type="http://schemas.openxmlformats.org/officeDocument/2006/relationships/image" Target="../media/image775.png"/><Relationship Id="rId267" Type="http://schemas.openxmlformats.org/officeDocument/2006/relationships/customXml" Target="../ink/ink1065.xml"/><Relationship Id="rId288" Type="http://schemas.openxmlformats.org/officeDocument/2006/relationships/image" Target="../media/image796.png"/><Relationship Id="rId106" Type="http://schemas.openxmlformats.org/officeDocument/2006/relationships/image" Target="../media/image706.png"/><Relationship Id="rId127" Type="http://schemas.openxmlformats.org/officeDocument/2006/relationships/customXml" Target="../ink/ink995.xml"/><Relationship Id="rId313" Type="http://schemas.openxmlformats.org/officeDocument/2006/relationships/customXml" Target="../ink/ink1088.xml"/><Relationship Id="rId10" Type="http://schemas.openxmlformats.org/officeDocument/2006/relationships/image" Target="../media/image6590.png"/><Relationship Id="rId31" Type="http://schemas.openxmlformats.org/officeDocument/2006/relationships/customXml" Target="../ink/ink946.xml"/><Relationship Id="rId52" Type="http://schemas.openxmlformats.org/officeDocument/2006/relationships/image" Target="../media/image6800.png"/><Relationship Id="rId73" Type="http://schemas.openxmlformats.org/officeDocument/2006/relationships/customXml" Target="../ink/ink967.xml"/><Relationship Id="rId94" Type="http://schemas.openxmlformats.org/officeDocument/2006/relationships/image" Target="../media/image701.png"/><Relationship Id="rId148" Type="http://schemas.openxmlformats.org/officeDocument/2006/relationships/image" Target="../media/image726.png"/><Relationship Id="rId169" Type="http://schemas.openxmlformats.org/officeDocument/2006/relationships/customXml" Target="../ink/ink1016.xml"/><Relationship Id="rId334" Type="http://schemas.openxmlformats.org/officeDocument/2006/relationships/image" Target="../media/image819.png"/><Relationship Id="rId4" Type="http://schemas.openxmlformats.org/officeDocument/2006/relationships/image" Target="../media/image6560.png"/><Relationship Id="rId180" Type="http://schemas.openxmlformats.org/officeDocument/2006/relationships/image" Target="../media/image742.png"/><Relationship Id="rId215" Type="http://schemas.openxmlformats.org/officeDocument/2006/relationships/customXml" Target="../ink/ink1039.xml"/><Relationship Id="rId236" Type="http://schemas.openxmlformats.org/officeDocument/2006/relationships/image" Target="../media/image770.png"/><Relationship Id="rId257" Type="http://schemas.openxmlformats.org/officeDocument/2006/relationships/customXml" Target="../ink/ink1060.xml"/><Relationship Id="rId278" Type="http://schemas.openxmlformats.org/officeDocument/2006/relationships/image" Target="../media/image791.png"/><Relationship Id="rId303" Type="http://schemas.openxmlformats.org/officeDocument/2006/relationships/customXml" Target="../ink/ink1083.xml"/><Relationship Id="rId42" Type="http://schemas.openxmlformats.org/officeDocument/2006/relationships/image" Target="../media/image6750.png"/><Relationship Id="rId84" Type="http://schemas.openxmlformats.org/officeDocument/2006/relationships/image" Target="../media/image696.png"/><Relationship Id="rId138" Type="http://schemas.openxmlformats.org/officeDocument/2006/relationships/image" Target="../media/image721.png"/><Relationship Id="rId191" Type="http://schemas.openxmlformats.org/officeDocument/2006/relationships/customXml" Target="../ink/ink1027.xml"/><Relationship Id="rId205" Type="http://schemas.openxmlformats.org/officeDocument/2006/relationships/customXml" Target="../ink/ink1034.xml"/><Relationship Id="rId247" Type="http://schemas.openxmlformats.org/officeDocument/2006/relationships/customXml" Target="../ink/ink1055.xml"/><Relationship Id="rId107" Type="http://schemas.openxmlformats.org/officeDocument/2006/relationships/customXml" Target="../ink/ink984.xml"/><Relationship Id="rId289" Type="http://schemas.openxmlformats.org/officeDocument/2006/relationships/customXml" Target="../ink/ink1076.xml"/><Relationship Id="rId11" Type="http://schemas.openxmlformats.org/officeDocument/2006/relationships/customXml" Target="../ink/ink936.xml"/><Relationship Id="rId53" Type="http://schemas.openxmlformats.org/officeDocument/2006/relationships/customXml" Target="../ink/ink957.xml"/><Relationship Id="rId149" Type="http://schemas.openxmlformats.org/officeDocument/2006/relationships/customXml" Target="../ink/ink1006.xml"/><Relationship Id="rId314" Type="http://schemas.openxmlformats.org/officeDocument/2006/relationships/image" Target="../media/image809.png"/><Relationship Id="rId95" Type="http://schemas.openxmlformats.org/officeDocument/2006/relationships/customXml" Target="../ink/ink978.xml"/><Relationship Id="rId160" Type="http://schemas.openxmlformats.org/officeDocument/2006/relationships/image" Target="../media/image732.png"/><Relationship Id="rId216" Type="http://schemas.openxmlformats.org/officeDocument/2006/relationships/image" Target="../media/image760.png"/><Relationship Id="rId258" Type="http://schemas.openxmlformats.org/officeDocument/2006/relationships/image" Target="../media/image781.png"/><Relationship Id="rId22" Type="http://schemas.openxmlformats.org/officeDocument/2006/relationships/image" Target="../media/image6650.png"/><Relationship Id="rId64" Type="http://schemas.openxmlformats.org/officeDocument/2006/relationships/image" Target="../media/image686.png"/><Relationship Id="rId118" Type="http://schemas.openxmlformats.org/officeDocument/2006/relationships/image" Target="../media/image711.png"/><Relationship Id="rId325" Type="http://schemas.openxmlformats.org/officeDocument/2006/relationships/customXml" Target="../ink/ink1094.xml"/><Relationship Id="rId171" Type="http://schemas.openxmlformats.org/officeDocument/2006/relationships/customXml" Target="../ink/ink1017.xml"/><Relationship Id="rId227" Type="http://schemas.openxmlformats.org/officeDocument/2006/relationships/customXml" Target="../ink/ink1045.xml"/><Relationship Id="rId269" Type="http://schemas.openxmlformats.org/officeDocument/2006/relationships/customXml" Target="../ink/ink1066.xml"/><Relationship Id="rId33" Type="http://schemas.openxmlformats.org/officeDocument/2006/relationships/customXml" Target="../ink/ink947.xml"/><Relationship Id="rId129" Type="http://schemas.openxmlformats.org/officeDocument/2006/relationships/customXml" Target="../ink/ink996.xml"/><Relationship Id="rId280" Type="http://schemas.openxmlformats.org/officeDocument/2006/relationships/image" Target="../media/image792.png"/><Relationship Id="rId336" Type="http://schemas.openxmlformats.org/officeDocument/2006/relationships/image" Target="../media/image820.png"/><Relationship Id="rId75" Type="http://schemas.openxmlformats.org/officeDocument/2006/relationships/customXml" Target="../ink/ink968.xml"/><Relationship Id="rId140" Type="http://schemas.openxmlformats.org/officeDocument/2006/relationships/image" Target="../media/image722.png"/><Relationship Id="rId182" Type="http://schemas.openxmlformats.org/officeDocument/2006/relationships/image" Target="../media/image743.png"/><Relationship Id="rId6" Type="http://schemas.openxmlformats.org/officeDocument/2006/relationships/image" Target="../media/image6570.png"/><Relationship Id="rId238" Type="http://schemas.openxmlformats.org/officeDocument/2006/relationships/image" Target="../media/image771.png"/><Relationship Id="rId291" Type="http://schemas.openxmlformats.org/officeDocument/2006/relationships/customXml" Target="../ink/ink1077.xml"/><Relationship Id="rId305" Type="http://schemas.openxmlformats.org/officeDocument/2006/relationships/customXml" Target="../ink/ink1084.xml"/><Relationship Id="rId44" Type="http://schemas.openxmlformats.org/officeDocument/2006/relationships/image" Target="../media/image6760.png"/><Relationship Id="rId86" Type="http://schemas.openxmlformats.org/officeDocument/2006/relationships/image" Target="../media/image697.png"/><Relationship Id="rId151" Type="http://schemas.openxmlformats.org/officeDocument/2006/relationships/customXml" Target="../ink/ink1007.xml"/><Relationship Id="rId193" Type="http://schemas.openxmlformats.org/officeDocument/2006/relationships/customXml" Target="../ink/ink1028.xml"/><Relationship Id="rId207" Type="http://schemas.openxmlformats.org/officeDocument/2006/relationships/customXml" Target="../ink/ink1035.xml"/><Relationship Id="rId249" Type="http://schemas.openxmlformats.org/officeDocument/2006/relationships/customXml" Target="../ink/ink1056.xml"/><Relationship Id="rId13" Type="http://schemas.openxmlformats.org/officeDocument/2006/relationships/customXml" Target="../ink/ink937.xml"/><Relationship Id="rId109" Type="http://schemas.openxmlformats.org/officeDocument/2006/relationships/customXml" Target="../ink/ink985.xml"/><Relationship Id="rId260" Type="http://schemas.openxmlformats.org/officeDocument/2006/relationships/image" Target="../media/image782.png"/><Relationship Id="rId316" Type="http://schemas.openxmlformats.org/officeDocument/2006/relationships/image" Target="../media/image810.png"/><Relationship Id="rId55" Type="http://schemas.openxmlformats.org/officeDocument/2006/relationships/customXml" Target="../ink/ink958.xml"/><Relationship Id="rId97" Type="http://schemas.openxmlformats.org/officeDocument/2006/relationships/customXml" Target="../ink/ink979.xml"/><Relationship Id="rId120" Type="http://schemas.openxmlformats.org/officeDocument/2006/relationships/image" Target="../media/image712.png"/><Relationship Id="rId162" Type="http://schemas.openxmlformats.org/officeDocument/2006/relationships/image" Target="../media/image733.png"/><Relationship Id="rId218" Type="http://schemas.openxmlformats.org/officeDocument/2006/relationships/image" Target="../media/image761.png"/><Relationship Id="rId271" Type="http://schemas.openxmlformats.org/officeDocument/2006/relationships/customXml" Target="../ink/ink1067.xml"/><Relationship Id="rId24" Type="http://schemas.openxmlformats.org/officeDocument/2006/relationships/image" Target="../media/image6660.png"/><Relationship Id="rId66" Type="http://schemas.openxmlformats.org/officeDocument/2006/relationships/image" Target="../media/image687.png"/><Relationship Id="rId131" Type="http://schemas.openxmlformats.org/officeDocument/2006/relationships/customXml" Target="../ink/ink997.xml"/><Relationship Id="rId327" Type="http://schemas.openxmlformats.org/officeDocument/2006/relationships/customXml" Target="../ink/ink109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9.xml"/><Relationship Id="rId299" Type="http://schemas.openxmlformats.org/officeDocument/2006/relationships/customXml" Target="../ink/ink1250.xml"/><Relationship Id="rId21" Type="http://schemas.openxmlformats.org/officeDocument/2006/relationships/customXml" Target="../ink/ink1111.xml"/><Relationship Id="rId63" Type="http://schemas.openxmlformats.org/officeDocument/2006/relationships/customXml" Target="../ink/ink1132.xml"/><Relationship Id="rId159" Type="http://schemas.openxmlformats.org/officeDocument/2006/relationships/customXml" Target="../ink/ink1180.xml"/><Relationship Id="rId170" Type="http://schemas.openxmlformats.org/officeDocument/2006/relationships/image" Target="../media/image841.png"/><Relationship Id="rId226" Type="http://schemas.openxmlformats.org/officeDocument/2006/relationships/image" Target="../media/image869.png"/><Relationship Id="rId268" Type="http://schemas.openxmlformats.org/officeDocument/2006/relationships/image" Target="../media/image890.png"/><Relationship Id="rId32" Type="http://schemas.openxmlformats.org/officeDocument/2006/relationships/image" Target="../media/image7720.png"/><Relationship Id="rId74" Type="http://schemas.openxmlformats.org/officeDocument/2006/relationships/image" Target="../media/image7930.png"/><Relationship Id="rId128" Type="http://schemas.openxmlformats.org/officeDocument/2006/relationships/image" Target="../media/image8200.png"/><Relationship Id="rId5" Type="http://schemas.openxmlformats.org/officeDocument/2006/relationships/customXml" Target="../ink/ink1103.xml"/><Relationship Id="rId181" Type="http://schemas.openxmlformats.org/officeDocument/2006/relationships/customXml" Target="../ink/ink1191.xml"/><Relationship Id="rId237" Type="http://schemas.openxmlformats.org/officeDocument/2006/relationships/customXml" Target="../ink/ink1219.xml"/><Relationship Id="rId279" Type="http://schemas.openxmlformats.org/officeDocument/2006/relationships/customXml" Target="../ink/ink1240.xml"/><Relationship Id="rId43" Type="http://schemas.openxmlformats.org/officeDocument/2006/relationships/customXml" Target="../ink/ink1122.xml"/><Relationship Id="rId139" Type="http://schemas.openxmlformats.org/officeDocument/2006/relationships/customXml" Target="../ink/ink1170.xml"/><Relationship Id="rId290" Type="http://schemas.openxmlformats.org/officeDocument/2006/relationships/image" Target="../media/image901.png"/><Relationship Id="rId85" Type="http://schemas.openxmlformats.org/officeDocument/2006/relationships/customXml" Target="../ink/ink1143.xml"/><Relationship Id="rId150" Type="http://schemas.openxmlformats.org/officeDocument/2006/relationships/image" Target="../media/image831.png"/><Relationship Id="rId192" Type="http://schemas.openxmlformats.org/officeDocument/2006/relationships/image" Target="../media/image852.png"/><Relationship Id="rId206" Type="http://schemas.openxmlformats.org/officeDocument/2006/relationships/image" Target="../media/image859.png"/><Relationship Id="rId248" Type="http://schemas.openxmlformats.org/officeDocument/2006/relationships/image" Target="../media/image880.png"/><Relationship Id="rId12" Type="http://schemas.openxmlformats.org/officeDocument/2006/relationships/image" Target="../media/image7620.png"/><Relationship Id="rId108" Type="http://schemas.openxmlformats.org/officeDocument/2006/relationships/image" Target="../media/image8100.png"/><Relationship Id="rId54" Type="http://schemas.openxmlformats.org/officeDocument/2006/relationships/image" Target="../media/image7830.png"/><Relationship Id="rId75" Type="http://schemas.openxmlformats.org/officeDocument/2006/relationships/customXml" Target="../ink/ink1138.xml"/><Relationship Id="rId96" Type="http://schemas.openxmlformats.org/officeDocument/2006/relationships/image" Target="../media/image8040.png"/><Relationship Id="rId140" Type="http://schemas.openxmlformats.org/officeDocument/2006/relationships/image" Target="../media/image826.png"/><Relationship Id="rId161" Type="http://schemas.openxmlformats.org/officeDocument/2006/relationships/customXml" Target="../ink/ink1181.xml"/><Relationship Id="rId182" Type="http://schemas.openxmlformats.org/officeDocument/2006/relationships/image" Target="../media/image847.png"/><Relationship Id="rId217" Type="http://schemas.openxmlformats.org/officeDocument/2006/relationships/customXml" Target="../ink/ink1209.xml"/><Relationship Id="rId6" Type="http://schemas.openxmlformats.org/officeDocument/2006/relationships/image" Target="../media/image7590.png"/><Relationship Id="rId238" Type="http://schemas.openxmlformats.org/officeDocument/2006/relationships/image" Target="../media/image875.png"/><Relationship Id="rId259" Type="http://schemas.openxmlformats.org/officeDocument/2006/relationships/customXml" Target="../ink/ink1230.xml"/><Relationship Id="rId23" Type="http://schemas.openxmlformats.org/officeDocument/2006/relationships/customXml" Target="../ink/ink1112.xml"/><Relationship Id="rId119" Type="http://schemas.openxmlformats.org/officeDocument/2006/relationships/customXml" Target="../ink/ink1160.xml"/><Relationship Id="rId270" Type="http://schemas.openxmlformats.org/officeDocument/2006/relationships/image" Target="../media/image891.png"/><Relationship Id="rId291" Type="http://schemas.openxmlformats.org/officeDocument/2006/relationships/customXml" Target="../ink/ink1246.xml"/><Relationship Id="rId44" Type="http://schemas.openxmlformats.org/officeDocument/2006/relationships/image" Target="../media/image7780.png"/><Relationship Id="rId65" Type="http://schemas.openxmlformats.org/officeDocument/2006/relationships/customXml" Target="../ink/ink1133.xml"/><Relationship Id="rId86" Type="http://schemas.openxmlformats.org/officeDocument/2006/relationships/image" Target="../media/image7990.png"/><Relationship Id="rId130" Type="http://schemas.openxmlformats.org/officeDocument/2006/relationships/image" Target="../media/image8211.png"/><Relationship Id="rId151" Type="http://schemas.openxmlformats.org/officeDocument/2006/relationships/customXml" Target="../ink/ink1176.xml"/><Relationship Id="rId172" Type="http://schemas.openxmlformats.org/officeDocument/2006/relationships/image" Target="../media/image842.png"/><Relationship Id="rId193" Type="http://schemas.openxmlformats.org/officeDocument/2006/relationships/customXml" Target="../ink/ink1197.xml"/><Relationship Id="rId207" Type="http://schemas.openxmlformats.org/officeDocument/2006/relationships/customXml" Target="../ink/ink1204.xml"/><Relationship Id="rId228" Type="http://schemas.openxmlformats.org/officeDocument/2006/relationships/image" Target="../media/image870.png"/><Relationship Id="rId249" Type="http://schemas.openxmlformats.org/officeDocument/2006/relationships/customXml" Target="../ink/ink1225.xml"/><Relationship Id="rId13" Type="http://schemas.openxmlformats.org/officeDocument/2006/relationships/customXml" Target="../ink/ink1107.xml"/><Relationship Id="rId109" Type="http://schemas.openxmlformats.org/officeDocument/2006/relationships/customXml" Target="../ink/ink1155.xml"/><Relationship Id="rId260" Type="http://schemas.openxmlformats.org/officeDocument/2006/relationships/image" Target="../media/image886.png"/><Relationship Id="rId281" Type="http://schemas.openxmlformats.org/officeDocument/2006/relationships/customXml" Target="../ink/ink1241.xml"/><Relationship Id="rId34" Type="http://schemas.openxmlformats.org/officeDocument/2006/relationships/image" Target="../media/image7730.png"/><Relationship Id="rId55" Type="http://schemas.openxmlformats.org/officeDocument/2006/relationships/customXml" Target="../ink/ink1128.xml"/><Relationship Id="rId76" Type="http://schemas.openxmlformats.org/officeDocument/2006/relationships/image" Target="../media/image7940.png"/><Relationship Id="rId97" Type="http://schemas.openxmlformats.org/officeDocument/2006/relationships/customXml" Target="../ink/ink1149.xml"/><Relationship Id="rId120" Type="http://schemas.openxmlformats.org/officeDocument/2006/relationships/image" Target="../media/image8160.png"/><Relationship Id="rId141" Type="http://schemas.openxmlformats.org/officeDocument/2006/relationships/customXml" Target="../ink/ink1171.xml"/><Relationship Id="rId7" Type="http://schemas.openxmlformats.org/officeDocument/2006/relationships/customXml" Target="../ink/ink1104.xml"/><Relationship Id="rId162" Type="http://schemas.openxmlformats.org/officeDocument/2006/relationships/image" Target="../media/image837.png"/><Relationship Id="rId183" Type="http://schemas.openxmlformats.org/officeDocument/2006/relationships/customXml" Target="../ink/ink1192.xml"/><Relationship Id="rId218" Type="http://schemas.openxmlformats.org/officeDocument/2006/relationships/image" Target="../media/image865.png"/><Relationship Id="rId239" Type="http://schemas.openxmlformats.org/officeDocument/2006/relationships/customXml" Target="../ink/ink1220.xml"/><Relationship Id="rId250" Type="http://schemas.openxmlformats.org/officeDocument/2006/relationships/image" Target="../media/image881.png"/><Relationship Id="rId271" Type="http://schemas.openxmlformats.org/officeDocument/2006/relationships/customXml" Target="../ink/ink1236.xml"/><Relationship Id="rId292" Type="http://schemas.openxmlformats.org/officeDocument/2006/relationships/image" Target="../media/image902.png"/><Relationship Id="rId24" Type="http://schemas.openxmlformats.org/officeDocument/2006/relationships/image" Target="../media/image7680.png"/><Relationship Id="rId45" Type="http://schemas.openxmlformats.org/officeDocument/2006/relationships/customXml" Target="../ink/ink1123.xml"/><Relationship Id="rId66" Type="http://schemas.openxmlformats.org/officeDocument/2006/relationships/image" Target="../media/image7890.png"/><Relationship Id="rId87" Type="http://schemas.openxmlformats.org/officeDocument/2006/relationships/customXml" Target="../ink/ink1144.xml"/><Relationship Id="rId110" Type="http://schemas.openxmlformats.org/officeDocument/2006/relationships/image" Target="../media/image8111.png"/><Relationship Id="rId131" Type="http://schemas.openxmlformats.org/officeDocument/2006/relationships/customXml" Target="../ink/ink1166.xml"/><Relationship Id="rId152" Type="http://schemas.openxmlformats.org/officeDocument/2006/relationships/image" Target="../media/image832.png"/><Relationship Id="rId173" Type="http://schemas.openxmlformats.org/officeDocument/2006/relationships/customXml" Target="../ink/ink1187.xml"/><Relationship Id="rId194" Type="http://schemas.openxmlformats.org/officeDocument/2006/relationships/image" Target="../media/image853.png"/><Relationship Id="rId208" Type="http://schemas.openxmlformats.org/officeDocument/2006/relationships/image" Target="../media/image860.png"/><Relationship Id="rId229" Type="http://schemas.openxmlformats.org/officeDocument/2006/relationships/customXml" Target="../ink/ink1215.xml"/><Relationship Id="rId240" Type="http://schemas.openxmlformats.org/officeDocument/2006/relationships/image" Target="../media/image876.png"/><Relationship Id="rId261" Type="http://schemas.openxmlformats.org/officeDocument/2006/relationships/customXml" Target="../ink/ink1231.xml"/><Relationship Id="rId14" Type="http://schemas.openxmlformats.org/officeDocument/2006/relationships/image" Target="../media/image7630.png"/><Relationship Id="rId35" Type="http://schemas.openxmlformats.org/officeDocument/2006/relationships/customXml" Target="../ink/ink1118.xml"/><Relationship Id="rId56" Type="http://schemas.openxmlformats.org/officeDocument/2006/relationships/image" Target="../media/image7840.png"/><Relationship Id="rId77" Type="http://schemas.openxmlformats.org/officeDocument/2006/relationships/customXml" Target="../ink/ink1139.xml"/><Relationship Id="rId100" Type="http://schemas.openxmlformats.org/officeDocument/2006/relationships/image" Target="../media/image8060.png"/><Relationship Id="rId282" Type="http://schemas.openxmlformats.org/officeDocument/2006/relationships/image" Target="../media/image897.png"/><Relationship Id="rId8" Type="http://schemas.openxmlformats.org/officeDocument/2006/relationships/image" Target="../media/image7600.png"/><Relationship Id="rId98" Type="http://schemas.openxmlformats.org/officeDocument/2006/relationships/image" Target="../media/image8050.png"/><Relationship Id="rId121" Type="http://schemas.openxmlformats.org/officeDocument/2006/relationships/customXml" Target="../ink/ink1161.xml"/><Relationship Id="rId142" Type="http://schemas.openxmlformats.org/officeDocument/2006/relationships/image" Target="../media/image827.png"/><Relationship Id="rId163" Type="http://schemas.openxmlformats.org/officeDocument/2006/relationships/customXml" Target="../ink/ink1182.xml"/><Relationship Id="rId184" Type="http://schemas.openxmlformats.org/officeDocument/2006/relationships/image" Target="../media/image848.png"/><Relationship Id="rId219" Type="http://schemas.openxmlformats.org/officeDocument/2006/relationships/customXml" Target="../ink/ink1210.xml"/><Relationship Id="rId230" Type="http://schemas.openxmlformats.org/officeDocument/2006/relationships/image" Target="../media/image871.png"/><Relationship Id="rId251" Type="http://schemas.openxmlformats.org/officeDocument/2006/relationships/customXml" Target="../ink/ink1226.xml"/><Relationship Id="rId25" Type="http://schemas.openxmlformats.org/officeDocument/2006/relationships/customXml" Target="../ink/ink1113.xml"/><Relationship Id="rId46" Type="http://schemas.openxmlformats.org/officeDocument/2006/relationships/image" Target="../media/image7790.png"/><Relationship Id="rId67" Type="http://schemas.openxmlformats.org/officeDocument/2006/relationships/customXml" Target="../ink/ink1134.xml"/><Relationship Id="rId272" Type="http://schemas.openxmlformats.org/officeDocument/2006/relationships/image" Target="../media/image892.png"/><Relationship Id="rId293" Type="http://schemas.openxmlformats.org/officeDocument/2006/relationships/customXml" Target="../ink/ink1247.xml"/><Relationship Id="rId88" Type="http://schemas.openxmlformats.org/officeDocument/2006/relationships/image" Target="../media/image8000.png"/><Relationship Id="rId111" Type="http://schemas.openxmlformats.org/officeDocument/2006/relationships/customXml" Target="../ink/ink1156.xml"/><Relationship Id="rId132" Type="http://schemas.openxmlformats.org/officeDocument/2006/relationships/image" Target="../media/image8220.png"/><Relationship Id="rId153" Type="http://schemas.openxmlformats.org/officeDocument/2006/relationships/customXml" Target="../ink/ink1177.xml"/><Relationship Id="rId174" Type="http://schemas.openxmlformats.org/officeDocument/2006/relationships/image" Target="../media/image843.png"/><Relationship Id="rId195" Type="http://schemas.openxmlformats.org/officeDocument/2006/relationships/customXml" Target="../ink/ink1198.xml"/><Relationship Id="rId209" Type="http://schemas.openxmlformats.org/officeDocument/2006/relationships/customXml" Target="../ink/ink1205.xml"/><Relationship Id="rId220" Type="http://schemas.openxmlformats.org/officeDocument/2006/relationships/image" Target="../media/image866.png"/><Relationship Id="rId241" Type="http://schemas.openxmlformats.org/officeDocument/2006/relationships/customXml" Target="../ink/ink1221.xml"/><Relationship Id="rId15" Type="http://schemas.openxmlformats.org/officeDocument/2006/relationships/customXml" Target="../ink/ink1108.xml"/><Relationship Id="rId36" Type="http://schemas.openxmlformats.org/officeDocument/2006/relationships/image" Target="../media/image7740.png"/><Relationship Id="rId57" Type="http://schemas.openxmlformats.org/officeDocument/2006/relationships/customXml" Target="../ink/ink1129.xml"/><Relationship Id="rId262" Type="http://schemas.openxmlformats.org/officeDocument/2006/relationships/image" Target="../media/image887.png"/><Relationship Id="rId283" Type="http://schemas.openxmlformats.org/officeDocument/2006/relationships/customXml" Target="../ink/ink1242.xml"/><Relationship Id="rId78" Type="http://schemas.openxmlformats.org/officeDocument/2006/relationships/image" Target="../media/image7950.png"/><Relationship Id="rId99" Type="http://schemas.openxmlformats.org/officeDocument/2006/relationships/customXml" Target="../ink/ink1150.xml"/><Relationship Id="rId101" Type="http://schemas.openxmlformats.org/officeDocument/2006/relationships/customXml" Target="../ink/ink1151.xml"/><Relationship Id="rId122" Type="http://schemas.openxmlformats.org/officeDocument/2006/relationships/image" Target="../media/image8170.png"/><Relationship Id="rId143" Type="http://schemas.openxmlformats.org/officeDocument/2006/relationships/customXml" Target="../ink/ink1172.xml"/><Relationship Id="rId164" Type="http://schemas.openxmlformats.org/officeDocument/2006/relationships/image" Target="../media/image838.png"/><Relationship Id="rId185" Type="http://schemas.openxmlformats.org/officeDocument/2006/relationships/customXml" Target="../ink/ink1193.xml"/><Relationship Id="rId9" Type="http://schemas.openxmlformats.org/officeDocument/2006/relationships/customXml" Target="../ink/ink1105.xml"/><Relationship Id="rId210" Type="http://schemas.openxmlformats.org/officeDocument/2006/relationships/image" Target="../media/image861.png"/><Relationship Id="rId26" Type="http://schemas.openxmlformats.org/officeDocument/2006/relationships/image" Target="../media/image7690.png"/><Relationship Id="rId231" Type="http://schemas.openxmlformats.org/officeDocument/2006/relationships/customXml" Target="../ink/ink1216.xml"/><Relationship Id="rId252" Type="http://schemas.openxmlformats.org/officeDocument/2006/relationships/image" Target="../media/image882.png"/><Relationship Id="rId273" Type="http://schemas.openxmlformats.org/officeDocument/2006/relationships/customXml" Target="../ink/ink1237.xml"/><Relationship Id="rId294" Type="http://schemas.openxmlformats.org/officeDocument/2006/relationships/image" Target="../media/image903.png"/><Relationship Id="rId47" Type="http://schemas.openxmlformats.org/officeDocument/2006/relationships/customXml" Target="../ink/ink1124.xml"/><Relationship Id="rId68" Type="http://schemas.openxmlformats.org/officeDocument/2006/relationships/image" Target="../media/image7900.png"/><Relationship Id="rId89" Type="http://schemas.openxmlformats.org/officeDocument/2006/relationships/customXml" Target="../ink/ink1145.xml"/><Relationship Id="rId112" Type="http://schemas.openxmlformats.org/officeDocument/2006/relationships/image" Target="../media/image8120.png"/><Relationship Id="rId133" Type="http://schemas.openxmlformats.org/officeDocument/2006/relationships/customXml" Target="../ink/ink1167.xml"/><Relationship Id="rId154" Type="http://schemas.openxmlformats.org/officeDocument/2006/relationships/image" Target="../media/image833.png"/><Relationship Id="rId175" Type="http://schemas.openxmlformats.org/officeDocument/2006/relationships/customXml" Target="../ink/ink1188.xml"/><Relationship Id="rId196" Type="http://schemas.openxmlformats.org/officeDocument/2006/relationships/image" Target="../media/image854.png"/><Relationship Id="rId200" Type="http://schemas.openxmlformats.org/officeDocument/2006/relationships/image" Target="../media/image856.png"/><Relationship Id="rId16" Type="http://schemas.openxmlformats.org/officeDocument/2006/relationships/image" Target="../media/image7640.png"/><Relationship Id="rId221" Type="http://schemas.openxmlformats.org/officeDocument/2006/relationships/customXml" Target="../ink/ink1211.xml"/><Relationship Id="rId242" Type="http://schemas.openxmlformats.org/officeDocument/2006/relationships/image" Target="../media/image877.png"/><Relationship Id="rId263" Type="http://schemas.openxmlformats.org/officeDocument/2006/relationships/customXml" Target="../ink/ink1232.xml"/><Relationship Id="rId284" Type="http://schemas.openxmlformats.org/officeDocument/2006/relationships/image" Target="../media/image898.png"/><Relationship Id="rId37" Type="http://schemas.openxmlformats.org/officeDocument/2006/relationships/customXml" Target="../ink/ink1119.xml"/><Relationship Id="rId58" Type="http://schemas.openxmlformats.org/officeDocument/2006/relationships/image" Target="../media/image7850.png"/><Relationship Id="rId79" Type="http://schemas.openxmlformats.org/officeDocument/2006/relationships/customXml" Target="../ink/ink1140.xml"/><Relationship Id="rId102" Type="http://schemas.openxmlformats.org/officeDocument/2006/relationships/image" Target="../media/image8070.png"/><Relationship Id="rId123" Type="http://schemas.openxmlformats.org/officeDocument/2006/relationships/customXml" Target="../ink/ink1162.xml"/><Relationship Id="rId144" Type="http://schemas.openxmlformats.org/officeDocument/2006/relationships/image" Target="../media/image828.png"/><Relationship Id="rId90" Type="http://schemas.openxmlformats.org/officeDocument/2006/relationships/image" Target="../media/image8011.png"/><Relationship Id="rId165" Type="http://schemas.openxmlformats.org/officeDocument/2006/relationships/customXml" Target="../ink/ink1183.xml"/><Relationship Id="rId186" Type="http://schemas.openxmlformats.org/officeDocument/2006/relationships/image" Target="../media/image849.png"/><Relationship Id="rId211" Type="http://schemas.openxmlformats.org/officeDocument/2006/relationships/customXml" Target="../ink/ink1206.xml"/><Relationship Id="rId232" Type="http://schemas.openxmlformats.org/officeDocument/2006/relationships/image" Target="../media/image872.png"/><Relationship Id="rId253" Type="http://schemas.openxmlformats.org/officeDocument/2006/relationships/customXml" Target="../ink/ink1227.xml"/><Relationship Id="rId274" Type="http://schemas.openxmlformats.org/officeDocument/2006/relationships/image" Target="../media/image893.png"/><Relationship Id="rId295" Type="http://schemas.openxmlformats.org/officeDocument/2006/relationships/customXml" Target="../ink/ink1248.xml"/><Relationship Id="rId27" Type="http://schemas.openxmlformats.org/officeDocument/2006/relationships/customXml" Target="../ink/ink1114.xml"/><Relationship Id="rId48" Type="http://schemas.openxmlformats.org/officeDocument/2006/relationships/image" Target="../media/image7800.png"/><Relationship Id="rId69" Type="http://schemas.openxmlformats.org/officeDocument/2006/relationships/customXml" Target="../ink/ink1135.xml"/><Relationship Id="rId113" Type="http://schemas.openxmlformats.org/officeDocument/2006/relationships/customXml" Target="../ink/ink1157.xml"/><Relationship Id="rId134" Type="http://schemas.openxmlformats.org/officeDocument/2006/relationships/image" Target="../media/image823.png"/><Relationship Id="rId80" Type="http://schemas.openxmlformats.org/officeDocument/2006/relationships/image" Target="../media/image7960.png"/><Relationship Id="rId155" Type="http://schemas.openxmlformats.org/officeDocument/2006/relationships/customXml" Target="../ink/ink1178.xml"/><Relationship Id="rId176" Type="http://schemas.openxmlformats.org/officeDocument/2006/relationships/image" Target="../media/image844.png"/><Relationship Id="rId197" Type="http://schemas.openxmlformats.org/officeDocument/2006/relationships/customXml" Target="../ink/ink1199.xml"/><Relationship Id="rId201" Type="http://schemas.openxmlformats.org/officeDocument/2006/relationships/customXml" Target="../ink/ink1201.xml"/><Relationship Id="rId222" Type="http://schemas.openxmlformats.org/officeDocument/2006/relationships/image" Target="../media/image867.png"/><Relationship Id="rId243" Type="http://schemas.openxmlformats.org/officeDocument/2006/relationships/customXml" Target="../ink/ink1222.xml"/><Relationship Id="rId264" Type="http://schemas.openxmlformats.org/officeDocument/2006/relationships/image" Target="../media/image888.png"/><Relationship Id="rId285" Type="http://schemas.openxmlformats.org/officeDocument/2006/relationships/customXml" Target="../ink/ink1243.xml"/><Relationship Id="rId17" Type="http://schemas.openxmlformats.org/officeDocument/2006/relationships/customXml" Target="../ink/ink1109.xml"/><Relationship Id="rId38" Type="http://schemas.openxmlformats.org/officeDocument/2006/relationships/image" Target="../media/image7750.png"/><Relationship Id="rId59" Type="http://schemas.openxmlformats.org/officeDocument/2006/relationships/customXml" Target="../ink/ink1130.xml"/><Relationship Id="rId103" Type="http://schemas.openxmlformats.org/officeDocument/2006/relationships/customXml" Target="../ink/ink1152.xml"/><Relationship Id="rId124" Type="http://schemas.openxmlformats.org/officeDocument/2006/relationships/image" Target="../media/image8180.png"/><Relationship Id="rId70" Type="http://schemas.openxmlformats.org/officeDocument/2006/relationships/image" Target="../media/image7911.png"/><Relationship Id="rId91" Type="http://schemas.openxmlformats.org/officeDocument/2006/relationships/customXml" Target="../ink/ink1146.xml"/><Relationship Id="rId145" Type="http://schemas.openxmlformats.org/officeDocument/2006/relationships/customXml" Target="../ink/ink1173.xml"/><Relationship Id="rId166" Type="http://schemas.openxmlformats.org/officeDocument/2006/relationships/image" Target="../media/image839.png"/><Relationship Id="rId187" Type="http://schemas.openxmlformats.org/officeDocument/2006/relationships/customXml" Target="../ink/ink11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62.png"/><Relationship Id="rId233" Type="http://schemas.openxmlformats.org/officeDocument/2006/relationships/customXml" Target="../ink/ink1217.xml"/><Relationship Id="rId254" Type="http://schemas.openxmlformats.org/officeDocument/2006/relationships/image" Target="../media/image883.png"/><Relationship Id="rId28" Type="http://schemas.openxmlformats.org/officeDocument/2006/relationships/image" Target="../media/image7700.png"/><Relationship Id="rId49" Type="http://schemas.openxmlformats.org/officeDocument/2006/relationships/customXml" Target="../ink/ink1125.xml"/><Relationship Id="rId114" Type="http://schemas.openxmlformats.org/officeDocument/2006/relationships/image" Target="../media/image8130.png"/><Relationship Id="rId275" Type="http://schemas.openxmlformats.org/officeDocument/2006/relationships/customXml" Target="../ink/ink1238.xml"/><Relationship Id="rId296" Type="http://schemas.openxmlformats.org/officeDocument/2006/relationships/image" Target="../media/image904.png"/><Relationship Id="rId300" Type="http://schemas.openxmlformats.org/officeDocument/2006/relationships/image" Target="../media/image906.png"/><Relationship Id="rId60" Type="http://schemas.openxmlformats.org/officeDocument/2006/relationships/image" Target="../media/image7860.png"/><Relationship Id="rId81" Type="http://schemas.openxmlformats.org/officeDocument/2006/relationships/customXml" Target="../ink/ink1141.xml"/><Relationship Id="rId135" Type="http://schemas.openxmlformats.org/officeDocument/2006/relationships/customXml" Target="../ink/ink1168.xml"/><Relationship Id="rId156" Type="http://schemas.openxmlformats.org/officeDocument/2006/relationships/image" Target="../media/image834.png"/><Relationship Id="rId177" Type="http://schemas.openxmlformats.org/officeDocument/2006/relationships/customXml" Target="../ink/ink1189.xml"/><Relationship Id="rId198" Type="http://schemas.openxmlformats.org/officeDocument/2006/relationships/image" Target="../media/image855.png"/><Relationship Id="rId202" Type="http://schemas.openxmlformats.org/officeDocument/2006/relationships/image" Target="../media/image857.png"/><Relationship Id="rId223" Type="http://schemas.openxmlformats.org/officeDocument/2006/relationships/customXml" Target="../ink/ink1212.xml"/><Relationship Id="rId244" Type="http://schemas.openxmlformats.org/officeDocument/2006/relationships/image" Target="../media/image878.png"/><Relationship Id="rId18" Type="http://schemas.openxmlformats.org/officeDocument/2006/relationships/image" Target="../media/image7650.png"/><Relationship Id="rId39" Type="http://schemas.openxmlformats.org/officeDocument/2006/relationships/customXml" Target="../ink/ink1120.xml"/><Relationship Id="rId265" Type="http://schemas.openxmlformats.org/officeDocument/2006/relationships/customXml" Target="../ink/ink1233.xml"/><Relationship Id="rId286" Type="http://schemas.openxmlformats.org/officeDocument/2006/relationships/image" Target="../media/image899.png"/><Relationship Id="rId50" Type="http://schemas.openxmlformats.org/officeDocument/2006/relationships/image" Target="../media/image7811.png"/><Relationship Id="rId104" Type="http://schemas.openxmlformats.org/officeDocument/2006/relationships/image" Target="../media/image8080.png"/><Relationship Id="rId125" Type="http://schemas.openxmlformats.org/officeDocument/2006/relationships/customXml" Target="../ink/ink1163.xml"/><Relationship Id="rId146" Type="http://schemas.openxmlformats.org/officeDocument/2006/relationships/image" Target="../media/image829.png"/><Relationship Id="rId167" Type="http://schemas.openxmlformats.org/officeDocument/2006/relationships/customXml" Target="../ink/ink1184.xml"/><Relationship Id="rId188" Type="http://schemas.openxmlformats.org/officeDocument/2006/relationships/image" Target="../media/image850.png"/><Relationship Id="rId71" Type="http://schemas.openxmlformats.org/officeDocument/2006/relationships/customXml" Target="../ink/ink1136.xml"/><Relationship Id="rId92" Type="http://schemas.openxmlformats.org/officeDocument/2006/relationships/image" Target="../media/image8020.png"/><Relationship Id="rId213" Type="http://schemas.openxmlformats.org/officeDocument/2006/relationships/customXml" Target="../ink/ink1207.xml"/><Relationship Id="rId234" Type="http://schemas.openxmlformats.org/officeDocument/2006/relationships/image" Target="../media/image873.png"/><Relationship Id="rId2" Type="http://schemas.openxmlformats.org/officeDocument/2006/relationships/image" Target="../media/image681.jpg"/><Relationship Id="rId29" Type="http://schemas.openxmlformats.org/officeDocument/2006/relationships/customXml" Target="../ink/ink1115.xml"/><Relationship Id="rId255" Type="http://schemas.openxmlformats.org/officeDocument/2006/relationships/customXml" Target="../ink/ink1228.xml"/><Relationship Id="rId276" Type="http://schemas.openxmlformats.org/officeDocument/2006/relationships/image" Target="../media/image894.png"/><Relationship Id="rId297" Type="http://schemas.openxmlformats.org/officeDocument/2006/relationships/customXml" Target="../ink/ink1249.xml"/><Relationship Id="rId40" Type="http://schemas.openxmlformats.org/officeDocument/2006/relationships/image" Target="../media/image7760.png"/><Relationship Id="rId115" Type="http://schemas.openxmlformats.org/officeDocument/2006/relationships/customXml" Target="../ink/ink1158.xml"/><Relationship Id="rId136" Type="http://schemas.openxmlformats.org/officeDocument/2006/relationships/image" Target="../media/image824.png"/><Relationship Id="rId157" Type="http://schemas.openxmlformats.org/officeDocument/2006/relationships/customXml" Target="../ink/ink1179.xml"/><Relationship Id="rId178" Type="http://schemas.openxmlformats.org/officeDocument/2006/relationships/image" Target="../media/image845.png"/><Relationship Id="rId61" Type="http://schemas.openxmlformats.org/officeDocument/2006/relationships/customXml" Target="../ink/ink1131.xml"/><Relationship Id="rId82" Type="http://schemas.openxmlformats.org/officeDocument/2006/relationships/image" Target="../media/image7970.png"/><Relationship Id="rId199" Type="http://schemas.openxmlformats.org/officeDocument/2006/relationships/customXml" Target="../ink/ink1200.xml"/><Relationship Id="rId203" Type="http://schemas.openxmlformats.org/officeDocument/2006/relationships/customXml" Target="../ink/ink1202.xml"/><Relationship Id="rId19" Type="http://schemas.openxmlformats.org/officeDocument/2006/relationships/customXml" Target="../ink/ink1110.xml"/><Relationship Id="rId224" Type="http://schemas.openxmlformats.org/officeDocument/2006/relationships/image" Target="../media/image868.png"/><Relationship Id="rId245" Type="http://schemas.openxmlformats.org/officeDocument/2006/relationships/customXml" Target="../ink/ink1223.xml"/><Relationship Id="rId266" Type="http://schemas.openxmlformats.org/officeDocument/2006/relationships/image" Target="../media/image889.png"/><Relationship Id="rId287" Type="http://schemas.openxmlformats.org/officeDocument/2006/relationships/customXml" Target="../ink/ink1244.xml"/><Relationship Id="rId30" Type="http://schemas.openxmlformats.org/officeDocument/2006/relationships/image" Target="../media/image7711.png"/><Relationship Id="rId105" Type="http://schemas.openxmlformats.org/officeDocument/2006/relationships/customXml" Target="../ink/ink1153.xml"/><Relationship Id="rId126" Type="http://schemas.openxmlformats.org/officeDocument/2006/relationships/image" Target="../media/image8190.png"/><Relationship Id="rId147" Type="http://schemas.openxmlformats.org/officeDocument/2006/relationships/customXml" Target="../ink/ink1174.xml"/><Relationship Id="rId168" Type="http://schemas.openxmlformats.org/officeDocument/2006/relationships/image" Target="../media/image840.png"/><Relationship Id="rId51" Type="http://schemas.openxmlformats.org/officeDocument/2006/relationships/customXml" Target="../ink/ink1126.xml"/><Relationship Id="rId72" Type="http://schemas.openxmlformats.org/officeDocument/2006/relationships/image" Target="../media/image7920.png"/><Relationship Id="rId93" Type="http://schemas.openxmlformats.org/officeDocument/2006/relationships/customXml" Target="../ink/ink1147.xml"/><Relationship Id="rId189" Type="http://schemas.openxmlformats.org/officeDocument/2006/relationships/customXml" Target="../ink/ink1195.xml"/><Relationship Id="rId3" Type="http://schemas.openxmlformats.org/officeDocument/2006/relationships/customXml" Target="../ink/ink1102.xml"/><Relationship Id="rId214" Type="http://schemas.openxmlformats.org/officeDocument/2006/relationships/image" Target="../media/image863.png"/><Relationship Id="rId235" Type="http://schemas.openxmlformats.org/officeDocument/2006/relationships/customXml" Target="../ink/ink1218.xml"/><Relationship Id="rId256" Type="http://schemas.openxmlformats.org/officeDocument/2006/relationships/image" Target="../media/image884.png"/><Relationship Id="rId277" Type="http://schemas.openxmlformats.org/officeDocument/2006/relationships/customXml" Target="../ink/ink1239.xml"/><Relationship Id="rId298" Type="http://schemas.openxmlformats.org/officeDocument/2006/relationships/image" Target="../media/image905.png"/><Relationship Id="rId116" Type="http://schemas.openxmlformats.org/officeDocument/2006/relationships/image" Target="../media/image8140.png"/><Relationship Id="rId137" Type="http://schemas.openxmlformats.org/officeDocument/2006/relationships/customXml" Target="../ink/ink1169.xml"/><Relationship Id="rId158" Type="http://schemas.openxmlformats.org/officeDocument/2006/relationships/image" Target="../media/image835.png"/><Relationship Id="rId20" Type="http://schemas.openxmlformats.org/officeDocument/2006/relationships/image" Target="../media/image7660.png"/><Relationship Id="rId41" Type="http://schemas.openxmlformats.org/officeDocument/2006/relationships/customXml" Target="../ink/ink1121.xml"/><Relationship Id="rId62" Type="http://schemas.openxmlformats.org/officeDocument/2006/relationships/image" Target="../media/image7870.png"/><Relationship Id="rId83" Type="http://schemas.openxmlformats.org/officeDocument/2006/relationships/customXml" Target="../ink/ink1142.xml"/><Relationship Id="rId179" Type="http://schemas.openxmlformats.org/officeDocument/2006/relationships/customXml" Target="../ink/ink1190.xml"/><Relationship Id="rId190" Type="http://schemas.openxmlformats.org/officeDocument/2006/relationships/image" Target="../media/image851.png"/><Relationship Id="rId204" Type="http://schemas.openxmlformats.org/officeDocument/2006/relationships/image" Target="../media/image858.png"/><Relationship Id="rId225" Type="http://schemas.openxmlformats.org/officeDocument/2006/relationships/customXml" Target="../ink/ink1213.xml"/><Relationship Id="rId246" Type="http://schemas.openxmlformats.org/officeDocument/2006/relationships/image" Target="../media/image879.png"/><Relationship Id="rId267" Type="http://schemas.openxmlformats.org/officeDocument/2006/relationships/customXml" Target="../ink/ink1234.xml"/><Relationship Id="rId288" Type="http://schemas.openxmlformats.org/officeDocument/2006/relationships/image" Target="../media/image900.png"/><Relationship Id="rId106" Type="http://schemas.openxmlformats.org/officeDocument/2006/relationships/image" Target="../media/image8090.png"/><Relationship Id="rId127" Type="http://schemas.openxmlformats.org/officeDocument/2006/relationships/customXml" Target="../ink/ink1164.xml"/><Relationship Id="rId10" Type="http://schemas.openxmlformats.org/officeDocument/2006/relationships/image" Target="../media/image7611.png"/><Relationship Id="rId31" Type="http://schemas.openxmlformats.org/officeDocument/2006/relationships/customXml" Target="../ink/ink1116.xml"/><Relationship Id="rId52" Type="http://schemas.openxmlformats.org/officeDocument/2006/relationships/image" Target="../media/image7820.png"/><Relationship Id="rId73" Type="http://schemas.openxmlformats.org/officeDocument/2006/relationships/customXml" Target="../ink/ink1137.xml"/><Relationship Id="rId94" Type="http://schemas.openxmlformats.org/officeDocument/2006/relationships/image" Target="../media/image8030.png"/><Relationship Id="rId148" Type="http://schemas.openxmlformats.org/officeDocument/2006/relationships/image" Target="../media/image830.png"/><Relationship Id="rId169" Type="http://schemas.openxmlformats.org/officeDocument/2006/relationships/customXml" Target="../ink/ink1185.xml"/><Relationship Id="rId4" Type="http://schemas.openxmlformats.org/officeDocument/2006/relationships/image" Target="../media/image7580.png"/><Relationship Id="rId180" Type="http://schemas.openxmlformats.org/officeDocument/2006/relationships/image" Target="../media/image846.png"/><Relationship Id="rId215" Type="http://schemas.openxmlformats.org/officeDocument/2006/relationships/customXml" Target="../ink/ink1208.xml"/><Relationship Id="rId236" Type="http://schemas.openxmlformats.org/officeDocument/2006/relationships/image" Target="../media/image874.png"/><Relationship Id="rId257" Type="http://schemas.openxmlformats.org/officeDocument/2006/relationships/customXml" Target="../ink/ink1229.xml"/><Relationship Id="rId278" Type="http://schemas.openxmlformats.org/officeDocument/2006/relationships/image" Target="../media/image895.png"/><Relationship Id="rId42" Type="http://schemas.openxmlformats.org/officeDocument/2006/relationships/image" Target="../media/image7770.png"/><Relationship Id="rId84" Type="http://schemas.openxmlformats.org/officeDocument/2006/relationships/image" Target="../media/image7980.png"/><Relationship Id="rId138" Type="http://schemas.openxmlformats.org/officeDocument/2006/relationships/image" Target="../media/image825.png"/><Relationship Id="rId191" Type="http://schemas.openxmlformats.org/officeDocument/2006/relationships/customXml" Target="../ink/ink1196.xml"/><Relationship Id="rId205" Type="http://schemas.openxmlformats.org/officeDocument/2006/relationships/customXml" Target="../ink/ink1203.xml"/><Relationship Id="rId247" Type="http://schemas.openxmlformats.org/officeDocument/2006/relationships/customXml" Target="../ink/ink1224.xml"/><Relationship Id="rId107" Type="http://schemas.openxmlformats.org/officeDocument/2006/relationships/customXml" Target="../ink/ink1154.xml"/><Relationship Id="rId289" Type="http://schemas.openxmlformats.org/officeDocument/2006/relationships/customXml" Target="../ink/ink1245.xml"/><Relationship Id="rId11" Type="http://schemas.openxmlformats.org/officeDocument/2006/relationships/customXml" Target="../ink/ink1106.xml"/><Relationship Id="rId53" Type="http://schemas.openxmlformats.org/officeDocument/2006/relationships/customXml" Target="../ink/ink1127.xml"/><Relationship Id="rId149" Type="http://schemas.openxmlformats.org/officeDocument/2006/relationships/customXml" Target="../ink/ink1175.xml"/><Relationship Id="rId95" Type="http://schemas.openxmlformats.org/officeDocument/2006/relationships/customXml" Target="../ink/ink1148.xml"/><Relationship Id="rId160" Type="http://schemas.openxmlformats.org/officeDocument/2006/relationships/image" Target="../media/image836.png"/><Relationship Id="rId216" Type="http://schemas.openxmlformats.org/officeDocument/2006/relationships/image" Target="../media/image864.png"/><Relationship Id="rId258" Type="http://schemas.openxmlformats.org/officeDocument/2006/relationships/image" Target="../media/image885.png"/><Relationship Id="rId22" Type="http://schemas.openxmlformats.org/officeDocument/2006/relationships/image" Target="../media/image7670.png"/><Relationship Id="rId64" Type="http://schemas.openxmlformats.org/officeDocument/2006/relationships/image" Target="../media/image7880.png"/><Relationship Id="rId118" Type="http://schemas.openxmlformats.org/officeDocument/2006/relationships/image" Target="../media/image8150.png"/><Relationship Id="rId171" Type="http://schemas.openxmlformats.org/officeDocument/2006/relationships/customXml" Target="../ink/ink1186.xml"/><Relationship Id="rId227" Type="http://schemas.openxmlformats.org/officeDocument/2006/relationships/customXml" Target="../ink/ink1214.xml"/><Relationship Id="rId269" Type="http://schemas.openxmlformats.org/officeDocument/2006/relationships/customXml" Target="../ink/ink1235.xml"/><Relationship Id="rId33" Type="http://schemas.openxmlformats.org/officeDocument/2006/relationships/customXml" Target="../ink/ink1117.xml"/><Relationship Id="rId129" Type="http://schemas.openxmlformats.org/officeDocument/2006/relationships/customXml" Target="../ink/ink1165.xml"/><Relationship Id="rId280" Type="http://schemas.openxmlformats.org/officeDocument/2006/relationships/image" Target="../media/image89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8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3.png"/><Relationship Id="rId102" Type="http://schemas.openxmlformats.org/officeDocument/2006/relationships/customXml" Target="../ink/ink50.xml"/><Relationship Id="rId123" Type="http://schemas.openxmlformats.org/officeDocument/2006/relationships/image" Target="../media/image65.png"/><Relationship Id="rId5" Type="http://schemas.openxmlformats.org/officeDocument/2006/relationships/image" Target="../media/image6.png"/><Relationship Id="rId90" Type="http://schemas.openxmlformats.org/officeDocument/2006/relationships/customXml" Target="../ink/ink44.xml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6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6.xml"/><Relationship Id="rId119" Type="http://schemas.openxmlformats.org/officeDocument/2006/relationships/image" Target="../media/image63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2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97" Type="http://schemas.openxmlformats.org/officeDocument/2006/relationships/image" Target="../media/image52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6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5.xml"/><Relationship Id="rId2" Type="http://schemas.openxmlformats.org/officeDocument/2006/relationships/image" Target="../media/image4.jpg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87" Type="http://schemas.openxmlformats.org/officeDocument/2006/relationships/image" Target="../media/image47.png"/><Relationship Id="rId110" Type="http://schemas.openxmlformats.org/officeDocument/2006/relationships/customXml" Target="../ink/ink54.xml"/><Relationship Id="rId115" Type="http://schemas.openxmlformats.org/officeDocument/2006/relationships/image" Target="../media/image61.png"/><Relationship Id="rId61" Type="http://schemas.openxmlformats.org/officeDocument/2006/relationships/image" Target="../media/image34.png"/><Relationship Id="rId82" Type="http://schemas.openxmlformats.org/officeDocument/2006/relationships/customXml" Target="../ink/ink40.xml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Relationship Id="rId100" Type="http://schemas.openxmlformats.org/officeDocument/2006/relationships/customXml" Target="../ink/ink49.xml"/><Relationship Id="rId105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image" Target="../media/image50.png"/><Relationship Id="rId98" Type="http://schemas.openxmlformats.org/officeDocument/2006/relationships/customXml" Target="../ink/ink48.xml"/><Relationship Id="rId121" Type="http://schemas.openxmlformats.org/officeDocument/2006/relationships/image" Target="../media/image64.png"/><Relationship Id="rId3" Type="http://schemas.openxmlformats.org/officeDocument/2006/relationships/image" Target="../media/image5.jpg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image" Target="../media/image37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customXml" Target="../ink/ink30.xml"/><Relationship Id="rId83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59.png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0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71.xml"/><Relationship Id="rId42" Type="http://schemas.openxmlformats.org/officeDocument/2006/relationships/image" Target="../media/image86.png"/><Relationship Id="rId47" Type="http://schemas.openxmlformats.org/officeDocument/2006/relationships/customXml" Target="../ink/ink84.xml"/><Relationship Id="rId63" Type="http://schemas.openxmlformats.org/officeDocument/2006/relationships/customXml" Target="../ink/ink92.xml"/><Relationship Id="rId68" Type="http://schemas.openxmlformats.org/officeDocument/2006/relationships/image" Target="../media/image99.png"/><Relationship Id="rId84" Type="http://schemas.openxmlformats.org/officeDocument/2006/relationships/image" Target="../media/image107.png"/><Relationship Id="rId89" Type="http://schemas.openxmlformats.org/officeDocument/2006/relationships/customXml" Target="../ink/ink105.xml"/><Relationship Id="rId112" Type="http://schemas.openxmlformats.org/officeDocument/2006/relationships/image" Target="../media/image121.png"/><Relationship Id="rId16" Type="http://schemas.openxmlformats.org/officeDocument/2006/relationships/image" Target="../media/image73.png"/><Relationship Id="rId107" Type="http://schemas.openxmlformats.org/officeDocument/2006/relationships/customXml" Target="../ink/ink114.xml"/><Relationship Id="rId11" Type="http://schemas.openxmlformats.org/officeDocument/2006/relationships/customXml" Target="../ink/ink66.xml"/><Relationship Id="rId32" Type="http://schemas.openxmlformats.org/officeDocument/2006/relationships/image" Target="../media/image81.png"/><Relationship Id="rId37" Type="http://schemas.openxmlformats.org/officeDocument/2006/relationships/customXml" Target="../ink/ink79.xml"/><Relationship Id="rId53" Type="http://schemas.openxmlformats.org/officeDocument/2006/relationships/customXml" Target="../ink/ink87.xml"/><Relationship Id="rId58" Type="http://schemas.openxmlformats.org/officeDocument/2006/relationships/image" Target="../media/image94.png"/><Relationship Id="rId74" Type="http://schemas.openxmlformats.org/officeDocument/2006/relationships/image" Target="../media/image102.png"/><Relationship Id="rId79" Type="http://schemas.openxmlformats.org/officeDocument/2006/relationships/customXml" Target="../ink/ink100.xml"/><Relationship Id="rId102" Type="http://schemas.openxmlformats.org/officeDocument/2006/relationships/image" Target="../media/image116.png"/><Relationship Id="rId5" Type="http://schemas.openxmlformats.org/officeDocument/2006/relationships/customXml" Target="../ink/ink63.xml"/><Relationship Id="rId90" Type="http://schemas.openxmlformats.org/officeDocument/2006/relationships/image" Target="../media/image110.png"/><Relationship Id="rId95" Type="http://schemas.openxmlformats.org/officeDocument/2006/relationships/customXml" Target="../ink/ink108.xml"/><Relationship Id="rId22" Type="http://schemas.openxmlformats.org/officeDocument/2006/relationships/image" Target="../media/image76.png"/><Relationship Id="rId27" Type="http://schemas.openxmlformats.org/officeDocument/2006/relationships/customXml" Target="../ink/ink74.xml"/><Relationship Id="rId43" Type="http://schemas.openxmlformats.org/officeDocument/2006/relationships/customXml" Target="../ink/ink82.xml"/><Relationship Id="rId48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customXml" Target="../ink/ink95.xml"/><Relationship Id="rId80" Type="http://schemas.openxmlformats.org/officeDocument/2006/relationships/image" Target="../media/image105.png"/><Relationship Id="rId85" Type="http://schemas.openxmlformats.org/officeDocument/2006/relationships/customXml" Target="../ink/ink103.xml"/><Relationship Id="rId12" Type="http://schemas.openxmlformats.org/officeDocument/2006/relationships/image" Target="../media/image71.png"/><Relationship Id="rId17" Type="http://schemas.openxmlformats.org/officeDocument/2006/relationships/customXml" Target="../ink/ink69.xml"/><Relationship Id="rId33" Type="http://schemas.openxmlformats.org/officeDocument/2006/relationships/customXml" Target="../ink/ink77.xml"/><Relationship Id="rId38" Type="http://schemas.openxmlformats.org/officeDocument/2006/relationships/image" Target="../media/image84.png"/><Relationship Id="rId59" Type="http://schemas.openxmlformats.org/officeDocument/2006/relationships/customXml" Target="../ink/ink90.xml"/><Relationship Id="rId103" Type="http://schemas.openxmlformats.org/officeDocument/2006/relationships/customXml" Target="../ink/ink112.xml"/><Relationship Id="rId108" Type="http://schemas.openxmlformats.org/officeDocument/2006/relationships/image" Target="../media/image119.png"/><Relationship Id="rId54" Type="http://schemas.openxmlformats.org/officeDocument/2006/relationships/image" Target="../media/image92.png"/><Relationship Id="rId70" Type="http://schemas.openxmlformats.org/officeDocument/2006/relationships/image" Target="../media/image100.png"/><Relationship Id="rId75" Type="http://schemas.openxmlformats.org/officeDocument/2006/relationships/customXml" Target="../ink/ink98.xml"/><Relationship Id="rId91" Type="http://schemas.openxmlformats.org/officeDocument/2006/relationships/customXml" Target="../ink/ink106.xml"/><Relationship Id="rId9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85.xml"/><Relationship Id="rId57" Type="http://schemas.openxmlformats.org/officeDocument/2006/relationships/customXml" Target="../ink/ink89.xml"/><Relationship Id="rId106" Type="http://schemas.openxmlformats.org/officeDocument/2006/relationships/image" Target="../media/image118.png"/><Relationship Id="rId10" Type="http://schemas.openxmlformats.org/officeDocument/2006/relationships/image" Target="../media/image70.png"/><Relationship Id="rId31" Type="http://schemas.openxmlformats.org/officeDocument/2006/relationships/customXml" Target="../ink/ink76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customXml" Target="../ink/ink93.xml"/><Relationship Id="rId73" Type="http://schemas.openxmlformats.org/officeDocument/2006/relationships/customXml" Target="../ink/ink97.xml"/><Relationship Id="rId78" Type="http://schemas.openxmlformats.org/officeDocument/2006/relationships/image" Target="../media/image104.png"/><Relationship Id="rId81" Type="http://schemas.openxmlformats.org/officeDocument/2006/relationships/customXml" Target="../ink/ink101.xml"/><Relationship Id="rId86" Type="http://schemas.openxmlformats.org/officeDocument/2006/relationships/image" Target="../media/image108.png"/><Relationship Id="rId94" Type="http://schemas.openxmlformats.org/officeDocument/2006/relationships/image" Target="../media/image112.png"/><Relationship Id="rId99" Type="http://schemas.openxmlformats.org/officeDocument/2006/relationships/customXml" Target="../ink/ink110.xml"/><Relationship Id="rId101" Type="http://schemas.openxmlformats.org/officeDocument/2006/relationships/customXml" Target="../ink/ink111.xml"/><Relationship Id="rId4" Type="http://schemas.openxmlformats.org/officeDocument/2006/relationships/image" Target="../media/image67.png"/><Relationship Id="rId9" Type="http://schemas.openxmlformats.org/officeDocument/2006/relationships/customXml" Target="../ink/ink65.xml"/><Relationship Id="rId13" Type="http://schemas.openxmlformats.org/officeDocument/2006/relationships/customXml" Target="../ink/ink67.xml"/><Relationship Id="rId18" Type="http://schemas.openxmlformats.org/officeDocument/2006/relationships/image" Target="../media/image74.png"/><Relationship Id="rId39" Type="http://schemas.openxmlformats.org/officeDocument/2006/relationships/customXml" Target="../ink/ink80.xml"/><Relationship Id="rId109" Type="http://schemas.openxmlformats.org/officeDocument/2006/relationships/customXml" Target="../ink/ink115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88.xml"/><Relationship Id="rId76" Type="http://schemas.openxmlformats.org/officeDocument/2006/relationships/image" Target="../media/image103.png"/><Relationship Id="rId97" Type="http://schemas.openxmlformats.org/officeDocument/2006/relationships/customXml" Target="../ink/ink109.xml"/><Relationship Id="rId104" Type="http://schemas.openxmlformats.org/officeDocument/2006/relationships/image" Target="../media/image117.png"/><Relationship Id="rId7" Type="http://schemas.openxmlformats.org/officeDocument/2006/relationships/customXml" Target="../ink/ink64.xml"/><Relationship Id="rId71" Type="http://schemas.openxmlformats.org/officeDocument/2006/relationships/customXml" Target="../ink/ink96.xml"/><Relationship Id="rId92" Type="http://schemas.openxmlformats.org/officeDocument/2006/relationships/image" Target="../media/image111.png"/><Relationship Id="rId2" Type="http://schemas.openxmlformats.org/officeDocument/2006/relationships/image" Target="../media/image6.jpg"/><Relationship Id="rId29" Type="http://schemas.openxmlformats.org/officeDocument/2006/relationships/customXml" Target="../ink/ink75.xml"/><Relationship Id="rId24" Type="http://schemas.openxmlformats.org/officeDocument/2006/relationships/image" Target="../media/image77.png"/><Relationship Id="rId40" Type="http://schemas.openxmlformats.org/officeDocument/2006/relationships/image" Target="../media/image85.png"/><Relationship Id="rId45" Type="http://schemas.openxmlformats.org/officeDocument/2006/relationships/customXml" Target="../ink/ink83.xml"/><Relationship Id="rId66" Type="http://schemas.openxmlformats.org/officeDocument/2006/relationships/image" Target="../media/image98.png"/><Relationship Id="rId87" Type="http://schemas.openxmlformats.org/officeDocument/2006/relationships/customXml" Target="../ink/ink104.xml"/><Relationship Id="rId110" Type="http://schemas.openxmlformats.org/officeDocument/2006/relationships/image" Target="../media/image120.png"/><Relationship Id="rId61" Type="http://schemas.openxmlformats.org/officeDocument/2006/relationships/customXml" Target="../ink/ink91.xml"/><Relationship Id="rId82" Type="http://schemas.openxmlformats.org/officeDocument/2006/relationships/image" Target="../media/image106.png"/><Relationship Id="rId19" Type="http://schemas.openxmlformats.org/officeDocument/2006/relationships/customXml" Target="../ink/ink70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customXml" Target="../ink/ink78.xml"/><Relationship Id="rId56" Type="http://schemas.openxmlformats.org/officeDocument/2006/relationships/image" Target="../media/image93.png"/><Relationship Id="rId77" Type="http://schemas.openxmlformats.org/officeDocument/2006/relationships/customXml" Target="../ink/ink99.xml"/><Relationship Id="rId100" Type="http://schemas.openxmlformats.org/officeDocument/2006/relationships/image" Target="../media/image115.png"/><Relationship Id="rId105" Type="http://schemas.openxmlformats.org/officeDocument/2006/relationships/customXml" Target="../ink/ink113.xml"/><Relationship Id="rId8" Type="http://schemas.openxmlformats.org/officeDocument/2006/relationships/image" Target="../media/image69.png"/><Relationship Id="rId51" Type="http://schemas.openxmlformats.org/officeDocument/2006/relationships/customXml" Target="../ink/ink86.xml"/><Relationship Id="rId72" Type="http://schemas.openxmlformats.org/officeDocument/2006/relationships/image" Target="../media/image101.png"/><Relationship Id="rId93" Type="http://schemas.openxmlformats.org/officeDocument/2006/relationships/customXml" Target="../ink/ink107.xml"/><Relationship Id="rId98" Type="http://schemas.openxmlformats.org/officeDocument/2006/relationships/image" Target="../media/image114.png"/><Relationship Id="rId3" Type="http://schemas.openxmlformats.org/officeDocument/2006/relationships/customXml" Target="../ink/ink62.xml"/><Relationship Id="rId25" Type="http://schemas.openxmlformats.org/officeDocument/2006/relationships/customXml" Target="../ink/ink73.xml"/><Relationship Id="rId46" Type="http://schemas.openxmlformats.org/officeDocument/2006/relationships/image" Target="../media/image88.png"/><Relationship Id="rId67" Type="http://schemas.openxmlformats.org/officeDocument/2006/relationships/customXml" Target="../ink/ink94.xml"/><Relationship Id="rId20" Type="http://schemas.openxmlformats.org/officeDocument/2006/relationships/image" Target="../media/image75.png"/><Relationship Id="rId41" Type="http://schemas.openxmlformats.org/officeDocument/2006/relationships/customXml" Target="../ink/ink81.xml"/><Relationship Id="rId62" Type="http://schemas.openxmlformats.org/officeDocument/2006/relationships/image" Target="../media/image96.png"/><Relationship Id="rId83" Type="http://schemas.openxmlformats.org/officeDocument/2006/relationships/customXml" Target="../ink/ink102.xml"/><Relationship Id="rId88" Type="http://schemas.openxmlformats.org/officeDocument/2006/relationships/image" Target="../media/image109.png"/><Relationship Id="rId111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99" Type="http://schemas.openxmlformats.org/officeDocument/2006/relationships/customXml" Target="../ink/ink265.xml"/><Relationship Id="rId21" Type="http://schemas.openxmlformats.org/officeDocument/2006/relationships/customXml" Target="../ink/ink126.xml"/><Relationship Id="rId63" Type="http://schemas.openxmlformats.org/officeDocument/2006/relationships/customXml" Target="../ink/ink147.xml"/><Relationship Id="rId159" Type="http://schemas.openxmlformats.org/officeDocument/2006/relationships/customXml" Target="../ink/ink195.xml"/><Relationship Id="rId324" Type="http://schemas.openxmlformats.org/officeDocument/2006/relationships/image" Target="../media/image235.png"/><Relationship Id="rId170" Type="http://schemas.openxmlformats.org/officeDocument/2006/relationships/image" Target="../media/image158.png"/><Relationship Id="rId226" Type="http://schemas.openxmlformats.org/officeDocument/2006/relationships/image" Target="../media/image186.png"/><Relationship Id="rId268" Type="http://schemas.openxmlformats.org/officeDocument/2006/relationships/image" Target="../media/image207.png"/><Relationship Id="rId32" Type="http://schemas.openxmlformats.org/officeDocument/2006/relationships/image" Target="../media/image8910.png"/><Relationship Id="rId74" Type="http://schemas.openxmlformats.org/officeDocument/2006/relationships/image" Target="../media/image1100.png"/><Relationship Id="rId128" Type="http://schemas.openxmlformats.org/officeDocument/2006/relationships/image" Target="../media/image137.png"/><Relationship Id="rId5" Type="http://schemas.openxmlformats.org/officeDocument/2006/relationships/customXml" Target="../ink/ink118.xml"/><Relationship Id="rId181" Type="http://schemas.openxmlformats.org/officeDocument/2006/relationships/customXml" Target="../ink/ink206.xml"/><Relationship Id="rId237" Type="http://schemas.openxmlformats.org/officeDocument/2006/relationships/customXml" Target="../ink/ink234.xml"/><Relationship Id="rId279" Type="http://schemas.openxmlformats.org/officeDocument/2006/relationships/customXml" Target="../ink/ink255.xml"/><Relationship Id="rId43" Type="http://schemas.openxmlformats.org/officeDocument/2006/relationships/customXml" Target="../ink/ink137.xml"/><Relationship Id="rId139" Type="http://schemas.openxmlformats.org/officeDocument/2006/relationships/customXml" Target="../ink/ink185.xml"/><Relationship Id="rId290" Type="http://schemas.openxmlformats.org/officeDocument/2006/relationships/image" Target="../media/image218.png"/><Relationship Id="rId304" Type="http://schemas.openxmlformats.org/officeDocument/2006/relationships/image" Target="../media/image225.png"/><Relationship Id="rId85" Type="http://schemas.openxmlformats.org/officeDocument/2006/relationships/customXml" Target="../ink/ink158.xml"/><Relationship Id="rId150" Type="http://schemas.openxmlformats.org/officeDocument/2006/relationships/image" Target="../media/image148.png"/><Relationship Id="rId192" Type="http://schemas.openxmlformats.org/officeDocument/2006/relationships/image" Target="../media/image169.png"/><Relationship Id="rId206" Type="http://schemas.openxmlformats.org/officeDocument/2006/relationships/image" Target="../media/image176.png"/><Relationship Id="rId248" Type="http://schemas.openxmlformats.org/officeDocument/2006/relationships/image" Target="../media/image197.png"/><Relationship Id="rId12" Type="http://schemas.openxmlformats.org/officeDocument/2006/relationships/image" Target="../media/image7910.png"/><Relationship Id="rId108" Type="http://schemas.openxmlformats.org/officeDocument/2006/relationships/image" Target="../media/image127.png"/><Relationship Id="rId315" Type="http://schemas.openxmlformats.org/officeDocument/2006/relationships/customXml" Target="../ink/ink273.xml"/><Relationship Id="rId54" Type="http://schemas.openxmlformats.org/officeDocument/2006/relationships/image" Target="../media/image1000.png"/><Relationship Id="rId96" Type="http://schemas.openxmlformats.org/officeDocument/2006/relationships/image" Target="../media/image1210.png"/><Relationship Id="rId161" Type="http://schemas.openxmlformats.org/officeDocument/2006/relationships/customXml" Target="../ink/ink196.xml"/><Relationship Id="rId217" Type="http://schemas.openxmlformats.org/officeDocument/2006/relationships/customXml" Target="../ink/ink224.xml"/><Relationship Id="rId259" Type="http://schemas.openxmlformats.org/officeDocument/2006/relationships/customXml" Target="../ink/ink245.xml"/><Relationship Id="rId23" Type="http://schemas.openxmlformats.org/officeDocument/2006/relationships/customXml" Target="../ink/ink127.xml"/><Relationship Id="rId119" Type="http://schemas.openxmlformats.org/officeDocument/2006/relationships/customXml" Target="../ink/ink175.xml"/><Relationship Id="rId270" Type="http://schemas.openxmlformats.org/officeDocument/2006/relationships/image" Target="../media/image208.png"/><Relationship Id="rId326" Type="http://schemas.openxmlformats.org/officeDocument/2006/relationships/image" Target="../media/image236.png"/><Relationship Id="rId65" Type="http://schemas.openxmlformats.org/officeDocument/2006/relationships/customXml" Target="../ink/ink148.xml"/><Relationship Id="rId130" Type="http://schemas.openxmlformats.org/officeDocument/2006/relationships/image" Target="../media/image138.png"/><Relationship Id="rId172" Type="http://schemas.openxmlformats.org/officeDocument/2006/relationships/image" Target="../media/image159.png"/><Relationship Id="rId228" Type="http://schemas.openxmlformats.org/officeDocument/2006/relationships/image" Target="../media/image187.png"/><Relationship Id="rId281" Type="http://schemas.openxmlformats.org/officeDocument/2006/relationships/customXml" Target="../ink/ink256.xml"/><Relationship Id="rId34" Type="http://schemas.openxmlformats.org/officeDocument/2006/relationships/image" Target="../media/image908.png"/><Relationship Id="rId76" Type="http://schemas.openxmlformats.org/officeDocument/2006/relationships/image" Target="../media/image1110.png"/><Relationship Id="rId141" Type="http://schemas.openxmlformats.org/officeDocument/2006/relationships/customXml" Target="../ink/ink186.xml"/><Relationship Id="rId7" Type="http://schemas.openxmlformats.org/officeDocument/2006/relationships/customXml" Target="../ink/ink119.xml"/><Relationship Id="rId162" Type="http://schemas.openxmlformats.org/officeDocument/2006/relationships/image" Target="../media/image154.png"/><Relationship Id="rId183" Type="http://schemas.openxmlformats.org/officeDocument/2006/relationships/customXml" Target="../ink/ink207.xml"/><Relationship Id="rId218" Type="http://schemas.openxmlformats.org/officeDocument/2006/relationships/image" Target="../media/image182.png"/><Relationship Id="rId239" Type="http://schemas.openxmlformats.org/officeDocument/2006/relationships/customXml" Target="../ink/ink235.xml"/><Relationship Id="rId250" Type="http://schemas.openxmlformats.org/officeDocument/2006/relationships/image" Target="../media/image198.png"/><Relationship Id="rId271" Type="http://schemas.openxmlformats.org/officeDocument/2006/relationships/customXml" Target="../ink/ink251.xml"/><Relationship Id="rId292" Type="http://schemas.openxmlformats.org/officeDocument/2006/relationships/image" Target="../media/image219.png"/><Relationship Id="rId306" Type="http://schemas.openxmlformats.org/officeDocument/2006/relationships/image" Target="../media/image226.png"/><Relationship Id="rId24" Type="http://schemas.openxmlformats.org/officeDocument/2006/relationships/image" Target="../media/image8510.png"/><Relationship Id="rId45" Type="http://schemas.openxmlformats.org/officeDocument/2006/relationships/customXml" Target="../ink/ink138.xml"/><Relationship Id="rId66" Type="http://schemas.openxmlformats.org/officeDocument/2006/relationships/image" Target="../media/image1060.png"/><Relationship Id="rId87" Type="http://schemas.openxmlformats.org/officeDocument/2006/relationships/customXml" Target="../ink/ink159.xml"/><Relationship Id="rId110" Type="http://schemas.openxmlformats.org/officeDocument/2006/relationships/image" Target="../media/image128.png"/><Relationship Id="rId131" Type="http://schemas.openxmlformats.org/officeDocument/2006/relationships/customXml" Target="../ink/ink181.xml"/><Relationship Id="rId327" Type="http://schemas.openxmlformats.org/officeDocument/2006/relationships/customXml" Target="../ink/ink279.xml"/><Relationship Id="rId152" Type="http://schemas.openxmlformats.org/officeDocument/2006/relationships/image" Target="../media/image149.png"/><Relationship Id="rId173" Type="http://schemas.openxmlformats.org/officeDocument/2006/relationships/customXml" Target="../ink/ink202.xml"/><Relationship Id="rId194" Type="http://schemas.openxmlformats.org/officeDocument/2006/relationships/image" Target="../media/image170.png"/><Relationship Id="rId208" Type="http://schemas.openxmlformats.org/officeDocument/2006/relationships/image" Target="../media/image177.png"/><Relationship Id="rId229" Type="http://schemas.openxmlformats.org/officeDocument/2006/relationships/customXml" Target="../ink/ink230.xml"/><Relationship Id="rId240" Type="http://schemas.openxmlformats.org/officeDocument/2006/relationships/image" Target="../media/image193.png"/><Relationship Id="rId261" Type="http://schemas.openxmlformats.org/officeDocument/2006/relationships/customXml" Target="../ink/ink246.xml"/><Relationship Id="rId14" Type="http://schemas.openxmlformats.org/officeDocument/2006/relationships/image" Target="../media/image8010.png"/><Relationship Id="rId35" Type="http://schemas.openxmlformats.org/officeDocument/2006/relationships/customXml" Target="../ink/ink133.xml"/><Relationship Id="rId56" Type="http://schemas.openxmlformats.org/officeDocument/2006/relationships/image" Target="../media/image1010.png"/><Relationship Id="rId77" Type="http://schemas.openxmlformats.org/officeDocument/2006/relationships/customXml" Target="../ink/ink154.xml"/><Relationship Id="rId100" Type="http://schemas.openxmlformats.org/officeDocument/2006/relationships/image" Target="../media/image1230.png"/><Relationship Id="rId282" Type="http://schemas.openxmlformats.org/officeDocument/2006/relationships/image" Target="../media/image214.png"/><Relationship Id="rId317" Type="http://schemas.openxmlformats.org/officeDocument/2006/relationships/customXml" Target="../ink/ink274.xml"/><Relationship Id="rId8" Type="http://schemas.openxmlformats.org/officeDocument/2006/relationships/image" Target="../media/image7710.png"/><Relationship Id="rId98" Type="http://schemas.openxmlformats.org/officeDocument/2006/relationships/image" Target="../media/image1220.png"/><Relationship Id="rId121" Type="http://schemas.openxmlformats.org/officeDocument/2006/relationships/customXml" Target="../ink/ink176.xml"/><Relationship Id="rId142" Type="http://schemas.openxmlformats.org/officeDocument/2006/relationships/image" Target="../media/image144.png"/><Relationship Id="rId163" Type="http://schemas.openxmlformats.org/officeDocument/2006/relationships/customXml" Target="../ink/ink197.xml"/><Relationship Id="rId184" Type="http://schemas.openxmlformats.org/officeDocument/2006/relationships/image" Target="../media/image165.png"/><Relationship Id="rId219" Type="http://schemas.openxmlformats.org/officeDocument/2006/relationships/customXml" Target="../ink/ink225.xml"/><Relationship Id="rId230" Type="http://schemas.openxmlformats.org/officeDocument/2006/relationships/image" Target="../media/image188.png"/><Relationship Id="rId251" Type="http://schemas.openxmlformats.org/officeDocument/2006/relationships/customXml" Target="../ink/ink241.xml"/><Relationship Id="rId25" Type="http://schemas.openxmlformats.org/officeDocument/2006/relationships/customXml" Target="../ink/ink128.xml"/><Relationship Id="rId46" Type="http://schemas.openxmlformats.org/officeDocument/2006/relationships/image" Target="../media/image960.png"/><Relationship Id="rId67" Type="http://schemas.openxmlformats.org/officeDocument/2006/relationships/customXml" Target="../ink/ink149.xml"/><Relationship Id="rId272" Type="http://schemas.openxmlformats.org/officeDocument/2006/relationships/image" Target="../media/image209.png"/><Relationship Id="rId293" Type="http://schemas.openxmlformats.org/officeDocument/2006/relationships/customXml" Target="../ink/ink262.xml"/><Relationship Id="rId307" Type="http://schemas.openxmlformats.org/officeDocument/2006/relationships/customXml" Target="../ink/ink269.xml"/><Relationship Id="rId328" Type="http://schemas.openxmlformats.org/officeDocument/2006/relationships/image" Target="../media/image237.png"/><Relationship Id="rId88" Type="http://schemas.openxmlformats.org/officeDocument/2006/relationships/image" Target="../media/image1170.png"/><Relationship Id="rId111" Type="http://schemas.openxmlformats.org/officeDocument/2006/relationships/customXml" Target="../ink/ink171.xml"/><Relationship Id="rId132" Type="http://schemas.openxmlformats.org/officeDocument/2006/relationships/image" Target="../media/image139.png"/><Relationship Id="rId153" Type="http://schemas.openxmlformats.org/officeDocument/2006/relationships/customXml" Target="../ink/ink192.xml"/><Relationship Id="rId174" Type="http://schemas.openxmlformats.org/officeDocument/2006/relationships/image" Target="../media/image160.png"/><Relationship Id="rId195" Type="http://schemas.openxmlformats.org/officeDocument/2006/relationships/customXml" Target="../ink/ink213.xml"/><Relationship Id="rId209" Type="http://schemas.openxmlformats.org/officeDocument/2006/relationships/customXml" Target="../ink/ink220.xml"/><Relationship Id="rId220" Type="http://schemas.openxmlformats.org/officeDocument/2006/relationships/image" Target="../media/image183.png"/><Relationship Id="rId241" Type="http://schemas.openxmlformats.org/officeDocument/2006/relationships/customXml" Target="../ink/ink236.xml"/><Relationship Id="rId15" Type="http://schemas.openxmlformats.org/officeDocument/2006/relationships/customXml" Target="../ink/ink123.xml"/><Relationship Id="rId36" Type="http://schemas.openxmlformats.org/officeDocument/2006/relationships/image" Target="../media/image910.png"/><Relationship Id="rId57" Type="http://schemas.openxmlformats.org/officeDocument/2006/relationships/customXml" Target="../ink/ink144.xml"/><Relationship Id="rId262" Type="http://schemas.openxmlformats.org/officeDocument/2006/relationships/image" Target="../media/image204.png"/><Relationship Id="rId283" Type="http://schemas.openxmlformats.org/officeDocument/2006/relationships/customXml" Target="../ink/ink257.xml"/><Relationship Id="rId318" Type="http://schemas.openxmlformats.org/officeDocument/2006/relationships/image" Target="../media/image232.png"/><Relationship Id="rId78" Type="http://schemas.openxmlformats.org/officeDocument/2006/relationships/image" Target="../media/image1120.png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134.png"/><Relationship Id="rId143" Type="http://schemas.openxmlformats.org/officeDocument/2006/relationships/customXml" Target="../ink/ink187.xml"/><Relationship Id="rId164" Type="http://schemas.openxmlformats.org/officeDocument/2006/relationships/image" Target="../media/image155.png"/><Relationship Id="rId185" Type="http://schemas.openxmlformats.org/officeDocument/2006/relationships/customXml" Target="../ink/ink208.xml"/><Relationship Id="rId9" Type="http://schemas.openxmlformats.org/officeDocument/2006/relationships/customXml" Target="../ink/ink120.xml"/><Relationship Id="rId210" Type="http://schemas.openxmlformats.org/officeDocument/2006/relationships/image" Target="../media/image178.png"/><Relationship Id="rId26" Type="http://schemas.openxmlformats.org/officeDocument/2006/relationships/image" Target="../media/image8610.png"/><Relationship Id="rId231" Type="http://schemas.openxmlformats.org/officeDocument/2006/relationships/customXml" Target="../ink/ink231.xml"/><Relationship Id="rId252" Type="http://schemas.openxmlformats.org/officeDocument/2006/relationships/image" Target="../media/image199.png"/><Relationship Id="rId273" Type="http://schemas.openxmlformats.org/officeDocument/2006/relationships/customXml" Target="../ink/ink252.xml"/><Relationship Id="rId294" Type="http://schemas.openxmlformats.org/officeDocument/2006/relationships/image" Target="../media/image220.png"/><Relationship Id="rId308" Type="http://schemas.openxmlformats.org/officeDocument/2006/relationships/image" Target="../media/image227.png"/><Relationship Id="rId47" Type="http://schemas.openxmlformats.org/officeDocument/2006/relationships/customXml" Target="../ink/ink139.xml"/><Relationship Id="rId68" Type="http://schemas.openxmlformats.org/officeDocument/2006/relationships/image" Target="../media/image1070.png"/><Relationship Id="rId89" Type="http://schemas.openxmlformats.org/officeDocument/2006/relationships/customXml" Target="../ink/ink160.xml"/><Relationship Id="rId112" Type="http://schemas.openxmlformats.org/officeDocument/2006/relationships/image" Target="../media/image129.png"/><Relationship Id="rId133" Type="http://schemas.openxmlformats.org/officeDocument/2006/relationships/customXml" Target="../ink/ink182.xml"/><Relationship Id="rId154" Type="http://schemas.openxmlformats.org/officeDocument/2006/relationships/image" Target="../media/image150.png"/><Relationship Id="rId175" Type="http://schemas.openxmlformats.org/officeDocument/2006/relationships/customXml" Target="../ink/ink203.xml"/><Relationship Id="rId196" Type="http://schemas.openxmlformats.org/officeDocument/2006/relationships/image" Target="../media/image171.png"/><Relationship Id="rId200" Type="http://schemas.openxmlformats.org/officeDocument/2006/relationships/image" Target="../media/image173.png"/><Relationship Id="rId16" Type="http://schemas.openxmlformats.org/officeDocument/2006/relationships/image" Target="../media/image8110.png"/><Relationship Id="rId221" Type="http://schemas.openxmlformats.org/officeDocument/2006/relationships/customXml" Target="../ink/ink226.xml"/><Relationship Id="rId242" Type="http://schemas.openxmlformats.org/officeDocument/2006/relationships/image" Target="../media/image194.png"/><Relationship Id="rId263" Type="http://schemas.openxmlformats.org/officeDocument/2006/relationships/customXml" Target="../ink/ink247.xml"/><Relationship Id="rId284" Type="http://schemas.openxmlformats.org/officeDocument/2006/relationships/image" Target="../media/image215.png"/><Relationship Id="rId319" Type="http://schemas.openxmlformats.org/officeDocument/2006/relationships/customXml" Target="../ink/ink275.xml"/><Relationship Id="rId37" Type="http://schemas.openxmlformats.org/officeDocument/2006/relationships/customXml" Target="../ink/ink134.xml"/><Relationship Id="rId58" Type="http://schemas.openxmlformats.org/officeDocument/2006/relationships/image" Target="../media/image1020.png"/><Relationship Id="rId79" Type="http://schemas.openxmlformats.org/officeDocument/2006/relationships/customXml" Target="../ink/ink155.xml"/><Relationship Id="rId102" Type="http://schemas.openxmlformats.org/officeDocument/2006/relationships/image" Target="../media/image1240.png"/><Relationship Id="rId123" Type="http://schemas.openxmlformats.org/officeDocument/2006/relationships/customXml" Target="../ink/ink177.xml"/><Relationship Id="rId144" Type="http://schemas.openxmlformats.org/officeDocument/2006/relationships/image" Target="../media/image145.png"/><Relationship Id="rId90" Type="http://schemas.openxmlformats.org/officeDocument/2006/relationships/image" Target="../media/image1180.png"/><Relationship Id="rId165" Type="http://schemas.openxmlformats.org/officeDocument/2006/relationships/customXml" Target="../ink/ink198.xml"/><Relationship Id="rId186" Type="http://schemas.openxmlformats.org/officeDocument/2006/relationships/image" Target="../media/image166.png"/><Relationship Id="rId211" Type="http://schemas.openxmlformats.org/officeDocument/2006/relationships/customXml" Target="../ink/ink221.xml"/><Relationship Id="rId232" Type="http://schemas.openxmlformats.org/officeDocument/2006/relationships/image" Target="../media/image189.png"/><Relationship Id="rId253" Type="http://schemas.openxmlformats.org/officeDocument/2006/relationships/customXml" Target="../ink/ink242.xml"/><Relationship Id="rId274" Type="http://schemas.openxmlformats.org/officeDocument/2006/relationships/image" Target="../media/image210.png"/><Relationship Id="rId295" Type="http://schemas.openxmlformats.org/officeDocument/2006/relationships/customXml" Target="../ink/ink263.xml"/><Relationship Id="rId309" Type="http://schemas.openxmlformats.org/officeDocument/2006/relationships/customXml" Target="../ink/ink270.xml"/><Relationship Id="rId27" Type="http://schemas.openxmlformats.org/officeDocument/2006/relationships/customXml" Target="../ink/ink129.xml"/><Relationship Id="rId48" Type="http://schemas.openxmlformats.org/officeDocument/2006/relationships/image" Target="../media/image970.png"/><Relationship Id="rId69" Type="http://schemas.openxmlformats.org/officeDocument/2006/relationships/customXml" Target="../ink/ink150.xml"/><Relationship Id="rId113" Type="http://schemas.openxmlformats.org/officeDocument/2006/relationships/customXml" Target="../ink/ink172.xml"/><Relationship Id="rId134" Type="http://schemas.openxmlformats.org/officeDocument/2006/relationships/image" Target="../media/image140.png"/><Relationship Id="rId320" Type="http://schemas.openxmlformats.org/officeDocument/2006/relationships/image" Target="../media/image233.png"/><Relationship Id="rId80" Type="http://schemas.openxmlformats.org/officeDocument/2006/relationships/image" Target="../media/image1130.png"/><Relationship Id="rId155" Type="http://schemas.openxmlformats.org/officeDocument/2006/relationships/customXml" Target="../ink/ink193.xml"/><Relationship Id="rId176" Type="http://schemas.openxmlformats.org/officeDocument/2006/relationships/image" Target="../media/image161.png"/><Relationship Id="rId197" Type="http://schemas.openxmlformats.org/officeDocument/2006/relationships/customXml" Target="../ink/ink214.xml"/><Relationship Id="rId201" Type="http://schemas.openxmlformats.org/officeDocument/2006/relationships/customXml" Target="../ink/ink216.xml"/><Relationship Id="rId222" Type="http://schemas.openxmlformats.org/officeDocument/2006/relationships/image" Target="../media/image184.png"/><Relationship Id="rId243" Type="http://schemas.openxmlformats.org/officeDocument/2006/relationships/customXml" Target="../ink/ink237.xml"/><Relationship Id="rId264" Type="http://schemas.openxmlformats.org/officeDocument/2006/relationships/image" Target="../media/image205.png"/><Relationship Id="rId285" Type="http://schemas.openxmlformats.org/officeDocument/2006/relationships/customXml" Target="../ink/ink258.xml"/><Relationship Id="rId17" Type="http://schemas.openxmlformats.org/officeDocument/2006/relationships/customXml" Target="../ink/ink124.xml"/><Relationship Id="rId38" Type="http://schemas.openxmlformats.org/officeDocument/2006/relationships/image" Target="../media/image920.png"/><Relationship Id="rId59" Type="http://schemas.openxmlformats.org/officeDocument/2006/relationships/customXml" Target="../ink/ink145.xml"/><Relationship Id="rId103" Type="http://schemas.openxmlformats.org/officeDocument/2006/relationships/customXml" Target="../ink/ink167.xml"/><Relationship Id="rId124" Type="http://schemas.openxmlformats.org/officeDocument/2006/relationships/image" Target="../media/image135.png"/><Relationship Id="rId310" Type="http://schemas.openxmlformats.org/officeDocument/2006/relationships/image" Target="../media/image228.png"/><Relationship Id="rId70" Type="http://schemas.openxmlformats.org/officeDocument/2006/relationships/image" Target="../media/image1080.png"/><Relationship Id="rId91" Type="http://schemas.openxmlformats.org/officeDocument/2006/relationships/customXml" Target="../ink/ink161.xml"/><Relationship Id="rId145" Type="http://schemas.openxmlformats.org/officeDocument/2006/relationships/customXml" Target="../ink/ink188.xml"/><Relationship Id="rId166" Type="http://schemas.openxmlformats.org/officeDocument/2006/relationships/image" Target="../media/image156.png"/><Relationship Id="rId187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79.png"/><Relationship Id="rId233" Type="http://schemas.openxmlformats.org/officeDocument/2006/relationships/customXml" Target="../ink/ink232.xml"/><Relationship Id="rId254" Type="http://schemas.openxmlformats.org/officeDocument/2006/relationships/image" Target="../media/image200.png"/><Relationship Id="rId28" Type="http://schemas.openxmlformats.org/officeDocument/2006/relationships/image" Target="../media/image8710.png"/><Relationship Id="rId49" Type="http://schemas.openxmlformats.org/officeDocument/2006/relationships/customXml" Target="../ink/ink140.xml"/><Relationship Id="rId114" Type="http://schemas.openxmlformats.org/officeDocument/2006/relationships/image" Target="../media/image130.png"/><Relationship Id="rId275" Type="http://schemas.openxmlformats.org/officeDocument/2006/relationships/customXml" Target="../ink/ink253.xml"/><Relationship Id="rId296" Type="http://schemas.openxmlformats.org/officeDocument/2006/relationships/image" Target="../media/image221.png"/><Relationship Id="rId300" Type="http://schemas.openxmlformats.org/officeDocument/2006/relationships/image" Target="../media/image223.png"/><Relationship Id="rId60" Type="http://schemas.openxmlformats.org/officeDocument/2006/relationships/image" Target="../media/image1030.png"/><Relationship Id="rId81" Type="http://schemas.openxmlformats.org/officeDocument/2006/relationships/customXml" Target="../ink/ink156.xml"/><Relationship Id="rId135" Type="http://schemas.openxmlformats.org/officeDocument/2006/relationships/customXml" Target="../ink/ink183.xml"/><Relationship Id="rId156" Type="http://schemas.openxmlformats.org/officeDocument/2006/relationships/image" Target="../media/image151.png"/><Relationship Id="rId177" Type="http://schemas.openxmlformats.org/officeDocument/2006/relationships/customXml" Target="../ink/ink204.xml"/><Relationship Id="rId198" Type="http://schemas.openxmlformats.org/officeDocument/2006/relationships/image" Target="../media/image172.png"/><Relationship Id="rId321" Type="http://schemas.openxmlformats.org/officeDocument/2006/relationships/customXml" Target="../ink/ink276.xml"/><Relationship Id="rId202" Type="http://schemas.openxmlformats.org/officeDocument/2006/relationships/image" Target="../media/image174.png"/><Relationship Id="rId223" Type="http://schemas.openxmlformats.org/officeDocument/2006/relationships/customXml" Target="../ink/ink227.xml"/><Relationship Id="rId244" Type="http://schemas.openxmlformats.org/officeDocument/2006/relationships/image" Target="../media/image195.png"/><Relationship Id="rId18" Type="http://schemas.openxmlformats.org/officeDocument/2006/relationships/image" Target="../media/image8210.png"/><Relationship Id="rId39" Type="http://schemas.openxmlformats.org/officeDocument/2006/relationships/customXml" Target="../ink/ink135.xml"/><Relationship Id="rId265" Type="http://schemas.openxmlformats.org/officeDocument/2006/relationships/customXml" Target="../ink/ink248.xml"/><Relationship Id="rId286" Type="http://schemas.openxmlformats.org/officeDocument/2006/relationships/image" Target="../media/image216.png"/><Relationship Id="rId50" Type="http://schemas.openxmlformats.org/officeDocument/2006/relationships/image" Target="../media/image980.png"/><Relationship Id="rId104" Type="http://schemas.openxmlformats.org/officeDocument/2006/relationships/image" Target="../media/image1250.png"/><Relationship Id="rId125" Type="http://schemas.openxmlformats.org/officeDocument/2006/relationships/customXml" Target="../ink/ink178.xml"/><Relationship Id="rId146" Type="http://schemas.openxmlformats.org/officeDocument/2006/relationships/image" Target="../media/image146.png"/><Relationship Id="rId167" Type="http://schemas.openxmlformats.org/officeDocument/2006/relationships/customXml" Target="../ink/ink199.xml"/><Relationship Id="rId188" Type="http://schemas.openxmlformats.org/officeDocument/2006/relationships/image" Target="../media/image167.png"/><Relationship Id="rId311" Type="http://schemas.openxmlformats.org/officeDocument/2006/relationships/customXml" Target="../ink/ink271.xml"/><Relationship Id="rId71" Type="http://schemas.openxmlformats.org/officeDocument/2006/relationships/customXml" Target="../ink/ink151.xml"/><Relationship Id="rId92" Type="http://schemas.openxmlformats.org/officeDocument/2006/relationships/image" Target="../media/image1190.png"/><Relationship Id="rId213" Type="http://schemas.openxmlformats.org/officeDocument/2006/relationships/customXml" Target="../ink/ink222.xml"/><Relationship Id="rId234" Type="http://schemas.openxmlformats.org/officeDocument/2006/relationships/image" Target="../media/image190.png"/><Relationship Id="rId2" Type="http://schemas.openxmlformats.org/officeDocument/2006/relationships/image" Target="../media/image128.jpg"/><Relationship Id="rId29" Type="http://schemas.openxmlformats.org/officeDocument/2006/relationships/customXml" Target="../ink/ink130.xml"/><Relationship Id="rId255" Type="http://schemas.openxmlformats.org/officeDocument/2006/relationships/customXml" Target="../ink/ink243.xml"/><Relationship Id="rId276" Type="http://schemas.openxmlformats.org/officeDocument/2006/relationships/image" Target="../media/image211.png"/><Relationship Id="rId297" Type="http://schemas.openxmlformats.org/officeDocument/2006/relationships/customXml" Target="../ink/ink264.xml"/><Relationship Id="rId40" Type="http://schemas.openxmlformats.org/officeDocument/2006/relationships/image" Target="../media/image930.png"/><Relationship Id="rId115" Type="http://schemas.openxmlformats.org/officeDocument/2006/relationships/customXml" Target="../ink/ink173.xml"/><Relationship Id="rId136" Type="http://schemas.openxmlformats.org/officeDocument/2006/relationships/image" Target="../media/image141.png"/><Relationship Id="rId157" Type="http://schemas.openxmlformats.org/officeDocument/2006/relationships/customXml" Target="../ink/ink194.xml"/><Relationship Id="rId178" Type="http://schemas.openxmlformats.org/officeDocument/2006/relationships/image" Target="../media/image162.png"/><Relationship Id="rId301" Type="http://schemas.openxmlformats.org/officeDocument/2006/relationships/customXml" Target="../ink/ink266.xml"/><Relationship Id="rId322" Type="http://schemas.openxmlformats.org/officeDocument/2006/relationships/image" Target="../media/image234.png"/><Relationship Id="rId61" Type="http://schemas.openxmlformats.org/officeDocument/2006/relationships/customXml" Target="../ink/ink146.xml"/><Relationship Id="rId82" Type="http://schemas.openxmlformats.org/officeDocument/2006/relationships/image" Target="../media/image1140.png"/><Relationship Id="rId199" Type="http://schemas.openxmlformats.org/officeDocument/2006/relationships/customXml" Target="../ink/ink215.xml"/><Relationship Id="rId203" Type="http://schemas.openxmlformats.org/officeDocument/2006/relationships/customXml" Target="../ink/ink217.xml"/><Relationship Id="rId19" Type="http://schemas.openxmlformats.org/officeDocument/2006/relationships/customXml" Target="../ink/ink125.xml"/><Relationship Id="rId224" Type="http://schemas.openxmlformats.org/officeDocument/2006/relationships/image" Target="../media/image185.png"/><Relationship Id="rId245" Type="http://schemas.openxmlformats.org/officeDocument/2006/relationships/customXml" Target="../ink/ink238.xml"/><Relationship Id="rId266" Type="http://schemas.openxmlformats.org/officeDocument/2006/relationships/image" Target="../media/image206.png"/><Relationship Id="rId287" Type="http://schemas.openxmlformats.org/officeDocument/2006/relationships/customXml" Target="../ink/ink259.xml"/><Relationship Id="rId30" Type="http://schemas.openxmlformats.org/officeDocument/2006/relationships/image" Target="../media/image8810.png"/><Relationship Id="rId105" Type="http://schemas.openxmlformats.org/officeDocument/2006/relationships/customXml" Target="../ink/ink168.xml"/><Relationship Id="rId126" Type="http://schemas.openxmlformats.org/officeDocument/2006/relationships/image" Target="../media/image136.png"/><Relationship Id="rId147" Type="http://schemas.openxmlformats.org/officeDocument/2006/relationships/customXml" Target="../ink/ink189.xml"/><Relationship Id="rId168" Type="http://schemas.openxmlformats.org/officeDocument/2006/relationships/image" Target="../media/image157.png"/><Relationship Id="rId312" Type="http://schemas.openxmlformats.org/officeDocument/2006/relationships/image" Target="../media/image229.png"/><Relationship Id="rId51" Type="http://schemas.openxmlformats.org/officeDocument/2006/relationships/customXml" Target="../ink/ink141.xml"/><Relationship Id="rId72" Type="http://schemas.openxmlformats.org/officeDocument/2006/relationships/image" Target="../media/image1090.png"/><Relationship Id="rId93" Type="http://schemas.openxmlformats.org/officeDocument/2006/relationships/customXml" Target="../ink/ink162.xml"/><Relationship Id="rId189" Type="http://schemas.openxmlformats.org/officeDocument/2006/relationships/customXml" Target="../ink/ink210.xml"/><Relationship Id="rId3" Type="http://schemas.openxmlformats.org/officeDocument/2006/relationships/customXml" Target="../ink/ink117.xml"/><Relationship Id="rId214" Type="http://schemas.openxmlformats.org/officeDocument/2006/relationships/image" Target="../media/image180.png"/><Relationship Id="rId235" Type="http://schemas.openxmlformats.org/officeDocument/2006/relationships/customXml" Target="../ink/ink233.xml"/><Relationship Id="rId256" Type="http://schemas.openxmlformats.org/officeDocument/2006/relationships/image" Target="../media/image201.png"/><Relationship Id="rId277" Type="http://schemas.openxmlformats.org/officeDocument/2006/relationships/customXml" Target="../ink/ink254.xml"/><Relationship Id="rId298" Type="http://schemas.openxmlformats.org/officeDocument/2006/relationships/image" Target="../media/image222.png"/><Relationship Id="rId116" Type="http://schemas.openxmlformats.org/officeDocument/2006/relationships/image" Target="../media/image131.png"/><Relationship Id="rId137" Type="http://schemas.openxmlformats.org/officeDocument/2006/relationships/customXml" Target="../ink/ink184.xml"/><Relationship Id="rId158" Type="http://schemas.openxmlformats.org/officeDocument/2006/relationships/image" Target="../media/image152.png"/><Relationship Id="rId302" Type="http://schemas.openxmlformats.org/officeDocument/2006/relationships/image" Target="../media/image224.png"/><Relationship Id="rId323" Type="http://schemas.openxmlformats.org/officeDocument/2006/relationships/customXml" Target="../ink/ink277.xml"/><Relationship Id="rId20" Type="http://schemas.openxmlformats.org/officeDocument/2006/relationships/image" Target="../media/image8310.png"/><Relationship Id="rId41" Type="http://schemas.openxmlformats.org/officeDocument/2006/relationships/customXml" Target="../ink/ink136.xml"/><Relationship Id="rId62" Type="http://schemas.openxmlformats.org/officeDocument/2006/relationships/image" Target="../media/image1040.png"/><Relationship Id="rId83" Type="http://schemas.openxmlformats.org/officeDocument/2006/relationships/customXml" Target="../ink/ink157.xml"/><Relationship Id="rId179" Type="http://schemas.openxmlformats.org/officeDocument/2006/relationships/customXml" Target="../ink/ink205.xml"/><Relationship Id="rId190" Type="http://schemas.openxmlformats.org/officeDocument/2006/relationships/image" Target="../media/image168.png"/><Relationship Id="rId204" Type="http://schemas.openxmlformats.org/officeDocument/2006/relationships/image" Target="../media/image175.png"/><Relationship Id="rId225" Type="http://schemas.openxmlformats.org/officeDocument/2006/relationships/customXml" Target="../ink/ink228.xml"/><Relationship Id="rId246" Type="http://schemas.openxmlformats.org/officeDocument/2006/relationships/image" Target="../media/image196.png"/><Relationship Id="rId267" Type="http://schemas.openxmlformats.org/officeDocument/2006/relationships/customXml" Target="../ink/ink249.xml"/><Relationship Id="rId288" Type="http://schemas.openxmlformats.org/officeDocument/2006/relationships/image" Target="../media/image217.png"/><Relationship Id="rId106" Type="http://schemas.openxmlformats.org/officeDocument/2006/relationships/image" Target="../media/image1260.png"/><Relationship Id="rId127" Type="http://schemas.openxmlformats.org/officeDocument/2006/relationships/customXml" Target="../ink/ink179.xml"/><Relationship Id="rId313" Type="http://schemas.openxmlformats.org/officeDocument/2006/relationships/customXml" Target="../ink/ink272.xml"/><Relationship Id="rId10" Type="http://schemas.openxmlformats.org/officeDocument/2006/relationships/image" Target="../media/image7810.png"/><Relationship Id="rId31" Type="http://schemas.openxmlformats.org/officeDocument/2006/relationships/customXml" Target="../ink/ink131.xml"/><Relationship Id="rId52" Type="http://schemas.openxmlformats.org/officeDocument/2006/relationships/image" Target="../media/image990.png"/><Relationship Id="rId73" Type="http://schemas.openxmlformats.org/officeDocument/2006/relationships/customXml" Target="../ink/ink152.xml"/><Relationship Id="rId94" Type="http://schemas.openxmlformats.org/officeDocument/2006/relationships/image" Target="../media/image1200.png"/><Relationship Id="rId148" Type="http://schemas.openxmlformats.org/officeDocument/2006/relationships/image" Target="../media/image147.png"/><Relationship Id="rId169" Type="http://schemas.openxmlformats.org/officeDocument/2006/relationships/customXml" Target="../ink/ink200.xml"/><Relationship Id="rId4" Type="http://schemas.openxmlformats.org/officeDocument/2006/relationships/image" Target="../media/image7510.png"/><Relationship Id="rId180" Type="http://schemas.openxmlformats.org/officeDocument/2006/relationships/image" Target="../media/image163.png"/><Relationship Id="rId215" Type="http://schemas.openxmlformats.org/officeDocument/2006/relationships/customXml" Target="../ink/ink223.xml"/><Relationship Id="rId236" Type="http://schemas.openxmlformats.org/officeDocument/2006/relationships/image" Target="../media/image191.png"/><Relationship Id="rId257" Type="http://schemas.openxmlformats.org/officeDocument/2006/relationships/customXml" Target="../ink/ink244.xml"/><Relationship Id="rId278" Type="http://schemas.openxmlformats.org/officeDocument/2006/relationships/image" Target="../media/image212.png"/><Relationship Id="rId303" Type="http://schemas.openxmlformats.org/officeDocument/2006/relationships/customXml" Target="../ink/ink267.xml"/><Relationship Id="rId42" Type="http://schemas.openxmlformats.org/officeDocument/2006/relationships/image" Target="../media/image940.png"/><Relationship Id="rId84" Type="http://schemas.openxmlformats.org/officeDocument/2006/relationships/image" Target="../media/image1150.png"/><Relationship Id="rId138" Type="http://schemas.openxmlformats.org/officeDocument/2006/relationships/image" Target="../media/image142.png"/><Relationship Id="rId191" Type="http://schemas.openxmlformats.org/officeDocument/2006/relationships/customXml" Target="../ink/ink211.xml"/><Relationship Id="rId205" Type="http://schemas.openxmlformats.org/officeDocument/2006/relationships/customXml" Target="../ink/ink218.xml"/><Relationship Id="rId247" Type="http://schemas.openxmlformats.org/officeDocument/2006/relationships/customXml" Target="../ink/ink239.xml"/><Relationship Id="rId107" Type="http://schemas.openxmlformats.org/officeDocument/2006/relationships/customXml" Target="../ink/ink169.xml"/><Relationship Id="rId289" Type="http://schemas.openxmlformats.org/officeDocument/2006/relationships/customXml" Target="../ink/ink260.xml"/><Relationship Id="rId11" Type="http://schemas.openxmlformats.org/officeDocument/2006/relationships/customXml" Target="../ink/ink121.xml"/><Relationship Id="rId53" Type="http://schemas.openxmlformats.org/officeDocument/2006/relationships/customXml" Target="../ink/ink142.xml"/><Relationship Id="rId149" Type="http://schemas.openxmlformats.org/officeDocument/2006/relationships/customXml" Target="../ink/ink190.xml"/><Relationship Id="rId314" Type="http://schemas.openxmlformats.org/officeDocument/2006/relationships/image" Target="../media/image230.png"/><Relationship Id="rId95" Type="http://schemas.openxmlformats.org/officeDocument/2006/relationships/customXml" Target="../ink/ink163.xml"/><Relationship Id="rId160" Type="http://schemas.openxmlformats.org/officeDocument/2006/relationships/image" Target="../media/image153.png"/><Relationship Id="rId216" Type="http://schemas.openxmlformats.org/officeDocument/2006/relationships/image" Target="../media/image181.png"/><Relationship Id="rId258" Type="http://schemas.openxmlformats.org/officeDocument/2006/relationships/image" Target="../media/image202.png"/><Relationship Id="rId22" Type="http://schemas.openxmlformats.org/officeDocument/2006/relationships/image" Target="../media/image8410.png"/><Relationship Id="rId64" Type="http://schemas.openxmlformats.org/officeDocument/2006/relationships/image" Target="../media/image1050.png"/><Relationship Id="rId118" Type="http://schemas.openxmlformats.org/officeDocument/2006/relationships/image" Target="../media/image132.png"/><Relationship Id="rId325" Type="http://schemas.openxmlformats.org/officeDocument/2006/relationships/customXml" Target="../ink/ink278.xml"/><Relationship Id="rId171" Type="http://schemas.openxmlformats.org/officeDocument/2006/relationships/customXml" Target="../ink/ink201.xml"/><Relationship Id="rId227" Type="http://schemas.openxmlformats.org/officeDocument/2006/relationships/customXml" Target="../ink/ink229.xml"/><Relationship Id="rId269" Type="http://schemas.openxmlformats.org/officeDocument/2006/relationships/customXml" Target="../ink/ink250.xml"/><Relationship Id="rId33" Type="http://schemas.openxmlformats.org/officeDocument/2006/relationships/customXml" Target="../ink/ink132.xml"/><Relationship Id="rId129" Type="http://schemas.openxmlformats.org/officeDocument/2006/relationships/customXml" Target="../ink/ink180.xml"/><Relationship Id="rId280" Type="http://schemas.openxmlformats.org/officeDocument/2006/relationships/image" Target="../media/image213.png"/><Relationship Id="rId75" Type="http://schemas.openxmlformats.org/officeDocument/2006/relationships/customXml" Target="../ink/ink153.xml"/><Relationship Id="rId140" Type="http://schemas.openxmlformats.org/officeDocument/2006/relationships/image" Target="../media/image143.png"/><Relationship Id="rId182" Type="http://schemas.openxmlformats.org/officeDocument/2006/relationships/image" Target="../media/image164.png"/><Relationship Id="rId6" Type="http://schemas.openxmlformats.org/officeDocument/2006/relationships/image" Target="../media/image7610.png"/><Relationship Id="rId238" Type="http://schemas.openxmlformats.org/officeDocument/2006/relationships/image" Target="../media/image192.png"/><Relationship Id="rId291" Type="http://schemas.openxmlformats.org/officeDocument/2006/relationships/customXml" Target="../ink/ink261.xml"/><Relationship Id="rId305" Type="http://schemas.openxmlformats.org/officeDocument/2006/relationships/customXml" Target="../ink/ink268.xml"/><Relationship Id="rId44" Type="http://schemas.openxmlformats.org/officeDocument/2006/relationships/image" Target="../media/image950.png"/><Relationship Id="rId86" Type="http://schemas.openxmlformats.org/officeDocument/2006/relationships/image" Target="../media/image1160.png"/><Relationship Id="rId151" Type="http://schemas.openxmlformats.org/officeDocument/2006/relationships/customXml" Target="../ink/ink191.xml"/><Relationship Id="rId193" Type="http://schemas.openxmlformats.org/officeDocument/2006/relationships/customXml" Target="../ink/ink212.xml"/><Relationship Id="rId207" Type="http://schemas.openxmlformats.org/officeDocument/2006/relationships/customXml" Target="../ink/ink219.xml"/><Relationship Id="rId249" Type="http://schemas.openxmlformats.org/officeDocument/2006/relationships/customXml" Target="../ink/ink240.xml"/><Relationship Id="rId13" Type="http://schemas.openxmlformats.org/officeDocument/2006/relationships/customXml" Target="../ink/ink122.xml"/><Relationship Id="rId109" Type="http://schemas.openxmlformats.org/officeDocument/2006/relationships/customXml" Target="../ink/ink170.xml"/><Relationship Id="rId260" Type="http://schemas.openxmlformats.org/officeDocument/2006/relationships/image" Target="../media/image203.png"/><Relationship Id="rId316" Type="http://schemas.openxmlformats.org/officeDocument/2006/relationships/image" Target="../media/image231.png"/><Relationship Id="rId55" Type="http://schemas.openxmlformats.org/officeDocument/2006/relationships/customXml" Target="../ink/ink143.xml"/><Relationship Id="rId97" Type="http://schemas.openxmlformats.org/officeDocument/2006/relationships/customXml" Target="../ink/ink164.xml"/><Relationship Id="rId120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7.xml"/><Relationship Id="rId21" Type="http://schemas.openxmlformats.org/officeDocument/2006/relationships/customXml" Target="../ink/ink289.xml"/><Relationship Id="rId42" Type="http://schemas.openxmlformats.org/officeDocument/2006/relationships/image" Target="../media/image246.png"/><Relationship Id="rId63" Type="http://schemas.openxmlformats.org/officeDocument/2006/relationships/customXml" Target="../ink/ink310.xml"/><Relationship Id="rId84" Type="http://schemas.openxmlformats.org/officeDocument/2006/relationships/image" Target="../media/image267.png"/><Relationship Id="rId16" Type="http://schemas.openxmlformats.org/officeDocument/2006/relationships/image" Target="../media/image2330.png"/><Relationship Id="rId107" Type="http://schemas.openxmlformats.org/officeDocument/2006/relationships/customXml" Target="../ink/ink332.xml"/><Relationship Id="rId11" Type="http://schemas.openxmlformats.org/officeDocument/2006/relationships/customXml" Target="../ink/ink284.xml"/><Relationship Id="rId32" Type="http://schemas.openxmlformats.org/officeDocument/2006/relationships/image" Target="../media/image241.png"/><Relationship Id="rId37" Type="http://schemas.openxmlformats.org/officeDocument/2006/relationships/customXml" Target="../ink/ink297.xml"/><Relationship Id="rId53" Type="http://schemas.openxmlformats.org/officeDocument/2006/relationships/customXml" Target="../ink/ink305.xml"/><Relationship Id="rId58" Type="http://schemas.openxmlformats.org/officeDocument/2006/relationships/image" Target="../media/image254.png"/><Relationship Id="rId74" Type="http://schemas.openxmlformats.org/officeDocument/2006/relationships/image" Target="../media/image262.png"/><Relationship Id="rId79" Type="http://schemas.openxmlformats.org/officeDocument/2006/relationships/customXml" Target="../ink/ink318.xml"/><Relationship Id="rId102" Type="http://schemas.openxmlformats.org/officeDocument/2006/relationships/image" Target="../media/image276.png"/><Relationship Id="rId123" Type="http://schemas.openxmlformats.org/officeDocument/2006/relationships/customXml" Target="../ink/ink340.xml"/><Relationship Id="rId128" Type="http://schemas.openxmlformats.org/officeDocument/2006/relationships/image" Target="../media/image289.png"/><Relationship Id="rId5" Type="http://schemas.openxmlformats.org/officeDocument/2006/relationships/customXml" Target="../ink/ink281.xml"/><Relationship Id="rId90" Type="http://schemas.openxmlformats.org/officeDocument/2006/relationships/image" Target="../media/image270.png"/><Relationship Id="rId95" Type="http://schemas.openxmlformats.org/officeDocument/2006/relationships/customXml" Target="../ink/ink326.xml"/><Relationship Id="rId22" Type="http://schemas.openxmlformats.org/officeDocument/2006/relationships/image" Target="../media/image2360.png"/><Relationship Id="rId27" Type="http://schemas.openxmlformats.org/officeDocument/2006/relationships/customXml" Target="../ink/ink292.xml"/><Relationship Id="rId43" Type="http://schemas.openxmlformats.org/officeDocument/2006/relationships/customXml" Target="../ink/ink300.xml"/><Relationship Id="rId48" Type="http://schemas.openxmlformats.org/officeDocument/2006/relationships/image" Target="../media/image249.png"/><Relationship Id="rId64" Type="http://schemas.openxmlformats.org/officeDocument/2006/relationships/image" Target="../media/image257.png"/><Relationship Id="rId69" Type="http://schemas.openxmlformats.org/officeDocument/2006/relationships/customXml" Target="../ink/ink313.xml"/><Relationship Id="rId113" Type="http://schemas.openxmlformats.org/officeDocument/2006/relationships/customXml" Target="../ink/ink335.xml"/><Relationship Id="rId118" Type="http://schemas.openxmlformats.org/officeDocument/2006/relationships/image" Target="../media/image284.png"/><Relationship Id="rId134" Type="http://schemas.openxmlformats.org/officeDocument/2006/relationships/image" Target="../media/image292.png"/><Relationship Id="rId80" Type="http://schemas.openxmlformats.org/officeDocument/2006/relationships/image" Target="../media/image265.png"/><Relationship Id="rId85" Type="http://schemas.openxmlformats.org/officeDocument/2006/relationships/customXml" Target="../ink/ink321.xml"/><Relationship Id="rId12" Type="http://schemas.openxmlformats.org/officeDocument/2006/relationships/image" Target="../media/image2310.png"/><Relationship Id="rId17" Type="http://schemas.openxmlformats.org/officeDocument/2006/relationships/customXml" Target="../ink/ink287.xml"/><Relationship Id="rId33" Type="http://schemas.openxmlformats.org/officeDocument/2006/relationships/customXml" Target="../ink/ink295.xml"/><Relationship Id="rId38" Type="http://schemas.openxmlformats.org/officeDocument/2006/relationships/image" Target="../media/image244.png"/><Relationship Id="rId59" Type="http://schemas.openxmlformats.org/officeDocument/2006/relationships/customXml" Target="../ink/ink308.xml"/><Relationship Id="rId103" Type="http://schemas.openxmlformats.org/officeDocument/2006/relationships/customXml" Target="../ink/ink330.xml"/><Relationship Id="rId108" Type="http://schemas.openxmlformats.org/officeDocument/2006/relationships/image" Target="../media/image279.png"/><Relationship Id="rId124" Type="http://schemas.openxmlformats.org/officeDocument/2006/relationships/image" Target="../media/image287.png"/><Relationship Id="rId129" Type="http://schemas.openxmlformats.org/officeDocument/2006/relationships/customXml" Target="../ink/ink343.xml"/><Relationship Id="rId54" Type="http://schemas.openxmlformats.org/officeDocument/2006/relationships/image" Target="../media/image252.png"/><Relationship Id="rId70" Type="http://schemas.openxmlformats.org/officeDocument/2006/relationships/image" Target="../media/image260.png"/><Relationship Id="rId75" Type="http://schemas.openxmlformats.org/officeDocument/2006/relationships/customXml" Target="../ink/ink316.xml"/><Relationship Id="rId91" Type="http://schemas.openxmlformats.org/officeDocument/2006/relationships/customXml" Target="../ink/ink324.xml"/><Relationship Id="rId96" Type="http://schemas.openxmlformats.org/officeDocument/2006/relationships/image" Target="../media/image2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80.png"/><Relationship Id="rId23" Type="http://schemas.openxmlformats.org/officeDocument/2006/relationships/customXml" Target="../ink/ink290.xml"/><Relationship Id="rId28" Type="http://schemas.openxmlformats.org/officeDocument/2006/relationships/image" Target="../media/image239.png"/><Relationship Id="rId49" Type="http://schemas.openxmlformats.org/officeDocument/2006/relationships/customXml" Target="../ink/ink303.xml"/><Relationship Id="rId114" Type="http://schemas.openxmlformats.org/officeDocument/2006/relationships/image" Target="../media/image282.png"/><Relationship Id="rId119" Type="http://schemas.openxmlformats.org/officeDocument/2006/relationships/customXml" Target="../ink/ink338.xml"/><Relationship Id="rId44" Type="http://schemas.openxmlformats.org/officeDocument/2006/relationships/image" Target="../media/image247.png"/><Relationship Id="rId60" Type="http://schemas.openxmlformats.org/officeDocument/2006/relationships/image" Target="../media/image255.png"/><Relationship Id="rId65" Type="http://schemas.openxmlformats.org/officeDocument/2006/relationships/customXml" Target="../ink/ink311.xml"/><Relationship Id="rId81" Type="http://schemas.openxmlformats.org/officeDocument/2006/relationships/customXml" Target="../ink/ink319.xml"/><Relationship Id="rId86" Type="http://schemas.openxmlformats.org/officeDocument/2006/relationships/image" Target="../media/image268.png"/><Relationship Id="rId130" Type="http://schemas.openxmlformats.org/officeDocument/2006/relationships/image" Target="../media/image290.png"/><Relationship Id="rId135" Type="http://schemas.openxmlformats.org/officeDocument/2006/relationships/customXml" Target="../ink/ink346.xml"/><Relationship Id="rId13" Type="http://schemas.openxmlformats.org/officeDocument/2006/relationships/customXml" Target="../ink/ink285.xml"/><Relationship Id="rId18" Type="http://schemas.openxmlformats.org/officeDocument/2006/relationships/image" Target="../media/image2340.png"/><Relationship Id="rId39" Type="http://schemas.openxmlformats.org/officeDocument/2006/relationships/customXml" Target="../ink/ink298.xml"/><Relationship Id="rId109" Type="http://schemas.openxmlformats.org/officeDocument/2006/relationships/customXml" Target="../ink/ink333.xml"/><Relationship Id="rId34" Type="http://schemas.openxmlformats.org/officeDocument/2006/relationships/image" Target="../media/image242.png"/><Relationship Id="rId50" Type="http://schemas.openxmlformats.org/officeDocument/2006/relationships/image" Target="../media/image250.png"/><Relationship Id="rId55" Type="http://schemas.openxmlformats.org/officeDocument/2006/relationships/customXml" Target="../ink/ink306.xml"/><Relationship Id="rId76" Type="http://schemas.openxmlformats.org/officeDocument/2006/relationships/image" Target="../media/image263.png"/><Relationship Id="rId97" Type="http://schemas.openxmlformats.org/officeDocument/2006/relationships/customXml" Target="../ink/ink327.xml"/><Relationship Id="rId104" Type="http://schemas.openxmlformats.org/officeDocument/2006/relationships/image" Target="../media/image277.png"/><Relationship Id="rId120" Type="http://schemas.openxmlformats.org/officeDocument/2006/relationships/image" Target="../media/image285.png"/><Relationship Id="rId125" Type="http://schemas.openxmlformats.org/officeDocument/2006/relationships/customXml" Target="../ink/ink341.xml"/><Relationship Id="rId7" Type="http://schemas.openxmlformats.org/officeDocument/2006/relationships/customXml" Target="../ink/ink282.xml"/><Relationship Id="rId71" Type="http://schemas.openxmlformats.org/officeDocument/2006/relationships/customXml" Target="../ink/ink314.xml"/><Relationship Id="rId92" Type="http://schemas.openxmlformats.org/officeDocument/2006/relationships/image" Target="../media/image271.png"/><Relationship Id="rId2" Type="http://schemas.openxmlformats.org/officeDocument/2006/relationships/image" Target="../media/image238.png"/><Relationship Id="rId29" Type="http://schemas.openxmlformats.org/officeDocument/2006/relationships/customXml" Target="../ink/ink293.xml"/><Relationship Id="rId24" Type="http://schemas.openxmlformats.org/officeDocument/2006/relationships/image" Target="../media/image2370.png"/><Relationship Id="rId40" Type="http://schemas.openxmlformats.org/officeDocument/2006/relationships/image" Target="../media/image245.png"/><Relationship Id="rId45" Type="http://schemas.openxmlformats.org/officeDocument/2006/relationships/customXml" Target="../ink/ink301.xml"/><Relationship Id="rId66" Type="http://schemas.openxmlformats.org/officeDocument/2006/relationships/image" Target="../media/image258.png"/><Relationship Id="rId87" Type="http://schemas.openxmlformats.org/officeDocument/2006/relationships/customXml" Target="../ink/ink322.xml"/><Relationship Id="rId110" Type="http://schemas.openxmlformats.org/officeDocument/2006/relationships/image" Target="../media/image280.png"/><Relationship Id="rId115" Type="http://schemas.openxmlformats.org/officeDocument/2006/relationships/customXml" Target="../ink/ink336.xml"/><Relationship Id="rId131" Type="http://schemas.openxmlformats.org/officeDocument/2006/relationships/customXml" Target="../ink/ink344.xml"/><Relationship Id="rId136" Type="http://schemas.openxmlformats.org/officeDocument/2006/relationships/image" Target="../media/image293.png"/><Relationship Id="rId61" Type="http://schemas.openxmlformats.org/officeDocument/2006/relationships/customXml" Target="../ink/ink309.xml"/><Relationship Id="rId82" Type="http://schemas.openxmlformats.org/officeDocument/2006/relationships/image" Target="../media/image266.png"/><Relationship Id="rId19" Type="http://schemas.openxmlformats.org/officeDocument/2006/relationships/customXml" Target="../ink/ink288.xml"/><Relationship Id="rId14" Type="http://schemas.openxmlformats.org/officeDocument/2006/relationships/image" Target="../media/image2320.png"/><Relationship Id="rId30" Type="http://schemas.openxmlformats.org/officeDocument/2006/relationships/image" Target="../media/image240.png"/><Relationship Id="rId35" Type="http://schemas.openxmlformats.org/officeDocument/2006/relationships/customXml" Target="../ink/ink296.xml"/><Relationship Id="rId56" Type="http://schemas.openxmlformats.org/officeDocument/2006/relationships/image" Target="../media/image253.png"/><Relationship Id="rId77" Type="http://schemas.openxmlformats.org/officeDocument/2006/relationships/customXml" Target="../ink/ink317.xml"/><Relationship Id="rId100" Type="http://schemas.openxmlformats.org/officeDocument/2006/relationships/image" Target="../media/image275.png"/><Relationship Id="rId105" Type="http://schemas.openxmlformats.org/officeDocument/2006/relationships/customXml" Target="../ink/ink331.xml"/><Relationship Id="rId126" Type="http://schemas.openxmlformats.org/officeDocument/2006/relationships/image" Target="../media/image288.png"/><Relationship Id="rId8" Type="http://schemas.openxmlformats.org/officeDocument/2006/relationships/image" Target="../media/image2290.png"/><Relationship Id="rId51" Type="http://schemas.openxmlformats.org/officeDocument/2006/relationships/customXml" Target="../ink/ink304.xml"/><Relationship Id="rId72" Type="http://schemas.openxmlformats.org/officeDocument/2006/relationships/image" Target="../media/image261.png"/><Relationship Id="rId93" Type="http://schemas.openxmlformats.org/officeDocument/2006/relationships/customXml" Target="../ink/ink325.xml"/><Relationship Id="rId98" Type="http://schemas.openxmlformats.org/officeDocument/2006/relationships/image" Target="../media/image274.png"/><Relationship Id="rId121" Type="http://schemas.openxmlformats.org/officeDocument/2006/relationships/customXml" Target="../ink/ink339.xml"/><Relationship Id="rId3" Type="http://schemas.openxmlformats.org/officeDocument/2006/relationships/customXml" Target="../ink/ink280.xml"/><Relationship Id="rId25" Type="http://schemas.openxmlformats.org/officeDocument/2006/relationships/customXml" Target="../ink/ink291.xml"/><Relationship Id="rId46" Type="http://schemas.openxmlformats.org/officeDocument/2006/relationships/image" Target="../media/image248.png"/><Relationship Id="rId67" Type="http://schemas.openxmlformats.org/officeDocument/2006/relationships/customXml" Target="../ink/ink312.xml"/><Relationship Id="rId116" Type="http://schemas.openxmlformats.org/officeDocument/2006/relationships/image" Target="../media/image283.png"/><Relationship Id="rId20" Type="http://schemas.openxmlformats.org/officeDocument/2006/relationships/image" Target="../media/image2350.png"/><Relationship Id="rId41" Type="http://schemas.openxmlformats.org/officeDocument/2006/relationships/customXml" Target="../ink/ink299.xml"/><Relationship Id="rId62" Type="http://schemas.openxmlformats.org/officeDocument/2006/relationships/image" Target="../media/image256.png"/><Relationship Id="rId83" Type="http://schemas.openxmlformats.org/officeDocument/2006/relationships/customXml" Target="../ink/ink320.xml"/><Relationship Id="rId88" Type="http://schemas.openxmlformats.org/officeDocument/2006/relationships/image" Target="../media/image269.png"/><Relationship Id="rId111" Type="http://schemas.openxmlformats.org/officeDocument/2006/relationships/customXml" Target="../ink/ink334.xml"/><Relationship Id="rId132" Type="http://schemas.openxmlformats.org/officeDocument/2006/relationships/image" Target="../media/image291.png"/><Relationship Id="rId15" Type="http://schemas.openxmlformats.org/officeDocument/2006/relationships/customXml" Target="../ink/ink286.xml"/><Relationship Id="rId36" Type="http://schemas.openxmlformats.org/officeDocument/2006/relationships/image" Target="../media/image243.png"/><Relationship Id="rId57" Type="http://schemas.openxmlformats.org/officeDocument/2006/relationships/customXml" Target="../ink/ink307.xml"/><Relationship Id="rId106" Type="http://schemas.openxmlformats.org/officeDocument/2006/relationships/image" Target="../media/image278.png"/><Relationship Id="rId127" Type="http://schemas.openxmlformats.org/officeDocument/2006/relationships/customXml" Target="../ink/ink342.xml"/><Relationship Id="rId10" Type="http://schemas.openxmlformats.org/officeDocument/2006/relationships/image" Target="../media/image2300.png"/><Relationship Id="rId31" Type="http://schemas.openxmlformats.org/officeDocument/2006/relationships/customXml" Target="../ink/ink294.xml"/><Relationship Id="rId52" Type="http://schemas.openxmlformats.org/officeDocument/2006/relationships/image" Target="../media/image251.png"/><Relationship Id="rId73" Type="http://schemas.openxmlformats.org/officeDocument/2006/relationships/customXml" Target="../ink/ink315.xml"/><Relationship Id="rId78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customXml" Target="../ink/ink328.xml"/><Relationship Id="rId101" Type="http://schemas.openxmlformats.org/officeDocument/2006/relationships/customXml" Target="../ink/ink329.xml"/><Relationship Id="rId122" Type="http://schemas.openxmlformats.org/officeDocument/2006/relationships/image" Target="../media/image286.png"/><Relationship Id="rId4" Type="http://schemas.openxmlformats.org/officeDocument/2006/relationships/image" Target="../media/image2270.png"/><Relationship Id="rId9" Type="http://schemas.openxmlformats.org/officeDocument/2006/relationships/customXml" Target="../ink/ink283.xml"/><Relationship Id="rId26" Type="http://schemas.openxmlformats.org/officeDocument/2006/relationships/image" Target="../media/image2380.png"/><Relationship Id="rId47" Type="http://schemas.openxmlformats.org/officeDocument/2006/relationships/customXml" Target="../ink/ink302.xml"/><Relationship Id="rId68" Type="http://schemas.openxmlformats.org/officeDocument/2006/relationships/image" Target="../media/image259.png"/><Relationship Id="rId89" Type="http://schemas.openxmlformats.org/officeDocument/2006/relationships/customXml" Target="../ink/ink323.xml"/><Relationship Id="rId112" Type="http://schemas.openxmlformats.org/officeDocument/2006/relationships/image" Target="../media/image281.png"/><Relationship Id="rId133" Type="http://schemas.openxmlformats.org/officeDocument/2006/relationships/customXml" Target="../ink/ink3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1160779"/>
            <a:ext cx="9628505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Palatino"/>
                <a:cs typeface="Palatino"/>
              </a:rPr>
              <a:t>INTRODUÇÃO:</a:t>
            </a:r>
            <a:endParaRPr sz="60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850">
              <a:latin typeface="Palatino"/>
              <a:cs typeface="Palatino"/>
            </a:endParaRPr>
          </a:p>
          <a:p>
            <a:pPr algn="ctr">
              <a:lnSpc>
                <a:spcPct val="100000"/>
              </a:lnSpc>
            </a:pPr>
            <a:r>
              <a:rPr sz="6000" b="0" dirty="0">
                <a:latin typeface="Palatino"/>
                <a:cs typeface="Palatino"/>
              </a:rPr>
              <a:t>MICROCONTROLADORES</a:t>
            </a:r>
            <a:endParaRPr sz="6000">
              <a:latin typeface="Palatino"/>
              <a:cs typeface="Palatin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0" y="4827270"/>
            <a:ext cx="1908809" cy="704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200" y="4598670"/>
            <a:ext cx="2123440" cy="1162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009" y="4351020"/>
            <a:ext cx="2628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679450"/>
            <a:ext cx="283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PIC</a:t>
            </a:r>
            <a:r>
              <a:rPr spc="-70" dirty="0"/>
              <a:t> </a:t>
            </a:r>
            <a:r>
              <a:rPr spc="-5" dirty="0"/>
              <a:t>16F877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048" y="2071370"/>
            <a:ext cx="5252287" cy="3668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0998" y="1317270"/>
            <a:ext cx="5325437" cy="5332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B61831B-18A4-4DAC-81D8-6384C8DBFAE7}"/>
                  </a:ext>
                </a:extLst>
              </p14:cNvPr>
              <p14:cNvContentPartPr/>
              <p14:nvPr/>
            </p14:nvContentPartPr>
            <p14:xfrm>
              <a:off x="6551480" y="444549"/>
              <a:ext cx="21600" cy="330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B61831B-18A4-4DAC-81D8-6384C8DBFA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7160" y="440229"/>
                <a:ext cx="302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D606758-7BD1-4978-B2F8-1475AD0A0869}"/>
                  </a:ext>
                </a:extLst>
              </p14:cNvPr>
              <p14:cNvContentPartPr/>
              <p14:nvPr/>
            </p14:nvContentPartPr>
            <p14:xfrm>
              <a:off x="6549680" y="425109"/>
              <a:ext cx="164160" cy="1616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D606758-7BD1-4978-B2F8-1475AD0A0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360" y="420789"/>
                <a:ext cx="17280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A1461BE-8347-4D1F-BCCE-914BB8693543}"/>
              </a:ext>
            </a:extLst>
          </p:cNvPr>
          <p:cNvGrpSpPr/>
          <p:nvPr/>
        </p:nvGrpSpPr>
        <p:grpSpPr>
          <a:xfrm>
            <a:off x="6857120" y="94989"/>
            <a:ext cx="2387520" cy="677160"/>
            <a:chOff x="6857120" y="94989"/>
            <a:chExt cx="238752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66D36FA-338C-4088-AF43-7B4CF5706682}"/>
                    </a:ext>
                  </a:extLst>
                </p14:cNvPr>
                <p14:cNvContentPartPr/>
                <p14:nvPr/>
              </p14:nvContentPartPr>
              <p14:xfrm>
                <a:off x="8137280" y="424389"/>
                <a:ext cx="117720" cy="297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66D36FA-338C-4088-AF43-7B4CF57066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2960" y="420069"/>
                  <a:ext cx="126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4D30E61-3357-486C-9738-A93C73B84454}"/>
                    </a:ext>
                  </a:extLst>
                </p14:cNvPr>
                <p14:cNvContentPartPr/>
                <p14:nvPr/>
              </p14:nvContentPartPr>
              <p14:xfrm>
                <a:off x="8464160" y="748749"/>
                <a:ext cx="60840" cy="154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4D30E61-3357-486C-9738-A93C73B844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9840" y="744429"/>
                  <a:ext cx="69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047EAF4-516B-4F17-800E-C70E4953CF08}"/>
                    </a:ext>
                  </a:extLst>
                </p14:cNvPr>
                <p14:cNvContentPartPr/>
                <p14:nvPr/>
              </p14:nvContentPartPr>
              <p14:xfrm>
                <a:off x="8791040" y="759909"/>
                <a:ext cx="67680" cy="6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047EAF4-516B-4F17-800E-C70E4953CF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6720" y="755589"/>
                  <a:ext cx="76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2F00759-97FE-4AFA-BE82-3867C5F8C7CA}"/>
                    </a:ext>
                  </a:extLst>
                </p14:cNvPr>
                <p14:cNvContentPartPr/>
                <p14:nvPr/>
              </p14:nvContentPartPr>
              <p14:xfrm>
                <a:off x="9090920" y="754509"/>
                <a:ext cx="14616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2F00759-97FE-4AFA-BE82-3867C5F8C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86600" y="750189"/>
                  <a:ext cx="154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5A29A02-71D9-48BC-B894-031A5A70DC37}"/>
                    </a:ext>
                  </a:extLst>
                </p14:cNvPr>
                <p14:cNvContentPartPr/>
                <p14:nvPr/>
              </p14:nvContentPartPr>
              <p14:xfrm>
                <a:off x="8449400" y="433749"/>
                <a:ext cx="91440" cy="274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5A29A02-71D9-48BC-B894-031A5A70D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5080" y="429429"/>
                  <a:ext cx="100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67959A8-4AFB-4627-8669-394ACFC03C5B}"/>
                    </a:ext>
                  </a:extLst>
                </p14:cNvPr>
                <p14:cNvContentPartPr/>
                <p14:nvPr/>
              </p14:nvContentPartPr>
              <p14:xfrm>
                <a:off x="8459480" y="423309"/>
                <a:ext cx="174960" cy="25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67959A8-4AFB-4627-8669-394ACFC03C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5160" y="418989"/>
                  <a:ext cx="183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5E095C7-D8E5-46A1-8F37-2DF7797CCD39}"/>
                    </a:ext>
                  </a:extLst>
                </p14:cNvPr>
                <p14:cNvContentPartPr/>
                <p14:nvPr/>
              </p14:nvContentPartPr>
              <p14:xfrm>
                <a:off x="8758640" y="485949"/>
                <a:ext cx="116280" cy="1897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5E095C7-D8E5-46A1-8F37-2DF7797CCD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54320" y="481629"/>
                  <a:ext cx="124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B136D3D-326E-40C5-8624-9ADA11DE47BA}"/>
                    </a:ext>
                  </a:extLst>
                </p14:cNvPr>
                <p14:cNvContentPartPr/>
                <p14:nvPr/>
              </p14:nvContentPartPr>
              <p14:xfrm>
                <a:off x="8796080" y="454629"/>
                <a:ext cx="161640" cy="54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B136D3D-326E-40C5-8624-9ADA11DE47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91760" y="450309"/>
                  <a:ext cx="170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9C29AA2-266B-417C-9BE4-E0F47AD157E0}"/>
                    </a:ext>
                  </a:extLst>
                </p14:cNvPr>
                <p14:cNvContentPartPr/>
                <p14:nvPr/>
              </p14:nvContentPartPr>
              <p14:xfrm>
                <a:off x="9048080" y="456429"/>
                <a:ext cx="196560" cy="237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9C29AA2-266B-417C-9BE4-E0F47AD15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760" y="452109"/>
                  <a:ext cx="20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7931B32-EFE8-4BEF-A80F-31C8B879C59C}"/>
                    </a:ext>
                  </a:extLst>
                </p14:cNvPr>
                <p14:cNvContentPartPr/>
                <p14:nvPr/>
              </p14:nvContentPartPr>
              <p14:xfrm>
                <a:off x="6861080" y="443109"/>
                <a:ext cx="24840" cy="329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7931B32-EFE8-4BEF-A80F-31C8B879C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6760" y="438789"/>
                  <a:ext cx="33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D3C1CE8-4082-4BEC-BDA6-268B761BC142}"/>
                    </a:ext>
                  </a:extLst>
                </p14:cNvPr>
                <p14:cNvContentPartPr/>
                <p14:nvPr/>
              </p14:nvContentPartPr>
              <p14:xfrm>
                <a:off x="7047200" y="453189"/>
                <a:ext cx="10440" cy="1252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D3C1CE8-4082-4BEC-BDA6-268B761BC1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2880" y="448869"/>
                  <a:ext cx="19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5579282-0C13-4347-B02B-C89F475AE1E4}"/>
                    </a:ext>
                  </a:extLst>
                </p14:cNvPr>
                <p14:cNvContentPartPr/>
                <p14:nvPr/>
              </p14:nvContentPartPr>
              <p14:xfrm>
                <a:off x="7010120" y="434829"/>
                <a:ext cx="224280" cy="317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5579282-0C13-4347-B02B-C89F475AE1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5800" y="430509"/>
                  <a:ext cx="232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4BC3CA4-01D5-4343-A9C5-EDCF528CB22D}"/>
                    </a:ext>
                  </a:extLst>
                </p14:cNvPr>
                <p14:cNvContentPartPr/>
                <p14:nvPr/>
              </p14:nvContentPartPr>
              <p14:xfrm>
                <a:off x="7420160" y="438429"/>
                <a:ext cx="211320" cy="295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4BC3CA4-01D5-4343-A9C5-EDCF528CB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5840" y="434109"/>
                  <a:ext cx="219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5F4AFDC-E3F7-4A36-8D9A-E45FB4178261}"/>
                    </a:ext>
                  </a:extLst>
                </p14:cNvPr>
                <p14:cNvContentPartPr/>
                <p14:nvPr/>
              </p14:nvContentPartPr>
              <p14:xfrm>
                <a:off x="7585040" y="437709"/>
                <a:ext cx="171000" cy="304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5F4AFDC-E3F7-4A36-8D9A-E45FB41782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0720" y="433389"/>
                  <a:ext cx="179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938BFC6-480E-4524-9B25-333A01556B95}"/>
                    </a:ext>
                  </a:extLst>
                </p14:cNvPr>
                <p14:cNvContentPartPr/>
                <p14:nvPr/>
              </p14:nvContentPartPr>
              <p14:xfrm>
                <a:off x="7857920" y="482349"/>
                <a:ext cx="10440" cy="253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938BFC6-480E-4524-9B25-333A01556B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3600" y="478029"/>
                  <a:ext cx="1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8232BFC-33E2-4502-A7CB-E53DEF999591}"/>
                    </a:ext>
                  </a:extLst>
                </p14:cNvPr>
                <p14:cNvContentPartPr/>
                <p14:nvPr/>
              </p14:nvContentPartPr>
              <p14:xfrm>
                <a:off x="7877720" y="389109"/>
                <a:ext cx="164160" cy="68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8232BFC-33E2-4502-A7CB-E53DEF9995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3400" y="384789"/>
                  <a:ext cx="172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9D9BD29-53D3-4DFB-8F9C-C9F6CC13AC77}"/>
                    </a:ext>
                  </a:extLst>
                </p14:cNvPr>
                <p14:cNvContentPartPr/>
                <p14:nvPr/>
              </p14:nvContentPartPr>
              <p14:xfrm>
                <a:off x="7893200" y="543549"/>
                <a:ext cx="168120" cy="24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9D9BD29-53D3-4DFB-8F9C-C9F6CC13AC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8880" y="539229"/>
                  <a:ext cx="176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12C15FE-8D5C-439E-889B-FC26B589EF3A}"/>
                    </a:ext>
                  </a:extLst>
                </p14:cNvPr>
                <p14:cNvContentPartPr/>
                <p14:nvPr/>
              </p14:nvContentPartPr>
              <p14:xfrm>
                <a:off x="7852160" y="451029"/>
                <a:ext cx="13320" cy="36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12C15FE-8D5C-439E-889B-FC26B589EF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7840" y="446709"/>
                  <a:ext cx="21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9822E2F-512C-49FD-AF96-D098FE9F6BC2}"/>
                    </a:ext>
                  </a:extLst>
                </p14:cNvPr>
                <p14:cNvContentPartPr/>
                <p14:nvPr/>
              </p14:nvContentPartPr>
              <p14:xfrm>
                <a:off x="8189120" y="748749"/>
                <a:ext cx="84600" cy="32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9822E2F-512C-49FD-AF96-D098FE9F6B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84800" y="744429"/>
                  <a:ext cx="932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D1FC94B-97A4-47CB-87FA-D79FC9104AA6}"/>
                    </a:ext>
                  </a:extLst>
                </p14:cNvPr>
                <p14:cNvContentPartPr/>
                <p14:nvPr/>
              </p14:nvContentPartPr>
              <p14:xfrm>
                <a:off x="6857120" y="114069"/>
                <a:ext cx="135360" cy="2271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D1FC94B-97A4-47CB-87FA-D79FC9104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2800" y="109749"/>
                  <a:ext cx="14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9E8490D-8555-47A5-A38D-FD6FAA95F74D}"/>
                    </a:ext>
                  </a:extLst>
                </p14:cNvPr>
                <p14:cNvContentPartPr/>
                <p14:nvPr/>
              </p14:nvContentPartPr>
              <p14:xfrm>
                <a:off x="7087880" y="164109"/>
                <a:ext cx="3600" cy="186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9E8490D-8555-47A5-A38D-FD6FAA95F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83560" y="159789"/>
                  <a:ext cx="1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6662530-F3DC-4C84-A3DB-8FA29241B735}"/>
                    </a:ext>
                  </a:extLst>
                </p14:cNvPr>
                <p14:cNvContentPartPr/>
                <p14:nvPr/>
              </p14:nvContentPartPr>
              <p14:xfrm>
                <a:off x="7174640" y="192909"/>
                <a:ext cx="106200" cy="147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6662530-F3DC-4C84-A3DB-8FA29241B7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0320" y="188589"/>
                  <a:ext cx="114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B6A4F53-B67A-43AF-9787-1030489D1A08}"/>
                    </a:ext>
                  </a:extLst>
                </p14:cNvPr>
                <p14:cNvContentPartPr/>
                <p14:nvPr/>
              </p14:nvContentPartPr>
              <p14:xfrm>
                <a:off x="7391360" y="151149"/>
                <a:ext cx="188280" cy="160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B6A4F53-B67A-43AF-9787-1030489D1A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7040" y="146829"/>
                  <a:ext cx="196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A7469B7-E04F-4D38-B5F1-E98A368482EB}"/>
                    </a:ext>
                  </a:extLst>
                </p14:cNvPr>
                <p14:cNvContentPartPr/>
                <p14:nvPr/>
              </p14:nvContentPartPr>
              <p14:xfrm>
                <a:off x="7581440" y="151149"/>
                <a:ext cx="115560" cy="173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A7469B7-E04F-4D38-B5F1-E98A368482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7120" y="146829"/>
                  <a:ext cx="12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A0AF31F-48FD-4C1F-A9AC-E9248C5D2059}"/>
                    </a:ext>
                  </a:extLst>
                </p14:cNvPr>
                <p14:cNvContentPartPr/>
                <p14:nvPr/>
              </p14:nvContentPartPr>
              <p14:xfrm>
                <a:off x="7776560" y="132069"/>
                <a:ext cx="148320" cy="1576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A0AF31F-48FD-4C1F-A9AC-E9248C5D20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2240" y="127749"/>
                  <a:ext cx="15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A9540CE-AD78-4CB7-9DA1-B1B09EFDEE4F}"/>
                    </a:ext>
                  </a:extLst>
                </p14:cNvPr>
                <p14:cNvContentPartPr/>
                <p14:nvPr/>
              </p14:nvContentPartPr>
              <p14:xfrm>
                <a:off x="7964480" y="139269"/>
                <a:ext cx="16920" cy="183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A9540CE-AD78-4CB7-9DA1-B1B09EFDEE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0160" y="134949"/>
                  <a:ext cx="2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4C33BAA-4593-415D-B030-D4C7E20B8FC9}"/>
                    </a:ext>
                  </a:extLst>
                </p14:cNvPr>
                <p14:cNvContentPartPr/>
                <p14:nvPr/>
              </p14:nvContentPartPr>
              <p14:xfrm>
                <a:off x="8075720" y="107949"/>
                <a:ext cx="19440" cy="1929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4C33BAA-4593-415D-B030-D4C7E20B8F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1400" y="103629"/>
                  <a:ext cx="28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72C2008-B10E-4376-95BA-7915378E1AE0}"/>
                    </a:ext>
                  </a:extLst>
                </p14:cNvPr>
                <p14:cNvContentPartPr/>
                <p14:nvPr/>
              </p14:nvContentPartPr>
              <p14:xfrm>
                <a:off x="7979240" y="160509"/>
                <a:ext cx="234720" cy="2145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72C2008-B10E-4376-95BA-7915378E1A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74920" y="156189"/>
                  <a:ext cx="24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CCB18B0-025A-4964-ACBD-0BD915C4B758}"/>
                    </a:ext>
                  </a:extLst>
                </p14:cNvPr>
                <p14:cNvContentPartPr/>
                <p14:nvPr/>
              </p14:nvContentPartPr>
              <p14:xfrm>
                <a:off x="8316920" y="102909"/>
                <a:ext cx="139320" cy="191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CCB18B0-025A-4964-ACBD-0BD915C4B7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2600" y="98589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94F63A5-EB97-4287-9F8E-132AB0930D8C}"/>
                    </a:ext>
                  </a:extLst>
                </p14:cNvPr>
                <p14:cNvContentPartPr/>
                <p14:nvPr/>
              </p14:nvContentPartPr>
              <p14:xfrm>
                <a:off x="8211800" y="94989"/>
                <a:ext cx="13320" cy="77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94F63A5-EB97-4287-9F8E-132AB0930D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07480" y="90669"/>
                  <a:ext cx="21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2DBE8DE-C280-4987-A984-F5801D0A3283}"/>
                    </a:ext>
                  </a:extLst>
                </p14:cNvPr>
                <p14:cNvContentPartPr/>
                <p14:nvPr/>
              </p14:nvContentPartPr>
              <p14:xfrm>
                <a:off x="8339600" y="257709"/>
                <a:ext cx="7560" cy="47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2DBE8DE-C280-4987-A984-F5801D0A32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5280" y="253389"/>
                  <a:ext cx="16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004E723-1E20-4530-9A09-65A36E5F20C0}"/>
              </a:ext>
            </a:extLst>
          </p:cNvPr>
          <p:cNvGrpSpPr/>
          <p:nvPr/>
        </p:nvGrpSpPr>
        <p:grpSpPr>
          <a:xfrm>
            <a:off x="3501627" y="1390013"/>
            <a:ext cx="104040" cy="311040"/>
            <a:chOff x="3501627" y="1390013"/>
            <a:chExt cx="10404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947FB614-560B-4AB5-90E8-74FFD04F963A}"/>
                    </a:ext>
                  </a:extLst>
                </p14:cNvPr>
                <p14:cNvContentPartPr/>
                <p14:nvPr/>
              </p14:nvContentPartPr>
              <p14:xfrm>
                <a:off x="3542307" y="1390013"/>
                <a:ext cx="20520" cy="2682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947FB614-560B-4AB5-90E8-74FFD04F9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7987" y="1385693"/>
                  <a:ext cx="29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12F80C7-8599-4661-B617-2E79FA354677}"/>
                    </a:ext>
                  </a:extLst>
                </p14:cNvPr>
                <p14:cNvContentPartPr/>
                <p14:nvPr/>
              </p14:nvContentPartPr>
              <p14:xfrm>
                <a:off x="3501627" y="1553093"/>
                <a:ext cx="104040" cy="147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12F80C7-8599-4661-B617-2E79FA3546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7307" y="1548773"/>
                  <a:ext cx="1126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66CB4CD-270C-4C85-A0DC-F06156435D94}"/>
                  </a:ext>
                </a:extLst>
              </p14:cNvPr>
              <p14:cNvContentPartPr/>
              <p14:nvPr/>
            </p14:nvContentPartPr>
            <p14:xfrm>
              <a:off x="3434667" y="2078333"/>
              <a:ext cx="308880" cy="1728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66CB4CD-270C-4C85-A0DC-F06156435D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30347" y="2074013"/>
                <a:ext cx="317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9CBB916D-B149-421C-BB47-5D5A91ACB176}"/>
                  </a:ext>
                </a:extLst>
              </p14:cNvPr>
              <p14:cNvContentPartPr/>
              <p14:nvPr/>
            </p14:nvContentPartPr>
            <p14:xfrm>
              <a:off x="2778027" y="5680493"/>
              <a:ext cx="26640" cy="1944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9CBB916D-B149-421C-BB47-5D5A91ACB1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73707" y="5676173"/>
                <a:ext cx="352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A77CD0D-867D-4387-B2B7-E892567900DC}"/>
              </a:ext>
            </a:extLst>
          </p:cNvPr>
          <p:cNvGrpSpPr/>
          <p:nvPr/>
        </p:nvGrpSpPr>
        <p:grpSpPr>
          <a:xfrm>
            <a:off x="5332587" y="840653"/>
            <a:ext cx="1342800" cy="989640"/>
            <a:chOff x="5332587" y="840653"/>
            <a:chExt cx="1342800" cy="9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0F96E41-6E5F-454E-A766-0D47BEFC66C2}"/>
                    </a:ext>
                  </a:extLst>
                </p14:cNvPr>
                <p14:cNvContentPartPr/>
                <p14:nvPr/>
              </p14:nvContentPartPr>
              <p14:xfrm>
                <a:off x="5513307" y="1381373"/>
                <a:ext cx="10440" cy="2530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0F96E41-6E5F-454E-A766-0D47BEFC66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8987" y="1377053"/>
                  <a:ext cx="19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07A0A61-E051-442D-8366-D89DFDACD73E}"/>
                    </a:ext>
                  </a:extLst>
                </p14:cNvPr>
                <p14:cNvContentPartPr/>
                <p14:nvPr/>
              </p14:nvContentPartPr>
              <p14:xfrm>
                <a:off x="5512587" y="1353653"/>
                <a:ext cx="323280" cy="61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07A0A61-E051-442D-8366-D89DFDACD7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08267" y="1349333"/>
                  <a:ext cx="331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593F114-61D0-4BE0-9ADF-88B6CE78E375}"/>
                    </a:ext>
                  </a:extLst>
                </p14:cNvPr>
                <p14:cNvContentPartPr/>
                <p14:nvPr/>
              </p14:nvContentPartPr>
              <p14:xfrm>
                <a:off x="5831547" y="1360853"/>
                <a:ext cx="2520" cy="57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593F114-61D0-4BE0-9ADF-88B6CE78E3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27227" y="1356533"/>
                  <a:ext cx="11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4B50871-C1D9-4DA5-A7F6-4DCC8F5ED02D}"/>
                    </a:ext>
                  </a:extLst>
                </p14:cNvPr>
                <p14:cNvContentPartPr/>
                <p14:nvPr/>
              </p14:nvContentPartPr>
              <p14:xfrm>
                <a:off x="5822907" y="1358693"/>
                <a:ext cx="8640" cy="107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4B50871-C1D9-4DA5-A7F6-4DCC8F5ED0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8587" y="1354373"/>
                  <a:ext cx="17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D1A5702-08C7-4201-8D4F-F9B9C034FE06}"/>
                    </a:ext>
                  </a:extLst>
                </p14:cNvPr>
                <p14:cNvContentPartPr/>
                <p14:nvPr/>
              </p14:nvContentPartPr>
              <p14:xfrm>
                <a:off x="5835507" y="1458413"/>
                <a:ext cx="318600" cy="18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D1A5702-08C7-4201-8D4F-F9B9C034F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1187" y="1454093"/>
                  <a:ext cx="32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3D5A3EB-2F33-4B74-85BF-E4DFDAB17053}"/>
                    </a:ext>
                  </a:extLst>
                </p14:cNvPr>
                <p14:cNvContentPartPr/>
                <p14:nvPr/>
              </p14:nvContentPartPr>
              <p14:xfrm>
                <a:off x="5852427" y="1365173"/>
                <a:ext cx="302400" cy="115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3D5A3EB-2F33-4B74-85BF-E4DFDAB170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8107" y="1360853"/>
                  <a:ext cx="311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783DC04-DDCE-4A5F-A768-16B1EBDECE94}"/>
                    </a:ext>
                  </a:extLst>
                </p14:cNvPr>
                <p14:cNvContentPartPr/>
                <p14:nvPr/>
              </p14:nvContentPartPr>
              <p14:xfrm>
                <a:off x="6154467" y="1372373"/>
                <a:ext cx="360" cy="108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783DC04-DDCE-4A5F-A768-16B1EBDECE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0147" y="1368053"/>
                  <a:ext cx="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C088C7D-A562-4744-9E47-BE07CE0BD687}"/>
                    </a:ext>
                  </a:extLst>
                </p14:cNvPr>
                <p14:cNvContentPartPr/>
                <p14:nvPr/>
              </p14:nvContentPartPr>
              <p14:xfrm>
                <a:off x="6137907" y="1363733"/>
                <a:ext cx="282960" cy="13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C088C7D-A562-4744-9E47-BE07CE0BD6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33587" y="1359413"/>
                  <a:ext cx="29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765AA01-71F6-4BC4-A4C5-D8F672F7AADD}"/>
                    </a:ext>
                  </a:extLst>
                </p14:cNvPr>
                <p14:cNvContentPartPr/>
                <p14:nvPr/>
              </p14:nvContentPartPr>
              <p14:xfrm>
                <a:off x="5526627" y="1557053"/>
                <a:ext cx="921600" cy="619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765AA01-71F6-4BC4-A4C5-D8F672F7AA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22307" y="1552733"/>
                  <a:ext cx="93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A6D429B-65EE-47AE-9857-BB135EA1B304}"/>
                    </a:ext>
                  </a:extLst>
                </p14:cNvPr>
                <p14:cNvContentPartPr/>
                <p14:nvPr/>
              </p14:nvContentPartPr>
              <p14:xfrm>
                <a:off x="6418707" y="1391093"/>
                <a:ext cx="21240" cy="1512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A6D429B-65EE-47AE-9857-BB135EA1B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4387" y="1386773"/>
                  <a:ext cx="29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90433E2-7426-4998-8AA0-2033264242D9}"/>
                    </a:ext>
                  </a:extLst>
                </p14:cNvPr>
                <p14:cNvContentPartPr/>
                <p14:nvPr/>
              </p14:nvContentPartPr>
              <p14:xfrm>
                <a:off x="6421227" y="1467773"/>
                <a:ext cx="208440" cy="356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90433E2-7426-4998-8AA0-2033264242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6907" y="1463453"/>
                  <a:ext cx="217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B98618BC-0E6A-41B9-B16F-E21B50A00E83}"/>
                    </a:ext>
                  </a:extLst>
                </p14:cNvPr>
                <p14:cNvContentPartPr/>
                <p14:nvPr/>
              </p14:nvContentPartPr>
              <p14:xfrm>
                <a:off x="5349147" y="1497653"/>
                <a:ext cx="164520" cy="3326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B98618BC-0E6A-41B9-B16F-E21B50A00E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44827" y="1493333"/>
                  <a:ext cx="173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3CBAFF-DD7B-41CD-83CE-7E2D6DDA5A9C}"/>
                    </a:ext>
                  </a:extLst>
                </p14:cNvPr>
                <p14:cNvContentPartPr/>
                <p14:nvPr/>
              </p14:nvContentPartPr>
              <p14:xfrm>
                <a:off x="5522307" y="840653"/>
                <a:ext cx="506520" cy="5126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3CBAFF-DD7B-41CD-83CE-7E2D6DDA5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17987" y="836333"/>
                  <a:ext cx="5151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6CC63D0-6AE9-47AC-B6B1-006C74CC6A47}"/>
                    </a:ext>
                  </a:extLst>
                </p14:cNvPr>
                <p14:cNvContentPartPr/>
                <p14:nvPr/>
              </p14:nvContentPartPr>
              <p14:xfrm>
                <a:off x="6385947" y="970613"/>
                <a:ext cx="289440" cy="4107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6CC63D0-6AE9-47AC-B6B1-006C74CC6A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1627" y="966293"/>
                  <a:ext cx="298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44883D6-E521-49BE-BD5B-B1430325571D}"/>
                    </a:ext>
                  </a:extLst>
                </p14:cNvPr>
                <p14:cNvContentPartPr/>
                <p14:nvPr/>
              </p14:nvContentPartPr>
              <p14:xfrm>
                <a:off x="6110907" y="1220813"/>
                <a:ext cx="121320" cy="1645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44883D6-E521-49BE-BD5B-B143032557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06587" y="1216493"/>
                  <a:ext cx="129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CD397350-986F-46FD-80E9-3C15D3972C9D}"/>
                    </a:ext>
                  </a:extLst>
                </p14:cNvPr>
                <p14:cNvContentPartPr/>
                <p14:nvPr/>
              </p14:nvContentPartPr>
              <p14:xfrm>
                <a:off x="5826507" y="1186613"/>
                <a:ext cx="384120" cy="1706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CD397350-986F-46FD-80E9-3C15D3972C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22187" y="1182293"/>
                  <a:ext cx="39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0746708-F491-4954-B9FC-2268AE85D71A}"/>
                    </a:ext>
                  </a:extLst>
                </p14:cNvPr>
                <p14:cNvContentPartPr/>
                <p14:nvPr/>
              </p14:nvContentPartPr>
              <p14:xfrm>
                <a:off x="5876547" y="1321613"/>
                <a:ext cx="127440" cy="84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0746708-F491-4954-B9FC-2268AE85D7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72227" y="1317293"/>
                  <a:ext cx="136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260F877-B8F8-4998-8D6F-1BC7A41BFE9E}"/>
                    </a:ext>
                  </a:extLst>
                </p14:cNvPr>
                <p14:cNvContentPartPr/>
                <p14:nvPr/>
              </p14:nvContentPartPr>
              <p14:xfrm>
                <a:off x="5977347" y="1316213"/>
                <a:ext cx="173880" cy="190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260F877-B8F8-4998-8D6F-1BC7A41BFE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73027" y="1311893"/>
                  <a:ext cx="182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01A7950-1320-49E6-96A0-2B74F7A7D315}"/>
                    </a:ext>
                  </a:extLst>
                </p14:cNvPr>
                <p14:cNvContentPartPr/>
                <p14:nvPr/>
              </p14:nvContentPartPr>
              <p14:xfrm>
                <a:off x="6482787" y="1331333"/>
                <a:ext cx="95760" cy="428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01A7950-1320-49E6-96A0-2B74F7A7D3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78467" y="1327013"/>
                  <a:ext cx="104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5D6639F-B460-423D-A821-86D44D87A967}"/>
                    </a:ext>
                  </a:extLst>
                </p14:cNvPr>
                <p14:cNvContentPartPr/>
                <p14:nvPr/>
              </p14:nvContentPartPr>
              <p14:xfrm>
                <a:off x="6588627" y="1370213"/>
                <a:ext cx="24840" cy="745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5D6639F-B460-423D-A821-86D44D87A9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4307" y="1365893"/>
                  <a:ext cx="33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E54463C-B6ED-4271-A76E-9EA0A7590BBD}"/>
                    </a:ext>
                  </a:extLst>
                </p14:cNvPr>
                <p14:cNvContentPartPr/>
                <p14:nvPr/>
              </p14:nvContentPartPr>
              <p14:xfrm>
                <a:off x="6596187" y="1405133"/>
                <a:ext cx="50040" cy="306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E54463C-B6ED-4271-A76E-9EA0A7590B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91867" y="1400813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3B3B4AC-3833-47F7-8B97-02844579F3F6}"/>
                    </a:ext>
                  </a:extLst>
                </p14:cNvPr>
                <p14:cNvContentPartPr/>
                <p14:nvPr/>
              </p14:nvContentPartPr>
              <p14:xfrm>
                <a:off x="6630747" y="1614653"/>
                <a:ext cx="9360" cy="1450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3B3B4AC-3833-47F7-8B97-02844579F3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6427" y="1610333"/>
                  <a:ext cx="1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C00FF00-33AD-438B-8B10-ADB4A6BE2F02}"/>
                    </a:ext>
                  </a:extLst>
                </p14:cNvPr>
                <p14:cNvContentPartPr/>
                <p14:nvPr/>
              </p14:nvContentPartPr>
              <p14:xfrm>
                <a:off x="6451107" y="1345013"/>
                <a:ext cx="28080" cy="482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C00FF00-33AD-438B-8B10-ADB4A6BE2F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46787" y="1340693"/>
                  <a:ext cx="36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454B17C-C60F-4E45-BA83-CDBDCDF3B38F}"/>
                    </a:ext>
                  </a:extLst>
                </p14:cNvPr>
                <p14:cNvContentPartPr/>
                <p14:nvPr/>
              </p14:nvContentPartPr>
              <p14:xfrm>
                <a:off x="6333387" y="1097333"/>
                <a:ext cx="100440" cy="197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454B17C-C60F-4E45-BA83-CDBDCDF3B3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9067" y="1093013"/>
                  <a:ext cx="109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243A2F83-79D4-4C8E-9045-83784B0DD41E}"/>
                    </a:ext>
                  </a:extLst>
                </p14:cNvPr>
                <p14:cNvContentPartPr/>
                <p14:nvPr/>
              </p14:nvContentPartPr>
              <p14:xfrm>
                <a:off x="5364627" y="1424213"/>
                <a:ext cx="136440" cy="831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243A2F83-79D4-4C8E-9045-83784B0DD4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60307" y="1419893"/>
                  <a:ext cx="14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6785560-8C7E-4C17-B9C8-96BE217E2C05}"/>
                    </a:ext>
                  </a:extLst>
                </p14:cNvPr>
                <p14:cNvContentPartPr/>
                <p14:nvPr/>
              </p14:nvContentPartPr>
              <p14:xfrm>
                <a:off x="5332587" y="1098053"/>
                <a:ext cx="75240" cy="106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6785560-8C7E-4C17-B9C8-96BE217E2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28267" y="1093733"/>
                  <a:ext cx="83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A0BBF94-ED23-4CF3-85C1-9B98C2E02893}"/>
                    </a:ext>
                  </a:extLst>
                </p14:cNvPr>
                <p14:cNvContentPartPr/>
                <p14:nvPr/>
              </p14:nvContentPartPr>
              <p14:xfrm>
                <a:off x="5397747" y="1135493"/>
                <a:ext cx="21240" cy="150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A0BBF94-ED23-4CF3-85C1-9B98C2E028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93427" y="1131173"/>
                  <a:ext cx="2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08F627DE-7DD7-48CB-8681-BE06B736AD0B}"/>
                    </a:ext>
                  </a:extLst>
                </p14:cNvPr>
                <p14:cNvContentPartPr/>
                <p14:nvPr/>
              </p14:nvContentPartPr>
              <p14:xfrm>
                <a:off x="5456067" y="1121453"/>
                <a:ext cx="45000" cy="1443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08F627DE-7DD7-48CB-8681-BE06B736AD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1747" y="1117133"/>
                  <a:ext cx="536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A802B506-DD97-4B3C-9D89-63917FF384C9}"/>
                  </a:ext>
                </a:extLst>
              </p14:cNvPr>
              <p14:cNvContentPartPr/>
              <p14:nvPr/>
            </p14:nvContentPartPr>
            <p14:xfrm>
              <a:off x="9480507" y="227933"/>
              <a:ext cx="271080" cy="71604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A802B506-DD97-4B3C-9D89-63917FF384C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6187" y="223613"/>
                <a:ext cx="279720" cy="72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3CB1141-79FB-4275-8A7D-AF0D40439208}"/>
              </a:ext>
            </a:extLst>
          </p:cNvPr>
          <p:cNvGrpSpPr/>
          <p:nvPr/>
        </p:nvGrpSpPr>
        <p:grpSpPr>
          <a:xfrm>
            <a:off x="10680747" y="343133"/>
            <a:ext cx="812880" cy="288720"/>
            <a:chOff x="10680747" y="343133"/>
            <a:chExt cx="812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48A7C1B-6EF2-4610-BBD2-59FB6957FC90}"/>
                    </a:ext>
                  </a:extLst>
                </p14:cNvPr>
                <p14:cNvContentPartPr/>
                <p14:nvPr/>
              </p14:nvContentPartPr>
              <p14:xfrm>
                <a:off x="10680747" y="343133"/>
                <a:ext cx="97200" cy="1656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48A7C1B-6EF2-4610-BBD2-59FB6957FC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76427" y="338813"/>
                  <a:ext cx="105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5EBCBDF-F7BF-4C36-8D33-2D4E557AD37D}"/>
                    </a:ext>
                  </a:extLst>
                </p14:cNvPr>
                <p14:cNvContentPartPr/>
                <p14:nvPr/>
              </p14:nvContentPartPr>
              <p14:xfrm>
                <a:off x="10767867" y="387773"/>
                <a:ext cx="25920" cy="2329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5EBCBDF-F7BF-4C36-8D33-2D4E557AD3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63547" y="383453"/>
                  <a:ext cx="3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023781FD-E6B3-487C-8CC2-2FF6B732C94B}"/>
                    </a:ext>
                  </a:extLst>
                </p14:cNvPr>
                <p14:cNvContentPartPr/>
                <p14:nvPr/>
              </p14:nvContentPartPr>
              <p14:xfrm>
                <a:off x="10851747" y="369053"/>
                <a:ext cx="73800" cy="2628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023781FD-E6B3-487C-8CC2-2FF6B732C9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47427" y="364733"/>
                  <a:ext cx="8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815FA86C-0C51-40ED-BF97-B4BEB67F63CF}"/>
                    </a:ext>
                  </a:extLst>
                </p14:cNvPr>
                <p14:cNvContentPartPr/>
                <p14:nvPr/>
              </p14:nvContentPartPr>
              <p14:xfrm>
                <a:off x="10995387" y="377333"/>
                <a:ext cx="86040" cy="1854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815FA86C-0C51-40ED-BF97-B4BEB67F63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91067" y="373013"/>
                  <a:ext cx="94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797D45A-9A89-45F1-9485-61979EF6187D}"/>
                    </a:ext>
                  </a:extLst>
                </p14:cNvPr>
                <p14:cNvContentPartPr/>
                <p14:nvPr/>
              </p14:nvContentPartPr>
              <p14:xfrm>
                <a:off x="11042907" y="472013"/>
                <a:ext cx="68760" cy="13464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797D45A-9A89-45F1-9485-61979EF618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38587" y="467693"/>
                  <a:ext cx="77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3A24AE7-5F81-4908-9539-6FC44D2EB54E}"/>
                    </a:ext>
                  </a:extLst>
                </p14:cNvPr>
                <p14:cNvContentPartPr/>
                <p14:nvPr/>
              </p14:nvContentPartPr>
              <p14:xfrm>
                <a:off x="11173587" y="402533"/>
                <a:ext cx="98640" cy="1886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3A24AE7-5F81-4908-9539-6FC44D2EB5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69267" y="398213"/>
                  <a:ext cx="107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A04A62-8F5C-4E0E-AE3E-54BC24A42296}"/>
                    </a:ext>
                  </a:extLst>
                </p14:cNvPr>
                <p14:cNvContentPartPr/>
                <p14:nvPr/>
              </p14:nvContentPartPr>
              <p14:xfrm>
                <a:off x="11382387" y="367973"/>
                <a:ext cx="111240" cy="209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A04A62-8F5C-4E0E-AE3E-54BC24A422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78067" y="363653"/>
                  <a:ext cx="1198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FC42627-D45A-4528-873B-5E86C77303F6}"/>
              </a:ext>
            </a:extLst>
          </p:cNvPr>
          <p:cNvGrpSpPr/>
          <p:nvPr/>
        </p:nvGrpSpPr>
        <p:grpSpPr>
          <a:xfrm>
            <a:off x="9764187" y="367973"/>
            <a:ext cx="764640" cy="264600"/>
            <a:chOff x="9764187" y="367973"/>
            <a:chExt cx="7646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6921629-B7CA-4DDD-93FE-E5FA82C91E25}"/>
                    </a:ext>
                  </a:extLst>
                </p14:cNvPr>
                <p14:cNvContentPartPr/>
                <p14:nvPr/>
              </p14:nvContentPartPr>
              <p14:xfrm>
                <a:off x="9764187" y="413693"/>
                <a:ext cx="87480" cy="2188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6921629-B7CA-4DDD-93FE-E5FA82C91E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59867" y="409373"/>
                  <a:ext cx="96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1CBDAE0E-538D-4232-9628-6C6B62BF9E34}"/>
                    </a:ext>
                  </a:extLst>
                </p14:cNvPr>
                <p14:cNvContentPartPr/>
                <p14:nvPr/>
              </p14:nvContentPartPr>
              <p14:xfrm>
                <a:off x="9918627" y="438533"/>
                <a:ext cx="12960" cy="1839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1CBDAE0E-538D-4232-9628-6C6B62BF9E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14307" y="434213"/>
                  <a:ext cx="21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DA14252-939F-4936-BA49-6A7902AA9894}"/>
                    </a:ext>
                  </a:extLst>
                </p14:cNvPr>
                <p14:cNvContentPartPr/>
                <p14:nvPr/>
              </p14:nvContentPartPr>
              <p14:xfrm>
                <a:off x="10027707" y="419813"/>
                <a:ext cx="83880" cy="1800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DA14252-939F-4936-BA49-6A7902AA9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23387" y="415493"/>
                  <a:ext cx="92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31A0903-3F40-4822-8B31-899E3DD6D669}"/>
                    </a:ext>
                  </a:extLst>
                </p14:cNvPr>
                <p14:cNvContentPartPr/>
                <p14:nvPr/>
              </p14:nvContentPartPr>
              <p14:xfrm>
                <a:off x="10211667" y="414053"/>
                <a:ext cx="10800" cy="1864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31A0903-3F40-4822-8B31-899E3DD6D6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07347" y="409733"/>
                  <a:ext cx="19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B3E4C0D-9CE8-45A5-912D-A6B8E2B95826}"/>
                    </a:ext>
                  </a:extLst>
                </p14:cNvPr>
                <p14:cNvContentPartPr/>
                <p14:nvPr/>
              </p14:nvContentPartPr>
              <p14:xfrm>
                <a:off x="10255587" y="396413"/>
                <a:ext cx="94320" cy="212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B3E4C0D-9CE8-45A5-912D-A6B8E2B958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51267" y="392093"/>
                  <a:ext cx="102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32996FB-51FC-4A3D-85DE-E93B1E1EFBDC}"/>
                    </a:ext>
                  </a:extLst>
                </p14:cNvPr>
                <p14:cNvContentPartPr/>
                <p14:nvPr/>
              </p14:nvContentPartPr>
              <p14:xfrm>
                <a:off x="10424067" y="370493"/>
                <a:ext cx="14040" cy="1764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32996FB-51FC-4A3D-85DE-E93B1E1EFB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19747" y="366173"/>
                  <a:ext cx="2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15EFAE76-8029-4470-8A1F-D20F0461ED81}"/>
                    </a:ext>
                  </a:extLst>
                </p14:cNvPr>
                <p14:cNvContentPartPr/>
                <p14:nvPr/>
              </p14:nvContentPartPr>
              <p14:xfrm>
                <a:off x="10448187" y="367973"/>
                <a:ext cx="80640" cy="176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15EFAE76-8029-4470-8A1F-D20F0461ED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43867" y="363653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DC278AA-26F0-4645-BDC9-3902DCF0ED82}"/>
                    </a:ext>
                  </a:extLst>
                </p14:cNvPr>
                <p14:cNvContentPartPr/>
                <p14:nvPr/>
              </p14:nvContentPartPr>
              <p14:xfrm>
                <a:off x="10426227" y="450413"/>
                <a:ext cx="88920" cy="75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DC278AA-26F0-4645-BDC9-3902DCF0ED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21907" y="446093"/>
                  <a:ext cx="97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7AAEEC3-BAF2-4A35-AE4E-55F303450180}"/>
                    </a:ext>
                  </a:extLst>
                </p14:cNvPr>
                <p14:cNvContentPartPr/>
                <p14:nvPr/>
              </p14:nvContentPartPr>
              <p14:xfrm>
                <a:off x="10413627" y="466613"/>
                <a:ext cx="5040" cy="11952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7AAEEC3-BAF2-4A35-AE4E-55F3034501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09307" y="462293"/>
                  <a:ext cx="136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156691EF-1004-4490-BBF2-51DBAC5B7D5E}"/>
                  </a:ext>
                </a:extLst>
              </p14:cNvPr>
              <p14:cNvContentPartPr/>
              <p14:nvPr/>
            </p14:nvContentPartPr>
            <p14:xfrm>
              <a:off x="5704467" y="2152493"/>
              <a:ext cx="82440" cy="579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156691EF-1004-4490-BBF2-51DBAC5B7D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00147" y="2148173"/>
                <a:ext cx="91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8BD33E3F-12ED-4B30-9AA2-9FF312D63873}"/>
                  </a:ext>
                </a:extLst>
              </p14:cNvPr>
              <p14:cNvContentPartPr/>
              <p14:nvPr/>
            </p14:nvContentPartPr>
            <p14:xfrm>
              <a:off x="5698347" y="2342213"/>
              <a:ext cx="54000" cy="60120"/>
            </p14:xfrm>
          </p:contentPart>
        </mc:Choice>
        <mc:Fallback xmlns=""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8BD33E3F-12ED-4B30-9AA2-9FF312D638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694027" y="2337893"/>
                <a:ext cx="62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7928353C-FDBA-4749-8A64-D89CDA6A3634}"/>
                  </a:ext>
                </a:extLst>
              </p14:cNvPr>
              <p14:cNvContentPartPr/>
              <p14:nvPr/>
            </p14:nvContentPartPr>
            <p14:xfrm>
              <a:off x="5757027" y="2864933"/>
              <a:ext cx="72000" cy="74520"/>
            </p14:xfrm>
          </p:contentPart>
        </mc:Choice>
        <mc:Fallback xmlns=""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7928353C-FDBA-4749-8A64-D89CDA6A363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52707" y="2860613"/>
                <a:ext cx="80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CD5494D6-B479-41B6-9FAE-884ED8BCCA1D}"/>
                  </a:ext>
                </a:extLst>
              </p14:cNvPr>
              <p14:cNvContentPartPr/>
              <p14:nvPr/>
            </p14:nvContentPartPr>
            <p14:xfrm>
              <a:off x="5403147" y="3584933"/>
              <a:ext cx="96840" cy="4140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CD5494D6-B479-41B6-9FAE-884ED8BCCA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98827" y="3580613"/>
                <a:ext cx="105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4B9BB70E-8022-43C2-B50E-038C341CC333}"/>
                  </a:ext>
                </a:extLst>
              </p14:cNvPr>
              <p14:cNvContentPartPr/>
              <p14:nvPr/>
            </p14:nvContentPartPr>
            <p14:xfrm>
              <a:off x="5376507" y="3828293"/>
              <a:ext cx="93600" cy="4896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4B9BB70E-8022-43C2-B50E-038C341CC33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72187" y="3823973"/>
                <a:ext cx="102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4F001BFB-1E55-48D9-BD0A-114ECF26C710}"/>
                  </a:ext>
                </a:extLst>
              </p14:cNvPr>
              <p14:cNvContentPartPr/>
              <p14:nvPr/>
            </p14:nvContentPartPr>
            <p14:xfrm>
              <a:off x="2350347" y="2018933"/>
              <a:ext cx="62640" cy="18324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4F001BFB-1E55-48D9-BD0A-114ECF26C71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46027" y="2014613"/>
                <a:ext cx="71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4AD40F52-8339-446A-A4CD-C54C86381D01}"/>
                  </a:ext>
                </a:extLst>
              </p14:cNvPr>
              <p14:cNvContentPartPr/>
              <p14:nvPr/>
            </p14:nvContentPartPr>
            <p14:xfrm>
              <a:off x="5340507" y="3815693"/>
              <a:ext cx="65520" cy="936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4AD40F52-8339-446A-A4CD-C54C86381D0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36187" y="3811373"/>
                <a:ext cx="74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216B70B3-D9A4-4ACD-B094-D5851A1446F3}"/>
                  </a:ext>
                </a:extLst>
              </p14:cNvPr>
              <p14:cNvContentPartPr/>
              <p14:nvPr/>
            </p14:nvContentPartPr>
            <p14:xfrm>
              <a:off x="5432307" y="3786173"/>
              <a:ext cx="7200" cy="504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216B70B3-D9A4-4ACD-B094-D5851A1446F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27987" y="3781853"/>
                <a:ext cx="1584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E054018-2EB0-4150-B1E7-7ED7C794470F}"/>
              </a:ext>
            </a:extLst>
          </p:cNvPr>
          <p:cNvGrpSpPr/>
          <p:nvPr/>
        </p:nvGrpSpPr>
        <p:grpSpPr>
          <a:xfrm>
            <a:off x="3399027" y="6016733"/>
            <a:ext cx="586440" cy="259920"/>
            <a:chOff x="3399027" y="6016733"/>
            <a:chExt cx="5864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B7D5286-8E87-4A05-A105-174F030D0A5E}"/>
                    </a:ext>
                  </a:extLst>
                </p14:cNvPr>
                <p14:cNvContentPartPr/>
                <p14:nvPr/>
              </p14:nvContentPartPr>
              <p14:xfrm>
                <a:off x="3399027" y="6016733"/>
                <a:ext cx="28080" cy="2599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B7D5286-8E87-4A05-A105-174F030D0A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94707" y="6012413"/>
                  <a:ext cx="3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A9E4F17-5624-45C1-9A45-5C42FABBA4F4}"/>
                    </a:ext>
                  </a:extLst>
                </p14:cNvPr>
                <p14:cNvContentPartPr/>
                <p14:nvPr/>
              </p14:nvContentPartPr>
              <p14:xfrm>
                <a:off x="3537627" y="6028613"/>
                <a:ext cx="168120" cy="217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A9E4F17-5624-45C1-9A45-5C42FABBA4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33307" y="6024293"/>
                  <a:ext cx="176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939D2EE-4225-4CF8-A56F-2473A789EB1B}"/>
                    </a:ext>
                  </a:extLst>
                </p14:cNvPr>
                <p14:cNvContentPartPr/>
                <p14:nvPr/>
              </p14:nvContentPartPr>
              <p14:xfrm>
                <a:off x="3837147" y="6067853"/>
                <a:ext cx="148320" cy="180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939D2EE-4225-4CF8-A56F-2473A789EB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32827" y="6063533"/>
                  <a:ext cx="1569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5830889D-4A0E-48D7-8498-85010E582633}"/>
                  </a:ext>
                </a:extLst>
              </p14:cNvPr>
              <p14:cNvContentPartPr/>
              <p14:nvPr/>
            </p14:nvContentPartPr>
            <p14:xfrm>
              <a:off x="4133427" y="6028613"/>
              <a:ext cx="130680" cy="20628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5830889D-4A0E-48D7-8498-85010E58263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29107" y="6024293"/>
                <a:ext cx="139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11F2E9E5-7D7B-420D-AA38-4FEF3797EB7F}"/>
                  </a:ext>
                </a:extLst>
              </p14:cNvPr>
              <p14:cNvContentPartPr/>
              <p14:nvPr/>
            </p14:nvContentPartPr>
            <p14:xfrm>
              <a:off x="3458787" y="6429653"/>
              <a:ext cx="8640" cy="22788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11F2E9E5-7D7B-420D-AA38-4FEF3797EB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54467" y="6425333"/>
                <a:ext cx="172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C9BA3493-3826-44A7-8E82-9B066DA7FA2C}"/>
              </a:ext>
            </a:extLst>
          </p:cNvPr>
          <p:cNvGrpSpPr/>
          <p:nvPr/>
        </p:nvGrpSpPr>
        <p:grpSpPr>
          <a:xfrm>
            <a:off x="3669027" y="6431813"/>
            <a:ext cx="335520" cy="199080"/>
            <a:chOff x="3669027" y="6431813"/>
            <a:chExt cx="3355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9E57890-F1ED-4EDE-B956-B6D283123302}"/>
                    </a:ext>
                  </a:extLst>
                </p14:cNvPr>
                <p14:cNvContentPartPr/>
                <p14:nvPr/>
              </p14:nvContentPartPr>
              <p14:xfrm>
                <a:off x="3669027" y="6431813"/>
                <a:ext cx="128160" cy="1990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9E57890-F1ED-4EDE-B956-B6D2831233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4707" y="6427493"/>
                  <a:ext cx="13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94FB878-2539-4356-83DB-FA4CEFF97A95}"/>
                    </a:ext>
                  </a:extLst>
                </p14:cNvPr>
                <p14:cNvContentPartPr/>
                <p14:nvPr/>
              </p14:nvContentPartPr>
              <p14:xfrm>
                <a:off x="3886827" y="6443693"/>
                <a:ext cx="117720" cy="1800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94FB878-2539-4356-83DB-FA4CEFF97A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82507" y="6439373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B8BC8B7C-31F9-4A8E-84CD-9DB9DD9B2F3B}"/>
                  </a:ext>
                </a:extLst>
              </p14:cNvPr>
              <p14:cNvContentPartPr/>
              <p14:nvPr/>
            </p14:nvContentPartPr>
            <p14:xfrm>
              <a:off x="4513227" y="6155333"/>
              <a:ext cx="147960" cy="720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B8BC8B7C-31F9-4A8E-84CD-9DB9DD9B2F3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08907" y="6151013"/>
                <a:ext cx="1566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A03EFC01-1078-495D-9819-C87E57932EB7}"/>
                  </a:ext>
                </a:extLst>
              </p14:cNvPr>
              <p14:cNvContentPartPr/>
              <p14:nvPr/>
            </p14:nvContentPartPr>
            <p14:xfrm>
              <a:off x="4511427" y="6529373"/>
              <a:ext cx="138960" cy="11160"/>
            </p14:xfrm>
          </p:contentPart>
        </mc:Choice>
        <mc:Fallback xmlns=""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A03EFC01-1078-495D-9819-C87E57932EB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07107" y="6525053"/>
                <a:ext cx="1476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50D714D5-6F00-4EBA-8FD8-0848494D7CAA}"/>
              </a:ext>
            </a:extLst>
          </p:cNvPr>
          <p:cNvGrpSpPr/>
          <p:nvPr/>
        </p:nvGrpSpPr>
        <p:grpSpPr>
          <a:xfrm>
            <a:off x="4889067" y="5966693"/>
            <a:ext cx="1420560" cy="664920"/>
            <a:chOff x="4889067" y="5966693"/>
            <a:chExt cx="142056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EDDEF768-A17D-4CB0-BD43-E780A96DDEC0}"/>
                    </a:ext>
                  </a:extLst>
                </p14:cNvPr>
                <p14:cNvContentPartPr/>
                <p14:nvPr/>
              </p14:nvContentPartPr>
              <p14:xfrm>
                <a:off x="4889067" y="6089093"/>
                <a:ext cx="226800" cy="23184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EDDEF768-A17D-4CB0-BD43-E780A96DDE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4747" y="6084773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1B83F16D-1084-4E94-A38B-0ADB0360FBD1}"/>
                    </a:ext>
                  </a:extLst>
                </p14:cNvPr>
                <p14:cNvContentPartPr/>
                <p14:nvPr/>
              </p14:nvContentPartPr>
              <p14:xfrm>
                <a:off x="5134947" y="6114293"/>
                <a:ext cx="228600" cy="1177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1B83F16D-1084-4E94-A38B-0ADB0360FB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0627" y="6109973"/>
                  <a:ext cx="237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5CDBF3A-39C5-4BC9-9C41-005F03D63EE7}"/>
                    </a:ext>
                  </a:extLst>
                </p14:cNvPr>
                <p14:cNvContentPartPr/>
                <p14:nvPr/>
              </p14:nvContentPartPr>
              <p14:xfrm>
                <a:off x="5363187" y="6116453"/>
                <a:ext cx="88920" cy="946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5CDBF3A-39C5-4BC9-9C41-005F03D63E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8867" y="6112133"/>
                  <a:ext cx="97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2CA77B40-0412-445C-A4C5-004E4C27DD58}"/>
                    </a:ext>
                  </a:extLst>
                </p14:cNvPr>
                <p14:cNvContentPartPr/>
                <p14:nvPr/>
              </p14:nvContentPartPr>
              <p14:xfrm>
                <a:off x="5496747" y="6095933"/>
                <a:ext cx="59040" cy="1166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2CA77B40-0412-445C-A4C5-004E4C27DD5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92427" y="6091613"/>
                  <a:ext cx="67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8998CAA-DC27-4F1C-9A47-01A9CEA354FC}"/>
                    </a:ext>
                  </a:extLst>
                </p14:cNvPr>
                <p14:cNvContentPartPr/>
                <p14:nvPr/>
              </p14:nvContentPartPr>
              <p14:xfrm>
                <a:off x="5586027" y="5966693"/>
                <a:ext cx="188280" cy="2487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8998CAA-DC27-4F1C-9A47-01A9CEA354F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81707" y="5962373"/>
                  <a:ext cx="196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03181FF8-7CEC-48BC-BE41-164C27293E09}"/>
                    </a:ext>
                  </a:extLst>
                </p14:cNvPr>
                <p14:cNvContentPartPr/>
                <p14:nvPr/>
              </p14:nvContentPartPr>
              <p14:xfrm>
                <a:off x="5606547" y="6234173"/>
                <a:ext cx="11520" cy="1206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03181FF8-7CEC-48BC-BE41-164C27293E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02227" y="6229853"/>
                  <a:ext cx="2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8CF2E8A6-38D3-4C98-A38A-D6A2943E08BD}"/>
                    </a:ext>
                  </a:extLst>
                </p14:cNvPr>
                <p14:cNvContentPartPr/>
                <p14:nvPr/>
              </p14:nvContentPartPr>
              <p14:xfrm>
                <a:off x="5256627" y="6567893"/>
                <a:ext cx="40320" cy="637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8CF2E8A6-38D3-4C98-A38A-D6A2943E08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2307" y="6563573"/>
                  <a:ext cx="4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C0CE970-3820-40B4-B9F7-569327C10F89}"/>
                    </a:ext>
                  </a:extLst>
                </p14:cNvPr>
                <p14:cNvContentPartPr/>
                <p14:nvPr/>
              </p14:nvContentPartPr>
              <p14:xfrm>
                <a:off x="5345907" y="6556733"/>
                <a:ext cx="16200" cy="6372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C0CE970-3820-40B4-B9F7-569327C10F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1587" y="6552413"/>
                  <a:ext cx="24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33A0359C-4D79-4326-82D3-1C79C4E7C8B7}"/>
                    </a:ext>
                  </a:extLst>
                </p14:cNvPr>
                <p14:cNvContentPartPr/>
                <p14:nvPr/>
              </p14:nvContentPartPr>
              <p14:xfrm>
                <a:off x="6228267" y="6414533"/>
                <a:ext cx="5760" cy="910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33A0359C-4D79-4326-82D3-1C79C4E7C8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23947" y="6410213"/>
                  <a:ext cx="14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DFB656B-FB56-4E9C-BD52-3E4995521BB4}"/>
                    </a:ext>
                  </a:extLst>
                </p14:cNvPr>
                <p14:cNvContentPartPr/>
                <p14:nvPr/>
              </p14:nvContentPartPr>
              <p14:xfrm>
                <a:off x="6281547" y="6423173"/>
                <a:ext cx="28080" cy="885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DFB656B-FB56-4E9C-BD52-3E4995521B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77227" y="6418853"/>
                  <a:ext cx="367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E40C5D1A-2230-4DD5-A649-A3A3474F38C1}"/>
              </a:ext>
            </a:extLst>
          </p:cNvPr>
          <p:cNvGrpSpPr/>
          <p:nvPr/>
        </p:nvGrpSpPr>
        <p:grpSpPr>
          <a:xfrm>
            <a:off x="5910747" y="6034013"/>
            <a:ext cx="595800" cy="202320"/>
            <a:chOff x="5910747" y="6034013"/>
            <a:chExt cx="5958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23326DD-84EF-4DFA-AA5C-245D9A428A03}"/>
                    </a:ext>
                  </a:extLst>
                </p14:cNvPr>
                <p14:cNvContentPartPr/>
                <p14:nvPr/>
              </p14:nvContentPartPr>
              <p14:xfrm>
                <a:off x="5910747" y="6093773"/>
                <a:ext cx="370440" cy="1414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23326DD-84EF-4DFA-AA5C-245D9A428A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06427" y="6089453"/>
                  <a:ext cx="37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F0E3922-E469-411D-99FB-918456B571D6}"/>
                    </a:ext>
                  </a:extLst>
                </p14:cNvPr>
                <p14:cNvContentPartPr/>
                <p14:nvPr/>
              </p14:nvContentPartPr>
              <p14:xfrm>
                <a:off x="6334107" y="6062813"/>
                <a:ext cx="5760" cy="5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F0E3922-E469-411D-99FB-918456B571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29787" y="6058493"/>
                  <a:ext cx="14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DFDFE6AF-F66A-46C8-A590-177FE5B649FE}"/>
                    </a:ext>
                  </a:extLst>
                </p14:cNvPr>
                <p14:cNvContentPartPr/>
                <p14:nvPr/>
              </p14:nvContentPartPr>
              <p14:xfrm>
                <a:off x="6330867" y="6034013"/>
                <a:ext cx="175680" cy="2023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DFDFE6AF-F66A-46C8-A590-177FE5B649F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26547" y="6029693"/>
                  <a:ext cx="1843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54683583-7C8C-4EE3-B12F-F6D5F70EA228}"/>
              </a:ext>
            </a:extLst>
          </p:cNvPr>
          <p:cNvGrpSpPr/>
          <p:nvPr/>
        </p:nvGrpSpPr>
        <p:grpSpPr>
          <a:xfrm>
            <a:off x="9769348" y="728139"/>
            <a:ext cx="1857960" cy="291600"/>
            <a:chOff x="9769348" y="728139"/>
            <a:chExt cx="185796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72FDA51-F337-4B69-8601-122BDE878A53}"/>
                    </a:ext>
                  </a:extLst>
                </p14:cNvPr>
                <p14:cNvContentPartPr/>
                <p14:nvPr/>
              </p14:nvContentPartPr>
              <p14:xfrm>
                <a:off x="9769348" y="734619"/>
                <a:ext cx="128880" cy="2739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72FDA51-F337-4B69-8601-122BDE878A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65028" y="730299"/>
                  <a:ext cx="137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8B73E26-C57B-46A5-84AE-D4DD62CB6EF0}"/>
                    </a:ext>
                  </a:extLst>
                </p14:cNvPr>
                <p14:cNvContentPartPr/>
                <p14:nvPr/>
              </p14:nvContentPartPr>
              <p14:xfrm>
                <a:off x="9965908" y="780699"/>
                <a:ext cx="8280" cy="2167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8B73E26-C57B-46A5-84AE-D4DD62CB6E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61588" y="776379"/>
                  <a:ext cx="16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78CF5DC-BA1C-4ED4-AF9F-3457A7AAF70F}"/>
                    </a:ext>
                  </a:extLst>
                </p14:cNvPr>
                <p14:cNvContentPartPr/>
                <p14:nvPr/>
              </p14:nvContentPartPr>
              <p14:xfrm>
                <a:off x="10083628" y="791859"/>
                <a:ext cx="126720" cy="165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78CF5DC-BA1C-4ED4-AF9F-3457A7AAF7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79308" y="787539"/>
                  <a:ext cx="135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049A079-5C50-41A1-B27E-2383565C8745}"/>
                    </a:ext>
                  </a:extLst>
                </p14:cNvPr>
                <p14:cNvContentPartPr/>
                <p14:nvPr/>
              </p14:nvContentPartPr>
              <p14:xfrm>
                <a:off x="10333828" y="828579"/>
                <a:ext cx="11520" cy="1911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049A079-5C50-41A1-B27E-2383565C87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9508" y="824259"/>
                  <a:ext cx="20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054894F8-57CC-449A-BCB4-0F839AD36B0A}"/>
                    </a:ext>
                  </a:extLst>
                </p14:cNvPr>
                <p14:cNvContentPartPr/>
                <p14:nvPr/>
              </p14:nvContentPartPr>
              <p14:xfrm>
                <a:off x="10445068" y="818499"/>
                <a:ext cx="98640" cy="1713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054894F8-57CC-449A-BCB4-0F839AD36B0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40748" y="814179"/>
                  <a:ext cx="107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56FDA80-2765-4F1D-88F4-926084A5AD26}"/>
                    </a:ext>
                  </a:extLst>
                </p14:cNvPr>
                <p14:cNvContentPartPr/>
                <p14:nvPr/>
              </p14:nvContentPartPr>
              <p14:xfrm>
                <a:off x="10674388" y="774219"/>
                <a:ext cx="1080" cy="207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56FDA80-2765-4F1D-88F4-926084A5AD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70068" y="769899"/>
                  <a:ext cx="9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8F29358-86DB-435D-AA09-8D29F04437A2}"/>
                    </a:ext>
                  </a:extLst>
                </p14:cNvPr>
                <p14:cNvContentPartPr/>
                <p14:nvPr/>
              </p14:nvContentPartPr>
              <p14:xfrm>
                <a:off x="10661428" y="772059"/>
                <a:ext cx="133920" cy="1015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8F29358-86DB-435D-AA09-8D29F04437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57108" y="767739"/>
                  <a:ext cx="14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4D5E68C-A1ED-4293-BA0E-B55DB437EEFB}"/>
                    </a:ext>
                  </a:extLst>
                </p14:cNvPr>
                <p14:cNvContentPartPr/>
                <p14:nvPr/>
              </p14:nvContentPartPr>
              <p14:xfrm>
                <a:off x="10932868" y="736059"/>
                <a:ext cx="97920" cy="1270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4D5E68C-A1ED-4293-BA0E-B55DB437EE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28548" y="731739"/>
                  <a:ext cx="106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597D1DB-E051-46BD-A446-483D7161FE17}"/>
                    </a:ext>
                  </a:extLst>
                </p14:cNvPr>
                <p14:cNvContentPartPr/>
                <p14:nvPr/>
              </p14:nvContentPartPr>
              <p14:xfrm>
                <a:off x="11029708" y="769179"/>
                <a:ext cx="12240" cy="2138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597D1DB-E051-46BD-A446-483D7161FE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25388" y="764859"/>
                  <a:ext cx="20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12D4E33-A712-404E-BADC-D081C381FCA3}"/>
                    </a:ext>
                  </a:extLst>
                </p14:cNvPr>
                <p14:cNvContentPartPr/>
                <p14:nvPr/>
              </p14:nvContentPartPr>
              <p14:xfrm>
                <a:off x="11147428" y="728139"/>
                <a:ext cx="135360" cy="2887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12D4E33-A712-404E-BADC-D081C381FC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43108" y="723819"/>
                  <a:ext cx="144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DEF593C-633B-447E-88D2-ED20B4376ED9}"/>
                    </a:ext>
                  </a:extLst>
                </p14:cNvPr>
                <p14:cNvContentPartPr/>
                <p14:nvPr/>
              </p14:nvContentPartPr>
              <p14:xfrm>
                <a:off x="11343268" y="729579"/>
                <a:ext cx="122400" cy="2016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DEF593C-633B-447E-88D2-ED20B4376ED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38948" y="725259"/>
                  <a:ext cx="131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2ABAA075-861A-4BCA-9D1A-F8F6434A5CFF}"/>
                    </a:ext>
                  </a:extLst>
                </p14:cNvPr>
                <p14:cNvContentPartPr/>
                <p14:nvPr/>
              </p14:nvContentPartPr>
              <p14:xfrm>
                <a:off x="11493028" y="772419"/>
                <a:ext cx="134280" cy="1789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2ABAA075-861A-4BCA-9D1A-F8F6434A5C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8708" y="768099"/>
                  <a:ext cx="1429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1DBD20F9-8CE9-46FB-BE7F-0D980D64899A}"/>
              </a:ext>
            </a:extLst>
          </p:cNvPr>
          <p:cNvGrpSpPr/>
          <p:nvPr/>
        </p:nvGrpSpPr>
        <p:grpSpPr>
          <a:xfrm>
            <a:off x="10699228" y="2084259"/>
            <a:ext cx="842760" cy="212400"/>
            <a:chOff x="10699228" y="2084259"/>
            <a:chExt cx="8427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ED6CEA4-A9BB-4624-B3EE-ADD9C7550407}"/>
                    </a:ext>
                  </a:extLst>
                </p14:cNvPr>
                <p14:cNvContentPartPr/>
                <p14:nvPr/>
              </p14:nvContentPartPr>
              <p14:xfrm>
                <a:off x="10757548" y="2107299"/>
                <a:ext cx="363240" cy="1872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ED6CEA4-A9BB-4624-B3EE-ADD9C75504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3228" y="2102979"/>
                  <a:ext cx="37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2DE90D7A-04BA-448A-812E-578DC3FA5D0A}"/>
                    </a:ext>
                  </a:extLst>
                </p14:cNvPr>
                <p14:cNvContentPartPr/>
                <p14:nvPr/>
              </p14:nvContentPartPr>
              <p14:xfrm>
                <a:off x="10699228" y="2105499"/>
                <a:ext cx="524520" cy="1090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2DE90D7A-04BA-448A-812E-578DC3FA5D0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94908" y="2101179"/>
                  <a:ext cx="53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A28D7FB-122C-483F-8016-6E27580BE77B}"/>
                    </a:ext>
                  </a:extLst>
                </p14:cNvPr>
                <p14:cNvContentPartPr/>
                <p14:nvPr/>
              </p14:nvContentPartPr>
              <p14:xfrm>
                <a:off x="11255068" y="2084259"/>
                <a:ext cx="39600" cy="964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A28D7FB-122C-483F-8016-6E27580BE7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50748" y="2079939"/>
                  <a:ext cx="4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4265166-6D89-4780-BD43-8A7461E41839}"/>
                    </a:ext>
                  </a:extLst>
                </p14:cNvPr>
                <p14:cNvContentPartPr/>
                <p14:nvPr/>
              </p14:nvContentPartPr>
              <p14:xfrm>
                <a:off x="11237788" y="2138619"/>
                <a:ext cx="62280" cy="75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4265166-6D89-4780-BD43-8A7461E4183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33468" y="2134299"/>
                  <a:ext cx="70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8DFEB95E-748E-4FDE-9A25-F78A1B06D9A7}"/>
                    </a:ext>
                  </a:extLst>
                </p14:cNvPr>
                <p14:cNvContentPartPr/>
                <p14:nvPr/>
              </p14:nvContentPartPr>
              <p14:xfrm>
                <a:off x="11331028" y="2109819"/>
                <a:ext cx="68400" cy="8640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8DFEB95E-748E-4FDE-9A25-F78A1B06D9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26708" y="2105499"/>
                  <a:ext cx="7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4666B7F2-D665-4FBE-B306-0B14B8C9D47B}"/>
                    </a:ext>
                  </a:extLst>
                </p14:cNvPr>
                <p14:cNvContentPartPr/>
                <p14:nvPr/>
              </p14:nvContentPartPr>
              <p14:xfrm>
                <a:off x="11154268" y="2084259"/>
                <a:ext cx="77040" cy="1000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4666B7F2-D665-4FBE-B306-0B14B8C9D4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49948" y="2079939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5548A7F8-2806-480A-8935-EFDECB13F728}"/>
                    </a:ext>
                  </a:extLst>
                </p14:cNvPr>
                <p14:cNvContentPartPr/>
                <p14:nvPr/>
              </p14:nvContentPartPr>
              <p14:xfrm>
                <a:off x="11272708" y="2224299"/>
                <a:ext cx="84960" cy="691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5548A7F8-2806-480A-8935-EFDECB13F7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68388" y="2219979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1801F652-49D3-4AAD-BCBB-6421B7325D7C}"/>
                    </a:ext>
                  </a:extLst>
                </p14:cNvPr>
                <p14:cNvContentPartPr/>
                <p14:nvPr/>
              </p14:nvContentPartPr>
              <p14:xfrm>
                <a:off x="11379268" y="2203419"/>
                <a:ext cx="59400" cy="712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1801F652-49D3-4AAD-BCBB-6421B7325D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74948" y="2199099"/>
                  <a:ext cx="68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8652F48-8413-41BB-85B0-4D6F555D3931}"/>
                    </a:ext>
                  </a:extLst>
                </p14:cNvPr>
                <p14:cNvContentPartPr/>
                <p14:nvPr/>
              </p14:nvContentPartPr>
              <p14:xfrm>
                <a:off x="11382508" y="2230059"/>
                <a:ext cx="52920" cy="428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8652F48-8413-41BB-85B0-4D6F555D39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78188" y="2225739"/>
                  <a:ext cx="6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15887AD-0DD0-4211-BB42-9E62BB4CEF14}"/>
                    </a:ext>
                  </a:extLst>
                </p14:cNvPr>
                <p14:cNvContentPartPr/>
                <p14:nvPr/>
              </p14:nvContentPartPr>
              <p14:xfrm>
                <a:off x="11483668" y="2193339"/>
                <a:ext cx="58320" cy="1033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15887AD-0DD0-4211-BB42-9E62BB4CEF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79348" y="2189019"/>
                  <a:ext cx="669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7DB1AEF7-D9F7-4250-AB4C-8A890F492DBC}"/>
                  </a:ext>
                </a:extLst>
              </p14:cNvPr>
              <p14:cNvContentPartPr/>
              <p14:nvPr/>
            </p14:nvContentPartPr>
            <p14:xfrm>
              <a:off x="10752868" y="6022659"/>
              <a:ext cx="106920" cy="27000"/>
            </p14:xfrm>
          </p:contentPart>
        </mc:Choice>
        <mc:Fallback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7DB1AEF7-D9F7-4250-AB4C-8A890F492DB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48548" y="6018339"/>
                <a:ext cx="115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C99F4000-19EB-4916-8653-1BDB4B14CD8D}"/>
                  </a:ext>
                </a:extLst>
              </p14:cNvPr>
              <p14:cNvContentPartPr/>
              <p14:nvPr/>
            </p14:nvContentPartPr>
            <p14:xfrm>
              <a:off x="10728388" y="6175299"/>
              <a:ext cx="119520" cy="21960"/>
            </p14:xfrm>
          </p:contentPart>
        </mc:Choice>
        <mc:Fallback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C99F4000-19EB-4916-8653-1BDB4B14CD8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24068" y="6170979"/>
                <a:ext cx="1281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63FB9B91-1625-4F41-B399-7F6C1BB91243}"/>
                  </a:ext>
                </a:extLst>
              </p14:cNvPr>
              <p14:cNvContentPartPr/>
              <p14:nvPr/>
            </p14:nvContentPartPr>
            <p14:xfrm>
              <a:off x="10776628" y="6267819"/>
              <a:ext cx="86400" cy="8280"/>
            </p14:xfrm>
          </p:contentPart>
        </mc:Choice>
        <mc:Fallback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63FB9B91-1625-4F41-B399-7F6C1BB9124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772308" y="6263499"/>
                <a:ext cx="950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9563B172-665F-46A7-BB8F-564DF1C6CE36}"/>
                  </a:ext>
                </a:extLst>
              </p14:cNvPr>
              <p14:cNvContentPartPr/>
              <p14:nvPr/>
            </p14:nvContentPartPr>
            <p14:xfrm>
              <a:off x="10771228" y="6361779"/>
              <a:ext cx="81360" cy="5400"/>
            </p14:xfrm>
          </p:contentPart>
        </mc:Choice>
        <mc:Fallback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9563B172-665F-46A7-BB8F-564DF1C6CE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766908" y="6357459"/>
                <a:ext cx="90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54" name="Tinta 153">
                <a:extLst>
                  <a:ext uri="{FF2B5EF4-FFF2-40B4-BE49-F238E27FC236}">
                    <a16:creationId xmlns:a16="http://schemas.microsoft.com/office/drawing/2014/main" id="{26C65DA2-E50E-47BB-A7BB-43895C1ECD6D}"/>
                  </a:ext>
                </a:extLst>
              </p14:cNvPr>
              <p14:cNvContentPartPr/>
              <p14:nvPr/>
            </p14:nvContentPartPr>
            <p14:xfrm>
              <a:off x="10788868" y="6476979"/>
              <a:ext cx="79200" cy="3960"/>
            </p14:xfrm>
          </p:contentPart>
        </mc:Choice>
        <mc:Fallback>
          <p:pic>
            <p:nvPicPr>
              <p:cNvPr id="154" name="Tinta 153">
                <a:extLst>
                  <a:ext uri="{FF2B5EF4-FFF2-40B4-BE49-F238E27FC236}">
                    <a16:creationId xmlns:a16="http://schemas.microsoft.com/office/drawing/2014/main" id="{26C65DA2-E50E-47BB-A7BB-43895C1ECD6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784548" y="6472659"/>
                <a:ext cx="8784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450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RECURSOS DO PIC</a:t>
            </a:r>
            <a:r>
              <a:rPr spc="-55" dirty="0"/>
              <a:t> </a:t>
            </a:r>
            <a:r>
              <a:rPr spc="-5" dirty="0"/>
              <a:t>16F877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8159"/>
            <a:ext cx="5368925" cy="439222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33 </a:t>
            </a:r>
            <a:r>
              <a:rPr sz="2350" spc="-10" dirty="0">
                <a:latin typeface="Calibri"/>
                <a:cs typeface="Calibri"/>
              </a:rPr>
              <a:t>portas </a:t>
            </a:r>
            <a:r>
              <a:rPr sz="2350" spc="-15" dirty="0">
                <a:latin typeface="Calibri"/>
                <a:cs typeface="Calibri"/>
              </a:rPr>
              <a:t>configuráveis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(entradas/saídas)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15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lang="pt-BR" sz="2350" spc="-25" dirty="0">
                <a:latin typeface="Calibri"/>
                <a:cs typeface="Calibri"/>
              </a:rPr>
              <a:t>tipos de </a:t>
            </a:r>
            <a:r>
              <a:rPr sz="2350" spc="-10" dirty="0" err="1">
                <a:latin typeface="Calibri"/>
                <a:cs typeface="Calibri"/>
              </a:rPr>
              <a:t>interrupç</a:t>
            </a:r>
            <a:r>
              <a:rPr lang="pt-BR" sz="2350" spc="-10" dirty="0" err="1">
                <a:latin typeface="Calibri"/>
                <a:cs typeface="Calibri"/>
              </a:rPr>
              <a:t>ão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15" dirty="0">
                <a:latin typeface="Calibri"/>
                <a:cs typeface="Calibri"/>
              </a:rPr>
              <a:t>programa </a:t>
            </a:r>
            <a:r>
              <a:rPr sz="2350" spc="-5" dirty="0">
                <a:latin typeface="Calibri"/>
                <a:cs typeface="Calibri"/>
              </a:rPr>
              <a:t>de </a:t>
            </a:r>
            <a:r>
              <a:rPr sz="2350" dirty="0">
                <a:latin typeface="Calibri"/>
                <a:cs typeface="Calibri"/>
              </a:rPr>
              <a:t>8K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word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spc="-10" dirty="0">
                <a:latin typeface="Calibri"/>
                <a:cs typeface="Calibri"/>
              </a:rPr>
              <a:t>E2PROM </a:t>
            </a:r>
            <a:r>
              <a:rPr sz="2350" spc="-5" dirty="0">
                <a:latin typeface="Calibri"/>
                <a:cs typeface="Calibri"/>
              </a:rPr>
              <a:t>(não </a:t>
            </a:r>
            <a:r>
              <a:rPr sz="2350" spc="-15" dirty="0">
                <a:latin typeface="Calibri"/>
                <a:cs typeface="Calibri"/>
              </a:rPr>
              <a:t>volátil) </a:t>
            </a:r>
            <a:r>
              <a:rPr sz="2350" spc="-5" dirty="0">
                <a:latin typeface="Calibri"/>
                <a:cs typeface="Calibri"/>
              </a:rPr>
              <a:t>256</a:t>
            </a:r>
            <a:r>
              <a:rPr sz="2350" spc="-4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RAM </a:t>
            </a:r>
            <a:r>
              <a:rPr sz="2350" spc="-15" dirty="0">
                <a:latin typeface="Calibri"/>
                <a:cs typeface="Calibri"/>
              </a:rPr>
              <a:t>com </a:t>
            </a:r>
            <a:r>
              <a:rPr sz="2350" spc="-10" dirty="0">
                <a:latin typeface="Calibri"/>
                <a:cs typeface="Calibri"/>
              </a:rPr>
              <a:t>368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3 </a:t>
            </a:r>
            <a:r>
              <a:rPr sz="2350" spc="-15" dirty="0">
                <a:latin typeface="Calibri"/>
                <a:cs typeface="Calibri"/>
              </a:rPr>
              <a:t>timers </a:t>
            </a:r>
            <a:r>
              <a:rPr sz="2350" spc="-10" dirty="0">
                <a:latin typeface="Calibri"/>
                <a:cs typeface="Calibri"/>
              </a:rPr>
              <a:t>(2x8 </a:t>
            </a:r>
            <a:r>
              <a:rPr sz="2350" spc="-5" dirty="0">
                <a:latin typeface="Calibri"/>
                <a:cs typeface="Calibri"/>
              </a:rPr>
              <a:t>bits </a:t>
            </a:r>
            <a:r>
              <a:rPr sz="2350" dirty="0">
                <a:latin typeface="Calibri"/>
                <a:cs typeface="Calibri"/>
              </a:rPr>
              <a:t>e </a:t>
            </a:r>
            <a:r>
              <a:rPr sz="2350" spc="-5" dirty="0">
                <a:latin typeface="Calibri"/>
                <a:cs typeface="Calibri"/>
              </a:rPr>
              <a:t>1x16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10" dirty="0">
                <a:latin typeface="Calibri"/>
                <a:cs typeface="Calibri"/>
              </a:rPr>
              <a:t>Comunicações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seriais: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8 </a:t>
            </a:r>
            <a:r>
              <a:rPr lang="pt-BR" sz="2350" dirty="0">
                <a:latin typeface="Calibri"/>
                <a:cs typeface="Calibri"/>
              </a:rPr>
              <a:t>entradas de </a:t>
            </a:r>
            <a:r>
              <a:rPr lang="pt-BR" sz="2350" spc="-15" dirty="0">
                <a:latin typeface="Calibri"/>
                <a:cs typeface="Calibri"/>
              </a:rPr>
              <a:t>c</a:t>
            </a:r>
            <a:r>
              <a:rPr sz="2350" spc="-15" dirty="0" err="1">
                <a:latin typeface="Calibri"/>
                <a:cs typeface="Calibri"/>
              </a:rPr>
              <a:t>onversor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lang="pt-BR" sz="2350" spc="-10" dirty="0">
                <a:latin typeface="Calibri"/>
                <a:cs typeface="Calibri"/>
              </a:rPr>
              <a:t>A/D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5" dirty="0">
                <a:latin typeface="Calibri"/>
                <a:cs typeface="Calibri"/>
              </a:rPr>
              <a:t>10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15" dirty="0" err="1">
                <a:latin typeface="Calibri"/>
                <a:cs typeface="Calibri"/>
              </a:rPr>
              <a:t>comparadores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analógicos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5" dirty="0">
                <a:latin typeface="Calibri"/>
                <a:cs typeface="Calibri"/>
              </a:rPr>
              <a:t>módulos </a:t>
            </a:r>
            <a:r>
              <a:rPr sz="2350" dirty="0">
                <a:latin typeface="Calibri"/>
                <a:cs typeface="Calibri"/>
              </a:rPr>
              <a:t>CCP: </a:t>
            </a:r>
            <a:r>
              <a:rPr sz="2350" spc="-10" dirty="0">
                <a:latin typeface="Calibri"/>
                <a:cs typeface="Calibri"/>
              </a:rPr>
              <a:t>Capture, compare 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-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PWM</a:t>
            </a: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28" y="1623060"/>
            <a:ext cx="5252287" cy="3668397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E10F90-D7B6-4A6B-A69E-45B46BB81AFE}"/>
              </a:ext>
            </a:extLst>
          </p:cNvPr>
          <p:cNvGrpSpPr/>
          <p:nvPr/>
        </p:nvGrpSpPr>
        <p:grpSpPr>
          <a:xfrm>
            <a:off x="9457347" y="5535107"/>
            <a:ext cx="1486080" cy="979560"/>
            <a:chOff x="9457347" y="5535107"/>
            <a:chExt cx="148608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06AB7F7-7003-475D-ABF0-D144A737FB6F}"/>
                    </a:ext>
                  </a:extLst>
                </p14:cNvPr>
                <p14:cNvContentPartPr/>
                <p14:nvPr/>
              </p14:nvContentPartPr>
              <p14:xfrm>
                <a:off x="9824907" y="5535107"/>
                <a:ext cx="102960" cy="9795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06AB7F7-7003-475D-ABF0-D144A737FB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0587" y="5530787"/>
                  <a:ext cx="11160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B3C5F28-443E-4C40-8268-4B49A9CC4F1D}"/>
                    </a:ext>
                  </a:extLst>
                </p14:cNvPr>
                <p14:cNvContentPartPr/>
                <p14:nvPr/>
              </p14:nvContentPartPr>
              <p14:xfrm>
                <a:off x="9702147" y="6128387"/>
                <a:ext cx="1175760" cy="151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B3C5F28-443E-4C40-8268-4B49A9CC4F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7827" y="6124067"/>
                  <a:ext cx="1184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26343B4-3A49-464E-A0B9-9FB134A3D622}"/>
                    </a:ext>
                  </a:extLst>
                </p14:cNvPr>
                <p14:cNvContentPartPr/>
                <p14:nvPr/>
              </p14:nvContentPartPr>
              <p14:xfrm>
                <a:off x="9865227" y="5792147"/>
                <a:ext cx="1078200" cy="124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26343B4-3A49-464E-A0B9-9FB134A3D6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60907" y="5787827"/>
                  <a:ext cx="1086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0459B0AC-3846-41BF-856D-850C27DD96DB}"/>
                    </a:ext>
                  </a:extLst>
                </p14:cNvPr>
                <p14:cNvContentPartPr/>
                <p14:nvPr/>
              </p14:nvContentPartPr>
              <p14:xfrm>
                <a:off x="9457347" y="5901587"/>
                <a:ext cx="88200" cy="1180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0459B0AC-3846-41BF-856D-850C27DD96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53027" y="5897267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B8211F-A083-4B6B-85E9-23C267DD6EB0}"/>
                    </a:ext>
                  </a:extLst>
                </p14:cNvPr>
                <p14:cNvContentPartPr/>
                <p14:nvPr/>
              </p14:nvContentPartPr>
              <p14:xfrm>
                <a:off x="9567147" y="5967107"/>
                <a:ext cx="10800" cy="79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B8211F-A083-4B6B-85E9-23C267DD6E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2827" y="5962787"/>
                  <a:ext cx="19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3149A06-038A-4597-A65F-9A846065A088}"/>
                    </a:ext>
                  </a:extLst>
                </p14:cNvPr>
                <p14:cNvContentPartPr/>
                <p14:nvPr/>
              </p14:nvContentPartPr>
              <p14:xfrm>
                <a:off x="9604587" y="5896187"/>
                <a:ext cx="58680" cy="1220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3149A06-038A-4597-A65F-9A846065A0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00267" y="5891867"/>
                  <a:ext cx="67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ADB0253-FB95-42B6-8B1F-206833013D15}"/>
                    </a:ext>
                  </a:extLst>
                </p14:cNvPr>
                <p14:cNvContentPartPr/>
                <p14:nvPr/>
              </p14:nvContentPartPr>
              <p14:xfrm>
                <a:off x="9644547" y="5861627"/>
                <a:ext cx="55080" cy="284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ADB0253-FB95-42B6-8B1F-206833013D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40227" y="5857307"/>
                  <a:ext cx="63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EF87D7A-1A43-469E-B74C-15CBA1A4B055}"/>
                    </a:ext>
                  </a:extLst>
                </p14:cNvPr>
                <p14:cNvContentPartPr/>
                <p14:nvPr/>
              </p14:nvContentPartPr>
              <p14:xfrm>
                <a:off x="9625107" y="5889707"/>
                <a:ext cx="63360" cy="6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EF87D7A-1A43-469E-B74C-15CBA1A4B0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0787" y="5885387"/>
                  <a:ext cx="72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B98A4BA2-F499-4745-B704-401873D26CCB}"/>
                    </a:ext>
                  </a:extLst>
                </p14:cNvPr>
                <p14:cNvContentPartPr/>
                <p14:nvPr/>
              </p14:nvContentPartPr>
              <p14:xfrm>
                <a:off x="9712947" y="5866667"/>
                <a:ext cx="52200" cy="154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B98A4BA2-F499-4745-B704-401873D26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8627" y="5862347"/>
                  <a:ext cx="608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7CCE76F-C884-4F38-A11A-C609BFE86D92}"/>
              </a:ext>
            </a:extLst>
          </p:cNvPr>
          <p:cNvGrpSpPr/>
          <p:nvPr/>
        </p:nvGrpSpPr>
        <p:grpSpPr>
          <a:xfrm>
            <a:off x="828867" y="6289307"/>
            <a:ext cx="618120" cy="262440"/>
            <a:chOff x="828867" y="6289307"/>
            <a:chExt cx="6181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0C39FF21-550D-442E-B6FC-AAB9D014B967}"/>
                    </a:ext>
                  </a:extLst>
                </p14:cNvPr>
                <p14:cNvContentPartPr/>
                <p14:nvPr/>
              </p14:nvContentPartPr>
              <p14:xfrm>
                <a:off x="828867" y="6289307"/>
                <a:ext cx="76680" cy="229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0C39FF21-550D-442E-B6FC-AAB9D014B9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4547" y="6284627"/>
                  <a:ext cx="85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D806234-747D-4E8B-90D0-938DDC476B27}"/>
                    </a:ext>
                  </a:extLst>
                </p14:cNvPr>
                <p14:cNvContentPartPr/>
                <p14:nvPr/>
              </p14:nvContentPartPr>
              <p14:xfrm>
                <a:off x="962787" y="6345467"/>
                <a:ext cx="16812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D806234-747D-4E8B-90D0-938DDC476B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8467" y="6341147"/>
                  <a:ext cx="176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87A0174-A511-4358-963B-6F60658FBFC3}"/>
                    </a:ext>
                  </a:extLst>
                </p14:cNvPr>
                <p14:cNvContentPartPr/>
                <p14:nvPr/>
              </p14:nvContentPartPr>
              <p14:xfrm>
                <a:off x="1240707" y="6352307"/>
                <a:ext cx="206280" cy="1994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87A0174-A511-4358-963B-6F60658FBF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36387" y="6347987"/>
                  <a:ext cx="2149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30EC321-EFA2-4030-B2C4-620CFFCD2AD8}"/>
                  </a:ext>
                </a:extLst>
              </p14:cNvPr>
              <p14:cNvContentPartPr/>
              <p14:nvPr/>
            </p14:nvContentPartPr>
            <p14:xfrm>
              <a:off x="1619787" y="6398747"/>
              <a:ext cx="49320" cy="288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30EC321-EFA2-4030-B2C4-620CFFCD2A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15467" y="6394427"/>
                <a:ext cx="579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2627C1D2-BFF1-407C-839E-D0133EA0E39D}"/>
                  </a:ext>
                </a:extLst>
              </p14:cNvPr>
              <p14:cNvContentPartPr/>
              <p14:nvPr/>
            </p14:nvContentPartPr>
            <p14:xfrm>
              <a:off x="1631667" y="6495587"/>
              <a:ext cx="81360" cy="1116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2627C1D2-BFF1-407C-839E-D0133EA0E39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27347" y="6491267"/>
                <a:ext cx="90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F4F14213-1788-45D6-B756-12F217FD9AB0}"/>
              </a:ext>
            </a:extLst>
          </p:cNvPr>
          <p:cNvGrpSpPr/>
          <p:nvPr/>
        </p:nvGrpSpPr>
        <p:grpSpPr>
          <a:xfrm>
            <a:off x="2092107" y="6378587"/>
            <a:ext cx="1368000" cy="261360"/>
            <a:chOff x="2092107" y="6378587"/>
            <a:chExt cx="13680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C5278E-A842-4B5F-A29F-5746533F3FD8}"/>
                    </a:ext>
                  </a:extLst>
                </p14:cNvPr>
                <p14:cNvContentPartPr/>
                <p14:nvPr/>
              </p14:nvContentPartPr>
              <p14:xfrm>
                <a:off x="2092107" y="6378587"/>
                <a:ext cx="190440" cy="1983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C5278E-A842-4B5F-A29F-5746533F3F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7787" y="6374267"/>
                  <a:ext cx="199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7B5797-6D28-4969-966D-120892B1E9F4}"/>
                    </a:ext>
                  </a:extLst>
                </p14:cNvPr>
                <p14:cNvContentPartPr/>
                <p14:nvPr/>
              </p14:nvContentPartPr>
              <p14:xfrm>
                <a:off x="2307027" y="6444827"/>
                <a:ext cx="68760" cy="132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7B5797-6D28-4969-966D-120892B1E9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2707" y="6440507"/>
                  <a:ext cx="77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CC6C23C-068F-4398-9568-0FC3E1D7EF08}"/>
                    </a:ext>
                  </a:extLst>
                </p14:cNvPr>
                <p14:cNvContentPartPr/>
                <p14:nvPr/>
              </p14:nvContentPartPr>
              <p14:xfrm>
                <a:off x="2459307" y="6403427"/>
                <a:ext cx="12240" cy="133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CC6C23C-068F-4398-9568-0FC3E1D7EF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4987" y="6399107"/>
                  <a:ext cx="2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1F4F6BA-A80E-45B0-9009-F80F9E5FA59B}"/>
                    </a:ext>
                  </a:extLst>
                </p14:cNvPr>
                <p14:cNvContentPartPr/>
                <p14:nvPr/>
              </p14:nvContentPartPr>
              <p14:xfrm>
                <a:off x="2438787" y="6387587"/>
                <a:ext cx="106200" cy="1926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1F4F6BA-A80E-45B0-9009-F80F9E5FA5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4467" y="6383267"/>
                  <a:ext cx="114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E8A3FBF-048E-48FA-A5D4-43331AE8E70D}"/>
                    </a:ext>
                  </a:extLst>
                </p14:cNvPr>
                <p14:cNvContentPartPr/>
                <p14:nvPr/>
              </p14:nvContentPartPr>
              <p14:xfrm>
                <a:off x="2575587" y="6405587"/>
                <a:ext cx="96120" cy="1717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E8A3FBF-048E-48FA-A5D4-43331AE8E7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71267" y="6401267"/>
                  <a:ext cx="104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EB9255-41BC-4050-8FD2-E79C026779E8}"/>
                    </a:ext>
                  </a:extLst>
                </p14:cNvPr>
                <p14:cNvContentPartPr/>
                <p14:nvPr/>
              </p14:nvContentPartPr>
              <p14:xfrm>
                <a:off x="2726427" y="6422147"/>
                <a:ext cx="116640" cy="163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EB9255-41BC-4050-8FD2-E79C026779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22107" y="6417827"/>
                  <a:ext cx="125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221D632-EF23-4585-9100-A8A2AEE8C056}"/>
                    </a:ext>
                  </a:extLst>
                </p14:cNvPr>
                <p14:cNvContentPartPr/>
                <p14:nvPr/>
              </p14:nvContentPartPr>
              <p14:xfrm>
                <a:off x="2867547" y="6423947"/>
                <a:ext cx="109440" cy="196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221D632-EF23-4585-9100-A8A2AEE8C0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63227" y="6419627"/>
                  <a:ext cx="11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01AD75D-1777-40C0-A412-2235ED984FCD}"/>
                    </a:ext>
                  </a:extLst>
                </p14:cNvPr>
                <p14:cNvContentPartPr/>
                <p14:nvPr/>
              </p14:nvContentPartPr>
              <p14:xfrm>
                <a:off x="2870067" y="6547067"/>
                <a:ext cx="100080" cy="4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01AD75D-1777-40C0-A412-2235ED984F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5747" y="6542747"/>
                  <a:ext cx="108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F25CF69-D263-458A-B622-27D72CB93915}"/>
                    </a:ext>
                  </a:extLst>
                </p14:cNvPr>
                <p14:cNvContentPartPr/>
                <p14:nvPr/>
              </p14:nvContentPartPr>
              <p14:xfrm>
                <a:off x="3027027" y="6438707"/>
                <a:ext cx="28800" cy="174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F25CF69-D263-458A-B622-27D72CB939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2707" y="6434387"/>
                  <a:ext cx="37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A607643-41C1-4BC1-B90C-EF9D3B7972EA}"/>
                    </a:ext>
                  </a:extLst>
                </p14:cNvPr>
                <p14:cNvContentPartPr/>
                <p14:nvPr/>
              </p14:nvContentPartPr>
              <p14:xfrm>
                <a:off x="3034587" y="6435467"/>
                <a:ext cx="84600" cy="175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A607643-41C1-4BC1-B90C-EF9D3B7972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0267" y="6431147"/>
                  <a:ext cx="93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619CF142-22F3-4D32-8631-E457F3B2AECD}"/>
                    </a:ext>
                  </a:extLst>
                </p14:cNvPr>
                <p14:cNvContentPartPr/>
                <p14:nvPr/>
              </p14:nvContentPartPr>
              <p14:xfrm>
                <a:off x="3155187" y="6434387"/>
                <a:ext cx="78480" cy="2055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619CF142-22F3-4D32-8631-E457F3B2AE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50867" y="6430067"/>
                  <a:ext cx="87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806CCD0-0ECC-4033-AF50-F53B854CDF4B}"/>
                    </a:ext>
                  </a:extLst>
                </p14:cNvPr>
                <p14:cNvContentPartPr/>
                <p14:nvPr/>
              </p14:nvContentPartPr>
              <p14:xfrm>
                <a:off x="3297387" y="6429347"/>
                <a:ext cx="162720" cy="1918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806CCD0-0ECC-4033-AF50-F53B854CDF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93067" y="6425027"/>
                  <a:ext cx="1713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D75E245-CF81-4AA5-B3D6-0108159C339D}"/>
              </a:ext>
            </a:extLst>
          </p:cNvPr>
          <p:cNvGrpSpPr/>
          <p:nvPr/>
        </p:nvGrpSpPr>
        <p:grpSpPr>
          <a:xfrm>
            <a:off x="3632907" y="6391907"/>
            <a:ext cx="335160" cy="273600"/>
            <a:chOff x="3632907" y="6391907"/>
            <a:chExt cx="3351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7F08590-F5FE-40D0-AEF4-5188122FD189}"/>
                    </a:ext>
                  </a:extLst>
                </p14:cNvPr>
                <p14:cNvContentPartPr/>
                <p14:nvPr/>
              </p14:nvContentPartPr>
              <p14:xfrm>
                <a:off x="3632907" y="6391907"/>
                <a:ext cx="32040" cy="2278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7F08590-F5FE-40D0-AEF4-5188122FD1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28587" y="6387587"/>
                  <a:ext cx="40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F1307198-499F-4B3B-9F00-6F766E82E755}"/>
                    </a:ext>
                  </a:extLst>
                </p14:cNvPr>
                <p14:cNvContentPartPr/>
                <p14:nvPr/>
              </p14:nvContentPartPr>
              <p14:xfrm>
                <a:off x="3652347" y="6437627"/>
                <a:ext cx="117000" cy="227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F1307198-499F-4B3B-9F00-6F766E82E7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48027" y="6433307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B30B9AE-D7E0-4465-BA65-E76CFB0E28CA}"/>
                    </a:ext>
                  </a:extLst>
                </p14:cNvPr>
                <p14:cNvContentPartPr/>
                <p14:nvPr/>
              </p14:nvContentPartPr>
              <p14:xfrm>
                <a:off x="3830187" y="6466067"/>
                <a:ext cx="7200" cy="162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B30B9AE-D7E0-4465-BA65-E76CFB0E28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5867" y="6461747"/>
                  <a:ext cx="15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9DA5D0-598A-4644-80A6-285E652BBEAD}"/>
                    </a:ext>
                  </a:extLst>
                </p14:cNvPr>
                <p14:cNvContentPartPr/>
                <p14:nvPr/>
              </p14:nvContentPartPr>
              <p14:xfrm>
                <a:off x="3830187" y="6439427"/>
                <a:ext cx="69480" cy="302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9DA5D0-598A-4644-80A6-285E652BBE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25867" y="6435107"/>
                  <a:ext cx="78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A97F42F-C365-4825-8B01-25FE25B858B2}"/>
                    </a:ext>
                  </a:extLst>
                </p14:cNvPr>
                <p14:cNvContentPartPr/>
                <p14:nvPr/>
              </p14:nvContentPartPr>
              <p14:xfrm>
                <a:off x="3828747" y="6538067"/>
                <a:ext cx="139320" cy="1033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A97F42F-C365-4825-8B01-25FE25B858B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24427" y="6533747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C6544891-F21D-4F00-9A60-2C220864CEC0}"/>
              </a:ext>
            </a:extLst>
          </p:cNvPr>
          <p:cNvGrpSpPr/>
          <p:nvPr/>
        </p:nvGrpSpPr>
        <p:grpSpPr>
          <a:xfrm>
            <a:off x="4147707" y="6394787"/>
            <a:ext cx="1109520" cy="270000"/>
            <a:chOff x="4147707" y="6394787"/>
            <a:chExt cx="11095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879E2F41-19B8-40E9-9332-8EE2BA9005F1}"/>
                    </a:ext>
                  </a:extLst>
                </p14:cNvPr>
                <p14:cNvContentPartPr/>
                <p14:nvPr/>
              </p14:nvContentPartPr>
              <p14:xfrm>
                <a:off x="4147707" y="6405947"/>
                <a:ext cx="135000" cy="2192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879E2F41-19B8-40E9-9332-8EE2BA9005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3387" y="6401627"/>
                  <a:ext cx="14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27CC888-F579-48EF-A306-CB11DB659F8E}"/>
                    </a:ext>
                  </a:extLst>
                </p14:cNvPr>
                <p14:cNvContentPartPr/>
                <p14:nvPr/>
              </p14:nvContentPartPr>
              <p14:xfrm>
                <a:off x="4306467" y="6418187"/>
                <a:ext cx="111600" cy="2077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27CC888-F579-48EF-A306-CB11DB659F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02147" y="6413867"/>
                  <a:ext cx="120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6B81930-1C0E-4B20-8A66-9A3B84D62483}"/>
                    </a:ext>
                  </a:extLst>
                </p14:cNvPr>
                <p14:cNvContentPartPr/>
                <p14:nvPr/>
              </p14:nvContentPartPr>
              <p14:xfrm>
                <a:off x="4319787" y="6552107"/>
                <a:ext cx="83880" cy="12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6B81930-1C0E-4B20-8A66-9A3B84D624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15467" y="6547787"/>
                  <a:ext cx="92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AF30686-84CE-4DD0-A38F-710B0FA5EA75}"/>
                    </a:ext>
                  </a:extLst>
                </p14:cNvPr>
                <p14:cNvContentPartPr/>
                <p14:nvPr/>
              </p14:nvContentPartPr>
              <p14:xfrm>
                <a:off x="4471347" y="6394787"/>
                <a:ext cx="116280" cy="2178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AF30686-84CE-4DD0-A38F-710B0FA5EA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67027" y="6390467"/>
                  <a:ext cx="124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9E1499-514D-46A1-B125-849FD97EA6F3}"/>
                    </a:ext>
                  </a:extLst>
                </p14:cNvPr>
                <p14:cNvContentPartPr/>
                <p14:nvPr/>
              </p14:nvContentPartPr>
              <p14:xfrm>
                <a:off x="4829907" y="6432227"/>
                <a:ext cx="91440" cy="2113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9E1499-514D-46A1-B125-849FD97EA6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25587" y="6427907"/>
                  <a:ext cx="100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B667635-09C5-4D17-AB23-660C645E86F2}"/>
                    </a:ext>
                  </a:extLst>
                </p14:cNvPr>
                <p14:cNvContentPartPr/>
                <p14:nvPr/>
              </p14:nvContentPartPr>
              <p14:xfrm>
                <a:off x="4998027" y="6469307"/>
                <a:ext cx="161640" cy="1954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B667635-09C5-4D17-AB23-660C645E86F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93707" y="6464987"/>
                  <a:ext cx="170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1EA85090-6CF1-4399-8093-336A8D4242A8}"/>
                    </a:ext>
                  </a:extLst>
                </p14:cNvPr>
                <p14:cNvContentPartPr/>
                <p14:nvPr/>
              </p14:nvContentPartPr>
              <p14:xfrm>
                <a:off x="5160027" y="6458507"/>
                <a:ext cx="97200" cy="1774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1EA85090-6CF1-4399-8093-336A8D4242A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55707" y="6454187"/>
                  <a:ext cx="105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8172E66-19C2-457A-A8BB-8E9590FCD625}"/>
                    </a:ext>
                  </a:extLst>
                </p14:cNvPr>
                <p14:cNvContentPartPr/>
                <p14:nvPr/>
              </p14:nvContentPartPr>
              <p14:xfrm>
                <a:off x="4611027" y="6419987"/>
                <a:ext cx="160560" cy="1825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8172E66-19C2-457A-A8BB-8E9590FCD6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06707" y="6415667"/>
                  <a:ext cx="169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5B058DF-3CFB-4E72-B2AC-76C07A47749E}"/>
              </a:ext>
            </a:extLst>
          </p:cNvPr>
          <p:cNvGrpSpPr/>
          <p:nvPr/>
        </p:nvGrpSpPr>
        <p:grpSpPr>
          <a:xfrm>
            <a:off x="5491947" y="5518547"/>
            <a:ext cx="3442320" cy="1294560"/>
            <a:chOff x="5491947" y="5518547"/>
            <a:chExt cx="3442320" cy="12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C9112069-C050-4B72-9791-A6DEEA3E032B}"/>
                    </a:ext>
                  </a:extLst>
                </p14:cNvPr>
                <p14:cNvContentPartPr/>
                <p14:nvPr/>
              </p14:nvContentPartPr>
              <p14:xfrm>
                <a:off x="7171707" y="5738867"/>
                <a:ext cx="24480" cy="475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C9112069-C050-4B72-9791-A6DEEA3E03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67387" y="5734547"/>
                  <a:ext cx="331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912DC37-277E-426D-83F5-5A1F55E50F44}"/>
                    </a:ext>
                  </a:extLst>
                </p14:cNvPr>
                <p14:cNvContentPartPr/>
                <p14:nvPr/>
              </p14:nvContentPartPr>
              <p14:xfrm>
                <a:off x="7174947" y="5742107"/>
                <a:ext cx="897480" cy="4546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912DC37-277E-426D-83F5-5A1F55E50F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0627" y="5737787"/>
                  <a:ext cx="906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71FC71D-0FAF-4EE6-8F68-F0DB782CD0DA}"/>
                    </a:ext>
                  </a:extLst>
                </p14:cNvPr>
                <p14:cNvContentPartPr/>
                <p14:nvPr/>
              </p14:nvContentPartPr>
              <p14:xfrm>
                <a:off x="7388067" y="6304787"/>
                <a:ext cx="86760" cy="1663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71FC71D-0FAF-4EE6-8F68-F0DB782CD0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83747" y="6300467"/>
                  <a:ext cx="95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EFE953E-41A2-40AD-B6A4-AC9352CC68BD}"/>
                    </a:ext>
                  </a:extLst>
                </p14:cNvPr>
                <p14:cNvContentPartPr/>
                <p14:nvPr/>
              </p14:nvContentPartPr>
              <p14:xfrm>
                <a:off x="7497507" y="6344387"/>
                <a:ext cx="69480" cy="1180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EFE953E-41A2-40AD-B6A4-AC9352CC68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93187" y="6340067"/>
                  <a:ext cx="78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912E3A4-E835-41F0-B5D7-ABF81366DACE}"/>
                    </a:ext>
                  </a:extLst>
                </p14:cNvPr>
                <p14:cNvContentPartPr/>
                <p14:nvPr/>
              </p14:nvContentPartPr>
              <p14:xfrm>
                <a:off x="7810707" y="6355547"/>
                <a:ext cx="149400" cy="137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912E3A4-E835-41F0-B5D7-ABF81366DA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06387" y="6351227"/>
                  <a:ext cx="158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556A427-69A3-423E-AC02-AF7FACEA5A43}"/>
                    </a:ext>
                  </a:extLst>
                </p14:cNvPr>
                <p14:cNvContentPartPr/>
                <p14:nvPr/>
              </p14:nvContentPartPr>
              <p14:xfrm>
                <a:off x="7955787" y="6355907"/>
                <a:ext cx="123120" cy="117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556A427-69A3-423E-AC02-AF7FACEA5A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51467" y="6351587"/>
                  <a:ext cx="131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95B8F4D-5C75-4E23-B444-4E3F857AC3F6}"/>
                    </a:ext>
                  </a:extLst>
                </p14:cNvPr>
                <p14:cNvContentPartPr/>
                <p14:nvPr/>
              </p14:nvContentPartPr>
              <p14:xfrm>
                <a:off x="8050107" y="5742107"/>
                <a:ext cx="38160" cy="4939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95B8F4D-5C75-4E23-B444-4E3F857AC3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45787" y="5737787"/>
                  <a:ext cx="468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963ABEE8-8254-4D17-B40E-E8BC0B21EC95}"/>
                    </a:ext>
                  </a:extLst>
                </p14:cNvPr>
                <p14:cNvContentPartPr/>
                <p14:nvPr/>
              </p14:nvContentPartPr>
              <p14:xfrm>
                <a:off x="8079627" y="5718347"/>
                <a:ext cx="368280" cy="3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963ABEE8-8254-4D17-B40E-E8BC0B21EC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75307" y="5714027"/>
                  <a:ext cx="37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FFAD4B8-6AA5-4ACC-8BFC-A2172431226B}"/>
                    </a:ext>
                  </a:extLst>
                </p14:cNvPr>
                <p14:cNvContentPartPr/>
                <p14:nvPr/>
              </p14:nvContentPartPr>
              <p14:xfrm>
                <a:off x="8460507" y="5730587"/>
                <a:ext cx="76320" cy="5216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FFAD4B8-6AA5-4ACC-8BFC-A217243122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56187" y="5726267"/>
                  <a:ext cx="849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9EE370A-B9BA-411A-B59B-994A7A21E690}"/>
                    </a:ext>
                  </a:extLst>
                </p14:cNvPr>
                <p14:cNvContentPartPr/>
                <p14:nvPr/>
              </p14:nvContentPartPr>
              <p14:xfrm>
                <a:off x="8510547" y="6212627"/>
                <a:ext cx="423720" cy="31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9EE370A-B9BA-411A-B59B-994A7A21E6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06227" y="6208307"/>
                  <a:ext cx="432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C3ECDCD-3F2C-4F04-9251-2FAAA3B80B09}"/>
                    </a:ext>
                  </a:extLst>
                </p14:cNvPr>
                <p14:cNvContentPartPr/>
                <p14:nvPr/>
              </p14:nvContentPartPr>
              <p14:xfrm>
                <a:off x="8871987" y="5675147"/>
                <a:ext cx="12960" cy="597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C3ECDCD-3F2C-4F04-9251-2FAAA3B80B0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7667" y="5670827"/>
                  <a:ext cx="216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BA6C69-AD41-4D05-B746-1CC407F361CA}"/>
                    </a:ext>
                  </a:extLst>
                </p14:cNvPr>
                <p14:cNvContentPartPr/>
                <p14:nvPr/>
              </p14:nvContentPartPr>
              <p14:xfrm>
                <a:off x="7770387" y="6335387"/>
                <a:ext cx="147600" cy="184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BA6C69-AD41-4D05-B746-1CC407F361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66067" y="6331067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9AB57D3-F318-4B63-9D52-5B857A5C953B}"/>
                    </a:ext>
                  </a:extLst>
                </p14:cNvPr>
                <p14:cNvContentPartPr/>
                <p14:nvPr/>
              </p14:nvContentPartPr>
              <p14:xfrm>
                <a:off x="7295547" y="5546987"/>
                <a:ext cx="91440" cy="936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9AB57D3-F318-4B63-9D52-5B857A5C95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91227" y="5542667"/>
                  <a:ext cx="100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ED8EE2F-C6E4-47F8-B0D8-92C49DAF912F}"/>
                    </a:ext>
                  </a:extLst>
                </p14:cNvPr>
                <p14:cNvContentPartPr/>
                <p14:nvPr/>
              </p14:nvContentPartPr>
              <p14:xfrm>
                <a:off x="7449627" y="5518547"/>
                <a:ext cx="79920" cy="1371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ED8EE2F-C6E4-47F8-B0D8-92C49DAF912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45307" y="5514227"/>
                  <a:ext cx="88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5F1A11F-435B-48CF-BF7E-BCF2B466F6CE}"/>
                    </a:ext>
                  </a:extLst>
                </p14:cNvPr>
                <p14:cNvContentPartPr/>
                <p14:nvPr/>
              </p14:nvContentPartPr>
              <p14:xfrm>
                <a:off x="7684347" y="5578667"/>
                <a:ext cx="57240" cy="111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5F1A11F-435B-48CF-BF7E-BCF2B466F6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80027" y="5574347"/>
                  <a:ext cx="65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5CCC6FC-5547-492A-B737-73BB3E2FFFCF}"/>
                    </a:ext>
                  </a:extLst>
                </p14:cNvPr>
                <p14:cNvContentPartPr/>
                <p14:nvPr/>
              </p14:nvContentPartPr>
              <p14:xfrm>
                <a:off x="7816107" y="5595947"/>
                <a:ext cx="10080" cy="932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5CCC6FC-5547-492A-B737-73BB3E2FFF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11787" y="5591627"/>
                  <a:ext cx="18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B265E81-0C81-47A6-9465-A52DDE7E259B}"/>
                    </a:ext>
                  </a:extLst>
                </p14:cNvPr>
                <p14:cNvContentPartPr/>
                <p14:nvPr/>
              </p14:nvContentPartPr>
              <p14:xfrm>
                <a:off x="7812147" y="5583347"/>
                <a:ext cx="64080" cy="77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B265E81-0C81-47A6-9465-A52DDE7E25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07827" y="5579027"/>
                  <a:ext cx="72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3493AD8-CC22-43A9-BCB3-FDFDB48898D5}"/>
                    </a:ext>
                  </a:extLst>
                </p14:cNvPr>
                <p14:cNvContentPartPr/>
                <p14:nvPr/>
              </p14:nvContentPartPr>
              <p14:xfrm>
                <a:off x="7937427" y="5613227"/>
                <a:ext cx="4320" cy="1231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3493AD8-CC22-43A9-BCB3-FDFDB48898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33107" y="5608907"/>
                  <a:ext cx="1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6D1A722-9263-4712-9C1A-D628E464C227}"/>
                    </a:ext>
                  </a:extLst>
                </p14:cNvPr>
                <p14:cNvContentPartPr/>
                <p14:nvPr/>
              </p14:nvContentPartPr>
              <p14:xfrm>
                <a:off x="7920507" y="5570387"/>
                <a:ext cx="70200" cy="3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6D1A722-9263-4712-9C1A-D628E464C2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16187" y="5566067"/>
                  <a:ext cx="78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28F0B3B-3FE4-4DFE-A7F1-774D9CA1C3EA}"/>
                    </a:ext>
                  </a:extLst>
                </p14:cNvPr>
                <p14:cNvContentPartPr/>
                <p14:nvPr/>
              </p14:nvContentPartPr>
              <p14:xfrm>
                <a:off x="7904667" y="5669387"/>
                <a:ext cx="80640" cy="11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28F0B3B-3FE4-4DFE-A7F1-774D9CA1C3E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00347" y="5665067"/>
                  <a:ext cx="89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C57B88A-19FF-43A9-8FCE-A8569A801420}"/>
                    </a:ext>
                  </a:extLst>
                </p14:cNvPr>
                <p14:cNvContentPartPr/>
                <p14:nvPr/>
              </p14:nvContentPartPr>
              <p14:xfrm>
                <a:off x="7098627" y="5775227"/>
                <a:ext cx="98280" cy="22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C57B88A-19FF-43A9-8FCE-A8569A80142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94307" y="5770907"/>
                  <a:ext cx="106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C096C98-F8B6-4456-AA69-8C21651E6A93}"/>
                    </a:ext>
                  </a:extLst>
                </p14:cNvPr>
                <p14:cNvContentPartPr/>
                <p14:nvPr/>
              </p14:nvContentPartPr>
              <p14:xfrm>
                <a:off x="6696507" y="5743547"/>
                <a:ext cx="91800" cy="136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C096C98-F8B6-4456-AA69-8C21651E6A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92187" y="5739227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6E6D45-1558-4D85-B6B9-82AB2DF5F5FD}"/>
                    </a:ext>
                  </a:extLst>
                </p14:cNvPr>
                <p14:cNvContentPartPr/>
                <p14:nvPr/>
              </p14:nvContentPartPr>
              <p14:xfrm>
                <a:off x="6704067" y="5734187"/>
                <a:ext cx="95040" cy="33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6E6D45-1558-4D85-B6B9-82AB2DF5F5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99747" y="5729867"/>
                  <a:ext cx="103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8EBE319-18AC-459C-90A4-B957E620CE41}"/>
                    </a:ext>
                  </a:extLst>
                </p14:cNvPr>
                <p14:cNvContentPartPr/>
                <p14:nvPr/>
              </p14:nvContentPartPr>
              <p14:xfrm>
                <a:off x="6864627" y="5738147"/>
                <a:ext cx="97200" cy="1375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8EBE319-18AC-459C-90A4-B957E620CE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60307" y="5733827"/>
                  <a:ext cx="10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24D5B80-2D84-4A03-9BE5-BA4CBFB145CA}"/>
                    </a:ext>
                  </a:extLst>
                </p14:cNvPr>
                <p14:cNvContentPartPr/>
                <p14:nvPr/>
              </p14:nvContentPartPr>
              <p14:xfrm>
                <a:off x="7110147" y="6185987"/>
                <a:ext cx="86760" cy="43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24D5B80-2D84-4A03-9BE5-BA4CBFB145C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05827" y="6181667"/>
                  <a:ext cx="95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396E5C2-1791-411A-B376-B592E2CDEC55}"/>
                    </a:ext>
                  </a:extLst>
                </p14:cNvPr>
                <p14:cNvContentPartPr/>
                <p14:nvPr/>
              </p14:nvContentPartPr>
              <p14:xfrm>
                <a:off x="6873627" y="6193907"/>
                <a:ext cx="97560" cy="1166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396E5C2-1791-411A-B376-B592E2CDEC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69307" y="6189587"/>
                  <a:ext cx="106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4934AD2-20F0-41DF-A3CB-ED9FDE5542C8}"/>
                    </a:ext>
                  </a:extLst>
                </p14:cNvPr>
                <p14:cNvContentPartPr/>
                <p14:nvPr/>
              </p14:nvContentPartPr>
              <p14:xfrm>
                <a:off x="5520387" y="6161147"/>
                <a:ext cx="553680" cy="3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4934AD2-20F0-41DF-A3CB-ED9FDE5542C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16067" y="6156827"/>
                  <a:ext cx="562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CF8DF63-3BAE-43D9-BE39-59AFCC7C5372}"/>
                    </a:ext>
                  </a:extLst>
                </p14:cNvPr>
                <p14:cNvContentPartPr/>
                <p14:nvPr/>
              </p14:nvContentPartPr>
              <p14:xfrm>
                <a:off x="6217347" y="6328547"/>
                <a:ext cx="726480" cy="2570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CF8DF63-3BAE-43D9-BE39-59AFCC7C537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13027" y="6324227"/>
                  <a:ext cx="735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8587D7F-B8EE-40D0-9C83-0CBBF76C76A7}"/>
                    </a:ext>
                  </a:extLst>
                </p14:cNvPr>
                <p14:cNvContentPartPr/>
                <p14:nvPr/>
              </p14:nvContentPartPr>
              <p14:xfrm>
                <a:off x="6929427" y="6452027"/>
                <a:ext cx="87480" cy="129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8587D7F-B8EE-40D0-9C83-0CBBF76C76A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25107" y="6447707"/>
                  <a:ext cx="96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8A9C3FF-5590-4973-90A9-14F169E1DD09}"/>
                    </a:ext>
                  </a:extLst>
                </p14:cNvPr>
                <p14:cNvContentPartPr/>
                <p14:nvPr/>
              </p14:nvContentPartPr>
              <p14:xfrm>
                <a:off x="5491947" y="6482267"/>
                <a:ext cx="111600" cy="1724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8A9C3FF-5590-4973-90A9-14F169E1DD0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87627" y="6477947"/>
                  <a:ext cx="120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1D87C0E-34E7-4B1B-B228-832B41C2DA1D}"/>
                    </a:ext>
                  </a:extLst>
                </p14:cNvPr>
                <p14:cNvContentPartPr/>
                <p14:nvPr/>
              </p14:nvContentPartPr>
              <p14:xfrm>
                <a:off x="5632347" y="6502067"/>
                <a:ext cx="21960" cy="1224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1D87C0E-34E7-4B1B-B228-832B41C2DA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28027" y="6497747"/>
                  <a:ext cx="3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013C937-BE64-4927-81E5-F4F2BC19D986}"/>
                    </a:ext>
                  </a:extLst>
                </p14:cNvPr>
                <p14:cNvContentPartPr/>
                <p14:nvPr/>
              </p14:nvContentPartPr>
              <p14:xfrm>
                <a:off x="5643867" y="6453107"/>
                <a:ext cx="56160" cy="828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013C937-BE64-4927-81E5-F4F2BC19D9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39547" y="6448787"/>
                  <a:ext cx="64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838A344-2191-4177-B459-FC8B4E3B5F03}"/>
                    </a:ext>
                  </a:extLst>
                </p14:cNvPr>
                <p14:cNvContentPartPr/>
                <p14:nvPr/>
              </p14:nvContentPartPr>
              <p14:xfrm>
                <a:off x="5655747" y="6516827"/>
                <a:ext cx="133200" cy="1065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838A344-2191-4177-B459-FC8B4E3B5F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51427" y="6512507"/>
                  <a:ext cx="14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65679B2-7B2E-4981-8604-8282967E0E34}"/>
                    </a:ext>
                  </a:extLst>
                </p14:cNvPr>
                <p14:cNvContentPartPr/>
                <p14:nvPr/>
              </p14:nvContentPartPr>
              <p14:xfrm>
                <a:off x="5953107" y="6611147"/>
                <a:ext cx="33480" cy="1731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65679B2-7B2E-4981-8604-8282967E0E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48787" y="6606827"/>
                  <a:ext cx="42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00229BF-51DF-482F-B088-94C9E39DBB1F}"/>
                    </a:ext>
                  </a:extLst>
                </p14:cNvPr>
                <p14:cNvContentPartPr/>
                <p14:nvPr/>
              </p14:nvContentPartPr>
              <p14:xfrm>
                <a:off x="5958507" y="6597827"/>
                <a:ext cx="89280" cy="1029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00229BF-51DF-482F-B088-94C9E39DBB1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54187" y="6593507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8477D36-C2A9-4D75-8661-2BAB3FC19F0F}"/>
                    </a:ext>
                  </a:extLst>
                </p14:cNvPr>
                <p14:cNvContentPartPr/>
                <p14:nvPr/>
              </p14:nvContentPartPr>
              <p14:xfrm>
                <a:off x="6097107" y="6607547"/>
                <a:ext cx="99000" cy="1789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8477D36-C2A9-4D75-8661-2BAB3FC19F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92787" y="6603227"/>
                  <a:ext cx="107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FF9914D-5A41-4133-83E1-9E3AA777478A}"/>
                    </a:ext>
                  </a:extLst>
                </p14:cNvPr>
                <p14:cNvContentPartPr/>
                <p14:nvPr/>
              </p14:nvContentPartPr>
              <p14:xfrm>
                <a:off x="6228867" y="6612947"/>
                <a:ext cx="104400" cy="181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FF9914D-5A41-4133-83E1-9E3AA77747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24547" y="6608627"/>
                  <a:ext cx="113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24E1618-C52F-4F75-B9C8-8863F44FDFD7}"/>
                    </a:ext>
                  </a:extLst>
                </p14:cNvPr>
                <p14:cNvContentPartPr/>
                <p14:nvPr/>
              </p14:nvContentPartPr>
              <p14:xfrm>
                <a:off x="6328227" y="6629147"/>
                <a:ext cx="106920" cy="1839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24E1618-C52F-4F75-B9C8-8863F44FDFD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23907" y="6624827"/>
                  <a:ext cx="115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4719FE71-CBDD-48F2-A849-2AE8AEE8292E}"/>
                    </a:ext>
                  </a:extLst>
                </p14:cNvPr>
                <p14:cNvContentPartPr/>
                <p14:nvPr/>
              </p14:nvContentPartPr>
              <p14:xfrm>
                <a:off x="6449547" y="6630227"/>
                <a:ext cx="188640" cy="16128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4719FE71-CBDD-48F2-A849-2AE8AEE829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45227" y="6625907"/>
                  <a:ext cx="197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31227EC-77F5-41FB-A106-4FBFA8C43C5D}"/>
                    </a:ext>
                  </a:extLst>
                </p14:cNvPr>
                <p14:cNvContentPartPr/>
                <p14:nvPr/>
              </p14:nvContentPartPr>
              <p14:xfrm>
                <a:off x="8056947" y="6171587"/>
                <a:ext cx="16200" cy="554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31227EC-77F5-41FB-A106-4FBFA8C43C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52627" y="6167267"/>
                  <a:ext cx="24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462087E-9F6C-486D-ACA6-67E8F5770442}"/>
                    </a:ext>
                  </a:extLst>
                </p14:cNvPr>
                <p14:cNvContentPartPr/>
                <p14:nvPr/>
              </p14:nvContentPartPr>
              <p14:xfrm>
                <a:off x="7174947" y="6173747"/>
                <a:ext cx="10800" cy="73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462087E-9F6C-486D-ACA6-67E8F577044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0627" y="6169427"/>
                  <a:ext cx="194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53936C19-CD87-48B3-AEAA-03E3373C1D92}"/>
              </a:ext>
            </a:extLst>
          </p:cNvPr>
          <p:cNvGrpSpPr/>
          <p:nvPr/>
        </p:nvGrpSpPr>
        <p:grpSpPr>
          <a:xfrm>
            <a:off x="9764067" y="3551507"/>
            <a:ext cx="419760" cy="185760"/>
            <a:chOff x="9764067" y="3551507"/>
            <a:chExt cx="4197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C5F862F-CA8C-4FFE-A3AE-53444BD78896}"/>
                    </a:ext>
                  </a:extLst>
                </p14:cNvPr>
                <p14:cNvContentPartPr/>
                <p14:nvPr/>
              </p14:nvContentPartPr>
              <p14:xfrm>
                <a:off x="9764067" y="3551507"/>
                <a:ext cx="64080" cy="14148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C5F862F-CA8C-4FFE-A3AE-53444BD7889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59747" y="3547187"/>
                  <a:ext cx="7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43E846D2-187B-42E2-B322-98DF99D8CD87}"/>
                    </a:ext>
                  </a:extLst>
                </p14:cNvPr>
                <p14:cNvContentPartPr/>
                <p14:nvPr/>
              </p14:nvContentPartPr>
              <p14:xfrm>
                <a:off x="9867747" y="3591107"/>
                <a:ext cx="86040" cy="8856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43E846D2-187B-42E2-B322-98DF99D8CD8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63427" y="358678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627374F-6819-4DF5-94C8-36BBE5980105}"/>
                    </a:ext>
                  </a:extLst>
                </p14:cNvPr>
                <p14:cNvContentPartPr/>
                <p14:nvPr/>
              </p14:nvContentPartPr>
              <p14:xfrm>
                <a:off x="10016067" y="3573107"/>
                <a:ext cx="3600" cy="11844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627374F-6819-4DF5-94C8-36BBE598010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11747" y="3568787"/>
                  <a:ext cx="1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5D7E3FA5-2B55-47CB-A671-5AA36B143D11}"/>
                    </a:ext>
                  </a:extLst>
                </p14:cNvPr>
                <p14:cNvContentPartPr/>
                <p14:nvPr/>
              </p14:nvContentPartPr>
              <p14:xfrm>
                <a:off x="10074027" y="3568427"/>
                <a:ext cx="3960" cy="13716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5D7E3FA5-2B55-47CB-A671-5AA36B143D1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69707" y="3564107"/>
                  <a:ext cx="12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CFAC1819-DE13-4F9D-8323-C5CCD244D635}"/>
                    </a:ext>
                  </a:extLst>
                </p14:cNvPr>
                <p14:cNvContentPartPr/>
                <p14:nvPr/>
              </p14:nvContentPartPr>
              <p14:xfrm>
                <a:off x="10028307" y="3626387"/>
                <a:ext cx="53640" cy="82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CFAC1819-DE13-4F9D-8323-C5CCD244D6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23987" y="3622067"/>
                  <a:ext cx="6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DB70F2E-B5E1-48AB-BF1C-982B2F076D41}"/>
                    </a:ext>
                  </a:extLst>
                </p14:cNvPr>
                <p14:cNvContentPartPr/>
                <p14:nvPr/>
              </p14:nvContentPartPr>
              <p14:xfrm>
                <a:off x="10100667" y="3622067"/>
                <a:ext cx="70560" cy="1152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DB70F2E-B5E1-48AB-BF1C-982B2F076D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096347" y="3617747"/>
                  <a:ext cx="79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38031B4-B669-46AE-B81E-B4FC63CD7C54}"/>
                    </a:ext>
                  </a:extLst>
                </p14:cNvPr>
                <p14:cNvContentPartPr/>
                <p14:nvPr/>
              </p14:nvContentPartPr>
              <p14:xfrm>
                <a:off x="10119747" y="3687947"/>
                <a:ext cx="64080" cy="3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38031B4-B669-46AE-B81E-B4FC63CD7C5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15427" y="3683627"/>
                  <a:ext cx="727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0" name="Tinta 179">
                <a:extLst>
                  <a:ext uri="{FF2B5EF4-FFF2-40B4-BE49-F238E27FC236}">
                    <a16:creationId xmlns:a16="http://schemas.microsoft.com/office/drawing/2014/main" id="{542B5B14-2378-4FE2-9A30-56C356A0E028}"/>
                  </a:ext>
                </a:extLst>
              </p14:cNvPr>
              <p14:cNvContentPartPr/>
              <p14:nvPr/>
            </p14:nvContentPartPr>
            <p14:xfrm>
              <a:off x="9984747" y="4512707"/>
              <a:ext cx="1800" cy="360"/>
            </p14:xfrm>
          </p:contentPart>
        </mc:Choice>
        <mc:Fallback xmlns="">
          <p:pic>
            <p:nvPicPr>
              <p:cNvPr id="180" name="Tinta 179">
                <a:extLst>
                  <a:ext uri="{FF2B5EF4-FFF2-40B4-BE49-F238E27FC236}">
                    <a16:creationId xmlns:a16="http://schemas.microsoft.com/office/drawing/2014/main" id="{542B5B14-2378-4FE2-9A30-56C356A0E02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80427" y="4508387"/>
                <a:ext cx="104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123A69ED-FEE4-4DD7-ABB4-E8B4ECBBCCDB}"/>
              </a:ext>
            </a:extLst>
          </p:cNvPr>
          <p:cNvGrpSpPr/>
          <p:nvPr/>
        </p:nvGrpSpPr>
        <p:grpSpPr>
          <a:xfrm>
            <a:off x="8764347" y="3819347"/>
            <a:ext cx="1512000" cy="1253520"/>
            <a:chOff x="8764347" y="3819347"/>
            <a:chExt cx="151200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2750D944-79B1-4EFD-9B79-40CB92EA25FA}"/>
                    </a:ext>
                  </a:extLst>
                </p14:cNvPr>
                <p14:cNvContentPartPr/>
                <p14:nvPr/>
              </p14:nvContentPartPr>
              <p14:xfrm>
                <a:off x="9229827" y="3917267"/>
                <a:ext cx="111600" cy="118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2750D944-79B1-4EFD-9B79-40CB92EA25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25507" y="3912947"/>
                  <a:ext cx="12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CA2C2E1-E654-474D-829F-AFE60E9437EA}"/>
                    </a:ext>
                  </a:extLst>
                </p14:cNvPr>
                <p14:cNvContentPartPr/>
                <p14:nvPr/>
              </p14:nvContentPartPr>
              <p14:xfrm>
                <a:off x="9348627" y="3819347"/>
                <a:ext cx="7200" cy="1915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CA2C2E1-E654-474D-829F-AFE60E9437E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44307" y="3815027"/>
                  <a:ext cx="15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D2722CC9-2025-4574-A485-D3B450C8DA1F}"/>
                    </a:ext>
                  </a:extLst>
                </p14:cNvPr>
                <p14:cNvContentPartPr/>
                <p14:nvPr/>
              </p14:nvContentPartPr>
              <p14:xfrm>
                <a:off x="9338907" y="3837347"/>
                <a:ext cx="160920" cy="1724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D2722CC9-2025-4574-A485-D3B450C8DA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34587" y="3833027"/>
                  <a:ext cx="169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2FBDF15C-0347-4530-90B8-2C050B5191B6}"/>
                    </a:ext>
                  </a:extLst>
                </p14:cNvPr>
                <p14:cNvContentPartPr/>
                <p14:nvPr/>
              </p14:nvContentPartPr>
              <p14:xfrm>
                <a:off x="9485787" y="3860027"/>
                <a:ext cx="78480" cy="950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2FBDF15C-0347-4530-90B8-2C050B5191B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81467" y="3855707"/>
                  <a:ext cx="87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8BBA2A53-2CE7-4461-91EA-3E476F14285A}"/>
                    </a:ext>
                  </a:extLst>
                </p14:cNvPr>
                <p14:cNvContentPartPr/>
                <p14:nvPr/>
              </p14:nvContentPartPr>
              <p14:xfrm>
                <a:off x="9510987" y="3867227"/>
                <a:ext cx="194040" cy="4176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8BBA2A53-2CE7-4461-91EA-3E476F14285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06667" y="3862907"/>
                  <a:ext cx="20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8FE2D44B-319F-4457-83B9-12956C72015E}"/>
                    </a:ext>
                  </a:extLst>
                </p14:cNvPr>
                <p14:cNvContentPartPr/>
                <p14:nvPr/>
              </p14:nvContentPartPr>
              <p14:xfrm>
                <a:off x="8793867" y="3893867"/>
                <a:ext cx="533520" cy="2844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8FE2D44B-319F-4457-83B9-12956C72015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89547" y="3889547"/>
                  <a:ext cx="54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3537AF5-6A71-4914-B040-137F20CD49D0}"/>
                    </a:ext>
                  </a:extLst>
                </p14:cNvPr>
                <p14:cNvContentPartPr/>
                <p14:nvPr/>
              </p14:nvContentPartPr>
              <p14:xfrm>
                <a:off x="8764347" y="3855707"/>
                <a:ext cx="924840" cy="2498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3537AF5-6A71-4914-B040-137F20CD49D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60027" y="3851387"/>
                  <a:ext cx="933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08537EB-3DCA-4005-AA1E-4AACF705C148}"/>
                    </a:ext>
                  </a:extLst>
                </p14:cNvPr>
                <p14:cNvContentPartPr/>
                <p14:nvPr/>
              </p14:nvContentPartPr>
              <p14:xfrm>
                <a:off x="9697827" y="3859307"/>
                <a:ext cx="196200" cy="136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08537EB-3DCA-4005-AA1E-4AACF705C1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93507" y="3854987"/>
                  <a:ext cx="204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59382617-716E-42D8-AA76-5B50D55680A7}"/>
                    </a:ext>
                  </a:extLst>
                </p14:cNvPr>
                <p14:cNvContentPartPr/>
                <p14:nvPr/>
              </p14:nvContentPartPr>
              <p14:xfrm>
                <a:off x="9371667" y="3860027"/>
                <a:ext cx="515880" cy="8006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59382617-716E-42D8-AA76-5B50D55680A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67347" y="3855707"/>
                  <a:ext cx="5245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84DD58D0-077D-492B-92DE-C0C4ACC3EEEE}"/>
                    </a:ext>
                  </a:extLst>
                </p14:cNvPr>
                <p14:cNvContentPartPr/>
                <p14:nvPr/>
              </p14:nvContentPartPr>
              <p14:xfrm>
                <a:off x="9610707" y="4478147"/>
                <a:ext cx="28080" cy="2926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84DD58D0-077D-492B-92DE-C0C4ACC3EEE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06387" y="4473827"/>
                  <a:ext cx="36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326EF315-C7C6-4EC6-ACBE-72B922AE4492}"/>
                    </a:ext>
                  </a:extLst>
                </p14:cNvPr>
                <p14:cNvContentPartPr/>
                <p14:nvPr/>
              </p14:nvContentPartPr>
              <p14:xfrm>
                <a:off x="9624387" y="4449347"/>
                <a:ext cx="384840" cy="3114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326EF315-C7C6-4EC6-ACBE-72B922AE44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20067" y="4445027"/>
                  <a:ext cx="393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E0EA831-23A8-4835-9F79-28839CC8176D}"/>
                    </a:ext>
                  </a:extLst>
                </p14:cNvPr>
                <p14:cNvContentPartPr/>
                <p14:nvPr/>
              </p14:nvContentPartPr>
              <p14:xfrm>
                <a:off x="9712947" y="4607387"/>
                <a:ext cx="75960" cy="237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E0EA831-23A8-4835-9F79-28839CC817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08627" y="4603067"/>
                  <a:ext cx="84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6F2232C-BC91-4066-993D-FCE849E742D3}"/>
                    </a:ext>
                  </a:extLst>
                </p14:cNvPr>
                <p14:cNvContentPartPr/>
                <p14:nvPr/>
              </p14:nvContentPartPr>
              <p14:xfrm>
                <a:off x="9751107" y="4537547"/>
                <a:ext cx="7200" cy="309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6F2232C-BC91-4066-993D-FCE849E742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46787" y="4533227"/>
                  <a:ext cx="15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481B465-087C-424A-82A1-A11B7DD43506}"/>
                    </a:ext>
                  </a:extLst>
                </p14:cNvPr>
                <p14:cNvContentPartPr/>
                <p14:nvPr/>
              </p14:nvContentPartPr>
              <p14:xfrm>
                <a:off x="9759387" y="4664987"/>
                <a:ext cx="1080" cy="1116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481B465-087C-424A-82A1-A11B7DD4350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55067" y="4660667"/>
                  <a:ext cx="9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4DF14181-4E6C-4F08-AA82-EF32C19C19DB}"/>
                    </a:ext>
                  </a:extLst>
                </p14:cNvPr>
                <p14:cNvContentPartPr/>
                <p14:nvPr/>
              </p14:nvContentPartPr>
              <p14:xfrm>
                <a:off x="9827067" y="4506947"/>
                <a:ext cx="75240" cy="21564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4DF14181-4E6C-4F08-AA82-EF32C19C19D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22747" y="4502627"/>
                  <a:ext cx="83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873BDF1E-75F6-4943-AF9E-FF348735973F}"/>
                    </a:ext>
                  </a:extLst>
                </p14:cNvPr>
                <p14:cNvContentPartPr/>
                <p14:nvPr/>
              </p14:nvContentPartPr>
              <p14:xfrm>
                <a:off x="9975747" y="4604147"/>
                <a:ext cx="204480" cy="792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873BDF1E-75F6-4943-AF9E-FF34873597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71427" y="4599827"/>
                  <a:ext cx="2131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6E22DB1-151C-48EB-B886-475DC2CFC411}"/>
                    </a:ext>
                  </a:extLst>
                </p14:cNvPr>
                <p14:cNvContentPartPr/>
                <p14:nvPr/>
              </p14:nvContentPartPr>
              <p14:xfrm>
                <a:off x="9756507" y="4853987"/>
                <a:ext cx="129240" cy="1209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6E22DB1-151C-48EB-B886-475DC2CFC41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52187" y="4849667"/>
                  <a:ext cx="137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9A53818-BF09-4A96-A1C4-72ADA619221B}"/>
                    </a:ext>
                  </a:extLst>
                </p14:cNvPr>
                <p14:cNvContentPartPr/>
                <p14:nvPr/>
              </p14:nvContentPartPr>
              <p14:xfrm>
                <a:off x="9905547" y="4838867"/>
                <a:ext cx="102600" cy="1364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9A53818-BF09-4A96-A1C4-72ADA619221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01227" y="4834547"/>
                  <a:ext cx="111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2783449-2D3E-43DB-931F-65F79509A9DF}"/>
                    </a:ext>
                  </a:extLst>
                </p14:cNvPr>
                <p14:cNvContentPartPr/>
                <p14:nvPr/>
              </p14:nvContentPartPr>
              <p14:xfrm>
                <a:off x="10067187" y="4831667"/>
                <a:ext cx="8640" cy="1458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2783449-2D3E-43DB-931F-65F79509A9D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62867" y="4827347"/>
                  <a:ext cx="17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DA7E590-5104-4367-9907-72080880ACDD}"/>
                    </a:ext>
                  </a:extLst>
                </p14:cNvPr>
                <p14:cNvContentPartPr/>
                <p14:nvPr/>
              </p14:nvContentPartPr>
              <p14:xfrm>
                <a:off x="10121187" y="4838867"/>
                <a:ext cx="7200" cy="1605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DA7E590-5104-4367-9907-72080880AC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16867" y="4834547"/>
                  <a:ext cx="1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6C4999BB-48D3-424E-973B-BB2B10AE3141}"/>
                    </a:ext>
                  </a:extLst>
                </p14:cNvPr>
                <p14:cNvContentPartPr/>
                <p14:nvPr/>
              </p14:nvContentPartPr>
              <p14:xfrm>
                <a:off x="10066467" y="4890347"/>
                <a:ext cx="85320" cy="828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6C4999BB-48D3-424E-973B-BB2B10AE31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62147" y="4886027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0E62DA5-47AD-4758-ADD5-DCEC1EB60AD1}"/>
                    </a:ext>
                  </a:extLst>
                </p14:cNvPr>
                <p14:cNvContentPartPr/>
                <p14:nvPr/>
              </p14:nvContentPartPr>
              <p14:xfrm>
                <a:off x="10163307" y="4871267"/>
                <a:ext cx="55440" cy="12060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0E62DA5-47AD-4758-ADD5-DCEC1EB60AD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58987" y="4866947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686064D0-CC5C-4172-8363-2E7FB10CED6B}"/>
                    </a:ext>
                  </a:extLst>
                </p14:cNvPr>
                <p14:cNvContentPartPr/>
                <p14:nvPr/>
              </p14:nvContentPartPr>
              <p14:xfrm>
                <a:off x="10190307" y="4933187"/>
                <a:ext cx="86040" cy="43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686064D0-CC5C-4172-8363-2E7FB10CED6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85987" y="4928867"/>
                  <a:ext cx="94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46359468-D4F5-43DF-8A46-04574A65F79C}"/>
                    </a:ext>
                  </a:extLst>
                </p14:cNvPr>
                <p14:cNvContentPartPr/>
                <p14:nvPr/>
              </p14:nvContentPartPr>
              <p14:xfrm>
                <a:off x="9792507" y="5049107"/>
                <a:ext cx="316440" cy="2376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46359468-D4F5-43DF-8A46-04574A65F79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88187" y="5044787"/>
                  <a:ext cx="3250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951C9645-08F7-473D-9B78-A45035C3C650}"/>
              </a:ext>
            </a:extLst>
          </p:cNvPr>
          <p:cNvGrpSpPr/>
          <p:nvPr/>
        </p:nvGrpSpPr>
        <p:grpSpPr>
          <a:xfrm>
            <a:off x="9398307" y="5077907"/>
            <a:ext cx="546120" cy="230040"/>
            <a:chOff x="9398307" y="5077907"/>
            <a:chExt cx="54612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60EB7D3-FCDD-4ED1-BA44-BC1BF6046A0D}"/>
                    </a:ext>
                  </a:extLst>
                </p14:cNvPr>
                <p14:cNvContentPartPr/>
                <p14:nvPr/>
              </p14:nvContentPartPr>
              <p14:xfrm>
                <a:off x="9398307" y="5077907"/>
                <a:ext cx="101520" cy="15948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60EB7D3-FCDD-4ED1-BA44-BC1BF6046A0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93987" y="5073587"/>
                  <a:ext cx="11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D6F8D677-3C20-44B4-9AD3-B3796A23683F}"/>
                    </a:ext>
                  </a:extLst>
                </p14:cNvPr>
                <p14:cNvContentPartPr/>
                <p14:nvPr/>
              </p14:nvContentPartPr>
              <p14:xfrm>
                <a:off x="9530427" y="5094827"/>
                <a:ext cx="129600" cy="1872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D6F8D677-3C20-44B4-9AD3-B3796A23683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26107" y="5090507"/>
                  <a:ext cx="138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834868BC-9600-474A-8B54-69F6522C8865}"/>
                    </a:ext>
                  </a:extLst>
                </p14:cNvPr>
                <p14:cNvContentPartPr/>
                <p14:nvPr/>
              </p14:nvContentPartPr>
              <p14:xfrm>
                <a:off x="9697827" y="5113907"/>
                <a:ext cx="7920" cy="12312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834868BC-9600-474A-8B54-69F6522C88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93507" y="5109587"/>
                  <a:ext cx="16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06DC7FAA-F3B7-4294-8D9B-B7424CBECEE2}"/>
                    </a:ext>
                  </a:extLst>
                </p14:cNvPr>
                <p14:cNvContentPartPr/>
                <p14:nvPr/>
              </p14:nvContentPartPr>
              <p14:xfrm>
                <a:off x="9774147" y="5127947"/>
                <a:ext cx="85320" cy="16092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06DC7FAA-F3B7-4294-8D9B-B7424CBECEE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69827" y="5123627"/>
                  <a:ext cx="93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80A8BC6-09B1-4FDC-93E8-BE5900D5BAC7}"/>
                    </a:ext>
                  </a:extLst>
                </p14:cNvPr>
                <p14:cNvContentPartPr/>
                <p14:nvPr/>
              </p14:nvContentPartPr>
              <p14:xfrm>
                <a:off x="9844347" y="5143787"/>
                <a:ext cx="100080" cy="16416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80A8BC6-09B1-4FDC-93E8-BE5900D5BAC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40027" y="5139467"/>
                  <a:ext cx="108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6978EF99-4BC4-4EF1-8CF4-D4E0128FDAF2}"/>
                    </a:ext>
                  </a:extLst>
                </p14:cNvPr>
                <p14:cNvContentPartPr/>
                <p14:nvPr/>
              </p14:nvContentPartPr>
              <p14:xfrm>
                <a:off x="9712227" y="5184107"/>
                <a:ext cx="1800" cy="1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6978EF99-4BC4-4EF1-8CF4-D4E0128FDA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07907" y="5179787"/>
                  <a:ext cx="104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0350058-57E0-4B0C-A5A2-B39BBAA46117}"/>
                    </a:ext>
                  </a:extLst>
                </p14:cNvPr>
                <p14:cNvContentPartPr/>
                <p14:nvPr/>
              </p14:nvContentPartPr>
              <p14:xfrm>
                <a:off x="9699987" y="5184107"/>
                <a:ext cx="14040" cy="11196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0350058-57E0-4B0C-A5A2-B39BBAA4611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695667" y="5179787"/>
                  <a:ext cx="226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2C6E58D1-F47E-432B-B1A1-9D2BE29B197D}"/>
              </a:ext>
            </a:extLst>
          </p:cNvPr>
          <p:cNvGrpSpPr/>
          <p:nvPr/>
        </p:nvGrpSpPr>
        <p:grpSpPr>
          <a:xfrm>
            <a:off x="5362707" y="3552947"/>
            <a:ext cx="3159000" cy="1708200"/>
            <a:chOff x="5362707" y="3552947"/>
            <a:chExt cx="3159000" cy="17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38A2564-48D2-4664-BD1F-BA5DD97A593F}"/>
                    </a:ext>
                  </a:extLst>
                </p14:cNvPr>
                <p14:cNvContentPartPr/>
                <p14:nvPr/>
              </p14:nvContentPartPr>
              <p14:xfrm>
                <a:off x="5948787" y="3894587"/>
                <a:ext cx="2467800" cy="2502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38A2564-48D2-4664-BD1F-BA5DD97A593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44467" y="3890267"/>
                  <a:ext cx="2476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4F26FAD2-D27E-4D32-8498-12D9BB21FED6}"/>
                    </a:ext>
                  </a:extLst>
                </p14:cNvPr>
                <p14:cNvContentPartPr/>
                <p14:nvPr/>
              </p14:nvContentPartPr>
              <p14:xfrm>
                <a:off x="6095307" y="4019507"/>
                <a:ext cx="6840" cy="2120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4F26FAD2-D27E-4D32-8498-12D9BB21FE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90987" y="4015187"/>
                  <a:ext cx="15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D8C21AE4-0C7F-44B0-9E65-AF24F5BE326B}"/>
                    </a:ext>
                  </a:extLst>
                </p14:cNvPr>
                <p14:cNvContentPartPr/>
                <p14:nvPr/>
              </p14:nvContentPartPr>
              <p14:xfrm>
                <a:off x="6157227" y="4038227"/>
                <a:ext cx="8280" cy="1940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D8C21AE4-0C7F-44B0-9E65-AF24F5BE32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52907" y="4033907"/>
                  <a:ext cx="16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9A4E37F-E642-4B6C-A1A6-F2C925C84396}"/>
                    </a:ext>
                  </a:extLst>
                </p14:cNvPr>
                <p14:cNvContentPartPr/>
                <p14:nvPr/>
              </p14:nvContentPartPr>
              <p14:xfrm>
                <a:off x="6141027" y="4052267"/>
                <a:ext cx="118080" cy="1987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9A4E37F-E642-4B6C-A1A6-F2C925C8439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36707" y="4047947"/>
                  <a:ext cx="12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E7CCBDF-8A54-40C8-A889-FA584FFD7F43}"/>
                    </a:ext>
                  </a:extLst>
                </p14:cNvPr>
                <p14:cNvContentPartPr/>
                <p14:nvPr/>
              </p14:nvContentPartPr>
              <p14:xfrm>
                <a:off x="6308067" y="4053347"/>
                <a:ext cx="16560" cy="1990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E7CCBDF-8A54-40C8-A889-FA584FFD7F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03747" y="4049027"/>
                  <a:ext cx="25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C359B63-AD45-41C8-AD01-21B6FFBA137E}"/>
                    </a:ext>
                  </a:extLst>
                </p14:cNvPr>
                <p14:cNvContentPartPr/>
                <p14:nvPr/>
              </p14:nvContentPartPr>
              <p14:xfrm>
                <a:off x="6323907" y="4080347"/>
                <a:ext cx="2197800" cy="651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C359B63-AD45-41C8-AD01-21B6FFBA13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19587" y="4076027"/>
                  <a:ext cx="220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4844948-60E0-49E8-B33D-19E1286EAEDE}"/>
                    </a:ext>
                  </a:extLst>
                </p14:cNvPr>
                <p14:cNvContentPartPr/>
                <p14:nvPr/>
              </p14:nvContentPartPr>
              <p14:xfrm>
                <a:off x="6558267" y="4093307"/>
                <a:ext cx="54360" cy="3200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4844948-60E0-49E8-B33D-19E1286EAE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53947" y="4088987"/>
                  <a:ext cx="63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E972C9-A96E-47A6-9F2E-62EC4576326D}"/>
                    </a:ext>
                  </a:extLst>
                </p14:cNvPr>
                <p14:cNvContentPartPr/>
                <p14:nvPr/>
              </p14:nvContentPartPr>
              <p14:xfrm>
                <a:off x="6386547" y="4407227"/>
                <a:ext cx="309240" cy="363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E972C9-A96E-47A6-9F2E-62EC4576326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382227" y="4402907"/>
                  <a:ext cx="317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E57F190-D64A-4B62-AC73-E31EAB4C3C2B}"/>
                    </a:ext>
                  </a:extLst>
                </p14:cNvPr>
                <p14:cNvContentPartPr/>
                <p14:nvPr/>
              </p14:nvContentPartPr>
              <p14:xfrm>
                <a:off x="6449547" y="4474547"/>
                <a:ext cx="208440" cy="37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E57F190-D64A-4B62-AC73-E31EAB4C3C2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45227" y="4470227"/>
                  <a:ext cx="217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D2FB8E14-7FDD-4156-A6DE-15D0DD35C02C}"/>
                    </a:ext>
                  </a:extLst>
                </p14:cNvPr>
                <p14:cNvContentPartPr/>
                <p14:nvPr/>
              </p14:nvContentPartPr>
              <p14:xfrm>
                <a:off x="6586707" y="4497227"/>
                <a:ext cx="23040" cy="2613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D2FB8E14-7FDD-4156-A6DE-15D0DD35C02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82387" y="4492907"/>
                  <a:ext cx="31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299B48A5-6DBC-476D-8022-29AA275A126D}"/>
                    </a:ext>
                  </a:extLst>
                </p14:cNvPr>
                <p14:cNvContentPartPr/>
                <p14:nvPr/>
              </p14:nvContentPartPr>
              <p14:xfrm>
                <a:off x="6526947" y="4707467"/>
                <a:ext cx="180360" cy="486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299B48A5-6DBC-476D-8022-29AA275A126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22627" y="4703147"/>
                  <a:ext cx="189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F9E87F03-1BF5-4F92-887B-1068BFCE7081}"/>
                    </a:ext>
                  </a:extLst>
                </p14:cNvPr>
                <p14:cNvContentPartPr/>
                <p14:nvPr/>
              </p14:nvContentPartPr>
              <p14:xfrm>
                <a:off x="6576987" y="4801067"/>
                <a:ext cx="46800" cy="118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F9E87F03-1BF5-4F92-887B-1068BFCE708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72667" y="4796747"/>
                  <a:ext cx="55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18E11ED9-DBF3-4633-B35F-063388783D98}"/>
                    </a:ext>
                  </a:extLst>
                </p14:cNvPr>
                <p14:cNvContentPartPr/>
                <p14:nvPr/>
              </p14:nvContentPartPr>
              <p14:xfrm>
                <a:off x="6633507" y="4827707"/>
                <a:ext cx="19080" cy="28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18E11ED9-DBF3-4633-B35F-063388783D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29187" y="4823387"/>
                  <a:ext cx="27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CAF946D-D0EF-47A5-9FB8-E495AA289ADD}"/>
                    </a:ext>
                  </a:extLst>
                </p14:cNvPr>
                <p14:cNvContentPartPr/>
                <p14:nvPr/>
              </p14:nvContentPartPr>
              <p14:xfrm>
                <a:off x="5944827" y="4109147"/>
                <a:ext cx="10800" cy="205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CAF946D-D0EF-47A5-9FB8-E495AA289A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940507" y="4104827"/>
                  <a:ext cx="19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A65520A-F3BC-4A4A-8161-6C8CADA9C3C8}"/>
                    </a:ext>
                  </a:extLst>
                </p14:cNvPr>
                <p14:cNvContentPartPr/>
                <p14:nvPr/>
              </p14:nvContentPartPr>
              <p14:xfrm>
                <a:off x="5946267" y="4271867"/>
                <a:ext cx="12960" cy="896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A65520A-F3BC-4A4A-8161-6C8CADA9C3C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41947" y="4267547"/>
                  <a:ext cx="2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13C19DBC-5337-43D3-842B-228358EC553E}"/>
                    </a:ext>
                  </a:extLst>
                </p14:cNvPr>
                <p14:cNvContentPartPr/>
                <p14:nvPr/>
              </p14:nvContentPartPr>
              <p14:xfrm>
                <a:off x="5813427" y="4377707"/>
                <a:ext cx="304200" cy="255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13C19DBC-5337-43D3-842B-228358EC553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809107" y="4373387"/>
                  <a:ext cx="312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BA4F9FE-0E17-47CE-86D2-164B7C6AC8B5}"/>
                    </a:ext>
                  </a:extLst>
                </p14:cNvPr>
                <p14:cNvContentPartPr/>
                <p14:nvPr/>
              </p14:nvContentPartPr>
              <p14:xfrm>
                <a:off x="5859867" y="4474547"/>
                <a:ext cx="228240" cy="13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BA4F9FE-0E17-47CE-86D2-164B7C6AC8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5547" y="4470227"/>
                  <a:ext cx="236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E294936-199A-4A6E-B3A6-4BFC5E5CB365}"/>
                    </a:ext>
                  </a:extLst>
                </p14:cNvPr>
                <p14:cNvContentPartPr/>
                <p14:nvPr/>
              </p14:nvContentPartPr>
              <p14:xfrm>
                <a:off x="5989107" y="4501907"/>
                <a:ext cx="24840" cy="2746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E294936-199A-4A6E-B3A6-4BFC5E5CB36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84787" y="4497587"/>
                  <a:ext cx="3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BAD4AD70-6097-466B-B401-3B39CEB61D05}"/>
                    </a:ext>
                  </a:extLst>
                </p14:cNvPr>
                <p14:cNvContentPartPr/>
                <p14:nvPr/>
              </p14:nvContentPartPr>
              <p14:xfrm>
                <a:off x="5900547" y="4769747"/>
                <a:ext cx="261000" cy="316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BAD4AD70-6097-466B-B401-3B39CEB61D0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896227" y="4765427"/>
                  <a:ext cx="269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57B25F1-36E8-485A-9C24-2B2AE86DCB50}"/>
                    </a:ext>
                  </a:extLst>
                </p14:cNvPr>
                <p14:cNvContentPartPr/>
                <p14:nvPr/>
              </p14:nvContentPartPr>
              <p14:xfrm>
                <a:off x="5976507" y="4848947"/>
                <a:ext cx="111240" cy="75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57B25F1-36E8-485A-9C24-2B2AE86DCB5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972187" y="4844627"/>
                  <a:ext cx="119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44697BF-9F9E-4E65-9C60-0E70F70BE455}"/>
                    </a:ext>
                  </a:extLst>
                </p14:cNvPr>
                <p14:cNvContentPartPr/>
                <p14:nvPr/>
              </p14:nvContentPartPr>
              <p14:xfrm>
                <a:off x="6036627" y="4916627"/>
                <a:ext cx="52920" cy="1440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44697BF-9F9E-4E65-9C60-0E70F70BE4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32307" y="4912307"/>
                  <a:ext cx="61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174504BF-9603-4B79-870F-831D397E0892}"/>
                    </a:ext>
                  </a:extLst>
                </p14:cNvPr>
                <p14:cNvContentPartPr/>
                <p14:nvPr/>
              </p14:nvContentPartPr>
              <p14:xfrm>
                <a:off x="6545667" y="4792427"/>
                <a:ext cx="142920" cy="169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174504BF-9603-4B79-870F-831D397E08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41347" y="4788107"/>
                  <a:ext cx="151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39FF6D6-63A0-440C-87DA-266524BD78B6}"/>
                    </a:ext>
                  </a:extLst>
                </p14:cNvPr>
                <p14:cNvContentPartPr/>
                <p14:nvPr/>
              </p14:nvContentPartPr>
              <p14:xfrm>
                <a:off x="6614067" y="4852907"/>
                <a:ext cx="61200" cy="360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39FF6D6-63A0-440C-87DA-266524BD78B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609747" y="4848587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DD8A46E0-B3EB-420C-A411-F291959A12C1}"/>
                    </a:ext>
                  </a:extLst>
                </p14:cNvPr>
                <p14:cNvContentPartPr/>
                <p14:nvPr/>
              </p14:nvContentPartPr>
              <p14:xfrm>
                <a:off x="5950947" y="4126067"/>
                <a:ext cx="66600" cy="37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DD8A46E0-B3EB-420C-A411-F291959A12C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946627" y="4121747"/>
                  <a:ext cx="75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B2A8449-9DBA-4EA6-8BC5-7EFA4AF6865D}"/>
                    </a:ext>
                  </a:extLst>
                </p14:cNvPr>
                <p14:cNvContentPartPr/>
                <p14:nvPr/>
              </p14:nvContentPartPr>
              <p14:xfrm>
                <a:off x="6548547" y="4090427"/>
                <a:ext cx="63360" cy="529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B2A8449-9DBA-4EA6-8BC5-7EFA4AF6865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44227" y="4086107"/>
                  <a:ext cx="72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148FC727-D7BC-4402-84FC-6B3506B8E3AB}"/>
                    </a:ext>
                  </a:extLst>
                </p14:cNvPr>
                <p14:cNvContentPartPr/>
                <p14:nvPr/>
              </p14:nvContentPartPr>
              <p14:xfrm>
                <a:off x="5996667" y="3552947"/>
                <a:ext cx="77040" cy="2206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148FC727-D7BC-4402-84FC-6B3506B8E3A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92347" y="3548627"/>
                  <a:ext cx="85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02CD58E1-3352-4D49-B421-BC94AAFB8E93}"/>
                    </a:ext>
                  </a:extLst>
                </p14:cNvPr>
                <p14:cNvContentPartPr/>
                <p14:nvPr/>
              </p14:nvContentPartPr>
              <p14:xfrm>
                <a:off x="6155067" y="3613067"/>
                <a:ext cx="138600" cy="20304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02CD58E1-3352-4D49-B421-BC94AAFB8E9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50747" y="3608747"/>
                  <a:ext cx="147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3563BFA8-BAB7-4209-B820-763DB9B9A796}"/>
                    </a:ext>
                  </a:extLst>
                </p14:cNvPr>
                <p14:cNvContentPartPr/>
                <p14:nvPr/>
              </p14:nvContentPartPr>
              <p14:xfrm>
                <a:off x="6396267" y="3590387"/>
                <a:ext cx="360" cy="2120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3563BFA8-BAB7-4209-B820-763DB9B9A7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91947" y="3586067"/>
                  <a:ext cx="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384C5E1-45C3-4DC2-9A2E-60A1F381EE83}"/>
                    </a:ext>
                  </a:extLst>
                </p14:cNvPr>
                <p14:cNvContentPartPr/>
                <p14:nvPr/>
              </p14:nvContentPartPr>
              <p14:xfrm>
                <a:off x="6492387" y="3601187"/>
                <a:ext cx="5760" cy="2332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384C5E1-45C3-4DC2-9A2E-60A1F381EE8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488067" y="3596867"/>
                  <a:ext cx="1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C9C4377A-1A94-4D4A-8853-5D7C6D224A00}"/>
                    </a:ext>
                  </a:extLst>
                </p14:cNvPr>
                <p14:cNvContentPartPr/>
                <p14:nvPr/>
              </p14:nvContentPartPr>
              <p14:xfrm>
                <a:off x="6370707" y="3726467"/>
                <a:ext cx="108360" cy="151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C9C4377A-1A94-4D4A-8853-5D7C6D224A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66387" y="3722147"/>
                  <a:ext cx="117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069E848-3171-4FC7-BA0D-0898051C3BFE}"/>
                    </a:ext>
                  </a:extLst>
                </p14:cNvPr>
                <p14:cNvContentPartPr/>
                <p14:nvPr/>
              </p14:nvContentPartPr>
              <p14:xfrm>
                <a:off x="6561867" y="3690467"/>
                <a:ext cx="104040" cy="1310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069E848-3171-4FC7-BA0D-0898051C3BF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557547" y="3686147"/>
                  <a:ext cx="112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180225B-84E3-4866-AEA4-E94AE7DA7E35}"/>
                    </a:ext>
                  </a:extLst>
                </p14:cNvPr>
                <p14:cNvContentPartPr/>
                <p14:nvPr/>
              </p14:nvContentPartPr>
              <p14:xfrm>
                <a:off x="6558987" y="3748427"/>
                <a:ext cx="80640" cy="136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180225B-84E3-4866-AEA4-E94AE7DA7E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554667" y="3744107"/>
                  <a:ext cx="89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7D1369C3-DA36-455B-91B3-6C4D5BB420D7}"/>
                    </a:ext>
                  </a:extLst>
                </p14:cNvPr>
                <p14:cNvContentPartPr/>
                <p14:nvPr/>
              </p14:nvContentPartPr>
              <p14:xfrm>
                <a:off x="5914227" y="4128947"/>
                <a:ext cx="25200" cy="1440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7D1369C3-DA36-455B-91B3-6C4D5BB420D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09907" y="4124627"/>
                  <a:ext cx="3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66A1F1F-0EC4-4FA5-8B51-2A4C81A127D1}"/>
                    </a:ext>
                  </a:extLst>
                </p14:cNvPr>
                <p14:cNvContentPartPr/>
                <p14:nvPr/>
              </p14:nvContentPartPr>
              <p14:xfrm>
                <a:off x="5914227" y="4105907"/>
                <a:ext cx="69480" cy="493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66A1F1F-0EC4-4FA5-8B51-2A4C81A127D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09907" y="4101587"/>
                  <a:ext cx="78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E9784AA-9148-4552-BBA2-E87E2A47371F}"/>
                    </a:ext>
                  </a:extLst>
                </p14:cNvPr>
                <p14:cNvContentPartPr/>
                <p14:nvPr/>
              </p14:nvContentPartPr>
              <p14:xfrm>
                <a:off x="5362707" y="4490027"/>
                <a:ext cx="71280" cy="16308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E9784AA-9148-4552-BBA2-E87E2A47371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58387" y="4485707"/>
                  <a:ext cx="79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B21D226B-F45D-4DD8-B39E-20963A326389}"/>
                    </a:ext>
                  </a:extLst>
                </p14:cNvPr>
                <p14:cNvContentPartPr/>
                <p14:nvPr/>
              </p14:nvContentPartPr>
              <p14:xfrm>
                <a:off x="5482947" y="4518827"/>
                <a:ext cx="73080" cy="15804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B21D226B-F45D-4DD8-B39E-20963A3263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78627" y="4514507"/>
                  <a:ext cx="81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019DB160-202D-48D1-B79C-6A7138E3ACF0}"/>
                    </a:ext>
                  </a:extLst>
                </p14:cNvPr>
                <p14:cNvContentPartPr/>
                <p14:nvPr/>
              </p14:nvContentPartPr>
              <p14:xfrm>
                <a:off x="5601387" y="4525307"/>
                <a:ext cx="77040" cy="288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019DB160-202D-48D1-B79C-6A7138E3ACF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97067" y="4520987"/>
                  <a:ext cx="85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97466065-5852-4F72-85BE-480B3530144C}"/>
                    </a:ext>
                  </a:extLst>
                </p14:cNvPr>
                <p14:cNvContentPartPr/>
                <p14:nvPr/>
              </p14:nvContentPartPr>
              <p14:xfrm>
                <a:off x="5712987" y="4601627"/>
                <a:ext cx="11520" cy="1458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97466065-5852-4F72-85BE-480B3530144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08667" y="4597307"/>
                  <a:ext cx="20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D17A6709-0A4D-4B48-A27A-F417DE1D20AD}"/>
                    </a:ext>
                  </a:extLst>
                </p14:cNvPr>
                <p14:cNvContentPartPr/>
                <p14:nvPr/>
              </p14:nvContentPartPr>
              <p14:xfrm>
                <a:off x="5733867" y="4568147"/>
                <a:ext cx="53640" cy="36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D17A6709-0A4D-4B48-A27A-F417DE1D20A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729547" y="4563827"/>
                  <a:ext cx="62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681536EC-8F0E-4F62-B2C1-80773B55617A}"/>
                    </a:ext>
                  </a:extLst>
                </p14:cNvPr>
                <p14:cNvContentPartPr/>
                <p14:nvPr/>
              </p14:nvContentPartPr>
              <p14:xfrm>
                <a:off x="5718747" y="4655627"/>
                <a:ext cx="61200" cy="36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681536EC-8F0E-4F62-B2C1-80773B55617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14427" y="4651307"/>
                  <a:ext cx="6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7C82F81A-D3F1-4126-B759-0D8C06EBC623}"/>
                    </a:ext>
                  </a:extLst>
                </p14:cNvPr>
                <p14:cNvContentPartPr/>
                <p14:nvPr/>
              </p14:nvContentPartPr>
              <p14:xfrm>
                <a:off x="6363867" y="4931027"/>
                <a:ext cx="121320" cy="15336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7C82F81A-D3F1-4126-B759-0D8C06EBC6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59547" y="4926707"/>
                  <a:ext cx="12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2F5ADA8B-B15D-4DB1-B6A8-DD730D377127}"/>
                    </a:ext>
                  </a:extLst>
                </p14:cNvPr>
                <p14:cNvContentPartPr/>
                <p14:nvPr/>
              </p14:nvContentPartPr>
              <p14:xfrm>
                <a:off x="6490587" y="4978907"/>
                <a:ext cx="85680" cy="12132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2F5ADA8B-B15D-4DB1-B6A8-DD730D37712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86267" y="4974587"/>
                  <a:ext cx="94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69585139-3976-42F9-A1DC-F957307F45F6}"/>
                    </a:ext>
                  </a:extLst>
                </p14:cNvPr>
                <p14:cNvContentPartPr/>
                <p14:nvPr/>
              </p14:nvContentPartPr>
              <p14:xfrm>
                <a:off x="6606507" y="4968467"/>
                <a:ext cx="98280" cy="29268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69585139-3976-42F9-A1DC-F957307F45F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02187" y="4964147"/>
                  <a:ext cx="106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B3AE724C-0B65-49E3-9C01-19B315C22674}"/>
                    </a:ext>
                  </a:extLst>
                </p14:cNvPr>
                <p14:cNvContentPartPr/>
                <p14:nvPr/>
              </p14:nvContentPartPr>
              <p14:xfrm>
                <a:off x="6736467" y="4983227"/>
                <a:ext cx="17640" cy="16452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B3AE724C-0B65-49E3-9C01-19B315C2267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32147" y="4978907"/>
                  <a:ext cx="26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B0398189-BBC8-4CDE-BA34-74B1DF1B2DBF}"/>
                    </a:ext>
                  </a:extLst>
                </p14:cNvPr>
                <p14:cNvContentPartPr/>
                <p14:nvPr/>
              </p14:nvContentPartPr>
              <p14:xfrm>
                <a:off x="6756627" y="4955867"/>
                <a:ext cx="62640" cy="1764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B0398189-BBC8-4CDE-BA34-74B1DF1B2DB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52307" y="4951547"/>
                  <a:ext cx="7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3A8E64FE-80A6-4614-8D76-E625A9563F4E}"/>
                    </a:ext>
                  </a:extLst>
                </p14:cNvPr>
                <p14:cNvContentPartPr/>
                <p14:nvPr/>
              </p14:nvContentPartPr>
              <p14:xfrm>
                <a:off x="6756627" y="5030027"/>
                <a:ext cx="50760" cy="180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3A8E64FE-80A6-4614-8D76-E625A9563F4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2307" y="5025707"/>
                  <a:ext cx="5940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7A313CDB-D1BD-4C02-BCCC-30FD1DFFCE3B}"/>
              </a:ext>
            </a:extLst>
          </p:cNvPr>
          <p:cNvGrpSpPr/>
          <p:nvPr/>
        </p:nvGrpSpPr>
        <p:grpSpPr>
          <a:xfrm>
            <a:off x="5364627" y="2691413"/>
            <a:ext cx="1017720" cy="394920"/>
            <a:chOff x="5364627" y="2691413"/>
            <a:chExt cx="10177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6E169EB-13EA-4783-B72F-E2C30D13E650}"/>
                    </a:ext>
                  </a:extLst>
                </p14:cNvPr>
                <p14:cNvContentPartPr/>
                <p14:nvPr/>
              </p14:nvContentPartPr>
              <p14:xfrm>
                <a:off x="5364627" y="2691413"/>
                <a:ext cx="151920" cy="3949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6E169EB-13EA-4783-B72F-E2C30D13E65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360307" y="2687093"/>
                  <a:ext cx="160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8B2C286-C6D0-4152-9201-D11D15D0DD8D}"/>
                    </a:ext>
                  </a:extLst>
                </p14:cNvPr>
                <p14:cNvContentPartPr/>
                <p14:nvPr/>
              </p14:nvContentPartPr>
              <p14:xfrm>
                <a:off x="5581707" y="2839733"/>
                <a:ext cx="111600" cy="1515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8B2C286-C6D0-4152-9201-D11D15D0DD8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77387" y="2835413"/>
                  <a:ext cx="12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3F93FF6-A742-4633-B0D4-2DDB329CEED3}"/>
                    </a:ext>
                  </a:extLst>
                </p14:cNvPr>
                <p14:cNvContentPartPr/>
                <p14:nvPr/>
              </p14:nvContentPartPr>
              <p14:xfrm>
                <a:off x="5716347" y="2839733"/>
                <a:ext cx="93960" cy="1821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3F93FF6-A742-4633-B0D4-2DDB329CEED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12027" y="2835413"/>
                  <a:ext cx="10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3E63863-E90F-4526-A226-8F564FD53B3D}"/>
                    </a:ext>
                  </a:extLst>
                </p14:cNvPr>
                <p14:cNvContentPartPr/>
                <p14:nvPr/>
              </p14:nvContentPartPr>
              <p14:xfrm>
                <a:off x="5877627" y="2839373"/>
                <a:ext cx="131040" cy="1832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3E63863-E90F-4526-A226-8F564FD53B3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73307" y="2835053"/>
                  <a:ext cx="139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7521CF4-DC63-49E1-8825-FC00B6187C87}"/>
                    </a:ext>
                  </a:extLst>
                </p14:cNvPr>
                <p14:cNvContentPartPr/>
                <p14:nvPr/>
              </p14:nvContentPartPr>
              <p14:xfrm>
                <a:off x="6025227" y="2867093"/>
                <a:ext cx="6480" cy="2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7521CF4-DC63-49E1-8825-FC00B6187C8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020907" y="2862773"/>
                  <a:ext cx="151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F433674-20FD-48EF-94E5-2DB1B504780D}"/>
                    </a:ext>
                  </a:extLst>
                </p14:cNvPr>
                <p14:cNvContentPartPr/>
                <p14:nvPr/>
              </p14:nvContentPartPr>
              <p14:xfrm>
                <a:off x="6099747" y="2774573"/>
                <a:ext cx="29880" cy="2509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F433674-20FD-48EF-94E5-2DB1B504780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095427" y="2770253"/>
                  <a:ext cx="38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713A2E-0FCD-4BE9-882A-51870D89773D}"/>
                    </a:ext>
                  </a:extLst>
                </p14:cNvPr>
                <p14:cNvContentPartPr/>
                <p14:nvPr/>
              </p14:nvContentPartPr>
              <p14:xfrm>
                <a:off x="6064467" y="2948813"/>
                <a:ext cx="113040" cy="118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713A2E-0FCD-4BE9-882A-51870D89773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060147" y="2944493"/>
                  <a:ext cx="121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FEC477D-FBC9-4F8C-8C53-8E0D832CB4B6}"/>
                    </a:ext>
                  </a:extLst>
                </p14:cNvPr>
                <p14:cNvContentPartPr/>
                <p14:nvPr/>
              </p14:nvContentPartPr>
              <p14:xfrm>
                <a:off x="6213147" y="2791853"/>
                <a:ext cx="5760" cy="151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FEC477D-FBC9-4F8C-8C53-8E0D832CB4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08827" y="2787533"/>
                  <a:ext cx="14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582CBE2-4B29-4B8C-94D5-4307DEDB3A25}"/>
                    </a:ext>
                  </a:extLst>
                </p14:cNvPr>
                <p14:cNvContentPartPr/>
                <p14:nvPr/>
              </p14:nvContentPartPr>
              <p14:xfrm>
                <a:off x="6182907" y="2894093"/>
                <a:ext cx="59760" cy="1306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582CBE2-4B29-4B8C-94D5-4307DEDB3A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8587" y="2889773"/>
                  <a:ext cx="6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55777974-385F-40F0-B413-1981CFC959E4}"/>
                    </a:ext>
                  </a:extLst>
                </p14:cNvPr>
                <p14:cNvContentPartPr/>
                <p14:nvPr/>
              </p14:nvContentPartPr>
              <p14:xfrm>
                <a:off x="6310707" y="2738933"/>
                <a:ext cx="71640" cy="285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55777974-385F-40F0-B413-1981CFC959E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06387" y="2734613"/>
                  <a:ext cx="802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CA95FB6B-2E69-4436-B93A-C4750253E07E}"/>
              </a:ext>
            </a:extLst>
          </p:cNvPr>
          <p:cNvGrpSpPr/>
          <p:nvPr/>
        </p:nvGrpSpPr>
        <p:grpSpPr>
          <a:xfrm>
            <a:off x="2405787" y="3936653"/>
            <a:ext cx="633240" cy="163800"/>
            <a:chOff x="2405787" y="3936653"/>
            <a:chExt cx="6332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58AAB0A-D3ED-4CE0-948B-01ED991C1DEC}"/>
                    </a:ext>
                  </a:extLst>
                </p14:cNvPr>
                <p14:cNvContentPartPr/>
                <p14:nvPr/>
              </p14:nvContentPartPr>
              <p14:xfrm>
                <a:off x="2405787" y="3936653"/>
                <a:ext cx="81000" cy="118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58AAB0A-D3ED-4CE0-948B-01ED991C1DE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401467" y="3932333"/>
                  <a:ext cx="89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89D10A11-1BDC-4610-9D48-21CDF895922A}"/>
                    </a:ext>
                  </a:extLst>
                </p14:cNvPr>
                <p14:cNvContentPartPr/>
                <p14:nvPr/>
              </p14:nvContentPartPr>
              <p14:xfrm>
                <a:off x="2525667" y="3991733"/>
                <a:ext cx="101880" cy="1296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89D10A11-1BDC-4610-9D48-21CDF895922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21347" y="3987413"/>
                  <a:ext cx="11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848DB86B-8FBE-45AC-B395-B8A741F78D4C}"/>
                    </a:ext>
                  </a:extLst>
                </p14:cNvPr>
                <p14:cNvContentPartPr/>
                <p14:nvPr/>
              </p14:nvContentPartPr>
              <p14:xfrm>
                <a:off x="2739867" y="3966533"/>
                <a:ext cx="66600" cy="1004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848DB86B-8FBE-45AC-B395-B8A741F78D4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35547" y="3962213"/>
                  <a:ext cx="7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46C1932D-06B5-4E7D-97ED-CDD7444A05DF}"/>
                    </a:ext>
                  </a:extLst>
                </p14:cNvPr>
                <p14:cNvContentPartPr/>
                <p14:nvPr/>
              </p14:nvContentPartPr>
              <p14:xfrm>
                <a:off x="2837787" y="3965093"/>
                <a:ext cx="67320" cy="11664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46C1932D-06B5-4E7D-97ED-CDD7444A05D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33467" y="3960773"/>
                  <a:ext cx="75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2DCF95C8-974B-4DA4-A37A-2F833504F4CA}"/>
                    </a:ext>
                  </a:extLst>
                </p14:cNvPr>
                <p14:cNvContentPartPr/>
                <p14:nvPr/>
              </p14:nvContentPartPr>
              <p14:xfrm>
                <a:off x="2848227" y="3949613"/>
                <a:ext cx="63360" cy="9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2DCF95C8-974B-4DA4-A37A-2F833504F4C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843907" y="3945293"/>
                  <a:ext cx="72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4F48C8A-DCD1-4F55-BEE7-C327B61B372F}"/>
                    </a:ext>
                  </a:extLst>
                </p14:cNvPr>
                <p14:cNvContentPartPr/>
                <p14:nvPr/>
              </p14:nvContentPartPr>
              <p14:xfrm>
                <a:off x="2921307" y="3961853"/>
                <a:ext cx="69480" cy="1386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4F48C8A-DCD1-4F55-BEE7-C327B61B372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916987" y="3957533"/>
                  <a:ext cx="78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73A91D1D-551D-480A-B11B-71177C9CD048}"/>
                    </a:ext>
                  </a:extLst>
                </p14:cNvPr>
                <p14:cNvContentPartPr/>
                <p14:nvPr/>
              </p14:nvContentPartPr>
              <p14:xfrm>
                <a:off x="2955147" y="3948533"/>
                <a:ext cx="83880" cy="30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73A91D1D-551D-480A-B11B-71177C9CD04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950827" y="3944213"/>
                  <a:ext cx="92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011409AA-94F2-4655-8D8F-E770C6690A2D}"/>
              </a:ext>
            </a:extLst>
          </p:cNvPr>
          <p:cNvGrpSpPr/>
          <p:nvPr/>
        </p:nvGrpSpPr>
        <p:grpSpPr>
          <a:xfrm>
            <a:off x="3813387" y="3930893"/>
            <a:ext cx="1034280" cy="160560"/>
            <a:chOff x="3813387" y="3930893"/>
            <a:chExt cx="10342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6DB811F6-344E-4969-A54A-FB40685D48CB}"/>
                    </a:ext>
                  </a:extLst>
                </p14:cNvPr>
                <p14:cNvContentPartPr/>
                <p14:nvPr/>
              </p14:nvContentPartPr>
              <p14:xfrm>
                <a:off x="3813387" y="3956453"/>
                <a:ext cx="76320" cy="125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6DB811F6-344E-4969-A54A-FB40685D48C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09067" y="3952133"/>
                  <a:ext cx="84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8A6EE8CB-BA6F-4047-AE2E-1265884C8635}"/>
                    </a:ext>
                  </a:extLst>
                </p14:cNvPr>
                <p14:cNvContentPartPr/>
                <p14:nvPr/>
              </p14:nvContentPartPr>
              <p14:xfrm>
                <a:off x="3975387" y="4020533"/>
                <a:ext cx="113760" cy="90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8A6EE8CB-BA6F-4047-AE2E-1265884C863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971067" y="4016213"/>
                  <a:ext cx="122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F5F0F8A-7A2B-4F6B-840B-1298834FEB0B}"/>
                    </a:ext>
                  </a:extLst>
                </p14:cNvPr>
                <p14:cNvContentPartPr/>
                <p14:nvPr/>
              </p14:nvContentPartPr>
              <p14:xfrm>
                <a:off x="4212627" y="3936653"/>
                <a:ext cx="72000" cy="12888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F5F0F8A-7A2B-4F6B-840B-1298834FEB0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208307" y="3932333"/>
                  <a:ext cx="80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041F397E-EB72-4048-B7C3-13328D261E0A}"/>
                    </a:ext>
                  </a:extLst>
                </p14:cNvPr>
                <p14:cNvContentPartPr/>
                <p14:nvPr/>
              </p14:nvContentPartPr>
              <p14:xfrm>
                <a:off x="4316307" y="3983093"/>
                <a:ext cx="77760" cy="10548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041F397E-EB72-4048-B7C3-13328D261E0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311987" y="3978773"/>
                  <a:ext cx="86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16ABF632-31D0-4BFA-B3E5-567E293D99D5}"/>
                    </a:ext>
                  </a:extLst>
                </p14:cNvPr>
                <p14:cNvContentPartPr/>
                <p14:nvPr/>
              </p14:nvContentPartPr>
              <p14:xfrm>
                <a:off x="4349427" y="3966533"/>
                <a:ext cx="65520" cy="900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16ABF632-31D0-4BFA-B3E5-567E293D99D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345107" y="3962213"/>
                  <a:ext cx="74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2A8B629E-30BF-43BF-BF64-899793A5C1F5}"/>
                    </a:ext>
                  </a:extLst>
                </p14:cNvPr>
                <p14:cNvContentPartPr/>
                <p14:nvPr/>
              </p14:nvContentPartPr>
              <p14:xfrm>
                <a:off x="4465347" y="3962933"/>
                <a:ext cx="57240" cy="12708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2A8B629E-30BF-43BF-BF64-899793A5C1F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461027" y="3958613"/>
                  <a:ext cx="65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5BEB2A03-CB1A-4253-9DAB-D6B2A656B507}"/>
                    </a:ext>
                  </a:extLst>
                </p14:cNvPr>
                <p14:cNvContentPartPr/>
                <p14:nvPr/>
              </p14:nvContentPartPr>
              <p14:xfrm>
                <a:off x="4482987" y="3960413"/>
                <a:ext cx="82080" cy="360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5BEB2A03-CB1A-4253-9DAB-D6B2A656B50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78667" y="3956093"/>
                  <a:ext cx="90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80F10C7-6138-4D63-A83B-FF8053CA7C9C}"/>
                    </a:ext>
                  </a:extLst>
                </p14:cNvPr>
                <p14:cNvContentPartPr/>
                <p14:nvPr/>
              </p14:nvContentPartPr>
              <p14:xfrm>
                <a:off x="4595667" y="3966533"/>
                <a:ext cx="78840" cy="8712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80F10C7-6138-4D63-A83B-FF8053CA7C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591347" y="3962213"/>
                  <a:ext cx="87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0FA217F-0696-4BEA-998C-AE93E8A74EF2}"/>
                    </a:ext>
                  </a:extLst>
                </p14:cNvPr>
                <p14:cNvContentPartPr/>
                <p14:nvPr/>
              </p14:nvContentPartPr>
              <p14:xfrm>
                <a:off x="4708347" y="3937013"/>
                <a:ext cx="94320" cy="15444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0FA217F-0696-4BEA-998C-AE93E8A74EF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704027" y="3932693"/>
                  <a:ext cx="102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C7751B82-A153-4847-9488-EC512BEEEA42}"/>
                    </a:ext>
                  </a:extLst>
                </p14:cNvPr>
                <p14:cNvContentPartPr/>
                <p14:nvPr/>
              </p14:nvContentPartPr>
              <p14:xfrm>
                <a:off x="4767747" y="3930893"/>
                <a:ext cx="79920" cy="169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C7751B82-A153-4847-9488-EC512BEEEA4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763427" y="3926573"/>
                  <a:ext cx="8856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11" name="Tinta 210">
                <a:extLst>
                  <a:ext uri="{FF2B5EF4-FFF2-40B4-BE49-F238E27FC236}">
                    <a16:creationId xmlns:a16="http://schemas.microsoft.com/office/drawing/2014/main" id="{7126747B-B9D1-4287-A3BE-E39750B96DD7}"/>
                  </a:ext>
                </a:extLst>
              </p14:cNvPr>
              <p14:cNvContentPartPr/>
              <p14:nvPr/>
            </p14:nvContentPartPr>
            <p14:xfrm>
              <a:off x="7980747" y="4809293"/>
              <a:ext cx="299160" cy="87480"/>
            </p14:xfrm>
          </p:contentPart>
        </mc:Choice>
        <mc:Fallback xmlns="">
          <p:pic>
            <p:nvPicPr>
              <p:cNvPr id="211" name="Tinta 210">
                <a:extLst>
                  <a:ext uri="{FF2B5EF4-FFF2-40B4-BE49-F238E27FC236}">
                    <a16:creationId xmlns:a16="http://schemas.microsoft.com/office/drawing/2014/main" id="{7126747B-B9D1-4287-A3BE-E39750B96DD7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7976427" y="4804973"/>
                <a:ext cx="3078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12" name="Tinta 211">
                <a:extLst>
                  <a:ext uri="{FF2B5EF4-FFF2-40B4-BE49-F238E27FC236}">
                    <a16:creationId xmlns:a16="http://schemas.microsoft.com/office/drawing/2014/main" id="{8C6F24E8-396F-4B26-B662-5B4412B814AD}"/>
                  </a:ext>
                </a:extLst>
              </p14:cNvPr>
              <p14:cNvContentPartPr/>
              <p14:nvPr/>
            </p14:nvContentPartPr>
            <p14:xfrm>
              <a:off x="11811507" y="4822253"/>
              <a:ext cx="235800" cy="74160"/>
            </p14:xfrm>
          </p:contentPart>
        </mc:Choice>
        <mc:Fallback xmlns="">
          <p:pic>
            <p:nvPicPr>
              <p:cNvPr id="212" name="Tinta 211">
                <a:extLst>
                  <a:ext uri="{FF2B5EF4-FFF2-40B4-BE49-F238E27FC236}">
                    <a16:creationId xmlns:a16="http://schemas.microsoft.com/office/drawing/2014/main" id="{8C6F24E8-396F-4B26-B662-5B4412B814A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807187" y="4817933"/>
                <a:ext cx="24444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895D2B8C-8508-4059-89FE-4E30B58C472C}"/>
              </a:ext>
            </a:extLst>
          </p:cNvPr>
          <p:cNvGrpSpPr/>
          <p:nvPr/>
        </p:nvGrpSpPr>
        <p:grpSpPr>
          <a:xfrm>
            <a:off x="3851187" y="4419773"/>
            <a:ext cx="1243440" cy="481680"/>
            <a:chOff x="3851187" y="4419773"/>
            <a:chExt cx="124344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FA09EC0E-121C-4282-ADBA-1AE7ECDC0DE3}"/>
                    </a:ext>
                  </a:extLst>
                </p14:cNvPr>
                <p14:cNvContentPartPr/>
                <p14:nvPr/>
              </p14:nvContentPartPr>
              <p14:xfrm>
                <a:off x="3937947" y="4551173"/>
                <a:ext cx="65880" cy="17676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FA09EC0E-121C-4282-ADBA-1AE7ECDC0DE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933627" y="4546853"/>
                  <a:ext cx="74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DC05D285-89AD-4535-88DD-1B5AA8AE5BEA}"/>
                    </a:ext>
                  </a:extLst>
                </p14:cNvPr>
                <p14:cNvContentPartPr/>
                <p14:nvPr/>
              </p14:nvContentPartPr>
              <p14:xfrm>
                <a:off x="3900867" y="4449653"/>
                <a:ext cx="154080" cy="3852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DC05D285-89AD-4535-88DD-1B5AA8AE5BE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896547" y="4445333"/>
                  <a:ext cx="16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0B00AC2B-8E78-4806-929D-ECFD19A2B923}"/>
                    </a:ext>
                  </a:extLst>
                </p14:cNvPr>
                <p14:cNvContentPartPr/>
                <p14:nvPr/>
              </p14:nvContentPartPr>
              <p14:xfrm>
                <a:off x="3851187" y="4739813"/>
                <a:ext cx="176400" cy="3384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0B00AC2B-8E78-4806-929D-ECFD19A2B9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846867" y="4735493"/>
                  <a:ext cx="185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1743CE34-1569-4858-AB5F-6B936B26D867}"/>
                    </a:ext>
                  </a:extLst>
                </p14:cNvPr>
                <p14:cNvContentPartPr/>
                <p14:nvPr/>
              </p14:nvContentPartPr>
              <p14:xfrm>
                <a:off x="4114347" y="4419773"/>
                <a:ext cx="79200" cy="16920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1743CE34-1569-4858-AB5F-6B936B26D86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10027" y="4415453"/>
                  <a:ext cx="87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48F2C6A5-36C9-4D5B-8389-AACDA01B6649}"/>
                    </a:ext>
                  </a:extLst>
                </p14:cNvPr>
                <p14:cNvContentPartPr/>
                <p14:nvPr/>
              </p14:nvContentPartPr>
              <p14:xfrm>
                <a:off x="3985827" y="4452173"/>
                <a:ext cx="11520" cy="6516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48F2C6A5-36C9-4D5B-8389-AACDA01B664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981507" y="4447853"/>
                  <a:ext cx="20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5DCDD647-5712-4EE0-984D-74ECF8B2C583}"/>
                    </a:ext>
                  </a:extLst>
                </p14:cNvPr>
                <p14:cNvContentPartPr/>
                <p14:nvPr/>
              </p14:nvContentPartPr>
              <p14:xfrm>
                <a:off x="3953067" y="4510133"/>
                <a:ext cx="60120" cy="22428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5DCDD647-5712-4EE0-984D-74ECF8B2C58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948747" y="4505813"/>
                  <a:ext cx="68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033B1C82-8471-4376-BCDA-A672B22CE390}"/>
                    </a:ext>
                  </a:extLst>
                </p14:cNvPr>
                <p14:cNvContentPartPr/>
                <p14:nvPr/>
              </p14:nvContentPartPr>
              <p14:xfrm>
                <a:off x="4222707" y="4490333"/>
                <a:ext cx="93960" cy="2203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033B1C82-8471-4376-BCDA-A672B22CE3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218387" y="4486013"/>
                  <a:ext cx="102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5616AB22-151E-4974-8CFC-681858122B5F}"/>
                    </a:ext>
                  </a:extLst>
                </p14:cNvPr>
                <p14:cNvContentPartPr/>
                <p14:nvPr/>
              </p14:nvContentPartPr>
              <p14:xfrm>
                <a:off x="4430427" y="4713893"/>
                <a:ext cx="34920" cy="9648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5616AB22-151E-4974-8CFC-681858122B5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426107" y="4709573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A3DCD80D-5C9B-4FE1-B907-07CF784B69EE}"/>
                    </a:ext>
                  </a:extLst>
                </p14:cNvPr>
                <p14:cNvContentPartPr/>
                <p14:nvPr/>
              </p14:nvContentPartPr>
              <p14:xfrm>
                <a:off x="4583427" y="4513373"/>
                <a:ext cx="94320" cy="2052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A3DCD80D-5C9B-4FE1-B907-07CF784B69E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579107" y="4509053"/>
                  <a:ext cx="10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1F963FCB-F60C-486F-AABC-D30D518348C0}"/>
                    </a:ext>
                  </a:extLst>
                </p14:cNvPr>
                <p14:cNvContentPartPr/>
                <p14:nvPr/>
              </p14:nvContentPartPr>
              <p14:xfrm>
                <a:off x="4703667" y="4507613"/>
                <a:ext cx="109080" cy="17784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1F963FCB-F60C-486F-AABC-D30D518348C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699347" y="4503293"/>
                  <a:ext cx="117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65959A6A-5C7A-4C23-B2FB-71A0571330E9}"/>
                    </a:ext>
                  </a:extLst>
                </p14:cNvPr>
                <p14:cNvContentPartPr/>
                <p14:nvPr/>
              </p14:nvContentPartPr>
              <p14:xfrm>
                <a:off x="4836867" y="4512293"/>
                <a:ext cx="32760" cy="15804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65959A6A-5C7A-4C23-B2FB-71A0571330E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832547" y="4507973"/>
                  <a:ext cx="41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44326B2B-E126-4DB6-9922-2F3CCCCC9F90}"/>
                    </a:ext>
                  </a:extLst>
                </p14:cNvPr>
                <p14:cNvContentPartPr/>
                <p14:nvPr/>
              </p14:nvContentPartPr>
              <p14:xfrm>
                <a:off x="4851627" y="4469813"/>
                <a:ext cx="79920" cy="252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44326B2B-E126-4DB6-9922-2F3CCCCC9F9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847307" y="4465493"/>
                  <a:ext cx="88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F75DC036-E171-4DB0-AB3F-7A46BBC98F0D}"/>
                    </a:ext>
                  </a:extLst>
                </p14:cNvPr>
                <p14:cNvContentPartPr/>
                <p14:nvPr/>
              </p14:nvContentPartPr>
              <p14:xfrm>
                <a:off x="4799787" y="4677173"/>
                <a:ext cx="106200" cy="2844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F75DC036-E171-4DB0-AB3F-7A46BBC98F0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795467" y="4672853"/>
                  <a:ext cx="11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76EF042-A9A7-42AB-8D8A-0138CDBF87DC}"/>
                    </a:ext>
                  </a:extLst>
                </p14:cNvPr>
                <p14:cNvContentPartPr/>
                <p14:nvPr/>
              </p14:nvContentPartPr>
              <p14:xfrm>
                <a:off x="4586667" y="4795253"/>
                <a:ext cx="71640" cy="10368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76EF042-A9A7-42AB-8D8A-0138CDBF87D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582347" y="4790933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B8BFFC1-DBE3-4784-AC53-F707A25FE5BC}"/>
                    </a:ext>
                  </a:extLst>
                </p14:cNvPr>
                <p14:cNvContentPartPr/>
                <p14:nvPr/>
              </p14:nvContentPartPr>
              <p14:xfrm>
                <a:off x="4692507" y="4813973"/>
                <a:ext cx="51480" cy="7128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B8BFFC1-DBE3-4784-AC53-F707A25FE5B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688187" y="4809653"/>
                  <a:ext cx="60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248EC024-BCC8-4278-BCCF-E5BE92AC15B2}"/>
                    </a:ext>
                  </a:extLst>
                </p14:cNvPr>
                <p14:cNvContentPartPr/>
                <p14:nvPr/>
              </p14:nvContentPartPr>
              <p14:xfrm>
                <a:off x="4763067" y="4821893"/>
                <a:ext cx="66960" cy="7956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248EC024-BCC8-4278-BCCF-E5BE92AC15B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758747" y="4817573"/>
                  <a:ext cx="75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63865D0-120F-49DA-AA0F-60D1D1206068}"/>
                    </a:ext>
                  </a:extLst>
                </p14:cNvPr>
                <p14:cNvContentPartPr/>
                <p14:nvPr/>
              </p14:nvContentPartPr>
              <p14:xfrm>
                <a:off x="4763067" y="4844573"/>
                <a:ext cx="95760" cy="4032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63865D0-120F-49DA-AA0F-60D1D120606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758747" y="4840253"/>
                  <a:ext cx="104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EADE7319-5EE4-45DE-BE14-2662EA77F256}"/>
                    </a:ext>
                  </a:extLst>
                </p14:cNvPr>
                <p14:cNvContentPartPr/>
                <p14:nvPr/>
              </p14:nvContentPartPr>
              <p14:xfrm>
                <a:off x="4875387" y="4804253"/>
                <a:ext cx="111600" cy="968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EADE7319-5EE4-45DE-BE14-2662EA77F25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871067" y="4799933"/>
                  <a:ext cx="120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71A1DFC7-93B1-47D2-AC60-9199E9B46288}"/>
                    </a:ext>
                  </a:extLst>
                </p14:cNvPr>
                <p14:cNvContentPartPr/>
                <p14:nvPr/>
              </p14:nvContentPartPr>
              <p14:xfrm>
                <a:off x="5037387" y="4799933"/>
                <a:ext cx="15120" cy="9468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71A1DFC7-93B1-47D2-AC60-9199E9B4628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33067" y="4795613"/>
                  <a:ext cx="23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7F54DF83-E79B-4D95-993C-3441A222F282}"/>
                    </a:ext>
                  </a:extLst>
                </p14:cNvPr>
                <p14:cNvContentPartPr/>
                <p14:nvPr/>
              </p14:nvContentPartPr>
              <p14:xfrm>
                <a:off x="5007867" y="4799213"/>
                <a:ext cx="86760" cy="360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7F54DF83-E79B-4D95-993C-3441A222F28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003547" y="4794893"/>
                  <a:ext cx="9540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1179195F-7B48-43D0-AEAD-655B137200A0}"/>
              </a:ext>
            </a:extLst>
          </p:cNvPr>
          <p:cNvGrpSpPr/>
          <p:nvPr/>
        </p:nvGrpSpPr>
        <p:grpSpPr>
          <a:xfrm>
            <a:off x="8851587" y="1982933"/>
            <a:ext cx="1164240" cy="464760"/>
            <a:chOff x="8851587" y="1982933"/>
            <a:chExt cx="116424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1A1D99C0-DA77-4736-B4E0-18F57E237269}"/>
                    </a:ext>
                  </a:extLst>
                </p14:cNvPr>
                <p14:cNvContentPartPr/>
                <p14:nvPr/>
              </p14:nvContentPartPr>
              <p14:xfrm>
                <a:off x="8917827" y="1982933"/>
                <a:ext cx="366120" cy="244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1A1D99C0-DA77-4736-B4E0-18F57E23726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913507" y="1978613"/>
                  <a:ext cx="37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5D0F19DE-7D3D-4861-A14F-344D8395DDFA}"/>
                    </a:ext>
                  </a:extLst>
                </p14:cNvPr>
                <p14:cNvContentPartPr/>
                <p14:nvPr/>
              </p14:nvContentPartPr>
              <p14:xfrm>
                <a:off x="8889387" y="2167253"/>
                <a:ext cx="301320" cy="57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5D0F19DE-7D3D-4861-A14F-344D8395DDF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885067" y="2162933"/>
                  <a:ext cx="309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D439CECA-70AA-4869-B01B-086323E0D8EE}"/>
                    </a:ext>
                  </a:extLst>
                </p14:cNvPr>
                <p14:cNvContentPartPr/>
                <p14:nvPr/>
              </p14:nvContentPartPr>
              <p14:xfrm>
                <a:off x="8851587" y="2322053"/>
                <a:ext cx="278280" cy="900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D439CECA-70AA-4869-B01B-086323E0D8E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847267" y="2317733"/>
                  <a:ext cx="286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2C3CF9F3-948C-411D-BCC7-E845C787AC0C}"/>
                    </a:ext>
                  </a:extLst>
                </p14:cNvPr>
                <p14:cNvContentPartPr/>
                <p14:nvPr/>
              </p14:nvContentPartPr>
              <p14:xfrm>
                <a:off x="9196467" y="2139893"/>
                <a:ext cx="42840" cy="4968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2C3CF9F3-948C-411D-BCC7-E845C787AC0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92147" y="2135573"/>
                  <a:ext cx="51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CE8CA69A-CD95-4ECF-9866-ADD93B1899BD}"/>
                    </a:ext>
                  </a:extLst>
                </p14:cNvPr>
                <p14:cNvContentPartPr/>
                <p14:nvPr/>
              </p14:nvContentPartPr>
              <p14:xfrm>
                <a:off x="9249027" y="2029733"/>
                <a:ext cx="74520" cy="5076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CE8CA69A-CD95-4ECF-9866-ADD93B1899B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244707" y="2025413"/>
                  <a:ext cx="83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4F778CD7-8B68-4374-A53A-BD6CAB23726A}"/>
                    </a:ext>
                  </a:extLst>
                </p14:cNvPr>
                <p14:cNvContentPartPr/>
                <p14:nvPr/>
              </p14:nvContentPartPr>
              <p14:xfrm>
                <a:off x="9139227" y="2290733"/>
                <a:ext cx="73800" cy="5112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4F778CD7-8B68-4374-A53A-BD6CAB23726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134907" y="2286413"/>
                  <a:ext cx="8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71811F88-9A40-4F7C-B16C-13625B32A4C7}"/>
                    </a:ext>
                  </a:extLst>
                </p14:cNvPr>
                <p14:cNvContentPartPr/>
                <p14:nvPr/>
              </p14:nvContentPartPr>
              <p14:xfrm>
                <a:off x="9455307" y="2144933"/>
                <a:ext cx="116640" cy="15876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71811F88-9A40-4F7C-B16C-13625B32A4C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450987" y="2140613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F411CB56-5A4B-4B5D-A227-1E414B600136}"/>
                    </a:ext>
                  </a:extLst>
                </p14:cNvPr>
                <p14:cNvContentPartPr/>
                <p14:nvPr/>
              </p14:nvContentPartPr>
              <p14:xfrm>
                <a:off x="9390867" y="2118293"/>
                <a:ext cx="103320" cy="986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F411CB56-5A4B-4B5D-A227-1E414B60013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386547" y="2113973"/>
                  <a:ext cx="11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30209A49-C65D-497F-9940-2B5859BB3231}"/>
                    </a:ext>
                  </a:extLst>
                </p14:cNvPr>
                <p14:cNvContentPartPr/>
                <p14:nvPr/>
              </p14:nvContentPartPr>
              <p14:xfrm>
                <a:off x="9556827" y="2286773"/>
                <a:ext cx="141480" cy="1188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30209A49-C65D-497F-9940-2B5859BB323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52507" y="2282453"/>
                  <a:ext cx="150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D98F5AA8-F1C0-413C-B8C2-63715BE5021B}"/>
                    </a:ext>
                  </a:extLst>
                </p14:cNvPr>
                <p14:cNvContentPartPr/>
                <p14:nvPr/>
              </p14:nvContentPartPr>
              <p14:xfrm>
                <a:off x="9679227" y="2167973"/>
                <a:ext cx="32040" cy="27972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D98F5AA8-F1C0-413C-B8C2-63715BE5021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74907" y="2163653"/>
                  <a:ext cx="4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7B80ACA9-A18D-49CE-B0CF-EAE99CFDD7E8}"/>
                    </a:ext>
                  </a:extLst>
                </p14:cNvPr>
                <p14:cNvContentPartPr/>
                <p14:nvPr/>
              </p14:nvContentPartPr>
              <p14:xfrm>
                <a:off x="9719187" y="2172653"/>
                <a:ext cx="223200" cy="2631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7B80ACA9-A18D-49CE-B0CF-EAE99CFDD7E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14867" y="2168333"/>
                  <a:ext cx="231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C88575FD-0689-4A29-B819-AC318604C434}"/>
                    </a:ext>
                  </a:extLst>
                </p14:cNvPr>
                <p14:cNvContentPartPr/>
                <p14:nvPr/>
              </p14:nvContentPartPr>
              <p14:xfrm>
                <a:off x="9736107" y="2244293"/>
                <a:ext cx="80280" cy="13212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C88575FD-0689-4A29-B819-AC318604C43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731787" y="2239973"/>
                  <a:ext cx="88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0D21003B-A292-4988-B5C6-A95235155053}"/>
                    </a:ext>
                  </a:extLst>
                </p14:cNvPr>
                <p14:cNvContentPartPr/>
                <p14:nvPr/>
              </p14:nvContentPartPr>
              <p14:xfrm>
                <a:off x="9764907" y="2284613"/>
                <a:ext cx="95040" cy="2160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0D21003B-A292-4988-B5C6-A9523515505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760587" y="2280293"/>
                  <a:ext cx="103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D4F9DC75-C689-43F7-8BDB-02C91545FA19}"/>
                    </a:ext>
                  </a:extLst>
                </p14:cNvPr>
                <p14:cNvContentPartPr/>
                <p14:nvPr/>
              </p14:nvContentPartPr>
              <p14:xfrm>
                <a:off x="9790467" y="2227733"/>
                <a:ext cx="84240" cy="2109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D4F9DC75-C689-43F7-8BDB-02C91545FA1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786147" y="2223413"/>
                  <a:ext cx="92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A88C75A7-E99E-48D5-99A7-D7F03CDDB652}"/>
                    </a:ext>
                  </a:extLst>
                </p14:cNvPr>
                <p14:cNvContentPartPr/>
                <p14:nvPr/>
              </p14:nvContentPartPr>
              <p14:xfrm>
                <a:off x="9811347" y="2289293"/>
                <a:ext cx="95040" cy="12168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A88C75A7-E99E-48D5-99A7-D7F03CDDB65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807027" y="2284973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41E4B50D-003D-49DB-9155-E72E14A96926}"/>
                    </a:ext>
                  </a:extLst>
                </p14:cNvPr>
                <p14:cNvContentPartPr/>
                <p14:nvPr/>
              </p14:nvContentPartPr>
              <p14:xfrm>
                <a:off x="9945627" y="2306573"/>
                <a:ext cx="70200" cy="1116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41E4B50D-003D-49DB-9155-E72E14A9692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941307" y="2302253"/>
                  <a:ext cx="788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40E274D3-7ABE-4D92-B325-26067BF876DF}"/>
              </a:ext>
            </a:extLst>
          </p:cNvPr>
          <p:cNvGrpSpPr/>
          <p:nvPr/>
        </p:nvGrpSpPr>
        <p:grpSpPr>
          <a:xfrm>
            <a:off x="8899107" y="2497373"/>
            <a:ext cx="306720" cy="37080"/>
            <a:chOff x="8899107" y="2497373"/>
            <a:chExt cx="30672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4F5BA9D2-C185-43BE-A1A9-47ED81F9F9C6}"/>
                    </a:ext>
                  </a:extLst>
                </p14:cNvPr>
                <p14:cNvContentPartPr/>
                <p14:nvPr/>
              </p14:nvContentPartPr>
              <p14:xfrm>
                <a:off x="8899107" y="2497373"/>
                <a:ext cx="303120" cy="1188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4F5BA9D2-C185-43BE-A1A9-47ED81F9F9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894787" y="2493053"/>
                  <a:ext cx="311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893598FC-03E2-4C5F-83AD-D86524016E6D}"/>
                    </a:ext>
                  </a:extLst>
                </p14:cNvPr>
                <p14:cNvContentPartPr/>
                <p14:nvPr/>
              </p14:nvContentPartPr>
              <p14:xfrm>
                <a:off x="9182067" y="2506733"/>
                <a:ext cx="23760" cy="2772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893598FC-03E2-4C5F-83AD-D86524016E6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177747" y="2502413"/>
                  <a:ext cx="324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57" name="Tinta 256">
                <a:extLst>
                  <a:ext uri="{FF2B5EF4-FFF2-40B4-BE49-F238E27FC236}">
                    <a16:creationId xmlns:a16="http://schemas.microsoft.com/office/drawing/2014/main" id="{6F1D9109-99B7-412D-845E-175F1D0D4D93}"/>
                  </a:ext>
                </a:extLst>
              </p14:cNvPr>
              <p14:cNvContentPartPr/>
              <p14:nvPr/>
            </p14:nvContentPartPr>
            <p14:xfrm>
              <a:off x="8814867" y="2677733"/>
              <a:ext cx="388080" cy="11520"/>
            </p14:xfrm>
          </p:contentPart>
        </mc:Choice>
        <mc:Fallback xmlns="">
          <p:pic>
            <p:nvPicPr>
              <p:cNvPr id="257" name="Tinta 256">
                <a:extLst>
                  <a:ext uri="{FF2B5EF4-FFF2-40B4-BE49-F238E27FC236}">
                    <a16:creationId xmlns:a16="http://schemas.microsoft.com/office/drawing/2014/main" id="{6F1D9109-99B7-412D-845E-175F1D0D4D93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810547" y="2673413"/>
                <a:ext cx="396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58" name="Tinta 257">
                <a:extLst>
                  <a:ext uri="{FF2B5EF4-FFF2-40B4-BE49-F238E27FC236}">
                    <a16:creationId xmlns:a16="http://schemas.microsoft.com/office/drawing/2014/main" id="{3029A9FA-1364-4531-9E58-C6F485EDF6D6}"/>
                  </a:ext>
                </a:extLst>
              </p14:cNvPr>
              <p14:cNvContentPartPr/>
              <p14:nvPr/>
            </p14:nvContentPartPr>
            <p14:xfrm>
              <a:off x="8877867" y="2815253"/>
              <a:ext cx="348840" cy="18000"/>
            </p14:xfrm>
          </p:contentPart>
        </mc:Choice>
        <mc:Fallback xmlns="">
          <p:pic>
            <p:nvPicPr>
              <p:cNvPr id="258" name="Tinta 257">
                <a:extLst>
                  <a:ext uri="{FF2B5EF4-FFF2-40B4-BE49-F238E27FC236}">
                    <a16:creationId xmlns:a16="http://schemas.microsoft.com/office/drawing/2014/main" id="{3029A9FA-1364-4531-9E58-C6F485EDF6D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8873547" y="2810933"/>
                <a:ext cx="3574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104D27FA-4D70-448B-A038-C8BE2FDFC686}"/>
              </a:ext>
            </a:extLst>
          </p:cNvPr>
          <p:cNvGrpSpPr/>
          <p:nvPr/>
        </p:nvGrpSpPr>
        <p:grpSpPr>
          <a:xfrm>
            <a:off x="8914947" y="3162293"/>
            <a:ext cx="315000" cy="219600"/>
            <a:chOff x="8914947" y="3162293"/>
            <a:chExt cx="3150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E678F06F-592C-4D2E-8F02-7D4B372C6081}"/>
                    </a:ext>
                  </a:extLst>
                </p14:cNvPr>
                <p14:cNvContentPartPr/>
                <p14:nvPr/>
              </p14:nvContentPartPr>
              <p14:xfrm>
                <a:off x="8914947" y="3190013"/>
                <a:ext cx="263160" cy="2448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E678F06F-592C-4D2E-8F02-7D4B372C608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910627" y="3185693"/>
                  <a:ext cx="271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F7250E9F-6837-433A-B453-A6C9B0BDAA7B}"/>
                    </a:ext>
                  </a:extLst>
                </p14:cNvPr>
                <p14:cNvContentPartPr/>
                <p14:nvPr/>
              </p14:nvContentPartPr>
              <p14:xfrm>
                <a:off x="8967507" y="3319613"/>
                <a:ext cx="226080" cy="6228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F7250E9F-6837-433A-B453-A6C9B0BDAA7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963187" y="3315293"/>
                  <a:ext cx="23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2E77EFD1-A24C-4A7D-AD9A-B98E0185BCE5}"/>
                    </a:ext>
                  </a:extLst>
                </p14:cNvPr>
                <p14:cNvContentPartPr/>
                <p14:nvPr/>
              </p14:nvContentPartPr>
              <p14:xfrm>
                <a:off x="9198627" y="3319613"/>
                <a:ext cx="360" cy="324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2E77EFD1-A24C-4A7D-AD9A-B98E0185BCE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194307" y="3315293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FA0C0C71-2BE9-4F6F-ADC0-82AC8F7214DB}"/>
                    </a:ext>
                  </a:extLst>
                </p14:cNvPr>
                <p14:cNvContentPartPr/>
                <p14:nvPr/>
              </p14:nvContentPartPr>
              <p14:xfrm>
                <a:off x="9180987" y="3162293"/>
                <a:ext cx="33840" cy="576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FA0C0C71-2BE9-4F6F-ADC0-82AC8F7214D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76667" y="3157973"/>
                  <a:ext cx="4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CDE44BD8-478C-401A-9F64-0F00FCA2AB86}"/>
                    </a:ext>
                  </a:extLst>
                </p14:cNvPr>
                <p14:cNvContentPartPr/>
                <p14:nvPr/>
              </p14:nvContentPartPr>
              <p14:xfrm>
                <a:off x="9186027" y="3239693"/>
                <a:ext cx="43920" cy="8712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CDE44BD8-478C-401A-9F64-0F00FCA2AB8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181707" y="3235373"/>
                  <a:ext cx="52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59E32F5B-0B8F-442F-8F7C-95119511062A}"/>
              </a:ext>
            </a:extLst>
          </p:cNvPr>
          <p:cNvGrpSpPr/>
          <p:nvPr/>
        </p:nvGrpSpPr>
        <p:grpSpPr>
          <a:xfrm>
            <a:off x="8892267" y="2992013"/>
            <a:ext cx="312840" cy="42120"/>
            <a:chOff x="8892267" y="2992013"/>
            <a:chExt cx="31284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5626369-2AB0-44BA-92C0-89C4393089B6}"/>
                    </a:ext>
                  </a:extLst>
                </p14:cNvPr>
                <p14:cNvContentPartPr/>
                <p14:nvPr/>
              </p14:nvContentPartPr>
              <p14:xfrm>
                <a:off x="8892267" y="3025493"/>
                <a:ext cx="289080" cy="288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5626369-2AB0-44BA-92C0-89C4393089B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887947" y="3021173"/>
                  <a:ext cx="297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EB2414A-BD7C-4BD5-95DC-8D78FB544BA5}"/>
                    </a:ext>
                  </a:extLst>
                </p14:cNvPr>
                <p14:cNvContentPartPr/>
                <p14:nvPr/>
              </p14:nvContentPartPr>
              <p14:xfrm>
                <a:off x="9194667" y="2992013"/>
                <a:ext cx="10440" cy="4212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EB2414A-BD7C-4BD5-95DC-8D78FB544BA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190347" y="2987693"/>
                  <a:ext cx="190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67" name="Tinta 266">
                <a:extLst>
                  <a:ext uri="{FF2B5EF4-FFF2-40B4-BE49-F238E27FC236}">
                    <a16:creationId xmlns:a16="http://schemas.microsoft.com/office/drawing/2014/main" id="{4BC2E9A6-9A20-4EFB-AF32-48F4A24B8E79}"/>
                  </a:ext>
                </a:extLst>
              </p14:cNvPr>
              <p14:cNvContentPartPr/>
              <p14:nvPr/>
            </p14:nvContentPartPr>
            <p14:xfrm>
              <a:off x="9228507" y="2774573"/>
              <a:ext cx="24120" cy="55440"/>
            </p14:xfrm>
          </p:contentPart>
        </mc:Choice>
        <mc:Fallback xmlns="">
          <p:pic>
            <p:nvPicPr>
              <p:cNvPr id="267" name="Tinta 266">
                <a:extLst>
                  <a:ext uri="{FF2B5EF4-FFF2-40B4-BE49-F238E27FC236}">
                    <a16:creationId xmlns:a16="http://schemas.microsoft.com/office/drawing/2014/main" id="{4BC2E9A6-9A20-4EFB-AF32-48F4A24B8E79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9224187" y="2770253"/>
                <a:ext cx="327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68" name="Tinta 267">
                <a:extLst>
                  <a:ext uri="{FF2B5EF4-FFF2-40B4-BE49-F238E27FC236}">
                    <a16:creationId xmlns:a16="http://schemas.microsoft.com/office/drawing/2014/main" id="{1600EB58-150B-42C2-BD8A-71B74D3CDE06}"/>
                  </a:ext>
                </a:extLst>
              </p14:cNvPr>
              <p14:cNvContentPartPr/>
              <p14:nvPr/>
            </p14:nvContentPartPr>
            <p14:xfrm>
              <a:off x="9211227" y="2645693"/>
              <a:ext cx="6480" cy="18360"/>
            </p14:xfrm>
          </p:contentPart>
        </mc:Choice>
        <mc:Fallback xmlns="">
          <p:pic>
            <p:nvPicPr>
              <p:cNvPr id="268" name="Tinta 267">
                <a:extLst>
                  <a:ext uri="{FF2B5EF4-FFF2-40B4-BE49-F238E27FC236}">
                    <a16:creationId xmlns:a16="http://schemas.microsoft.com/office/drawing/2014/main" id="{1600EB58-150B-42C2-BD8A-71B74D3CDE0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9206907" y="2641373"/>
                <a:ext cx="151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DDC2C625-2406-492E-99AB-FFD67352CF11}"/>
              </a:ext>
            </a:extLst>
          </p:cNvPr>
          <p:cNvGrpSpPr/>
          <p:nvPr/>
        </p:nvGrpSpPr>
        <p:grpSpPr>
          <a:xfrm>
            <a:off x="8472507" y="6357293"/>
            <a:ext cx="987120" cy="203040"/>
            <a:chOff x="8472507" y="6357293"/>
            <a:chExt cx="987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3F04FFC4-C746-4EF4-A1CD-11E38F8DC3FD}"/>
                    </a:ext>
                  </a:extLst>
                </p14:cNvPr>
                <p14:cNvContentPartPr/>
                <p14:nvPr/>
              </p14:nvContentPartPr>
              <p14:xfrm>
                <a:off x="8472507" y="6437213"/>
                <a:ext cx="1440" cy="3312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3F04FFC4-C746-4EF4-A1CD-11E38F8DC3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468187" y="6432893"/>
                  <a:ext cx="1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DA10FEC9-FBE5-4745-9BAA-007B9301F23E}"/>
                    </a:ext>
                  </a:extLst>
                </p14:cNvPr>
                <p14:cNvContentPartPr/>
                <p14:nvPr/>
              </p14:nvContentPartPr>
              <p14:xfrm>
                <a:off x="8521107" y="6507053"/>
                <a:ext cx="198360" cy="1440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DA10FEC9-FBE5-4745-9BAA-007B9301F23E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516787" y="6502733"/>
                  <a:ext cx="207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EF02951C-0391-4C75-B760-DF40B3E4BE3C}"/>
                    </a:ext>
                  </a:extLst>
                </p14:cNvPr>
                <p14:cNvContentPartPr/>
                <p14:nvPr/>
              </p14:nvContentPartPr>
              <p14:xfrm>
                <a:off x="8723427" y="6366293"/>
                <a:ext cx="5760" cy="1684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EF02951C-0391-4C75-B760-DF40B3E4BE3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719107" y="6361973"/>
                  <a:ext cx="14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A9589356-AA3A-440F-B143-67717233BFED}"/>
                    </a:ext>
                  </a:extLst>
                </p14:cNvPr>
                <p14:cNvContentPartPr/>
                <p14:nvPr/>
              </p14:nvContentPartPr>
              <p14:xfrm>
                <a:off x="8720907" y="6357293"/>
                <a:ext cx="658800" cy="20304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A9589356-AA3A-440F-B143-67717233BF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716587" y="6352973"/>
                  <a:ext cx="66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12B7514C-FFB5-4340-A48E-0790F26C60A0}"/>
                    </a:ext>
                  </a:extLst>
                </p14:cNvPr>
                <p14:cNvContentPartPr/>
                <p14:nvPr/>
              </p14:nvContentPartPr>
              <p14:xfrm>
                <a:off x="8663307" y="6467093"/>
                <a:ext cx="796320" cy="3708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12B7514C-FFB5-4340-A48E-0790F26C60A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658987" y="6462773"/>
                  <a:ext cx="8049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Agrupar 281">
            <a:extLst>
              <a:ext uri="{FF2B5EF4-FFF2-40B4-BE49-F238E27FC236}">
                <a16:creationId xmlns:a16="http://schemas.microsoft.com/office/drawing/2014/main" id="{784086C3-59BF-446E-8771-7E64D7FCE22A}"/>
              </a:ext>
            </a:extLst>
          </p:cNvPr>
          <p:cNvGrpSpPr/>
          <p:nvPr/>
        </p:nvGrpSpPr>
        <p:grpSpPr>
          <a:xfrm>
            <a:off x="8540187" y="6604973"/>
            <a:ext cx="1305000" cy="189360"/>
            <a:chOff x="8540187" y="6604973"/>
            <a:chExt cx="130500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81A7239C-45B4-49AE-8EAC-2F5F5A7A031B}"/>
                    </a:ext>
                  </a:extLst>
                </p14:cNvPr>
                <p14:cNvContentPartPr/>
                <p14:nvPr/>
              </p14:nvContentPartPr>
              <p14:xfrm>
                <a:off x="8540187" y="6634133"/>
                <a:ext cx="727200" cy="16020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81A7239C-45B4-49AE-8EAC-2F5F5A7A031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535867" y="6629813"/>
                  <a:ext cx="73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EA736C4A-631A-4A2C-98B9-E66F6A31D311}"/>
                    </a:ext>
                  </a:extLst>
                </p14:cNvPr>
                <p14:cNvContentPartPr/>
                <p14:nvPr/>
              </p14:nvContentPartPr>
              <p14:xfrm>
                <a:off x="9263067" y="6604973"/>
                <a:ext cx="486360" cy="1872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EA736C4A-631A-4A2C-98B9-E66F6A31D31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258747" y="6600653"/>
                  <a:ext cx="49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4D041B1E-A5F6-456A-988D-3E148036500B}"/>
                    </a:ext>
                  </a:extLst>
                </p14:cNvPr>
                <p14:cNvContentPartPr/>
                <p14:nvPr/>
              </p14:nvContentPartPr>
              <p14:xfrm>
                <a:off x="8685627" y="6669413"/>
                <a:ext cx="1159560" cy="18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4D041B1E-A5F6-456A-988D-3E148036500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681307" y="6665093"/>
                  <a:ext cx="1168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83" name="Tinta 282">
                <a:extLst>
                  <a:ext uri="{FF2B5EF4-FFF2-40B4-BE49-F238E27FC236}">
                    <a16:creationId xmlns:a16="http://schemas.microsoft.com/office/drawing/2014/main" id="{03C91BDA-8679-4A87-BFFA-67DF035E3E7E}"/>
                  </a:ext>
                </a:extLst>
              </p14:cNvPr>
              <p14:cNvContentPartPr/>
              <p14:nvPr/>
            </p14:nvContentPartPr>
            <p14:xfrm>
              <a:off x="7056267" y="5946533"/>
              <a:ext cx="1869480" cy="102240"/>
            </p14:xfrm>
          </p:contentPart>
        </mc:Choice>
        <mc:Fallback xmlns="">
          <p:pic>
            <p:nvPicPr>
              <p:cNvPr id="283" name="Tinta 282">
                <a:extLst>
                  <a:ext uri="{FF2B5EF4-FFF2-40B4-BE49-F238E27FC236}">
                    <a16:creationId xmlns:a16="http://schemas.microsoft.com/office/drawing/2014/main" id="{03C91BDA-8679-4A87-BFFA-67DF035E3E7E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7051947" y="5942213"/>
                <a:ext cx="187812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Agrupar 296">
            <a:extLst>
              <a:ext uri="{FF2B5EF4-FFF2-40B4-BE49-F238E27FC236}">
                <a16:creationId xmlns:a16="http://schemas.microsoft.com/office/drawing/2014/main" id="{5F295A18-86B9-43C1-ACC2-FBA195DE5110}"/>
              </a:ext>
            </a:extLst>
          </p:cNvPr>
          <p:cNvGrpSpPr/>
          <p:nvPr/>
        </p:nvGrpSpPr>
        <p:grpSpPr>
          <a:xfrm>
            <a:off x="9391587" y="5491493"/>
            <a:ext cx="1041840" cy="643680"/>
            <a:chOff x="9391587" y="5491493"/>
            <a:chExt cx="104184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31C34287-C228-43C7-9C53-773A4E7ADCB2}"/>
                    </a:ext>
                  </a:extLst>
                </p14:cNvPr>
                <p14:cNvContentPartPr/>
                <p14:nvPr/>
              </p14:nvContentPartPr>
              <p14:xfrm>
                <a:off x="9391587" y="5733773"/>
                <a:ext cx="410040" cy="40140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31C34287-C228-43C7-9C53-773A4E7ADCB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387267" y="5729453"/>
                  <a:ext cx="418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4F9D8A7-5AD6-4A78-AACB-B403AE66AEFF}"/>
                    </a:ext>
                  </a:extLst>
                </p14:cNvPr>
                <p14:cNvContentPartPr/>
                <p14:nvPr/>
              </p14:nvContentPartPr>
              <p14:xfrm>
                <a:off x="9790827" y="5491493"/>
                <a:ext cx="79560" cy="11988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4F9D8A7-5AD6-4A78-AACB-B403AE66AEF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786507" y="5487173"/>
                  <a:ext cx="88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00BEBD60-B8BD-429E-BBFE-89C7EB5D99F9}"/>
                    </a:ext>
                  </a:extLst>
                </p14:cNvPr>
                <p14:cNvContentPartPr/>
                <p14:nvPr/>
              </p14:nvContentPartPr>
              <p14:xfrm>
                <a:off x="9934467" y="5526053"/>
                <a:ext cx="49320" cy="11952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00BEBD60-B8BD-429E-BBFE-89C7EB5D99F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30147" y="5521733"/>
                  <a:ext cx="5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12E00864-72DB-497F-B512-63C4AAFBB004}"/>
                    </a:ext>
                  </a:extLst>
                </p14:cNvPr>
                <p14:cNvContentPartPr/>
                <p14:nvPr/>
              </p14:nvContentPartPr>
              <p14:xfrm>
                <a:off x="10025907" y="5598773"/>
                <a:ext cx="66240" cy="8856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12E00864-72DB-497F-B512-63C4AAFBB00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21587" y="5594453"/>
                  <a:ext cx="74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B291D46F-9D8F-4853-84ED-F5A4BF8E6748}"/>
                    </a:ext>
                  </a:extLst>
                </p14:cNvPr>
                <p14:cNvContentPartPr/>
                <p14:nvPr/>
              </p14:nvContentPartPr>
              <p14:xfrm>
                <a:off x="10143987" y="5599493"/>
                <a:ext cx="11520" cy="8208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B291D46F-9D8F-4853-84ED-F5A4BF8E674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139667" y="5595173"/>
                  <a:ext cx="20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337999F3-92A7-4257-AAF9-6E1FDDF2C988}"/>
                    </a:ext>
                  </a:extLst>
                </p14:cNvPr>
                <p14:cNvContentPartPr/>
                <p14:nvPr/>
              </p14:nvContentPartPr>
              <p14:xfrm>
                <a:off x="10155867" y="5595173"/>
                <a:ext cx="49680" cy="1944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337999F3-92A7-4257-AAF9-6E1FDDF2C98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151547" y="5590853"/>
                  <a:ext cx="58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608A218-3F1C-43D5-BD06-329A5F4EEEAC}"/>
                    </a:ext>
                  </a:extLst>
                </p14:cNvPr>
                <p14:cNvContentPartPr/>
                <p14:nvPr/>
              </p14:nvContentPartPr>
              <p14:xfrm>
                <a:off x="10126707" y="5614253"/>
                <a:ext cx="70200" cy="10584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608A218-3F1C-43D5-BD06-329A5F4EEEA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122387" y="5609933"/>
                  <a:ext cx="78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48DBF69C-1076-43D6-8FEE-89CF7CCD92CC}"/>
                    </a:ext>
                  </a:extLst>
                </p14:cNvPr>
                <p14:cNvContentPartPr/>
                <p14:nvPr/>
              </p14:nvContentPartPr>
              <p14:xfrm>
                <a:off x="10207707" y="5548733"/>
                <a:ext cx="26640" cy="1692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48DBF69C-1076-43D6-8FEE-89CF7CCD92C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203387" y="5544413"/>
                  <a:ext cx="35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C54F9D25-2FB6-4658-AB3F-8F062CA38F25}"/>
                    </a:ext>
                  </a:extLst>
                </p14:cNvPr>
                <p14:cNvContentPartPr/>
                <p14:nvPr/>
              </p14:nvContentPartPr>
              <p14:xfrm>
                <a:off x="10233987" y="5600213"/>
                <a:ext cx="41040" cy="101880"/>
              </p14:xfrm>
            </p:contentPart>
          </mc:Choice>
          <mc:Fallback xmlns=""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C54F9D25-2FB6-4658-AB3F-8F062CA38F2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229667" y="5595893"/>
                  <a:ext cx="49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3DCDAAEC-29D5-4940-A978-7F34112125CD}"/>
                    </a:ext>
                  </a:extLst>
                </p14:cNvPr>
                <p14:cNvContentPartPr/>
                <p14:nvPr/>
              </p14:nvContentPartPr>
              <p14:xfrm>
                <a:off x="10125267" y="5629733"/>
                <a:ext cx="7920" cy="6984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3DCDAAEC-29D5-4940-A978-7F34112125C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120947" y="5625413"/>
                  <a:ext cx="16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B0DF585-1AC0-4DB0-AE34-15902E2B3D60}"/>
                    </a:ext>
                  </a:extLst>
                </p14:cNvPr>
                <p14:cNvContentPartPr/>
                <p14:nvPr/>
              </p14:nvContentPartPr>
              <p14:xfrm>
                <a:off x="10340907" y="5590133"/>
                <a:ext cx="6480" cy="8496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B0DF585-1AC0-4DB0-AE34-15902E2B3D60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336587" y="5585813"/>
                  <a:ext cx="1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5F5BD4EA-E2EA-4B3C-86B8-B8B613FAEFB7}"/>
                    </a:ext>
                  </a:extLst>
                </p14:cNvPr>
                <p14:cNvContentPartPr/>
                <p14:nvPr/>
              </p14:nvContentPartPr>
              <p14:xfrm>
                <a:off x="10370067" y="5594813"/>
                <a:ext cx="59760" cy="11196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5F5BD4EA-E2EA-4B3C-86B8-B8B613FAEFB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365747" y="5590493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8B398C4F-962C-46A4-A7CB-1241B602A597}"/>
                    </a:ext>
                  </a:extLst>
                </p14:cNvPr>
                <p14:cNvContentPartPr/>
                <p14:nvPr/>
              </p14:nvContentPartPr>
              <p14:xfrm>
                <a:off x="10371507" y="5664293"/>
                <a:ext cx="61920" cy="4248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8B398C4F-962C-46A4-A7CB-1241B602A59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367187" y="5659973"/>
                  <a:ext cx="70560" cy="51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" y="627379"/>
            <a:ext cx="11212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PARTES DE UM</a:t>
            </a:r>
            <a:r>
              <a:rPr spc="-55" dirty="0"/>
              <a:t>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550" y="3504532"/>
            <a:ext cx="5772150" cy="2704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1748790"/>
            <a:ext cx="94126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REGISTRADOR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4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5" dirty="0">
                <a:latin typeface="Times New Roman"/>
                <a:cs typeface="Times New Roman"/>
              </a:rPr>
              <a:t>memoriza (armazena) </a:t>
            </a:r>
            <a:r>
              <a:rPr sz="2600" b="1" dirty="0">
                <a:latin typeface="Times New Roman"/>
                <a:cs typeface="Times New Roman"/>
              </a:rPr>
              <a:t>o estado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byte,  </a:t>
            </a:r>
            <a:r>
              <a:rPr sz="2600" b="1" dirty="0">
                <a:latin typeface="Times New Roman"/>
                <a:cs typeface="Times New Roman"/>
              </a:rPr>
              <a:t>no qual </a:t>
            </a:r>
            <a:r>
              <a:rPr sz="2600" b="1" spc="-5" dirty="0">
                <a:latin typeface="Times New Roman"/>
                <a:cs typeface="Times New Roman"/>
              </a:rPr>
              <a:t>será </a:t>
            </a:r>
            <a:r>
              <a:rPr sz="2600" b="1" spc="-10" dirty="0">
                <a:latin typeface="Times New Roman"/>
                <a:cs typeface="Times New Roman"/>
              </a:rPr>
              <a:t>realizada </a:t>
            </a: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leitura/escrita nesse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registrador.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91793D9-2C8C-4FE8-8B75-E3262B77C6D6}"/>
              </a:ext>
            </a:extLst>
          </p:cNvPr>
          <p:cNvGrpSpPr/>
          <p:nvPr/>
        </p:nvGrpSpPr>
        <p:grpSpPr>
          <a:xfrm>
            <a:off x="5081187" y="4878827"/>
            <a:ext cx="523800" cy="226800"/>
            <a:chOff x="5081187" y="4878827"/>
            <a:chExt cx="52380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9034E0F-B21B-4B3D-A4BB-8A67ED71F70F}"/>
                    </a:ext>
                  </a:extLst>
                </p14:cNvPr>
                <p14:cNvContentPartPr/>
                <p14:nvPr/>
              </p14:nvContentPartPr>
              <p14:xfrm>
                <a:off x="5081187" y="4879547"/>
                <a:ext cx="523800" cy="2260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9034E0F-B21B-4B3D-A4BB-8A67ED71F7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6867" y="4875227"/>
                  <a:ext cx="532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9DFDD29-4875-4144-AECF-21BD89026E6C}"/>
                    </a:ext>
                  </a:extLst>
                </p14:cNvPr>
                <p14:cNvContentPartPr/>
                <p14:nvPr/>
              </p14:nvContentPartPr>
              <p14:xfrm>
                <a:off x="5215827" y="4878827"/>
                <a:ext cx="80640" cy="741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9DFDD29-4875-4144-AECF-21BD89026E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1507" y="4874507"/>
                  <a:ext cx="89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13D46A9-E70D-4B55-8D7E-7123FE44F4B0}"/>
              </a:ext>
            </a:extLst>
          </p:cNvPr>
          <p:cNvGrpSpPr/>
          <p:nvPr/>
        </p:nvGrpSpPr>
        <p:grpSpPr>
          <a:xfrm>
            <a:off x="2979507" y="2146787"/>
            <a:ext cx="522360" cy="352800"/>
            <a:chOff x="2979507" y="2146787"/>
            <a:chExt cx="52236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A968C6A-5FD5-47B7-BF28-8C24C5F60EC0}"/>
                    </a:ext>
                  </a:extLst>
                </p14:cNvPr>
                <p14:cNvContentPartPr/>
                <p14:nvPr/>
              </p14:nvContentPartPr>
              <p14:xfrm>
                <a:off x="2979507" y="2195387"/>
                <a:ext cx="381960" cy="3042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A968C6A-5FD5-47B7-BF28-8C24C5F60E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5187" y="2191067"/>
                  <a:ext cx="39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6AEA379-D87C-40B1-A408-F35125D2C634}"/>
                    </a:ext>
                  </a:extLst>
                </p14:cNvPr>
                <p14:cNvContentPartPr/>
                <p14:nvPr/>
              </p14:nvContentPartPr>
              <p14:xfrm>
                <a:off x="3368667" y="2146787"/>
                <a:ext cx="133200" cy="131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6AEA379-D87C-40B1-A408-F35125D2C6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4347" y="2142467"/>
                  <a:ext cx="1418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5FD3D9-FD1F-4B88-94AF-2145E579869F}"/>
              </a:ext>
            </a:extLst>
          </p:cNvPr>
          <p:cNvGrpSpPr/>
          <p:nvPr/>
        </p:nvGrpSpPr>
        <p:grpSpPr>
          <a:xfrm>
            <a:off x="3766467" y="2036627"/>
            <a:ext cx="1362240" cy="250200"/>
            <a:chOff x="3766467" y="2036627"/>
            <a:chExt cx="13622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E95C160-EBC8-4654-A9FF-C3CC7B0C6DF5}"/>
                    </a:ext>
                  </a:extLst>
                </p14:cNvPr>
                <p14:cNvContentPartPr/>
                <p14:nvPr/>
              </p14:nvContentPartPr>
              <p14:xfrm>
                <a:off x="3766467" y="2058587"/>
                <a:ext cx="15480" cy="1771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E95C160-EBC8-4654-A9FF-C3CC7B0C6D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2147" y="2054267"/>
                  <a:ext cx="24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05ED7AE-A1F1-4D53-8F04-8DC536168044}"/>
                    </a:ext>
                  </a:extLst>
                </p14:cNvPr>
                <p14:cNvContentPartPr/>
                <p14:nvPr/>
              </p14:nvContentPartPr>
              <p14:xfrm>
                <a:off x="3785907" y="2045987"/>
                <a:ext cx="57600" cy="5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05ED7AE-A1F1-4D53-8F04-8DC5361680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1587" y="2041667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6566EF0-6FA6-42CA-B262-46DC255530B0}"/>
                    </a:ext>
                  </a:extLst>
                </p14:cNvPr>
                <p14:cNvContentPartPr/>
                <p14:nvPr/>
              </p14:nvContentPartPr>
              <p14:xfrm>
                <a:off x="3770427" y="2134907"/>
                <a:ext cx="7452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6566EF0-6FA6-42CA-B262-46DC255530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6107" y="2130587"/>
                  <a:ext cx="83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1C96FCE-85F1-48A0-B3BC-095BE608BA6E}"/>
                    </a:ext>
                  </a:extLst>
                </p14:cNvPr>
                <p14:cNvContentPartPr/>
                <p14:nvPr/>
              </p14:nvContentPartPr>
              <p14:xfrm>
                <a:off x="3888867" y="2036627"/>
                <a:ext cx="95760" cy="1796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1C96FCE-85F1-48A0-B3BC-095BE608BA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84547" y="2032307"/>
                  <a:ext cx="104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17ED984A-1BE7-4DF7-AB60-41CDC4B96EF7}"/>
                    </a:ext>
                  </a:extLst>
                </p14:cNvPr>
                <p14:cNvContentPartPr/>
                <p14:nvPr/>
              </p14:nvContentPartPr>
              <p14:xfrm>
                <a:off x="4026387" y="2072627"/>
                <a:ext cx="15480" cy="1810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17ED984A-1BE7-4DF7-AB60-41CDC4B96E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2067" y="2068307"/>
                  <a:ext cx="2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D7D89BA-4324-4063-B51C-FE730583F5B9}"/>
                    </a:ext>
                  </a:extLst>
                </p14:cNvPr>
                <p14:cNvContentPartPr/>
                <p14:nvPr/>
              </p14:nvContentPartPr>
              <p14:xfrm>
                <a:off x="4096947" y="2060747"/>
                <a:ext cx="106920" cy="1857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D7D89BA-4324-4063-B51C-FE730583F5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92627" y="2056427"/>
                  <a:ext cx="115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F1CFD26-9CCE-4015-9C99-6A6EB39F70E9}"/>
                    </a:ext>
                  </a:extLst>
                </p14:cNvPr>
                <p14:cNvContentPartPr/>
                <p14:nvPr/>
              </p14:nvContentPartPr>
              <p14:xfrm>
                <a:off x="4366587" y="2101427"/>
                <a:ext cx="19800" cy="1605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F1CFD26-9CCE-4015-9C99-6A6EB39F70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2267" y="2097107"/>
                  <a:ext cx="2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ADCDF30-58E8-47C4-986E-B5528B5F9273}"/>
                    </a:ext>
                  </a:extLst>
                </p14:cNvPr>
                <p14:cNvContentPartPr/>
                <p14:nvPr/>
              </p14:nvContentPartPr>
              <p14:xfrm>
                <a:off x="4368747" y="2086667"/>
                <a:ext cx="90360" cy="162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ADCDF30-58E8-47C4-986E-B5528B5F92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64427" y="2082347"/>
                  <a:ext cx="9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90D19C-E0CB-4954-967D-F18B7DEF713C}"/>
                    </a:ext>
                  </a:extLst>
                </p14:cNvPr>
                <p14:cNvContentPartPr/>
                <p14:nvPr/>
              </p14:nvContentPartPr>
              <p14:xfrm>
                <a:off x="4366587" y="2155427"/>
                <a:ext cx="97920" cy="18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90D19C-E0CB-4954-967D-F18B7DEF71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2267" y="2151107"/>
                  <a:ext cx="106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C6766D6-4DBF-49F0-BC7C-CC97BDB287ED}"/>
                    </a:ext>
                  </a:extLst>
                </p14:cNvPr>
                <p14:cNvContentPartPr/>
                <p14:nvPr/>
              </p14:nvContentPartPr>
              <p14:xfrm>
                <a:off x="4512747" y="2078747"/>
                <a:ext cx="115200" cy="1778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C6766D6-4DBF-49F0-BC7C-CC97BDB287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8427" y="2074427"/>
                  <a:ext cx="123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12BD048-4B1C-499E-B700-88916DC9C605}"/>
                    </a:ext>
                  </a:extLst>
                </p14:cNvPr>
                <p14:cNvContentPartPr/>
                <p14:nvPr/>
              </p14:nvContentPartPr>
              <p14:xfrm>
                <a:off x="4632987" y="2101067"/>
                <a:ext cx="124200" cy="1857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12BD048-4B1C-499E-B700-88916DC9C6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8667" y="2096747"/>
                  <a:ext cx="13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B49A62F-21B6-42CE-8064-A38F46FBE886}"/>
                    </a:ext>
                  </a:extLst>
                </p14:cNvPr>
                <p14:cNvContentPartPr/>
                <p14:nvPr/>
              </p14:nvContentPartPr>
              <p14:xfrm>
                <a:off x="4831707" y="2112227"/>
                <a:ext cx="22680" cy="154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B49A62F-21B6-42CE-8064-A38F46FBE8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27387" y="2107907"/>
                  <a:ext cx="3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276CDC6-0335-44B1-8CBD-4DEADBA30A4A}"/>
                    </a:ext>
                  </a:extLst>
                </p14:cNvPr>
                <p14:cNvContentPartPr/>
                <p14:nvPr/>
              </p14:nvContentPartPr>
              <p14:xfrm>
                <a:off x="4820187" y="2055707"/>
                <a:ext cx="120240" cy="1681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276CDC6-0335-44B1-8CBD-4DEADBA30A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15867" y="2051387"/>
                  <a:ext cx="128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472F397-EEAB-4E76-8CCD-23C991FDAE3F}"/>
                    </a:ext>
                  </a:extLst>
                </p14:cNvPr>
                <p14:cNvContentPartPr/>
                <p14:nvPr/>
              </p14:nvContentPartPr>
              <p14:xfrm>
                <a:off x="5036907" y="2139947"/>
                <a:ext cx="91800" cy="120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472F397-EEAB-4E76-8CCD-23C991FDAE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32587" y="2135627"/>
                  <a:ext cx="100440" cy="12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57529"/>
            <a:ext cx="10815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REGISTRADOR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FUNÇÃO ESPECIAL – 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SFR-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Special function</a:t>
            </a:r>
            <a:r>
              <a:rPr sz="2600" spc="-1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1252220"/>
            <a:ext cx="108375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-5" dirty="0">
                <a:latin typeface="Times New Roman"/>
                <a:cs typeface="Times New Roman"/>
              </a:rPr>
              <a:t>eletrônicos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10" dirty="0">
                <a:latin typeface="Times New Roman"/>
                <a:cs typeface="Times New Roman"/>
              </a:rPr>
              <a:t>controlam outros </a:t>
            </a:r>
            <a:r>
              <a:rPr sz="2600" b="1" dirty="0">
                <a:latin typeface="Times New Roman"/>
                <a:cs typeface="Times New Roman"/>
              </a:rPr>
              <a:t>blocos </a:t>
            </a:r>
            <a:r>
              <a:rPr sz="2600" b="1" spc="-10" dirty="0">
                <a:latin typeface="Times New Roman"/>
                <a:cs typeface="Times New Roman"/>
              </a:rPr>
              <a:t>menores, </a:t>
            </a:r>
            <a:r>
              <a:rPr sz="2600" b="1" spc="-5" dirty="0">
                <a:latin typeface="Times New Roman"/>
                <a:cs typeface="Times New Roman"/>
              </a:rPr>
              <a:t>sendo  </a:t>
            </a:r>
            <a:r>
              <a:rPr sz="2600" b="1" spc="-10" dirty="0">
                <a:latin typeface="Times New Roman"/>
                <a:cs typeface="Times New Roman"/>
              </a:rPr>
              <a:t>responsáveis </a:t>
            </a:r>
            <a:r>
              <a:rPr sz="2600" b="1" dirty="0">
                <a:latin typeface="Times New Roman"/>
                <a:cs typeface="Times New Roman"/>
              </a:rPr>
              <a:t>pelo </a:t>
            </a:r>
            <a:r>
              <a:rPr sz="2600" b="1" spc="-5" dirty="0">
                <a:latin typeface="Times New Roman"/>
                <a:cs typeface="Times New Roman"/>
              </a:rPr>
              <a:t>funcionamento </a:t>
            </a:r>
            <a:r>
              <a:rPr sz="2600" b="1" dirty="0">
                <a:latin typeface="Times New Roman"/>
                <a:cs typeface="Times New Roman"/>
              </a:rPr>
              <a:t>do </a:t>
            </a:r>
            <a:r>
              <a:rPr sz="2600" b="1" spc="-10" dirty="0">
                <a:latin typeface="Times New Roman"/>
                <a:cs typeface="Times New Roman"/>
              </a:rPr>
              <a:t>microcontrolador </a:t>
            </a:r>
            <a:r>
              <a:rPr sz="2600" b="1" spc="-5" dirty="0">
                <a:latin typeface="Times New Roman"/>
                <a:cs typeface="Times New Roman"/>
              </a:rPr>
              <a:t>(AD, </a:t>
            </a:r>
            <a:r>
              <a:rPr sz="2600" b="1" dirty="0">
                <a:latin typeface="Times New Roman"/>
                <a:cs typeface="Times New Roman"/>
              </a:rPr>
              <a:t>TRISA,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TRISB).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29" y="2684779"/>
            <a:ext cx="3925570" cy="2716965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50D8176-22A9-4136-ABD1-8A595F62E9AD}"/>
              </a:ext>
            </a:extLst>
          </p:cNvPr>
          <p:cNvGrpSpPr/>
          <p:nvPr/>
        </p:nvGrpSpPr>
        <p:grpSpPr>
          <a:xfrm>
            <a:off x="8909427" y="2110427"/>
            <a:ext cx="1431000" cy="1372680"/>
            <a:chOff x="8909427" y="2110427"/>
            <a:chExt cx="1431000" cy="13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8ACFEF2-B335-4200-A7A1-B4DC738A02FC}"/>
                    </a:ext>
                  </a:extLst>
                </p14:cNvPr>
                <p14:cNvContentPartPr/>
                <p14:nvPr/>
              </p14:nvContentPartPr>
              <p14:xfrm>
                <a:off x="8909427" y="3201947"/>
                <a:ext cx="405720" cy="2228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8ACFEF2-B335-4200-A7A1-B4DC738A02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5107" y="3197627"/>
                  <a:ext cx="414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BC80590-6474-4C16-BAD6-763C88EFCCCE}"/>
                    </a:ext>
                  </a:extLst>
                </p14:cNvPr>
                <p14:cNvContentPartPr/>
                <p14:nvPr/>
              </p14:nvContentPartPr>
              <p14:xfrm>
                <a:off x="9358707" y="3103667"/>
                <a:ext cx="18720" cy="3600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BC80590-6474-4C16-BAD6-763C88EFCC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54387" y="3099347"/>
                  <a:ext cx="27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10BDE6D-C47A-49E6-8F46-A5ED84D68D03}"/>
                    </a:ext>
                  </a:extLst>
                </p14:cNvPr>
                <p14:cNvContentPartPr/>
                <p14:nvPr/>
              </p14:nvContentPartPr>
              <p14:xfrm>
                <a:off x="9307947" y="3205187"/>
                <a:ext cx="181440" cy="85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10BDE6D-C47A-49E6-8F46-A5ED84D68D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3627" y="3200867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7B8C995-5384-41BF-97D3-8AC667429871}"/>
                    </a:ext>
                  </a:extLst>
                </p14:cNvPr>
                <p14:cNvContentPartPr/>
                <p14:nvPr/>
              </p14:nvContentPartPr>
              <p14:xfrm>
                <a:off x="9412347" y="3111947"/>
                <a:ext cx="410400" cy="363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7B8C995-5384-41BF-97D3-8AC667429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08027" y="3107627"/>
                  <a:ext cx="419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6816FF4-DA14-46DC-9B7E-B4E99E88FFDC}"/>
                    </a:ext>
                  </a:extLst>
                </p14:cNvPr>
                <p14:cNvContentPartPr/>
                <p14:nvPr/>
              </p14:nvContentPartPr>
              <p14:xfrm>
                <a:off x="9806907" y="3306347"/>
                <a:ext cx="115920" cy="164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6816FF4-DA14-46DC-9B7E-B4E99E88FF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02587" y="3302027"/>
                  <a:ext cx="124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E3F8FD6-0969-45F8-925E-9F4329092BAA}"/>
                    </a:ext>
                  </a:extLst>
                </p14:cNvPr>
                <p14:cNvContentPartPr/>
                <p14:nvPr/>
              </p14:nvContentPartPr>
              <p14:xfrm>
                <a:off x="10099227" y="3307787"/>
                <a:ext cx="173160" cy="1753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E3F8FD6-0969-45F8-925E-9F4329092B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94907" y="3303467"/>
                  <a:ext cx="181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B9702D7-D7C4-4816-AE81-13A68FAA8BF9}"/>
                    </a:ext>
                  </a:extLst>
                </p14:cNvPr>
                <p14:cNvContentPartPr/>
                <p14:nvPr/>
              </p14:nvContentPartPr>
              <p14:xfrm>
                <a:off x="9636267" y="2110427"/>
                <a:ext cx="704160" cy="919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B9702D7-D7C4-4816-AE81-13A68FAA8B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1947" y="2106107"/>
                  <a:ext cx="71280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50B4FD1-37EE-429B-B3D7-DF554CE1E354}"/>
                    </a:ext>
                  </a:extLst>
                </p14:cNvPr>
                <p14:cNvContentPartPr/>
                <p14:nvPr/>
              </p14:nvContentPartPr>
              <p14:xfrm>
                <a:off x="9578307" y="2915027"/>
                <a:ext cx="129600" cy="1519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50B4FD1-37EE-429B-B3D7-DF554CE1E3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3987" y="2910707"/>
                  <a:ext cx="1382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DEE3507-BD23-46A7-B7A6-15DD66FEC39A}"/>
              </a:ext>
            </a:extLst>
          </p:cNvPr>
          <p:cNvGrpSpPr/>
          <p:nvPr/>
        </p:nvGrpSpPr>
        <p:grpSpPr>
          <a:xfrm>
            <a:off x="10584867" y="3134987"/>
            <a:ext cx="991800" cy="352800"/>
            <a:chOff x="10584867" y="3134987"/>
            <a:chExt cx="9918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25F4AB-2F6B-42AD-B5DD-C8F73BA06819}"/>
                    </a:ext>
                  </a:extLst>
                </p14:cNvPr>
                <p14:cNvContentPartPr/>
                <p14:nvPr/>
              </p14:nvContentPartPr>
              <p14:xfrm>
                <a:off x="10584867" y="3164147"/>
                <a:ext cx="142200" cy="2847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25F4AB-2F6B-42AD-B5DD-C8F73BA068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80547" y="3159827"/>
                  <a:ext cx="150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3D2C4DA-6327-472D-B45C-6392E91188A7}"/>
                    </a:ext>
                  </a:extLst>
                </p14:cNvPr>
                <p14:cNvContentPartPr/>
                <p14:nvPr/>
              </p14:nvContentPartPr>
              <p14:xfrm>
                <a:off x="10803387" y="3169187"/>
                <a:ext cx="115560" cy="2757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3D2C4DA-6327-472D-B45C-6392E91188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99067" y="3164867"/>
                  <a:ext cx="124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C99042F-19DA-4D57-9B2B-67033EFEEFE4}"/>
                    </a:ext>
                  </a:extLst>
                </p14:cNvPr>
                <p14:cNvContentPartPr/>
                <p14:nvPr/>
              </p14:nvContentPartPr>
              <p14:xfrm>
                <a:off x="11004987" y="3140387"/>
                <a:ext cx="133560" cy="284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C99042F-19DA-4D57-9B2B-67033EFEEF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00667" y="3136067"/>
                  <a:ext cx="142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209836E-94D3-4525-B255-4746F4A44C38}"/>
                    </a:ext>
                  </a:extLst>
                </p14:cNvPr>
                <p14:cNvContentPartPr/>
                <p14:nvPr/>
              </p14:nvContentPartPr>
              <p14:xfrm>
                <a:off x="11261307" y="3156587"/>
                <a:ext cx="5040" cy="3074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209836E-94D3-4525-B255-4746F4A44C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56987" y="3152267"/>
                  <a:ext cx="13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1AAD13C-A7BA-442A-AEC4-B97D1F129969}"/>
                    </a:ext>
                  </a:extLst>
                </p14:cNvPr>
                <p14:cNvContentPartPr/>
                <p14:nvPr/>
              </p14:nvContentPartPr>
              <p14:xfrm>
                <a:off x="11182467" y="3144347"/>
                <a:ext cx="186480" cy="244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1AAD13C-A7BA-442A-AEC4-B97D1F1299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78147" y="3140027"/>
                  <a:ext cx="19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F12552A-63AD-46BA-88B3-BE54D93F33CE}"/>
                    </a:ext>
                  </a:extLst>
                </p14:cNvPr>
                <p14:cNvContentPartPr/>
                <p14:nvPr/>
              </p14:nvContentPartPr>
              <p14:xfrm>
                <a:off x="11407107" y="3134987"/>
                <a:ext cx="169560" cy="352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F12552A-63AD-46BA-88B3-BE54D93F33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02787" y="3130667"/>
                  <a:ext cx="17820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3170061-4045-4BAF-8862-C41E573A0269}"/>
              </a:ext>
            </a:extLst>
          </p:cNvPr>
          <p:cNvGrpSpPr/>
          <p:nvPr/>
        </p:nvGrpSpPr>
        <p:grpSpPr>
          <a:xfrm>
            <a:off x="7909347" y="3267467"/>
            <a:ext cx="652680" cy="277200"/>
            <a:chOff x="7909347" y="3267467"/>
            <a:chExt cx="65268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94792C0-C422-4785-814C-68BD9C694550}"/>
                    </a:ext>
                  </a:extLst>
                </p14:cNvPr>
                <p14:cNvContentPartPr/>
                <p14:nvPr/>
              </p14:nvContentPartPr>
              <p14:xfrm>
                <a:off x="7957947" y="3288707"/>
                <a:ext cx="26640" cy="1958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94792C0-C422-4785-814C-68BD9C6945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3627" y="3284387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3AFBF80-FD82-4C24-A70A-AEADD4DE4E87}"/>
                    </a:ext>
                  </a:extLst>
                </p14:cNvPr>
                <p14:cNvContentPartPr/>
                <p14:nvPr/>
              </p14:nvContentPartPr>
              <p14:xfrm>
                <a:off x="7909347" y="3267467"/>
                <a:ext cx="122760" cy="111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3AFBF80-FD82-4C24-A70A-AEADD4DE4E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05027" y="3263147"/>
                  <a:ext cx="13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51F20D2-4319-4583-8B6C-D998C6021398}"/>
                    </a:ext>
                  </a:extLst>
                </p14:cNvPr>
                <p14:cNvContentPartPr/>
                <p14:nvPr/>
              </p14:nvContentPartPr>
              <p14:xfrm>
                <a:off x="8088267" y="3293387"/>
                <a:ext cx="116280" cy="211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51F20D2-4319-4583-8B6C-D998C60213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83947" y="3289067"/>
                  <a:ext cx="124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41FEF6B-20CD-4F58-BB15-0369A5C88C28}"/>
                    </a:ext>
                  </a:extLst>
                </p14:cNvPr>
                <p14:cNvContentPartPr/>
                <p14:nvPr/>
              </p14:nvContentPartPr>
              <p14:xfrm>
                <a:off x="8258187" y="3292667"/>
                <a:ext cx="19800" cy="190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41FEF6B-20CD-4F58-BB15-0369A5C88C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53867" y="3288347"/>
                  <a:ext cx="28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6BF41D-EFA0-4979-9019-344C11977C92}"/>
                    </a:ext>
                  </a:extLst>
                </p14:cNvPr>
                <p14:cNvContentPartPr/>
                <p14:nvPr/>
              </p14:nvContentPartPr>
              <p14:xfrm>
                <a:off x="8293467" y="3334427"/>
                <a:ext cx="94320" cy="184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6BF41D-EFA0-4979-9019-344C11977C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89147" y="3330107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F508EBA-DAFE-4B74-8F8E-932DB7FAC60A}"/>
                    </a:ext>
                  </a:extLst>
                </p14:cNvPr>
                <p14:cNvContentPartPr/>
                <p14:nvPr/>
              </p14:nvContentPartPr>
              <p14:xfrm>
                <a:off x="8412267" y="3296627"/>
                <a:ext cx="149760" cy="248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F508EBA-DAFE-4B74-8F8E-932DB7FAC6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07947" y="3292307"/>
                  <a:ext cx="15840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1A0951F8-DC25-4052-B6DC-3BDAA7221D8E}"/>
                  </a:ext>
                </a:extLst>
              </p14:cNvPr>
              <p14:cNvContentPartPr/>
              <p14:nvPr/>
            </p14:nvContentPartPr>
            <p14:xfrm>
              <a:off x="10240707" y="5339627"/>
              <a:ext cx="48240" cy="1908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1A0951F8-DC25-4052-B6DC-3BDAA7221D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36387" y="5335307"/>
                <a:ext cx="568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4C1B2E3-890D-4446-9238-89A2F438049C}"/>
              </a:ext>
            </a:extLst>
          </p:cNvPr>
          <p:cNvGrpSpPr/>
          <p:nvPr/>
        </p:nvGrpSpPr>
        <p:grpSpPr>
          <a:xfrm>
            <a:off x="8172867" y="3789827"/>
            <a:ext cx="3820320" cy="1946160"/>
            <a:chOff x="8172867" y="3789827"/>
            <a:chExt cx="3820320" cy="19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5CC2BE5-AD0C-466B-A4A6-8B4CDB2003AF}"/>
                    </a:ext>
                  </a:extLst>
                </p14:cNvPr>
                <p14:cNvContentPartPr/>
                <p14:nvPr/>
              </p14:nvContentPartPr>
              <p14:xfrm>
                <a:off x="8258187" y="4404707"/>
                <a:ext cx="23040" cy="2710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5CC2BE5-AD0C-466B-A4A6-8B4CDB2003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53867" y="4400387"/>
                  <a:ext cx="31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EF6F1F-B6DF-49B8-9F74-59D25CE780A0}"/>
                    </a:ext>
                  </a:extLst>
                </p14:cNvPr>
                <p14:cNvContentPartPr/>
                <p14:nvPr/>
              </p14:nvContentPartPr>
              <p14:xfrm>
                <a:off x="8262867" y="4347107"/>
                <a:ext cx="2208240" cy="82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EF6F1F-B6DF-49B8-9F74-59D25CE780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58547" y="4342787"/>
                  <a:ext cx="2216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2C5BFC0-8802-45A2-AB7F-E928C8E62D40}"/>
                    </a:ext>
                  </a:extLst>
                </p14:cNvPr>
                <p14:cNvContentPartPr/>
                <p14:nvPr/>
              </p14:nvContentPartPr>
              <p14:xfrm>
                <a:off x="8283027" y="4695227"/>
                <a:ext cx="2263680" cy="112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2C5BFC0-8802-45A2-AB7F-E928C8E62D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78707" y="4690907"/>
                  <a:ext cx="2272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70205E-DE1B-4366-AC69-4E2FF8FBEDF6}"/>
                    </a:ext>
                  </a:extLst>
                </p14:cNvPr>
                <p14:cNvContentPartPr/>
                <p14:nvPr/>
              </p14:nvContentPartPr>
              <p14:xfrm>
                <a:off x="10427547" y="4331987"/>
                <a:ext cx="16200" cy="3506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70205E-DE1B-4366-AC69-4E2FF8FBED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23227" y="4327667"/>
                  <a:ext cx="248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70285C6-12D6-4669-B7FE-EDA1EB2637FB}"/>
                    </a:ext>
                  </a:extLst>
                </p14:cNvPr>
                <p14:cNvContentPartPr/>
                <p14:nvPr/>
              </p14:nvContentPartPr>
              <p14:xfrm>
                <a:off x="9312627" y="4383827"/>
                <a:ext cx="25560" cy="3996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70285C6-12D6-4669-B7FE-EDA1EB2637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08307" y="4379507"/>
                  <a:ext cx="34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36FEFAE6-37BB-499B-B584-50F7CD33FC80}"/>
                    </a:ext>
                  </a:extLst>
                </p14:cNvPr>
                <p14:cNvContentPartPr/>
                <p14:nvPr/>
              </p14:nvContentPartPr>
              <p14:xfrm>
                <a:off x="8764347" y="4416587"/>
                <a:ext cx="41760" cy="348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36FEFAE6-37BB-499B-B584-50F7CD33FC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60027" y="4412267"/>
                  <a:ext cx="50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105CB8E-93EB-49CF-8612-2C31F3BA4549}"/>
                    </a:ext>
                  </a:extLst>
                </p14:cNvPr>
                <p14:cNvContentPartPr/>
                <p14:nvPr/>
              </p14:nvContentPartPr>
              <p14:xfrm>
                <a:off x="9928947" y="4368707"/>
                <a:ext cx="11160" cy="333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105CB8E-93EB-49CF-8612-2C31F3BA45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24627" y="4364387"/>
                  <a:ext cx="19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22E31A6-D407-4B08-9F6F-C877D26F7CC7}"/>
                    </a:ext>
                  </a:extLst>
                </p14:cNvPr>
                <p14:cNvContentPartPr/>
                <p14:nvPr/>
              </p14:nvContentPartPr>
              <p14:xfrm>
                <a:off x="9612867" y="4389947"/>
                <a:ext cx="24480" cy="430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22E31A6-D407-4B08-9F6F-C877D26F7C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8547" y="4385627"/>
                  <a:ext cx="33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43A7299-72D0-492F-AE72-CDF3AA1F9799}"/>
                    </a:ext>
                  </a:extLst>
                </p14:cNvPr>
                <p14:cNvContentPartPr/>
                <p14:nvPr/>
              </p14:nvContentPartPr>
              <p14:xfrm>
                <a:off x="10218747" y="4400027"/>
                <a:ext cx="38520" cy="169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43A7299-72D0-492F-AE72-CDF3AA1F97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14427" y="4395707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58AB7F1-C9A1-463D-A9B5-1B353CD031C7}"/>
                    </a:ext>
                  </a:extLst>
                </p14:cNvPr>
                <p14:cNvContentPartPr/>
                <p14:nvPr/>
              </p14:nvContentPartPr>
              <p14:xfrm>
                <a:off x="10170867" y="4361147"/>
                <a:ext cx="17640" cy="356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58AB7F1-C9A1-463D-A9B5-1B353CD031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6547" y="4356827"/>
                  <a:ext cx="26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7BB72E4-0530-4802-97A0-224E3C62A8EC}"/>
                    </a:ext>
                  </a:extLst>
                </p14:cNvPr>
                <p14:cNvContentPartPr/>
                <p14:nvPr/>
              </p14:nvContentPartPr>
              <p14:xfrm>
                <a:off x="8989707" y="4419827"/>
                <a:ext cx="41760" cy="401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7BB72E4-0530-4802-97A0-224E3C62A8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85387" y="4415507"/>
                  <a:ext cx="50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F5AD389-AF62-4472-809E-360A254ADA08}"/>
                    </a:ext>
                  </a:extLst>
                </p14:cNvPr>
                <p14:cNvContentPartPr/>
                <p14:nvPr/>
              </p14:nvContentPartPr>
              <p14:xfrm>
                <a:off x="8459067" y="4381307"/>
                <a:ext cx="26280" cy="3394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F5AD389-AF62-4472-809E-360A254ADA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54747" y="4376987"/>
                  <a:ext cx="34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B2372D4-590F-4CF4-8466-619835D4EC59}"/>
                    </a:ext>
                  </a:extLst>
                </p14:cNvPr>
                <p14:cNvContentPartPr/>
                <p14:nvPr/>
              </p14:nvContentPartPr>
              <p14:xfrm>
                <a:off x="10247187" y="3902507"/>
                <a:ext cx="150480" cy="186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B2372D4-590F-4CF4-8466-619835D4EC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42867" y="3898187"/>
                  <a:ext cx="159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8D0546F-42CE-4BD5-A8FF-2B2A6F4D1CD5}"/>
                    </a:ext>
                  </a:extLst>
                </p14:cNvPr>
                <p14:cNvContentPartPr/>
                <p14:nvPr/>
              </p14:nvContentPartPr>
              <p14:xfrm>
                <a:off x="10401267" y="3905387"/>
                <a:ext cx="9360" cy="324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8D0546F-42CE-4BD5-A8FF-2B2A6F4D1C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96947" y="3901067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7C4A377-41A0-43ED-B444-217AF6D863A1}"/>
                    </a:ext>
                  </a:extLst>
                </p14:cNvPr>
                <p14:cNvContentPartPr/>
                <p14:nvPr/>
              </p14:nvContentPartPr>
              <p14:xfrm>
                <a:off x="10422507" y="3837347"/>
                <a:ext cx="97200" cy="3265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7C4A377-41A0-43ED-B444-217AF6D863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18187" y="3833027"/>
                  <a:ext cx="105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F86E48B-3A50-4DEF-9B6D-0ADFB9FD292B}"/>
                    </a:ext>
                  </a:extLst>
                </p14:cNvPr>
                <p14:cNvContentPartPr/>
                <p14:nvPr/>
              </p14:nvContentPartPr>
              <p14:xfrm>
                <a:off x="10305867" y="4178267"/>
                <a:ext cx="125280" cy="928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F86E48B-3A50-4DEF-9B6D-0ADFB9FD2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01547" y="4173947"/>
                  <a:ext cx="133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195BDAB6-01B5-4501-B5BC-79F0F82E0867}"/>
                    </a:ext>
                  </a:extLst>
                </p14:cNvPr>
                <p14:cNvContentPartPr/>
                <p14:nvPr/>
              </p14:nvContentPartPr>
              <p14:xfrm>
                <a:off x="8172867" y="3898547"/>
                <a:ext cx="147600" cy="159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195BDAB6-01B5-4501-B5BC-79F0F82E08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68547" y="3894227"/>
                  <a:ext cx="15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D73F47F-571D-46D3-8D8C-4E31E4042342}"/>
                    </a:ext>
                  </a:extLst>
                </p14:cNvPr>
                <p14:cNvContentPartPr/>
                <p14:nvPr/>
              </p14:nvContentPartPr>
              <p14:xfrm>
                <a:off x="8338107" y="3875147"/>
                <a:ext cx="12240" cy="205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D73F47F-571D-46D3-8D8C-4E31E40423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33787" y="3870827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A3A1D2C-3987-484E-8058-546DC65828CC}"/>
                    </a:ext>
                  </a:extLst>
                </p14:cNvPr>
                <p14:cNvContentPartPr/>
                <p14:nvPr/>
              </p14:nvContentPartPr>
              <p14:xfrm>
                <a:off x="8363307" y="3789827"/>
                <a:ext cx="138600" cy="300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A3A1D2C-3987-484E-8058-546DC65828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58987" y="3785507"/>
                  <a:ext cx="147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209BB70-B733-4D8C-9DCD-44671D640916}"/>
                    </a:ext>
                  </a:extLst>
                </p14:cNvPr>
                <p14:cNvContentPartPr/>
                <p14:nvPr/>
              </p14:nvContentPartPr>
              <p14:xfrm>
                <a:off x="8265027" y="4168907"/>
                <a:ext cx="81720" cy="14436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209BB70-B733-4D8C-9DCD-44671D6409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60707" y="4164587"/>
                  <a:ext cx="9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67D16F5-B7B2-4DF7-80E9-866D8DE69653}"/>
                    </a:ext>
                  </a:extLst>
                </p14:cNvPr>
                <p14:cNvContentPartPr/>
                <p14:nvPr/>
              </p14:nvContentPartPr>
              <p14:xfrm>
                <a:off x="8266467" y="4250987"/>
                <a:ext cx="122760" cy="144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67D16F5-B7B2-4DF7-80E9-866D8DE696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62147" y="4246667"/>
                  <a:ext cx="131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CC367959-0EAE-4788-B045-3EEF153277E4}"/>
                    </a:ext>
                  </a:extLst>
                </p14:cNvPr>
                <p14:cNvContentPartPr/>
                <p14:nvPr/>
              </p14:nvContentPartPr>
              <p14:xfrm>
                <a:off x="9303627" y="5542307"/>
                <a:ext cx="15480" cy="3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CC367959-0EAE-4788-B045-3EEF153277E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99307" y="5537987"/>
                  <a:ext cx="24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EF0DB31-0509-4805-A921-0341CFE73384}"/>
                    </a:ext>
                  </a:extLst>
                </p14:cNvPr>
                <p14:cNvContentPartPr/>
                <p14:nvPr/>
              </p14:nvContentPartPr>
              <p14:xfrm>
                <a:off x="9139827" y="5584427"/>
                <a:ext cx="7200" cy="8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EF0DB31-0509-4805-A921-0341CFE733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35507" y="5580107"/>
                  <a:ext cx="15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E9CC4F2-EF2C-4AF1-9F2D-B2761CBB37C2}"/>
                    </a:ext>
                  </a:extLst>
                </p14:cNvPr>
                <p14:cNvContentPartPr/>
                <p14:nvPr/>
              </p14:nvContentPartPr>
              <p14:xfrm>
                <a:off x="8904027" y="5590547"/>
                <a:ext cx="114480" cy="198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E9CC4F2-EF2C-4AF1-9F2D-B2761CBB37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9707" y="5586227"/>
                  <a:ext cx="12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EBB573A2-E6E9-4FE3-8908-678AEE8E76A2}"/>
                    </a:ext>
                  </a:extLst>
                </p14:cNvPr>
                <p14:cNvContentPartPr/>
                <p14:nvPr/>
              </p14:nvContentPartPr>
              <p14:xfrm>
                <a:off x="8366187" y="5447627"/>
                <a:ext cx="9000" cy="2235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EBB573A2-E6E9-4FE3-8908-678AEE8E76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61867" y="5443307"/>
                  <a:ext cx="17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27182F8-A5F8-415E-AC09-0DC4E2F60F62}"/>
                    </a:ext>
                  </a:extLst>
                </p14:cNvPr>
                <p14:cNvContentPartPr/>
                <p14:nvPr/>
              </p14:nvContentPartPr>
              <p14:xfrm>
                <a:off x="8349627" y="5428187"/>
                <a:ext cx="244800" cy="20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27182F8-A5F8-415E-AC09-0DC4E2F60F6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45307" y="5423867"/>
                  <a:ext cx="253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447C622D-459C-4F43-A3E6-72F666243728}"/>
                    </a:ext>
                  </a:extLst>
                </p14:cNvPr>
                <p14:cNvContentPartPr/>
                <p14:nvPr/>
              </p14:nvContentPartPr>
              <p14:xfrm>
                <a:off x="11143587" y="5491547"/>
                <a:ext cx="140400" cy="183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447C622D-459C-4F43-A3E6-72F6662437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39267" y="5487227"/>
                  <a:ext cx="14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A22FE02-5088-49AE-BA2C-FC7A8F259B62}"/>
                    </a:ext>
                  </a:extLst>
                </p14:cNvPr>
                <p14:cNvContentPartPr/>
                <p14:nvPr/>
              </p14:nvContentPartPr>
              <p14:xfrm>
                <a:off x="11327907" y="5521067"/>
                <a:ext cx="92160" cy="1324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A22FE02-5088-49AE-BA2C-FC7A8F259B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23587" y="5516747"/>
                  <a:ext cx="10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005EC9B-184D-44E3-970F-A544B1E9EFFC}"/>
                    </a:ext>
                  </a:extLst>
                </p14:cNvPr>
                <p14:cNvContentPartPr/>
                <p14:nvPr/>
              </p14:nvContentPartPr>
              <p14:xfrm>
                <a:off x="11491347" y="5511707"/>
                <a:ext cx="128520" cy="1285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005EC9B-184D-44E3-970F-A544B1E9EF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87027" y="5507387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F2ED9C5-4A95-4FA2-955D-7A8BC41A8D90}"/>
                    </a:ext>
                  </a:extLst>
                </p14:cNvPr>
                <p14:cNvContentPartPr/>
                <p14:nvPr/>
              </p14:nvContentPartPr>
              <p14:xfrm>
                <a:off x="11719947" y="5534387"/>
                <a:ext cx="18360" cy="1425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F2ED9C5-4A95-4FA2-955D-7A8BC41A8D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715627" y="5530067"/>
                  <a:ext cx="2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683013-8D8A-4C9B-AED5-BF5C9873170D}"/>
                    </a:ext>
                  </a:extLst>
                </p14:cNvPr>
                <p14:cNvContentPartPr/>
                <p14:nvPr/>
              </p14:nvContentPartPr>
              <p14:xfrm>
                <a:off x="11645427" y="5512427"/>
                <a:ext cx="157320" cy="104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683013-8D8A-4C9B-AED5-BF5C987317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41107" y="5508107"/>
                  <a:ext cx="165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558A734-2B6B-400D-891B-26F50E8A147A}"/>
                    </a:ext>
                  </a:extLst>
                </p14:cNvPr>
                <p14:cNvContentPartPr/>
                <p14:nvPr/>
              </p14:nvContentPartPr>
              <p14:xfrm>
                <a:off x="11877987" y="5488667"/>
                <a:ext cx="115200" cy="1602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558A734-2B6B-400D-891B-26F50E8A147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73667" y="5484347"/>
                  <a:ext cx="12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50561E0-83BF-459D-BCAD-7788B143D85D}"/>
                    </a:ext>
                  </a:extLst>
                </p14:cNvPr>
                <p14:cNvContentPartPr/>
                <p14:nvPr/>
              </p14:nvContentPartPr>
              <p14:xfrm>
                <a:off x="10253667" y="5528987"/>
                <a:ext cx="21240" cy="2070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50561E0-83BF-459D-BCAD-7788B143D8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49347" y="5524667"/>
                  <a:ext cx="29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FD26E96-7C02-4949-B89C-E12FF1C21259}"/>
                    </a:ext>
                  </a:extLst>
                </p14:cNvPr>
                <p14:cNvContentPartPr/>
                <p14:nvPr/>
              </p14:nvContentPartPr>
              <p14:xfrm>
                <a:off x="10239987" y="5510987"/>
                <a:ext cx="212760" cy="2224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FD26E96-7C02-4949-B89C-E12FF1C212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35667" y="5506667"/>
                  <a:ext cx="22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0C0AFB0-AEC7-4C05-A59D-BC5646E7542E}"/>
                    </a:ext>
                  </a:extLst>
                </p14:cNvPr>
                <p14:cNvContentPartPr/>
                <p14:nvPr/>
              </p14:nvContentPartPr>
              <p14:xfrm>
                <a:off x="9923907" y="5459147"/>
                <a:ext cx="12240" cy="2012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0C0AFB0-AEC7-4C05-A59D-BC5646E754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19587" y="5454827"/>
                  <a:ext cx="2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AF6CC6B-265E-45BD-A685-8E20D5D4FE18}"/>
                    </a:ext>
                  </a:extLst>
                </p14:cNvPr>
                <p14:cNvContentPartPr/>
                <p14:nvPr/>
              </p14:nvContentPartPr>
              <p14:xfrm>
                <a:off x="9921387" y="5441867"/>
                <a:ext cx="170280" cy="2610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AF6CC6B-265E-45BD-A685-8E20D5D4FE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17067" y="5437547"/>
                  <a:ext cx="178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2FA98DE-6FA9-474D-938B-81327EC66538}"/>
                    </a:ext>
                  </a:extLst>
                </p14:cNvPr>
                <p14:cNvContentPartPr/>
                <p14:nvPr/>
              </p14:nvContentPartPr>
              <p14:xfrm>
                <a:off x="9554547" y="5410187"/>
                <a:ext cx="43200" cy="2660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2FA98DE-6FA9-474D-938B-81327EC665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550227" y="5405867"/>
                  <a:ext cx="5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A5502D3-0D0A-4B7A-85C7-A8D692BF29FF}"/>
                    </a:ext>
                  </a:extLst>
                </p14:cNvPr>
                <p14:cNvContentPartPr/>
                <p14:nvPr/>
              </p14:nvContentPartPr>
              <p14:xfrm>
                <a:off x="9581547" y="5422427"/>
                <a:ext cx="171360" cy="221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A5502D3-0D0A-4B7A-85C7-A8D692BF2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77227" y="5418107"/>
                  <a:ext cx="18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1D0FC84-FD97-4D9B-8DD0-119353A1895A}"/>
                    </a:ext>
                  </a:extLst>
                </p14:cNvPr>
                <p14:cNvContentPartPr/>
                <p14:nvPr/>
              </p14:nvContentPartPr>
              <p14:xfrm>
                <a:off x="10526907" y="5525027"/>
                <a:ext cx="360" cy="25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1D0FC84-FD97-4D9B-8DD0-119353A1895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22587" y="5520707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AD97059-78E9-4E26-BA2A-15CDFD0E2EA5}"/>
                    </a:ext>
                  </a:extLst>
                </p14:cNvPr>
                <p14:cNvContentPartPr/>
                <p14:nvPr/>
              </p14:nvContentPartPr>
              <p14:xfrm>
                <a:off x="10514667" y="5527187"/>
                <a:ext cx="12240" cy="25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AD97059-78E9-4E26-BA2A-15CDFD0E2E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10347" y="5522867"/>
                  <a:ext cx="20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3922C92-7529-4BA2-B8EB-8BCDB0D70703}"/>
                    </a:ext>
                  </a:extLst>
                </p14:cNvPr>
                <p14:cNvContentPartPr/>
                <p14:nvPr/>
              </p14:nvContentPartPr>
              <p14:xfrm>
                <a:off x="10321707" y="5062787"/>
                <a:ext cx="217080" cy="4406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3922C92-7529-4BA2-B8EB-8BCDB0D7070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17387" y="5058467"/>
                  <a:ext cx="225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B731870-DB4A-4BAF-88A8-91BCA6B91418}"/>
                    </a:ext>
                  </a:extLst>
                </p14:cNvPr>
                <p14:cNvContentPartPr/>
                <p14:nvPr/>
              </p14:nvContentPartPr>
              <p14:xfrm>
                <a:off x="10548507" y="4994387"/>
                <a:ext cx="31320" cy="2167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B731870-DB4A-4BAF-88A8-91BCA6B9141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4187" y="4990067"/>
                  <a:ext cx="3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35193E7E-BA3A-4E21-B9A9-5EE60398BF4B}"/>
                    </a:ext>
                  </a:extLst>
                </p14:cNvPr>
                <p14:cNvContentPartPr/>
                <p14:nvPr/>
              </p14:nvContentPartPr>
              <p14:xfrm>
                <a:off x="10540587" y="4997987"/>
                <a:ext cx="169560" cy="1940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35193E7E-BA3A-4E21-B9A9-5EE60398BF4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36267" y="4993667"/>
                  <a:ext cx="17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178F5196-91A4-4B61-8636-53B8A8202DC4}"/>
                    </a:ext>
                  </a:extLst>
                </p14:cNvPr>
                <p14:cNvContentPartPr/>
                <p14:nvPr/>
              </p14:nvContentPartPr>
              <p14:xfrm>
                <a:off x="10701867" y="5062067"/>
                <a:ext cx="365400" cy="432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178F5196-91A4-4B61-8636-53B8A8202D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97547" y="5057747"/>
                  <a:ext cx="374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97A48BA-023D-45DD-94B0-C94D64BB4F29}"/>
                    </a:ext>
                  </a:extLst>
                </p14:cNvPr>
                <p14:cNvContentPartPr/>
                <p14:nvPr/>
              </p14:nvContentPartPr>
              <p14:xfrm>
                <a:off x="10566867" y="5238107"/>
                <a:ext cx="129960" cy="136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97A48BA-023D-45DD-94B0-C94D64BB4F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62547" y="5233787"/>
                  <a:ext cx="138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D7E01D3-CE68-4D3E-B49A-0871CF3376A4}"/>
                    </a:ext>
                  </a:extLst>
                </p14:cNvPr>
                <p14:cNvContentPartPr/>
                <p14:nvPr/>
              </p14:nvContentPartPr>
              <p14:xfrm>
                <a:off x="10587027" y="5246747"/>
                <a:ext cx="128160" cy="1828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D7E01D3-CE68-4D3E-B49A-0871CF337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82707" y="5242427"/>
                  <a:ext cx="136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98EFF8B-3C8E-4CDC-A90D-692F9709CD85}"/>
                    </a:ext>
                  </a:extLst>
                </p14:cNvPr>
                <p14:cNvContentPartPr/>
                <p14:nvPr/>
              </p14:nvContentPartPr>
              <p14:xfrm>
                <a:off x="10742907" y="5294987"/>
                <a:ext cx="242280" cy="6048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98EFF8B-3C8E-4CDC-A90D-692F9709CD8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38587" y="5290667"/>
                  <a:ext cx="25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D37CEDA-06AE-49AC-980A-6DC2F6556CB9}"/>
                    </a:ext>
                  </a:extLst>
                </p14:cNvPr>
                <p14:cNvContentPartPr/>
                <p14:nvPr/>
              </p14:nvContentPartPr>
              <p14:xfrm>
                <a:off x="10585227" y="5345747"/>
                <a:ext cx="28800" cy="169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D37CEDA-06AE-49AC-980A-6DC2F6556C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0907" y="5341427"/>
                  <a:ext cx="3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53C64C0D-B231-46A5-AD0F-AAB769363949}"/>
                    </a:ext>
                  </a:extLst>
                </p14:cNvPr>
                <p14:cNvContentPartPr/>
                <p14:nvPr/>
              </p14:nvContentPartPr>
              <p14:xfrm>
                <a:off x="10296507" y="5338907"/>
                <a:ext cx="320400" cy="2952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53C64C0D-B231-46A5-AD0F-AAB7693639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92187" y="5334587"/>
                  <a:ext cx="32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31F6746F-56D1-4185-BE97-1A97A9227C14}"/>
                    </a:ext>
                  </a:extLst>
                </p14:cNvPr>
                <p14:cNvContentPartPr/>
                <p14:nvPr/>
              </p14:nvContentPartPr>
              <p14:xfrm>
                <a:off x="10317747" y="4729067"/>
                <a:ext cx="306360" cy="3013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31F6746F-56D1-4185-BE97-1A97A9227C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13427" y="4724747"/>
                  <a:ext cx="315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5660D35-3E69-48CE-A094-F498B3E84D43}"/>
                    </a:ext>
                  </a:extLst>
                </p14:cNvPr>
                <p14:cNvContentPartPr/>
                <p14:nvPr/>
              </p14:nvContentPartPr>
              <p14:xfrm>
                <a:off x="10606467" y="4955147"/>
                <a:ext cx="66240" cy="379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5660D35-3E69-48CE-A094-F498B3E84D4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02147" y="4950827"/>
                  <a:ext cx="7488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BE756C54-D9C4-4B0D-9F9B-B94E3CBA02C7}"/>
              </a:ext>
            </a:extLst>
          </p:cNvPr>
          <p:cNvGrpSpPr/>
          <p:nvPr/>
        </p:nvGrpSpPr>
        <p:grpSpPr>
          <a:xfrm>
            <a:off x="8862267" y="5876027"/>
            <a:ext cx="1051920" cy="434520"/>
            <a:chOff x="8862267" y="5876027"/>
            <a:chExt cx="105192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0CFE02E-3814-429B-9D65-5BFC642681FC}"/>
                    </a:ext>
                  </a:extLst>
                </p14:cNvPr>
                <p14:cNvContentPartPr/>
                <p14:nvPr/>
              </p14:nvContentPartPr>
              <p14:xfrm>
                <a:off x="8862267" y="5968187"/>
                <a:ext cx="199800" cy="1998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0CFE02E-3814-429B-9D65-5BFC642681F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57947" y="5963867"/>
                  <a:ext cx="208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5574525-564D-4B81-96AE-84155B9C09F6}"/>
                    </a:ext>
                  </a:extLst>
                </p14:cNvPr>
                <p14:cNvContentPartPr/>
                <p14:nvPr/>
              </p14:nvContentPartPr>
              <p14:xfrm>
                <a:off x="9235227" y="5917787"/>
                <a:ext cx="306720" cy="3927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5574525-564D-4B81-96AE-84155B9C09F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30907" y="5913467"/>
                  <a:ext cx="315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4F6708F9-70FC-481D-A3BE-3D3331B5FE18}"/>
                    </a:ext>
                  </a:extLst>
                </p14:cNvPr>
                <p14:cNvContentPartPr/>
                <p14:nvPr/>
              </p14:nvContentPartPr>
              <p14:xfrm>
                <a:off x="9701427" y="6021107"/>
                <a:ext cx="108720" cy="1371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4F6708F9-70FC-481D-A3BE-3D3331B5FE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97107" y="6016787"/>
                  <a:ext cx="117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A695B4B-E8C4-4883-A7B0-2257A10F7B41}"/>
                    </a:ext>
                  </a:extLst>
                </p14:cNvPr>
                <p14:cNvContentPartPr/>
                <p14:nvPr/>
              </p14:nvContentPartPr>
              <p14:xfrm>
                <a:off x="9610707" y="5926067"/>
                <a:ext cx="29520" cy="838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A695B4B-E8C4-4883-A7B0-2257A10F7B4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06387" y="5921747"/>
                  <a:ext cx="38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3B935C6-1770-438D-A948-C3C8A55DC44A}"/>
                    </a:ext>
                  </a:extLst>
                </p14:cNvPr>
                <p14:cNvContentPartPr/>
                <p14:nvPr/>
              </p14:nvContentPartPr>
              <p14:xfrm>
                <a:off x="9561747" y="5882147"/>
                <a:ext cx="23040" cy="1011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3B935C6-1770-438D-A948-C3C8A55DC4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57427" y="5877827"/>
                  <a:ext cx="31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BB1C91-09E9-4556-83B5-89D9933CC673}"/>
                    </a:ext>
                  </a:extLst>
                </p14:cNvPr>
                <p14:cNvContentPartPr/>
                <p14:nvPr/>
              </p14:nvContentPartPr>
              <p14:xfrm>
                <a:off x="9859107" y="5904827"/>
                <a:ext cx="11520" cy="997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BB1C91-09E9-4556-83B5-89D9933CC67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54787" y="5900507"/>
                  <a:ext cx="20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1A0643A-21A1-4D06-9B77-1AD59F464248}"/>
                    </a:ext>
                  </a:extLst>
                </p14:cNvPr>
                <p14:cNvContentPartPr/>
                <p14:nvPr/>
              </p14:nvContentPartPr>
              <p14:xfrm>
                <a:off x="9895107" y="5876027"/>
                <a:ext cx="19080" cy="756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1A0643A-21A1-4D06-9B77-1AD59F4642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90787" y="5871707"/>
                  <a:ext cx="277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6C4D554F-3163-4854-9301-C4296353FDFB}"/>
              </a:ext>
            </a:extLst>
          </p:cNvPr>
          <p:cNvGrpSpPr/>
          <p:nvPr/>
        </p:nvGrpSpPr>
        <p:grpSpPr>
          <a:xfrm>
            <a:off x="10272747" y="5985467"/>
            <a:ext cx="910080" cy="200880"/>
            <a:chOff x="10272747" y="5985467"/>
            <a:chExt cx="9100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338E2D59-2993-462E-B5EA-17416C287145}"/>
                    </a:ext>
                  </a:extLst>
                </p14:cNvPr>
                <p14:cNvContentPartPr/>
                <p14:nvPr/>
              </p14:nvContentPartPr>
              <p14:xfrm>
                <a:off x="10272747" y="5986907"/>
                <a:ext cx="100800" cy="1789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338E2D59-2993-462E-B5EA-17416C2871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68427" y="5982587"/>
                  <a:ext cx="109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D5681BB-1D37-4280-AAAA-F8B1AF259D7D}"/>
                    </a:ext>
                  </a:extLst>
                </p14:cNvPr>
                <p14:cNvContentPartPr/>
                <p14:nvPr/>
              </p14:nvContentPartPr>
              <p14:xfrm>
                <a:off x="10416387" y="5986907"/>
                <a:ext cx="87120" cy="16272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D5681BB-1D37-4280-AAAA-F8B1AF259D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12067" y="5982587"/>
                  <a:ext cx="95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F665D7B-9123-4ED6-856E-B5B2CC0D875E}"/>
                    </a:ext>
                  </a:extLst>
                </p14:cNvPr>
                <p14:cNvContentPartPr/>
                <p14:nvPr/>
              </p14:nvContentPartPr>
              <p14:xfrm>
                <a:off x="10566147" y="5999507"/>
                <a:ext cx="110880" cy="15804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F665D7B-9123-4ED6-856E-B5B2CC0D87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61827" y="5995187"/>
                  <a:ext cx="119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4D87642-E7E3-4CFB-8006-787F99CC43C7}"/>
                    </a:ext>
                  </a:extLst>
                </p14:cNvPr>
                <p14:cNvContentPartPr/>
                <p14:nvPr/>
              </p14:nvContentPartPr>
              <p14:xfrm>
                <a:off x="10763427" y="5994827"/>
                <a:ext cx="10080" cy="1472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4D87642-E7E3-4CFB-8006-787F99CC43C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59107" y="5990507"/>
                  <a:ext cx="1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6AAD243A-5A02-4963-8008-570A6C77EFE5}"/>
                    </a:ext>
                  </a:extLst>
                </p14:cNvPr>
                <p14:cNvContentPartPr/>
                <p14:nvPr/>
              </p14:nvContentPartPr>
              <p14:xfrm>
                <a:off x="10723467" y="5985467"/>
                <a:ext cx="133920" cy="7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6AAD243A-5A02-4963-8008-570A6C77EFE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19147" y="5981147"/>
                  <a:ext cx="142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6DC9502-E59F-4DD3-8A41-274C7E1BF1A8}"/>
                    </a:ext>
                  </a:extLst>
                </p14:cNvPr>
                <p14:cNvContentPartPr/>
                <p14:nvPr/>
              </p14:nvContentPartPr>
              <p14:xfrm>
                <a:off x="10912107" y="5995187"/>
                <a:ext cx="108000" cy="1656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6DC9502-E59F-4DD3-8A41-274C7E1BF1A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7787" y="5990867"/>
                  <a:ext cx="116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C77149E2-4E1F-4D44-8FD3-6022E027CC19}"/>
                    </a:ext>
                  </a:extLst>
                </p14:cNvPr>
                <p14:cNvContentPartPr/>
                <p14:nvPr/>
              </p14:nvContentPartPr>
              <p14:xfrm>
                <a:off x="11085267" y="6027587"/>
                <a:ext cx="97560" cy="1587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C77149E2-4E1F-4D44-8FD3-6022E027CC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80947" y="6023267"/>
                  <a:ext cx="1062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7216C08-A076-410A-9EA9-567518EB6D65}"/>
              </a:ext>
            </a:extLst>
          </p:cNvPr>
          <p:cNvGrpSpPr/>
          <p:nvPr/>
        </p:nvGrpSpPr>
        <p:grpSpPr>
          <a:xfrm>
            <a:off x="11469747" y="5922467"/>
            <a:ext cx="622080" cy="305640"/>
            <a:chOff x="11469747" y="5922467"/>
            <a:chExt cx="6220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49894CB-10C1-4493-BCF2-E8069D9940BA}"/>
                    </a:ext>
                  </a:extLst>
                </p14:cNvPr>
                <p14:cNvContentPartPr/>
                <p14:nvPr/>
              </p14:nvContentPartPr>
              <p14:xfrm>
                <a:off x="11469747" y="6048467"/>
                <a:ext cx="141120" cy="1245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49894CB-10C1-4493-BCF2-E8069D9940B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465427" y="6044147"/>
                  <a:ext cx="149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39DA3DCD-E755-4125-9A9D-BFB3D393ACA7}"/>
                    </a:ext>
                  </a:extLst>
                </p14:cNvPr>
                <p14:cNvContentPartPr/>
                <p14:nvPr/>
              </p14:nvContentPartPr>
              <p14:xfrm>
                <a:off x="11648307" y="6079787"/>
                <a:ext cx="178560" cy="123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39DA3DCD-E755-4125-9A9D-BFB3D393AC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43987" y="6075467"/>
                  <a:ext cx="187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76DF7CDD-EAEC-43C1-A45B-6842B5F1E39D}"/>
                    </a:ext>
                  </a:extLst>
                </p14:cNvPr>
                <p14:cNvContentPartPr/>
                <p14:nvPr/>
              </p14:nvContentPartPr>
              <p14:xfrm>
                <a:off x="11808507" y="5983667"/>
                <a:ext cx="28800" cy="424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76DF7CDD-EAEC-43C1-A45B-6842B5F1E3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804187" y="5979347"/>
                  <a:ext cx="37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015120A-08FF-4F4E-8631-49977A0BFDCB}"/>
                    </a:ext>
                  </a:extLst>
                </p14:cNvPr>
                <p14:cNvContentPartPr/>
                <p14:nvPr/>
              </p14:nvContentPartPr>
              <p14:xfrm>
                <a:off x="11864307" y="5922467"/>
                <a:ext cx="117360" cy="2973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015120A-08FF-4F4E-8631-49977A0BFD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859987" y="5918147"/>
                  <a:ext cx="126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DB5F830-37BA-4577-8B26-A2D35CCD7392}"/>
                    </a:ext>
                  </a:extLst>
                </p14:cNvPr>
                <p14:cNvContentPartPr/>
                <p14:nvPr/>
              </p14:nvContentPartPr>
              <p14:xfrm>
                <a:off x="11992467" y="6074747"/>
                <a:ext cx="99360" cy="1533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DB5F830-37BA-4577-8B26-A2D35CCD739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988147" y="6070427"/>
                  <a:ext cx="108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CE0B2C9-F4B7-42B2-B589-F0D09565B4CC}"/>
              </a:ext>
            </a:extLst>
          </p:cNvPr>
          <p:cNvGrpSpPr/>
          <p:nvPr/>
        </p:nvGrpSpPr>
        <p:grpSpPr>
          <a:xfrm>
            <a:off x="8943987" y="6394067"/>
            <a:ext cx="306360" cy="273960"/>
            <a:chOff x="8943987" y="6394067"/>
            <a:chExt cx="3063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CF57C51B-BDBD-4347-9BF2-F0927E96ED38}"/>
                    </a:ext>
                  </a:extLst>
                </p14:cNvPr>
                <p14:cNvContentPartPr/>
                <p14:nvPr/>
              </p14:nvContentPartPr>
              <p14:xfrm>
                <a:off x="8943987" y="6394067"/>
                <a:ext cx="147960" cy="2433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CF57C51B-BDBD-4347-9BF2-F0927E96ED3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39667" y="6389747"/>
                  <a:ext cx="15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5E917C4-733A-4F1C-9DCF-A25E4D8206F1}"/>
                    </a:ext>
                  </a:extLst>
                </p14:cNvPr>
                <p14:cNvContentPartPr/>
                <p14:nvPr/>
              </p14:nvContentPartPr>
              <p14:xfrm>
                <a:off x="9159267" y="6520067"/>
                <a:ext cx="91080" cy="1479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5E917C4-733A-4F1C-9DCF-A25E4D8206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54947" y="6515747"/>
                  <a:ext cx="9972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6EA326D3-042A-4535-B035-093BB6ABC864}"/>
              </a:ext>
            </a:extLst>
          </p:cNvPr>
          <p:cNvGrpSpPr/>
          <p:nvPr/>
        </p:nvGrpSpPr>
        <p:grpSpPr>
          <a:xfrm>
            <a:off x="9451587" y="6347987"/>
            <a:ext cx="682920" cy="443880"/>
            <a:chOff x="9451587" y="6347987"/>
            <a:chExt cx="682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0F1CF5E-4457-485A-86D6-33EA740C3173}"/>
                    </a:ext>
                  </a:extLst>
                </p14:cNvPr>
                <p14:cNvContentPartPr/>
                <p14:nvPr/>
              </p14:nvContentPartPr>
              <p14:xfrm>
                <a:off x="9451587" y="6347987"/>
                <a:ext cx="327600" cy="4438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0F1CF5E-4457-485A-86D6-33EA740C317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47267" y="6343667"/>
                  <a:ext cx="336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59A2D70-17A2-4CF1-8D7F-571721825102}"/>
                    </a:ext>
                  </a:extLst>
                </p14:cNvPr>
                <p14:cNvContentPartPr/>
                <p14:nvPr/>
              </p14:nvContentPartPr>
              <p14:xfrm>
                <a:off x="9914187" y="6527987"/>
                <a:ext cx="83880" cy="17028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59A2D70-17A2-4CF1-8D7F-5717218251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09867" y="6523667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5654363-F373-4DD4-BD8D-B67611D2B71C}"/>
                    </a:ext>
                  </a:extLst>
                </p14:cNvPr>
                <p14:cNvContentPartPr/>
                <p14:nvPr/>
              </p14:nvContentPartPr>
              <p14:xfrm>
                <a:off x="9820947" y="6482267"/>
                <a:ext cx="25920" cy="990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5654363-F373-4DD4-BD8D-B67611D2B71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16627" y="6477947"/>
                  <a:ext cx="34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4BF77932-1C48-4612-AD62-CDFC83C15B1E}"/>
                    </a:ext>
                  </a:extLst>
                </p14:cNvPr>
                <p14:cNvContentPartPr/>
                <p14:nvPr/>
              </p14:nvContentPartPr>
              <p14:xfrm>
                <a:off x="9894387" y="6463547"/>
                <a:ext cx="16920" cy="1004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4BF77932-1C48-4612-AD62-CDFC83C15B1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90067" y="6459227"/>
                  <a:ext cx="25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D8796E74-AB61-498B-B5F1-43B5CAD2850A}"/>
                    </a:ext>
                  </a:extLst>
                </p14:cNvPr>
                <p14:cNvContentPartPr/>
                <p14:nvPr/>
              </p14:nvContentPartPr>
              <p14:xfrm>
                <a:off x="10031907" y="6460307"/>
                <a:ext cx="24480" cy="838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D8796E74-AB61-498B-B5F1-43B5CAD2850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27587" y="6455987"/>
                  <a:ext cx="33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762EE5A-5E1E-4AAE-8439-918A34D1B78C}"/>
                    </a:ext>
                  </a:extLst>
                </p14:cNvPr>
                <p14:cNvContentPartPr/>
                <p14:nvPr/>
              </p14:nvContentPartPr>
              <p14:xfrm>
                <a:off x="10105707" y="6441587"/>
                <a:ext cx="28800" cy="957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762EE5A-5E1E-4AAE-8439-918A34D1B78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01387" y="6437267"/>
                  <a:ext cx="374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C5DE7826-AB37-45D7-8F09-C4819B963E62}"/>
              </a:ext>
            </a:extLst>
          </p:cNvPr>
          <p:cNvGrpSpPr/>
          <p:nvPr/>
        </p:nvGrpSpPr>
        <p:grpSpPr>
          <a:xfrm>
            <a:off x="10440507" y="6395867"/>
            <a:ext cx="1776960" cy="403560"/>
            <a:chOff x="10440507" y="6395867"/>
            <a:chExt cx="1776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8871F6CE-CADD-46E8-8388-D513F7FDA4F8}"/>
                    </a:ext>
                  </a:extLst>
                </p14:cNvPr>
                <p14:cNvContentPartPr/>
                <p14:nvPr/>
              </p14:nvContentPartPr>
              <p14:xfrm>
                <a:off x="10440507" y="6528707"/>
                <a:ext cx="97920" cy="2707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8871F6CE-CADD-46E8-8388-D513F7FDA4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36187" y="6524387"/>
                  <a:ext cx="106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5AEACF-C4CA-4352-ADC8-8F8C1906A553}"/>
                    </a:ext>
                  </a:extLst>
                </p14:cNvPr>
                <p14:cNvContentPartPr/>
                <p14:nvPr/>
              </p14:nvContentPartPr>
              <p14:xfrm>
                <a:off x="10605387" y="6540587"/>
                <a:ext cx="99720" cy="2052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5AEACF-C4CA-4352-ADC8-8F8C1906A55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601067" y="6536267"/>
                  <a:ext cx="108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4E3A3B5-74FB-41B1-AE25-E4D5FD29AC27}"/>
                    </a:ext>
                  </a:extLst>
                </p14:cNvPr>
                <p14:cNvContentPartPr/>
                <p14:nvPr/>
              </p14:nvContentPartPr>
              <p14:xfrm>
                <a:off x="10777467" y="6536987"/>
                <a:ext cx="202680" cy="2019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4E3A3B5-74FB-41B1-AE25-E4D5FD29AC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773147" y="6532667"/>
                  <a:ext cx="211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534A813-56EF-4328-8911-B760FEBFADF4}"/>
                    </a:ext>
                  </a:extLst>
                </p14:cNvPr>
                <p14:cNvContentPartPr/>
                <p14:nvPr/>
              </p14:nvContentPartPr>
              <p14:xfrm>
                <a:off x="10992027" y="6526187"/>
                <a:ext cx="25560" cy="21816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534A813-56EF-4328-8911-B760FEBFAD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87707" y="6521867"/>
                  <a:ext cx="34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9C92CA01-67D9-492C-9643-E891543D1CDC}"/>
                    </a:ext>
                  </a:extLst>
                </p14:cNvPr>
                <p14:cNvContentPartPr/>
                <p14:nvPr/>
              </p14:nvContentPartPr>
              <p14:xfrm>
                <a:off x="10944507" y="6517547"/>
                <a:ext cx="123840" cy="457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9C92CA01-67D9-492C-9643-E891543D1CD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40187" y="6513227"/>
                  <a:ext cx="132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714E551-E4E8-44DE-9BEC-A22C4BEB476F}"/>
                    </a:ext>
                  </a:extLst>
                </p14:cNvPr>
                <p14:cNvContentPartPr/>
                <p14:nvPr/>
              </p14:nvContentPartPr>
              <p14:xfrm>
                <a:off x="11117667" y="6543467"/>
                <a:ext cx="111600" cy="18396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714E551-E4E8-44DE-9BEC-A22C4BEB476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13347" y="6539147"/>
                  <a:ext cx="120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F4125710-F3CD-4651-92D9-9C2C07472CA2}"/>
                    </a:ext>
                  </a:extLst>
                </p14:cNvPr>
                <p14:cNvContentPartPr/>
                <p14:nvPr/>
              </p14:nvContentPartPr>
              <p14:xfrm>
                <a:off x="11255187" y="6539147"/>
                <a:ext cx="96480" cy="1922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F4125710-F3CD-4651-92D9-9C2C07472CA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50867" y="6534827"/>
                  <a:ext cx="105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1FFB2B5-D7D8-4DC7-9F10-257179C8DC56}"/>
                    </a:ext>
                  </a:extLst>
                </p14:cNvPr>
                <p14:cNvContentPartPr/>
                <p14:nvPr/>
              </p14:nvContentPartPr>
              <p14:xfrm>
                <a:off x="11523387" y="6579827"/>
                <a:ext cx="239040" cy="1274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1FFB2B5-D7D8-4DC7-9F10-257179C8DC5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519067" y="6575507"/>
                  <a:ext cx="247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AE71C01-894A-46DA-9D6F-42F9CA2C6C7D}"/>
                    </a:ext>
                  </a:extLst>
                </p14:cNvPr>
                <p14:cNvContentPartPr/>
                <p14:nvPr/>
              </p14:nvContentPartPr>
              <p14:xfrm>
                <a:off x="11782227" y="6395867"/>
                <a:ext cx="28800" cy="31176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AE71C01-894A-46DA-9D6F-42F9CA2C6C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777907" y="6391547"/>
                  <a:ext cx="37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87BB2AFF-ED90-4409-ACB5-87CADEFF0AD7}"/>
                    </a:ext>
                  </a:extLst>
                </p14:cNvPr>
                <p14:cNvContentPartPr/>
                <p14:nvPr/>
              </p14:nvContentPartPr>
              <p14:xfrm>
                <a:off x="11764227" y="6510347"/>
                <a:ext cx="75600" cy="363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87BB2AFF-ED90-4409-ACB5-87CADEFF0AD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59907" y="6506027"/>
                  <a:ext cx="84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AB484ADD-C9E4-424E-9050-19D689074096}"/>
                    </a:ext>
                  </a:extLst>
                </p14:cNvPr>
                <p14:cNvContentPartPr/>
                <p14:nvPr/>
              </p14:nvContentPartPr>
              <p14:xfrm>
                <a:off x="11857467" y="6578387"/>
                <a:ext cx="55080" cy="12384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AB484ADD-C9E4-424E-9050-19D68907409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53147" y="6574067"/>
                  <a:ext cx="6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1B3660D0-3D7F-4138-B308-137B96101B80}"/>
                    </a:ext>
                  </a:extLst>
                </p14:cNvPr>
                <p14:cNvContentPartPr/>
                <p14:nvPr/>
              </p14:nvContentPartPr>
              <p14:xfrm>
                <a:off x="11941347" y="6609707"/>
                <a:ext cx="83880" cy="1090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1B3660D0-3D7F-4138-B308-137B96101B8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937027" y="6605387"/>
                  <a:ext cx="9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3A97496-7BD3-4D70-A213-A6F0A162A801}"/>
                    </a:ext>
                  </a:extLst>
                </p14:cNvPr>
                <p14:cNvContentPartPr/>
                <p14:nvPr/>
              </p14:nvContentPartPr>
              <p14:xfrm>
                <a:off x="12019467" y="6497027"/>
                <a:ext cx="198000" cy="234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3A97496-7BD3-4D70-A213-A6F0A162A80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015147" y="6492707"/>
                  <a:ext cx="2066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029CCF8-E81F-4BC8-AA03-9FE6D5D67E8B}"/>
              </a:ext>
            </a:extLst>
          </p:cNvPr>
          <p:cNvGrpSpPr/>
          <p:nvPr/>
        </p:nvGrpSpPr>
        <p:grpSpPr>
          <a:xfrm>
            <a:off x="6583467" y="995507"/>
            <a:ext cx="3997440" cy="429480"/>
            <a:chOff x="6583467" y="995507"/>
            <a:chExt cx="399744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23FA694C-7079-4156-8902-477A471C5080}"/>
                    </a:ext>
                  </a:extLst>
                </p14:cNvPr>
                <p14:cNvContentPartPr/>
                <p14:nvPr/>
              </p14:nvContentPartPr>
              <p14:xfrm>
                <a:off x="6583467" y="1183787"/>
                <a:ext cx="1799280" cy="2412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23FA694C-7079-4156-8902-477A471C50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79147" y="1179467"/>
                  <a:ext cx="180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4D25E149-B578-4DF3-8689-D2358A396833}"/>
                    </a:ext>
                  </a:extLst>
                </p14:cNvPr>
                <p14:cNvContentPartPr/>
                <p14:nvPr/>
              </p14:nvContentPartPr>
              <p14:xfrm>
                <a:off x="7615227" y="1025027"/>
                <a:ext cx="1025640" cy="12096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4D25E149-B578-4DF3-8689-D2358A39683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10907" y="1020707"/>
                  <a:ext cx="1034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C18E7D1-DC53-4B25-85A7-A6687B08EB19}"/>
                    </a:ext>
                  </a:extLst>
                </p14:cNvPr>
                <p14:cNvContentPartPr/>
                <p14:nvPr/>
              </p14:nvContentPartPr>
              <p14:xfrm>
                <a:off x="8623227" y="1048787"/>
                <a:ext cx="113760" cy="1029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C18E7D1-DC53-4B25-85A7-A6687B08EB1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618907" y="104446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540F2D0-71AD-4364-BE29-EA29D1967AB6}"/>
                    </a:ext>
                  </a:extLst>
                </p14:cNvPr>
                <p14:cNvContentPartPr/>
                <p14:nvPr/>
              </p14:nvContentPartPr>
              <p14:xfrm>
                <a:off x="8934987" y="1042667"/>
                <a:ext cx="80640" cy="1620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540F2D0-71AD-4364-BE29-EA29D1967AB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30667" y="1038347"/>
                  <a:ext cx="89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D272463-3465-4B8C-B472-59CF245D9B6E}"/>
                    </a:ext>
                  </a:extLst>
                </p14:cNvPr>
                <p14:cNvContentPartPr/>
                <p14:nvPr/>
              </p14:nvContentPartPr>
              <p14:xfrm>
                <a:off x="9072867" y="1076147"/>
                <a:ext cx="28080" cy="92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D272463-3465-4B8C-B472-59CF245D9B6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68547" y="1071827"/>
                  <a:ext cx="36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5E2D3DDD-A377-43C4-84AC-3D2827AA3E79}"/>
                    </a:ext>
                  </a:extLst>
                </p14:cNvPr>
                <p14:cNvContentPartPr/>
                <p14:nvPr/>
              </p14:nvContentPartPr>
              <p14:xfrm>
                <a:off x="9078987" y="1043387"/>
                <a:ext cx="81360" cy="6768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5E2D3DDD-A377-43C4-84AC-3D2827AA3E7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74667" y="1039067"/>
                  <a:ext cx="90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F9A02DDA-1A03-43FB-AD62-05C9E8AED572}"/>
                    </a:ext>
                  </a:extLst>
                </p14:cNvPr>
                <p14:cNvContentPartPr/>
                <p14:nvPr/>
              </p14:nvContentPartPr>
              <p14:xfrm>
                <a:off x="9078987" y="1143827"/>
                <a:ext cx="110880" cy="244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F9A02DDA-1A03-43FB-AD62-05C9E8AED57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74667" y="1139507"/>
                  <a:ext cx="11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736DA0EA-94F9-4E6A-B404-986307750B23}"/>
                    </a:ext>
                  </a:extLst>
                </p14:cNvPr>
                <p14:cNvContentPartPr/>
                <p14:nvPr/>
              </p14:nvContentPartPr>
              <p14:xfrm>
                <a:off x="9209307" y="1038347"/>
                <a:ext cx="97920" cy="1393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736DA0EA-94F9-4E6A-B404-986307750B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04987" y="1034027"/>
                  <a:ext cx="106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081EAE0-C336-4CB5-BC8A-3C2183A54DFD}"/>
                    </a:ext>
                  </a:extLst>
                </p14:cNvPr>
                <p14:cNvContentPartPr/>
                <p14:nvPr/>
              </p14:nvContentPartPr>
              <p14:xfrm>
                <a:off x="9383187" y="1044107"/>
                <a:ext cx="15480" cy="1324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081EAE0-C336-4CB5-BC8A-3C2183A54D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78867" y="1039787"/>
                  <a:ext cx="2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FE7323E-AFC3-4B19-9774-374E8F3C862F}"/>
                    </a:ext>
                  </a:extLst>
                </p14:cNvPr>
                <p14:cNvContentPartPr/>
                <p14:nvPr/>
              </p14:nvContentPartPr>
              <p14:xfrm>
                <a:off x="9489027" y="1050947"/>
                <a:ext cx="35640" cy="1591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FE7323E-AFC3-4B19-9774-374E8F3C86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84707" y="1046627"/>
                  <a:ext cx="44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BC978258-22A0-40A6-B63D-1DEB305B3CB8}"/>
                    </a:ext>
                  </a:extLst>
                </p14:cNvPr>
                <p14:cNvContentPartPr/>
                <p14:nvPr/>
              </p14:nvContentPartPr>
              <p14:xfrm>
                <a:off x="9528987" y="1064267"/>
                <a:ext cx="68760" cy="252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BC978258-22A0-40A6-B63D-1DEB305B3C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524667" y="1059947"/>
                  <a:ext cx="77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5413C1B-CCD4-4BD1-AD2A-91C5BFB52CB5}"/>
                    </a:ext>
                  </a:extLst>
                </p14:cNvPr>
                <p14:cNvContentPartPr/>
                <p14:nvPr/>
              </p14:nvContentPartPr>
              <p14:xfrm>
                <a:off x="9498747" y="1120427"/>
                <a:ext cx="82080" cy="50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5413C1B-CCD4-4BD1-AD2A-91C5BFB52CB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94427" y="1116107"/>
                  <a:ext cx="907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90663A3-C41A-4BD7-8E1F-86F876950AA3}"/>
                    </a:ext>
                  </a:extLst>
                </p14:cNvPr>
                <p14:cNvContentPartPr/>
                <p14:nvPr/>
              </p14:nvContentPartPr>
              <p14:xfrm>
                <a:off x="9648147" y="1050947"/>
                <a:ext cx="88200" cy="1299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90663A3-C41A-4BD7-8E1F-86F876950AA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43827" y="1046627"/>
                  <a:ext cx="96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8F5D6B1B-677D-401A-A7AE-B98E248ED8E1}"/>
                    </a:ext>
                  </a:extLst>
                </p14:cNvPr>
                <p14:cNvContentPartPr/>
                <p14:nvPr/>
              </p14:nvContentPartPr>
              <p14:xfrm>
                <a:off x="9660387" y="1109627"/>
                <a:ext cx="58320" cy="28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8F5D6B1B-677D-401A-A7AE-B98E248ED8E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56067" y="1105307"/>
                  <a:ext cx="66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B31E7F73-732E-409A-AF08-F0971E8EF10E}"/>
                    </a:ext>
                  </a:extLst>
                </p14:cNvPr>
                <p14:cNvContentPartPr/>
                <p14:nvPr/>
              </p14:nvContentPartPr>
              <p14:xfrm>
                <a:off x="9633387" y="1192427"/>
                <a:ext cx="74520" cy="2700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B31E7F73-732E-409A-AF08-F0971E8EF10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629067" y="1188107"/>
                  <a:ext cx="83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6E075E70-85C1-41AB-A987-EFEB39C053D2}"/>
                    </a:ext>
                  </a:extLst>
                </p14:cNvPr>
                <p14:cNvContentPartPr/>
                <p14:nvPr/>
              </p14:nvContentPartPr>
              <p14:xfrm>
                <a:off x="9762987" y="995507"/>
                <a:ext cx="70920" cy="2556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6E075E70-85C1-41AB-A987-EFEB39C053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58667" y="991187"/>
                  <a:ext cx="79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03829FC-3B37-440D-BB12-B1CAF0E8A156}"/>
                    </a:ext>
                  </a:extLst>
                </p14:cNvPr>
                <p14:cNvContentPartPr/>
                <p14:nvPr/>
              </p14:nvContentPartPr>
              <p14:xfrm>
                <a:off x="9831387" y="1067147"/>
                <a:ext cx="123480" cy="16092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03829FC-3B37-440D-BB12-B1CAF0E8A1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827067" y="1062827"/>
                  <a:ext cx="132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5F5E1D1-D3D7-45A7-A1C9-250F677395AF}"/>
                    </a:ext>
                  </a:extLst>
                </p14:cNvPr>
                <p14:cNvContentPartPr/>
                <p14:nvPr/>
              </p14:nvContentPartPr>
              <p14:xfrm>
                <a:off x="10040187" y="1071467"/>
                <a:ext cx="31320" cy="1580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5F5E1D1-D3D7-45A7-A1C9-250F677395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35867" y="1067147"/>
                  <a:ext cx="39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B13A41E-1DA4-4694-91C9-055C2A4FDB17}"/>
                    </a:ext>
                  </a:extLst>
                </p14:cNvPr>
                <p14:cNvContentPartPr/>
                <p14:nvPr/>
              </p14:nvContentPartPr>
              <p14:xfrm>
                <a:off x="10155747" y="1067867"/>
                <a:ext cx="144720" cy="1908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B13A41E-1DA4-4694-91C9-055C2A4FDB1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51427" y="1063547"/>
                  <a:ext cx="153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12F75F5E-5986-42AC-81B0-281CE92B5AAB}"/>
                    </a:ext>
                  </a:extLst>
                </p14:cNvPr>
                <p14:cNvContentPartPr/>
                <p14:nvPr/>
              </p14:nvContentPartPr>
              <p14:xfrm>
                <a:off x="10322427" y="1080107"/>
                <a:ext cx="135000" cy="1587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12F75F5E-5986-42AC-81B0-281CE92B5AA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318107" y="1075787"/>
                  <a:ext cx="143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D7AE2C6-57D3-47E8-9B3A-78EE853BC6AE}"/>
                    </a:ext>
                  </a:extLst>
                </p14:cNvPr>
                <p14:cNvContentPartPr/>
                <p14:nvPr/>
              </p14:nvContentPartPr>
              <p14:xfrm>
                <a:off x="10481187" y="1062107"/>
                <a:ext cx="99720" cy="1494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D7AE2C6-57D3-47E8-9B3A-78EE853BC6A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6867" y="1057787"/>
                  <a:ext cx="1083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5E80B0A-0C54-4711-BF7D-87B6D5DD47EF}"/>
                  </a:ext>
                </a:extLst>
              </p14:cNvPr>
              <p14:cNvContentPartPr/>
              <p14:nvPr/>
            </p14:nvContentPartPr>
            <p14:xfrm>
              <a:off x="10248587" y="4498973"/>
              <a:ext cx="104760" cy="164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5E80B0A-0C54-4711-BF7D-87B6D5DD47E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44267" y="4494653"/>
                <a:ext cx="113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D2A8EF5-EF5D-4F47-827F-18B6DAB1C526}"/>
                  </a:ext>
                </a:extLst>
              </p14:cNvPr>
              <p14:cNvContentPartPr/>
              <p14:nvPr/>
            </p14:nvContentPartPr>
            <p14:xfrm>
              <a:off x="9958427" y="4425893"/>
              <a:ext cx="130320" cy="2214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D2A8EF5-EF5D-4F47-827F-18B6DAB1C52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954107" y="4421573"/>
                <a:ext cx="1389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D151080-D068-4D83-BF43-5145ED423099}"/>
              </a:ext>
            </a:extLst>
          </p:cNvPr>
          <p:cNvGrpSpPr/>
          <p:nvPr/>
        </p:nvGrpSpPr>
        <p:grpSpPr>
          <a:xfrm>
            <a:off x="9581507" y="3786173"/>
            <a:ext cx="561960" cy="547920"/>
            <a:chOff x="9581507" y="3786173"/>
            <a:chExt cx="56196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B3956D9-519B-4C3F-ABB7-94D3CB7116CC}"/>
                    </a:ext>
                  </a:extLst>
                </p14:cNvPr>
                <p14:cNvContentPartPr/>
                <p14:nvPr/>
              </p14:nvContentPartPr>
              <p14:xfrm>
                <a:off x="9836027" y="3858533"/>
                <a:ext cx="95760" cy="225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B3956D9-519B-4C3F-ABB7-94D3CB7116C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31707" y="3854213"/>
                  <a:ext cx="104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F2A65BFE-BC1D-40C7-8C19-81BF88A9027E}"/>
                    </a:ext>
                  </a:extLst>
                </p14:cNvPr>
                <p14:cNvContentPartPr/>
                <p14:nvPr/>
              </p14:nvContentPartPr>
              <p14:xfrm>
                <a:off x="9862667" y="3859973"/>
                <a:ext cx="6516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F2A65BFE-BC1D-40C7-8C19-81BF88A9027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58347" y="3855653"/>
                  <a:ext cx="73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91878C-6472-489E-95FF-33A30E14D983}"/>
                    </a:ext>
                  </a:extLst>
                </p14:cNvPr>
                <p14:cNvContentPartPr/>
                <p14:nvPr/>
              </p14:nvContentPartPr>
              <p14:xfrm>
                <a:off x="9843587" y="3903173"/>
                <a:ext cx="45360" cy="212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91878C-6472-489E-95FF-33A30E14D98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839267" y="3898853"/>
                  <a:ext cx="54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25BF3C0-3A21-426E-BE5D-80F926B31F91}"/>
                    </a:ext>
                  </a:extLst>
                </p14:cNvPr>
                <p14:cNvContentPartPr/>
                <p14:nvPr/>
              </p14:nvContentPartPr>
              <p14:xfrm>
                <a:off x="9932867" y="3989933"/>
                <a:ext cx="25920" cy="810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25BF3C0-3A21-426E-BE5D-80F926B31F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28547" y="3985613"/>
                  <a:ext cx="3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F250583-62AD-4F35-A125-153E87FEF61F}"/>
                    </a:ext>
                  </a:extLst>
                </p14:cNvPr>
                <p14:cNvContentPartPr/>
                <p14:nvPr/>
              </p14:nvContentPartPr>
              <p14:xfrm>
                <a:off x="9981107" y="3908213"/>
                <a:ext cx="7200" cy="12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F250583-62AD-4F35-A125-153E87FEF6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76787" y="3903893"/>
                  <a:ext cx="15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F26C1C0-B9C9-4BCA-8A17-A34F7A48982E}"/>
                    </a:ext>
                  </a:extLst>
                </p14:cNvPr>
                <p14:cNvContentPartPr/>
                <p14:nvPr/>
              </p14:nvContentPartPr>
              <p14:xfrm>
                <a:off x="10039427" y="3786173"/>
                <a:ext cx="28080" cy="287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F26C1C0-B9C9-4BCA-8A17-A34F7A4898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35107" y="3781853"/>
                  <a:ext cx="36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00ABE82-D652-4352-B69B-73EDE6DEC6F3}"/>
                    </a:ext>
                  </a:extLst>
                </p14:cNvPr>
                <p14:cNvContentPartPr/>
                <p14:nvPr/>
              </p14:nvContentPartPr>
              <p14:xfrm>
                <a:off x="10023587" y="3915053"/>
                <a:ext cx="119880" cy="338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00ABE82-D652-4352-B69B-73EDE6DEC6F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19267" y="3910733"/>
                  <a:ext cx="12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4815657-1DA0-4DCA-8F79-525AC8069DE8}"/>
                    </a:ext>
                  </a:extLst>
                </p14:cNvPr>
                <p14:cNvContentPartPr/>
                <p14:nvPr/>
              </p14:nvContentPartPr>
              <p14:xfrm>
                <a:off x="9948707" y="4140053"/>
                <a:ext cx="95040" cy="103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4815657-1DA0-4DCA-8F79-525AC8069DE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44387" y="4135733"/>
                  <a:ext cx="103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1A6F6AC-9330-4851-98F0-1F0DC19966F7}"/>
                    </a:ext>
                  </a:extLst>
                </p14:cNvPr>
                <p14:cNvContentPartPr/>
                <p14:nvPr/>
              </p14:nvContentPartPr>
              <p14:xfrm>
                <a:off x="9581507" y="3916493"/>
                <a:ext cx="10080" cy="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1A6F6AC-9330-4851-98F0-1F0DC19966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77187" y="3912173"/>
                  <a:ext cx="18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3543D7D-1CAE-4EE0-B6BB-BEAFEB4E6623}"/>
                    </a:ext>
                  </a:extLst>
                </p14:cNvPr>
                <p14:cNvContentPartPr/>
                <p14:nvPr/>
              </p14:nvContentPartPr>
              <p14:xfrm>
                <a:off x="9606347" y="4120613"/>
                <a:ext cx="75960" cy="94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3543D7D-1CAE-4EE0-B6BB-BEAFEB4E66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02027" y="4116293"/>
                  <a:ext cx="84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744D336-E50F-45D6-9CFF-B2084F042945}"/>
                    </a:ext>
                  </a:extLst>
                </p14:cNvPr>
                <p14:cNvContentPartPr/>
                <p14:nvPr/>
              </p14:nvContentPartPr>
              <p14:xfrm>
                <a:off x="9697787" y="4167413"/>
                <a:ext cx="28080" cy="536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744D336-E50F-45D6-9CFF-B2084F04294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93467" y="4163093"/>
                  <a:ext cx="36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B96A6E8-4347-4839-BC7B-8A96810D0217}"/>
                    </a:ext>
                  </a:extLst>
                </p14:cNvPr>
                <p14:cNvContentPartPr/>
                <p14:nvPr/>
              </p14:nvContentPartPr>
              <p14:xfrm>
                <a:off x="9733067" y="4087853"/>
                <a:ext cx="3960" cy="10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B96A6E8-4347-4839-BC7B-8A96810D021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28747" y="4083533"/>
                  <a:ext cx="126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360E7DE-BBED-49E5-A972-62BDDA6E3D9C}"/>
                    </a:ext>
                  </a:extLst>
                </p14:cNvPr>
                <p14:cNvContentPartPr/>
                <p14:nvPr/>
              </p14:nvContentPartPr>
              <p14:xfrm>
                <a:off x="9737027" y="4079213"/>
                <a:ext cx="31320" cy="18180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360E7DE-BBED-49E5-A972-62BDDA6E3D9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32707" y="4074893"/>
                  <a:ext cx="39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2121516-4DF6-4399-B4C5-C956293E4065}"/>
                    </a:ext>
                  </a:extLst>
                </p14:cNvPr>
                <p14:cNvContentPartPr/>
                <p14:nvPr/>
              </p14:nvContentPartPr>
              <p14:xfrm>
                <a:off x="9738467" y="4151933"/>
                <a:ext cx="68760" cy="11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2121516-4DF6-4399-B4C5-C956293E406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34147" y="4147613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12A00D5-01BD-4076-93C5-724FD6949189}"/>
                    </a:ext>
                  </a:extLst>
                </p14:cNvPr>
                <p14:cNvContentPartPr/>
                <p14:nvPr/>
              </p14:nvContentPartPr>
              <p14:xfrm>
                <a:off x="9699227" y="4249493"/>
                <a:ext cx="87840" cy="846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12A00D5-01BD-4076-93C5-724FD694918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94907" y="4245173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413F84D9-A85A-4648-9C37-CE0AC6FEEB79}"/>
                  </a:ext>
                </a:extLst>
              </p14:cNvPr>
              <p14:cNvContentPartPr/>
              <p14:nvPr/>
            </p14:nvContentPartPr>
            <p14:xfrm>
              <a:off x="9681947" y="4505093"/>
              <a:ext cx="106920" cy="17316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413F84D9-A85A-4648-9C37-CE0AC6FEEB79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677627" y="4500773"/>
                <a:ext cx="115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41C9E9EB-7FEA-409D-938F-205688E4BE0B}"/>
                  </a:ext>
                </a:extLst>
              </p14:cNvPr>
              <p14:cNvContentPartPr/>
              <p14:nvPr/>
            </p14:nvContentPartPr>
            <p14:xfrm>
              <a:off x="10588787" y="5243093"/>
              <a:ext cx="129240" cy="17856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41C9E9EB-7FEA-409D-938F-205688E4BE0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584467" y="5238773"/>
                <a:ext cx="137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5B3C883D-8574-4370-BE4F-395BFD99C47E}"/>
                  </a:ext>
                </a:extLst>
              </p14:cNvPr>
              <p14:cNvContentPartPr/>
              <p14:nvPr/>
            </p14:nvContentPartPr>
            <p14:xfrm>
              <a:off x="10307627" y="5323733"/>
              <a:ext cx="275760" cy="1666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5B3C883D-8574-4370-BE4F-395BFD99C47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303307" y="5319413"/>
                <a:ext cx="28440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AE06397C-4EE0-4196-ADBB-9C91FDF6500B}"/>
              </a:ext>
            </a:extLst>
          </p:cNvPr>
          <p:cNvGrpSpPr/>
          <p:nvPr/>
        </p:nvGrpSpPr>
        <p:grpSpPr>
          <a:xfrm>
            <a:off x="11446667" y="4299893"/>
            <a:ext cx="359280" cy="974880"/>
            <a:chOff x="11446667" y="4299893"/>
            <a:chExt cx="35928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4559155-97A1-4947-9FD5-68D6994FD7FE}"/>
                    </a:ext>
                  </a:extLst>
                </p14:cNvPr>
                <p14:cNvContentPartPr/>
                <p14:nvPr/>
              </p14:nvContentPartPr>
              <p14:xfrm>
                <a:off x="11446667" y="4307093"/>
                <a:ext cx="23760" cy="967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4559155-97A1-4947-9FD5-68D6994FD7F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442347" y="4302773"/>
                  <a:ext cx="3240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97616EE-1F5D-45A5-A8F2-49405FC2EF02}"/>
                    </a:ext>
                  </a:extLst>
                </p14:cNvPr>
                <p14:cNvContentPartPr/>
                <p14:nvPr/>
              </p14:nvContentPartPr>
              <p14:xfrm>
                <a:off x="11487347" y="4299893"/>
                <a:ext cx="318600" cy="9457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97616EE-1F5D-45A5-A8F2-49405FC2EF0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83027" y="4295573"/>
                  <a:ext cx="327240" cy="9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31AE354D-6114-4569-81F5-FB4B43CE1F90}"/>
              </a:ext>
            </a:extLst>
          </p:cNvPr>
          <p:cNvGrpSpPr/>
          <p:nvPr/>
        </p:nvGrpSpPr>
        <p:grpSpPr>
          <a:xfrm>
            <a:off x="11321387" y="3991013"/>
            <a:ext cx="562680" cy="172440"/>
            <a:chOff x="11321387" y="3991013"/>
            <a:chExt cx="56268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8C12D635-C7A4-40D0-A95A-E890F003E856}"/>
                    </a:ext>
                  </a:extLst>
                </p14:cNvPr>
                <p14:cNvContentPartPr/>
                <p14:nvPr/>
              </p14:nvContentPartPr>
              <p14:xfrm>
                <a:off x="11321387" y="3994253"/>
                <a:ext cx="91080" cy="1692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8C12D635-C7A4-40D0-A95A-E890F003E85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17067" y="3989933"/>
                  <a:ext cx="9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78A14C5A-E419-43D5-B2D8-EBAF3F7E43D2}"/>
                    </a:ext>
                  </a:extLst>
                </p14:cNvPr>
                <p14:cNvContentPartPr/>
                <p14:nvPr/>
              </p14:nvContentPartPr>
              <p14:xfrm>
                <a:off x="11468987" y="3991013"/>
                <a:ext cx="55440" cy="1245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78A14C5A-E419-43D5-B2D8-EBAF3F7E43D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464667" y="3986693"/>
                  <a:ext cx="6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257C6CC-AF42-4F98-ACC4-37865DC66D8D}"/>
                    </a:ext>
                  </a:extLst>
                </p14:cNvPr>
                <p14:cNvContentPartPr/>
                <p14:nvPr/>
              </p14:nvContentPartPr>
              <p14:xfrm>
                <a:off x="11573027" y="3999293"/>
                <a:ext cx="82800" cy="11700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257C6CC-AF42-4F98-ACC4-37865DC66D8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568707" y="3994973"/>
                  <a:ext cx="91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496BFCD7-EC7A-4047-9A37-D51EA75DE817}"/>
                    </a:ext>
                  </a:extLst>
                </p14:cNvPr>
                <p14:cNvContentPartPr/>
                <p14:nvPr/>
              </p14:nvContentPartPr>
              <p14:xfrm>
                <a:off x="11713427" y="3992453"/>
                <a:ext cx="1080" cy="12096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496BFCD7-EC7A-4047-9A37-D51EA75DE8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708747" y="3988133"/>
                  <a:ext cx="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FA582FCB-6837-4153-9A74-C754F46AECFE}"/>
                    </a:ext>
                  </a:extLst>
                </p14:cNvPr>
                <p14:cNvContentPartPr/>
                <p14:nvPr/>
              </p14:nvContentPartPr>
              <p14:xfrm>
                <a:off x="11681027" y="3991013"/>
                <a:ext cx="155160" cy="14328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FA582FCB-6837-4153-9A74-C754F46AECF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676707" y="3986693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E857F27A-3EEC-4EA8-8051-3A0A1EC58128}"/>
                    </a:ext>
                  </a:extLst>
                </p14:cNvPr>
                <p14:cNvContentPartPr/>
                <p14:nvPr/>
              </p14:nvContentPartPr>
              <p14:xfrm>
                <a:off x="11778947" y="3999653"/>
                <a:ext cx="105120" cy="159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E857F27A-3EEC-4EA8-8051-3A0A1EC5812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74627" y="3995333"/>
                  <a:ext cx="11376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82" name="Tinta 181">
                <a:extLst>
                  <a:ext uri="{FF2B5EF4-FFF2-40B4-BE49-F238E27FC236}">
                    <a16:creationId xmlns:a16="http://schemas.microsoft.com/office/drawing/2014/main" id="{B4C6A64D-236E-4F7F-ACD3-8B079C02A17A}"/>
                  </a:ext>
                </a:extLst>
              </p14:cNvPr>
              <p14:cNvContentPartPr/>
              <p14:nvPr/>
            </p14:nvContentPartPr>
            <p14:xfrm>
              <a:off x="11123747" y="4945373"/>
              <a:ext cx="33480" cy="39600"/>
            </p14:xfrm>
          </p:contentPart>
        </mc:Choice>
        <mc:Fallback xmlns="">
          <p:pic>
            <p:nvPicPr>
              <p:cNvPr id="182" name="Tinta 181">
                <a:extLst>
                  <a:ext uri="{FF2B5EF4-FFF2-40B4-BE49-F238E27FC236}">
                    <a16:creationId xmlns:a16="http://schemas.microsoft.com/office/drawing/2014/main" id="{B4C6A64D-236E-4F7F-ACD3-8B079C02A17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119427" y="4941053"/>
                <a:ext cx="4212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29" y="618490"/>
            <a:ext cx="1062926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PORTAS </a:t>
            </a:r>
            <a:r>
              <a:rPr sz="26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ENTRADA/SAÍDA</a:t>
            </a:r>
            <a:r>
              <a:rPr sz="2600" b="1" spc="-10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(I/O)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Conexão </a:t>
            </a:r>
            <a:r>
              <a:rPr sz="2600" b="1" spc="-5" dirty="0">
                <a:latin typeface="Times New Roman"/>
                <a:cs typeface="Times New Roman"/>
              </a:rPr>
              <a:t>física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a CPU e o mundo </a:t>
            </a:r>
            <a:r>
              <a:rPr sz="2600" b="1" spc="-30" dirty="0">
                <a:latin typeface="Times New Roman"/>
                <a:cs typeface="Times New Roman"/>
              </a:rPr>
              <a:t>exterior, </a:t>
            </a:r>
            <a:r>
              <a:rPr sz="2600" b="1" dirty="0">
                <a:latin typeface="Times New Roman"/>
                <a:cs typeface="Times New Roman"/>
              </a:rPr>
              <a:t>podendo </a:t>
            </a:r>
            <a:r>
              <a:rPr sz="2600" b="1" spc="-5" dirty="0">
                <a:latin typeface="Times New Roman"/>
                <a:cs typeface="Times New Roman"/>
              </a:rPr>
              <a:t>ser acessado </a:t>
            </a:r>
            <a:r>
              <a:rPr sz="2600" b="1" dirty="0">
                <a:latin typeface="Times New Roman"/>
                <a:cs typeface="Times New Roman"/>
              </a:rPr>
              <a:t>para  </a:t>
            </a:r>
            <a:r>
              <a:rPr sz="2600" b="1" spc="-5" dirty="0">
                <a:latin typeface="Times New Roman"/>
                <a:cs typeface="Times New Roman"/>
              </a:rPr>
              <a:t>leitura </a:t>
            </a:r>
            <a:r>
              <a:rPr sz="2600" b="1" dirty="0">
                <a:latin typeface="Times New Roman"/>
                <a:cs typeface="Times New Roman"/>
              </a:rPr>
              <a:t>ou </a:t>
            </a:r>
            <a:r>
              <a:rPr sz="2600" b="1" spc="-5" dirty="0">
                <a:latin typeface="Times New Roman"/>
                <a:cs typeface="Times New Roman"/>
              </a:rPr>
              <a:t>escrita </a:t>
            </a:r>
            <a:r>
              <a:rPr sz="2600" b="1" dirty="0">
                <a:latin typeface="Times New Roman"/>
                <a:cs typeface="Times New Roman"/>
              </a:rPr>
              <a:t>de um valor </a:t>
            </a:r>
            <a:r>
              <a:rPr sz="2600" b="1" spc="-5" dirty="0">
                <a:latin typeface="Times New Roman"/>
                <a:cs typeface="Times New Roman"/>
              </a:rPr>
              <a:t>nesses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pinos.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0 – 0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1 – 5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390" y="2409189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19" y="473709"/>
            <a:ext cx="17329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MEM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Ó</a:t>
            </a:r>
            <a:r>
              <a:rPr sz="2600" spc="10" dirty="0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4929"/>
            <a:ext cx="106883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utilizado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armazenar dados. </a:t>
            </a:r>
            <a:r>
              <a:rPr sz="2600" b="1" dirty="0">
                <a:latin typeface="Times New Roman"/>
                <a:cs typeface="Times New Roman"/>
              </a:rPr>
              <a:t>Onde cada </a:t>
            </a:r>
            <a:r>
              <a:rPr sz="2600" b="1" spc="-10" dirty="0">
                <a:latin typeface="Times New Roman"/>
                <a:cs typeface="Times New Roman"/>
              </a:rPr>
              <a:t>endereço </a:t>
            </a:r>
            <a:r>
              <a:rPr sz="2600" b="1" dirty="0">
                <a:latin typeface="Times New Roman"/>
                <a:cs typeface="Times New Roman"/>
              </a:rPr>
              <a:t>de  </a:t>
            </a:r>
            <a:r>
              <a:rPr sz="2600" b="1" spc="-5" dirty="0">
                <a:latin typeface="Times New Roman"/>
                <a:cs typeface="Times New Roman"/>
              </a:rPr>
              <a:t>memória corresponde </a:t>
            </a:r>
            <a:r>
              <a:rPr sz="2600" b="1" dirty="0">
                <a:latin typeface="Times New Roman"/>
                <a:cs typeface="Times New Roman"/>
              </a:rPr>
              <a:t>a uma posição. Podendo </a:t>
            </a:r>
            <a:r>
              <a:rPr sz="2600" b="1" spc="-5" dirty="0">
                <a:latin typeface="Times New Roman"/>
                <a:cs typeface="Times New Roman"/>
              </a:rPr>
              <a:t>ser </a:t>
            </a:r>
            <a:r>
              <a:rPr sz="2600" b="1" dirty="0">
                <a:latin typeface="Times New Roman"/>
                <a:cs typeface="Times New Roman"/>
              </a:rPr>
              <a:t>lido</a:t>
            </a:r>
            <a:r>
              <a:rPr lang="pt-BR" sz="2600" b="1" dirty="0">
                <a:latin typeface="Times New Roman"/>
                <a:cs typeface="Times New Roman"/>
              </a:rPr>
              <a:t>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 err="1">
                <a:latin typeface="Times New Roman"/>
                <a:cs typeface="Times New Roman"/>
              </a:rPr>
              <a:t>ou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escrito</a:t>
            </a:r>
            <a:r>
              <a:rPr lang="pt-BR" sz="2600" b="1" spc="-5" dirty="0">
                <a:latin typeface="Times New Roman"/>
                <a:cs typeface="Times New Roman"/>
              </a:rPr>
              <a:t>s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os dados  </a:t>
            </a:r>
            <a:r>
              <a:rPr sz="2600" b="1" spc="-5" dirty="0">
                <a:latin typeface="Times New Roman"/>
                <a:cs typeface="Times New Roman"/>
              </a:rPr>
              <a:t>nessas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posições.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2881629"/>
            <a:ext cx="2942590" cy="30473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09" y="2603474"/>
            <a:ext cx="4724399" cy="35046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RR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Ç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ÃO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6200"/>
            <a:ext cx="5186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">
              <a:lnSpc>
                <a:spcPct val="100000"/>
              </a:lnSpc>
              <a:spcBef>
                <a:spcPts val="100"/>
              </a:spcBef>
              <a:tabLst>
                <a:tab pos="1288415" algn="l"/>
                <a:tab pos="1887220" algn="l"/>
                <a:tab pos="3308985" algn="l"/>
                <a:tab pos="3703954" algn="l"/>
                <a:tab pos="5008245" algn="l"/>
              </a:tabLst>
            </a:pPr>
            <a:r>
              <a:rPr sz="2600" b="1" dirty="0">
                <a:latin typeface="Times New Roman"/>
                <a:cs typeface="Times New Roman"/>
              </a:rPr>
              <a:t>Quando uma </a:t>
            </a:r>
            <a:r>
              <a:rPr sz="2600" b="1" spc="-5" dirty="0">
                <a:latin typeface="Times New Roman"/>
                <a:cs typeface="Times New Roman"/>
              </a:rPr>
              <a:t>interrupção (estímulo  i</a:t>
            </a:r>
            <a:r>
              <a:rPr sz="2600" b="1" dirty="0">
                <a:latin typeface="Times New Roman"/>
                <a:cs typeface="Times New Roman"/>
              </a:rPr>
              <a:t>nt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no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u	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5" dirty="0">
                <a:latin typeface="Times New Roman"/>
                <a:cs typeface="Times New Roman"/>
              </a:rPr>
              <a:t>x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rn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)	é	</a:t>
            </a:r>
            <a:r>
              <a:rPr sz="2600" b="1" dirty="0" err="1">
                <a:latin typeface="Times New Roman"/>
                <a:cs typeface="Times New Roman"/>
              </a:rPr>
              <a:t>g</a:t>
            </a:r>
            <a:r>
              <a:rPr sz="2600" b="1" spc="5" dirty="0" err="1">
                <a:latin typeface="Times New Roman"/>
                <a:cs typeface="Times New Roman"/>
              </a:rPr>
              <a:t>e</a:t>
            </a:r>
            <a:r>
              <a:rPr sz="2600" b="1" spc="-5" dirty="0" err="1">
                <a:latin typeface="Times New Roman"/>
                <a:cs typeface="Times New Roman"/>
              </a:rPr>
              <a:t>r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d</a:t>
            </a:r>
            <a:r>
              <a:rPr lang="pt-BR"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,	o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2533650"/>
            <a:ext cx="4527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  <a:tab pos="2556510" algn="l"/>
                <a:tab pos="3052445" algn="l"/>
              </a:tabLst>
            </a:pPr>
            <a:r>
              <a:rPr sz="2600" b="1" dirty="0">
                <a:latin typeface="Times New Roman"/>
                <a:cs typeface="Times New Roman"/>
              </a:rPr>
              <a:t>CPU	</a:t>
            </a:r>
            <a:r>
              <a:rPr sz="2600" b="1" spc="-5" dirty="0">
                <a:latin typeface="Times New Roman"/>
                <a:cs typeface="Times New Roman"/>
              </a:rPr>
              <a:t>executar	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10" dirty="0">
                <a:latin typeface="Times New Roman"/>
                <a:cs typeface="Times New Roman"/>
              </a:rPr>
              <a:t>sub-rotina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2137409"/>
            <a:ext cx="51758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tabLst>
                <a:tab pos="1901189" algn="l"/>
                <a:tab pos="2455545" algn="l"/>
                <a:tab pos="4351020" algn="l"/>
                <a:tab pos="4995545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-4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ci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r	de	</a:t>
            </a:r>
            <a:r>
              <a:rPr sz="2600" b="1" spc="-5" dirty="0" err="1">
                <a:latin typeface="Times New Roman"/>
                <a:cs typeface="Times New Roman"/>
              </a:rPr>
              <a:t>i</a:t>
            </a:r>
            <a:r>
              <a:rPr sz="2600" b="1" spc="10" dirty="0" err="1">
                <a:latin typeface="Times New Roman"/>
                <a:cs typeface="Times New Roman"/>
              </a:rPr>
              <a:t>n</a:t>
            </a:r>
            <a:r>
              <a:rPr sz="2600" b="1" spc="-10" dirty="0" err="1">
                <a:latin typeface="Times New Roman"/>
                <a:cs typeface="Times New Roman"/>
              </a:rPr>
              <a:t>t</a:t>
            </a:r>
            <a:r>
              <a:rPr sz="2600" b="1" spc="-5" dirty="0" err="1">
                <a:latin typeface="Times New Roman"/>
                <a:cs typeface="Times New Roman"/>
              </a:rPr>
              <a:t>er</a:t>
            </a:r>
            <a:r>
              <a:rPr sz="2600" b="1" dirty="0" err="1">
                <a:latin typeface="Times New Roman"/>
                <a:cs typeface="Times New Roman"/>
              </a:rPr>
              <a:t>rup</a:t>
            </a:r>
            <a:r>
              <a:rPr sz="2600" b="1" spc="-5" dirty="0" err="1">
                <a:latin typeface="Times New Roman"/>
                <a:cs typeface="Times New Roman"/>
              </a:rPr>
              <a:t>ç</a:t>
            </a:r>
            <a:r>
              <a:rPr lang="pt-BR" sz="2600" b="1" spc="5" dirty="0" err="1">
                <a:latin typeface="Times New Roman"/>
                <a:cs typeface="Times New Roman"/>
              </a:rPr>
              <a:t>ões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f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z	a</a:t>
            </a:r>
            <a:endParaRPr sz="260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600" b="1" spc="5" dirty="0">
                <a:latin typeface="Times New Roman"/>
                <a:cs typeface="Times New Roman"/>
              </a:rPr>
              <a:t>de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interrupção </a:t>
            </a:r>
            <a:r>
              <a:rPr dirty="0"/>
              <a:t>e </a:t>
            </a:r>
            <a:r>
              <a:rPr lang="pt-BR" dirty="0"/>
              <a:t>depois </a:t>
            </a:r>
            <a:r>
              <a:rPr spc="-10" dirty="0" err="1"/>
              <a:t>retorna</a:t>
            </a:r>
            <a:r>
              <a:rPr spc="-10" dirty="0"/>
              <a:t> </a:t>
            </a:r>
            <a:r>
              <a:rPr dirty="0"/>
              <a:t>ao </a:t>
            </a:r>
            <a:r>
              <a:rPr spc="-10" dirty="0"/>
              <a:t>programa  </a:t>
            </a:r>
            <a:r>
              <a:rPr spc="-5" dirty="0"/>
              <a:t>principal.</a:t>
            </a: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dirty="0"/>
              <a:t>Ex: botão de </a:t>
            </a:r>
            <a:r>
              <a:rPr spc="-5" dirty="0"/>
              <a:t>emergência, </a:t>
            </a:r>
            <a:r>
              <a:rPr spc="-5" dirty="0" err="1"/>
              <a:t>conversão</a:t>
            </a:r>
            <a:r>
              <a:rPr spc="-5" dirty="0"/>
              <a:t>  </a:t>
            </a:r>
            <a:r>
              <a:rPr spc="5" dirty="0"/>
              <a:t>A</a:t>
            </a:r>
            <a:r>
              <a:rPr lang="pt-BR" spc="5" dirty="0"/>
              <a:t>/</a:t>
            </a:r>
            <a:r>
              <a:rPr spc="5" dirty="0"/>
              <a:t>D</a:t>
            </a:r>
            <a:r>
              <a:rPr spc="-10" dirty="0"/>
              <a:t> </a:t>
            </a:r>
            <a:r>
              <a:rPr spc="-5" dirty="0"/>
              <a:t>completa.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87377" y="790257"/>
            <a:ext cx="6239510" cy="5901055"/>
            <a:chOff x="5687377" y="790257"/>
            <a:chExt cx="6239510" cy="59010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70" y="824229"/>
              <a:ext cx="6096000" cy="58667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0870" y="793749"/>
              <a:ext cx="947419" cy="273050"/>
            </a:xfrm>
            <a:custGeom>
              <a:avLst/>
              <a:gdLst/>
              <a:ahLst/>
              <a:cxnLst/>
              <a:rect l="l" t="t" r="r" b="b"/>
              <a:pathLst>
                <a:path w="947420" h="273050">
                  <a:moveTo>
                    <a:pt x="0" y="0"/>
                  </a:moveTo>
                  <a:lnTo>
                    <a:pt x="947420" y="27305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510" y="1012189"/>
              <a:ext cx="119380" cy="1092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2209" y="410209"/>
            <a:ext cx="203453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 marR="5080" indent="-106680">
              <a:lnSpc>
                <a:spcPct val="100400"/>
              </a:lnSpc>
              <a:spcBef>
                <a:spcPts val="90"/>
              </a:spcBef>
            </a:pP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HABILITAR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UMA  INTERRUPÇÃO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5145" y="820995"/>
            <a:ext cx="560070" cy="175260"/>
            <a:chOff x="8625145" y="820995"/>
            <a:chExt cx="560070" cy="175260"/>
          </a:xfrm>
        </p:grpSpPr>
        <p:sp>
          <p:nvSpPr>
            <p:cNvPr id="13" name="object 13"/>
            <p:cNvSpPr/>
            <p:nvPr/>
          </p:nvSpPr>
          <p:spPr>
            <a:xfrm>
              <a:off x="8628380" y="824230"/>
              <a:ext cx="453390" cy="115570"/>
            </a:xfrm>
            <a:custGeom>
              <a:avLst/>
              <a:gdLst/>
              <a:ahLst/>
              <a:cxnLst/>
              <a:rect l="l" t="t" r="r" b="b"/>
              <a:pathLst>
                <a:path w="453390" h="115569">
                  <a:moveTo>
                    <a:pt x="0" y="0"/>
                  </a:moveTo>
                  <a:lnTo>
                    <a:pt x="453390" y="11557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5260" y="886460"/>
              <a:ext cx="119380" cy="1092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0750" y="148590"/>
            <a:ext cx="3268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INDICA A</a:t>
            </a:r>
            <a:r>
              <a:rPr sz="2000" b="0" spc="-375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538134"/>
                </a:solidFill>
                <a:latin typeface="Times New Roman"/>
                <a:cs typeface="Times New Roman"/>
              </a:rPr>
              <a:t>SOLICITAÇÃO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DE  </a:t>
            </a:r>
            <a:r>
              <a:rPr sz="2000" b="0" spc="-5" dirty="0">
                <a:solidFill>
                  <a:srgbClr val="538134"/>
                </a:solidFill>
                <a:latin typeface="Times New Roman"/>
                <a:cs typeface="Times New Roman"/>
              </a:rPr>
              <a:t>UMA</a:t>
            </a:r>
            <a:r>
              <a:rPr sz="2000" b="0" spc="-114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INTERRUPÇÃO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7D9891B-EA18-4142-AFB2-AA49D25E3BBC}"/>
                  </a:ext>
                </a:extLst>
              </p14:cNvPr>
              <p14:cNvContentPartPr/>
              <p14:nvPr/>
            </p14:nvContentPartPr>
            <p14:xfrm>
              <a:off x="10128387" y="2770667"/>
              <a:ext cx="950760" cy="106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7D9891B-EA18-4142-AFB2-AA49D25E3B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4067" y="2766347"/>
                <a:ext cx="959400" cy="11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859" y="4625340"/>
            <a:ext cx="5781040" cy="2000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429" y="618490"/>
            <a:ext cx="11593830" cy="45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CPU-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UNIDADE 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CENTRAL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</a:t>
            </a:r>
            <a:r>
              <a:rPr sz="2600" b="1" spc="-1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PROCESSAMENTO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Times New Roman"/>
                <a:cs typeface="Times New Roman"/>
              </a:rPr>
              <a:t>Monitora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10" dirty="0">
                <a:latin typeface="Times New Roman"/>
                <a:cs typeface="Times New Roman"/>
              </a:rPr>
              <a:t>controla </a:t>
            </a:r>
            <a:r>
              <a:rPr sz="2600" b="1" dirty="0">
                <a:latin typeface="Times New Roman"/>
                <a:cs typeface="Times New Roman"/>
              </a:rPr>
              <a:t>todos os </a:t>
            </a:r>
            <a:r>
              <a:rPr sz="2600" b="1" spc="-10" dirty="0">
                <a:latin typeface="Times New Roman"/>
                <a:cs typeface="Times New Roman"/>
              </a:rPr>
              <a:t>processos dentro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Decodificador 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 err="1">
                <a:solidFill>
                  <a:srgbClr val="4371C3"/>
                </a:solidFill>
                <a:latin typeface="Times New Roman"/>
                <a:cs typeface="Times New Roman"/>
              </a:rPr>
              <a:t>instruç</a:t>
            </a:r>
            <a:r>
              <a:rPr lang="pt-BR" sz="2600" b="1" spc="-5" dirty="0" err="1">
                <a:solidFill>
                  <a:srgbClr val="4371C3"/>
                </a:solidFill>
                <a:latin typeface="Times New Roman"/>
                <a:cs typeface="Times New Roman"/>
              </a:rPr>
              <a:t>ões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- </a:t>
            </a:r>
            <a:r>
              <a:rPr sz="2600" b="1" dirty="0">
                <a:latin typeface="Times New Roman"/>
                <a:cs typeface="Times New Roman"/>
              </a:rPr>
              <a:t>Reconhece 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programa </a:t>
            </a:r>
            <a:r>
              <a:rPr sz="2600" b="1" dirty="0">
                <a:latin typeface="Times New Roman"/>
                <a:cs typeface="Times New Roman"/>
              </a:rPr>
              <a:t>e faz  </a:t>
            </a:r>
            <a:r>
              <a:rPr sz="2600" b="1" spc="-5" dirty="0">
                <a:latin typeface="Times New Roman"/>
                <a:cs typeface="Times New Roman"/>
              </a:rPr>
              <a:t>funcionar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10" dirty="0">
                <a:latin typeface="Times New Roman"/>
                <a:cs typeface="Times New Roman"/>
              </a:rPr>
              <a:t>outros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 err="1">
                <a:latin typeface="Times New Roman"/>
                <a:cs typeface="Times New Roman"/>
              </a:rPr>
              <a:t>circuitos</a:t>
            </a:r>
            <a:r>
              <a:rPr lang="pt-BR" sz="2600" b="1" spc="-10" dirty="0">
                <a:latin typeface="Times New Roman"/>
                <a:cs typeface="Times New Roman"/>
              </a:rPr>
              <a:t>.</a:t>
            </a:r>
            <a:endParaRPr lang="pt-BR" sz="2600" dirty="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10" dirty="0">
                <a:solidFill>
                  <a:srgbClr val="4371C3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L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-</a:t>
            </a:r>
            <a:r>
              <a:rPr lang="pt-BR"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U</a:t>
            </a:r>
            <a:r>
              <a:rPr sz="2600" b="1" dirty="0" err="1">
                <a:latin typeface="Times New Roman"/>
                <a:cs typeface="Times New Roman"/>
              </a:rPr>
              <a:t>n</a:t>
            </a:r>
            <a:r>
              <a:rPr sz="2600" b="1" spc="-5" dirty="0" err="1">
                <a:latin typeface="Times New Roman"/>
                <a:cs typeface="Times New Roman"/>
              </a:rPr>
              <a:t>i</a:t>
            </a:r>
            <a:r>
              <a:rPr sz="2600" b="1" spc="10" dirty="0" err="1">
                <a:latin typeface="Times New Roman"/>
                <a:cs typeface="Times New Roman"/>
              </a:rPr>
              <a:t>d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sz="2600" b="1" spc="10" dirty="0" err="1">
                <a:latin typeface="Times New Roman"/>
                <a:cs typeface="Times New Roman"/>
              </a:rPr>
              <a:t>d</a:t>
            </a:r>
            <a:r>
              <a:rPr sz="2600" b="1" dirty="0" err="1">
                <a:latin typeface="Times New Roman"/>
                <a:cs typeface="Times New Roman"/>
              </a:rPr>
              <a:t>e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lang="pt-BR" sz="2600" b="1" spc="-5" dirty="0">
                <a:latin typeface="Times New Roman"/>
                <a:cs typeface="Times New Roman"/>
              </a:rPr>
              <a:t>L</a:t>
            </a:r>
            <a:r>
              <a:rPr sz="2600" b="1" spc="-5" dirty="0" err="1">
                <a:latin typeface="Times New Roman"/>
                <a:cs typeface="Times New Roman"/>
              </a:rPr>
              <a:t>ó</a:t>
            </a:r>
            <a:r>
              <a:rPr sz="2600" b="1" spc="5" dirty="0" err="1">
                <a:latin typeface="Times New Roman"/>
                <a:cs typeface="Times New Roman"/>
              </a:rPr>
              <a:t>g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5" dirty="0" err="1">
                <a:latin typeface="Times New Roman"/>
                <a:cs typeface="Times New Roman"/>
              </a:rPr>
              <a:t>Ari</a:t>
            </a:r>
            <a:r>
              <a:rPr sz="2600" b="1" dirty="0" err="1">
                <a:latin typeface="Times New Roman"/>
                <a:cs typeface="Times New Roman"/>
              </a:rPr>
              <a:t>tm</a:t>
            </a:r>
            <a:r>
              <a:rPr sz="2600" b="1" spc="-5" dirty="0" err="1">
                <a:latin typeface="Times New Roman"/>
                <a:cs typeface="Times New Roman"/>
              </a:rPr>
              <a:t>é</a:t>
            </a:r>
            <a:r>
              <a:rPr sz="2600" b="1" dirty="0" err="1">
                <a:latin typeface="Times New Roman"/>
                <a:cs typeface="Times New Roman"/>
              </a:rPr>
              <a:t>t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dirty="0" err="1">
                <a:latin typeface="Times New Roman"/>
                <a:cs typeface="Times New Roman"/>
              </a:rPr>
              <a:t>a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-55" dirty="0" err="1">
                <a:latin typeface="Times New Roman"/>
                <a:cs typeface="Times New Roman"/>
              </a:rPr>
              <a:t>r</a:t>
            </a:r>
            <a:r>
              <a:rPr sz="2600" b="1" spc="-5" dirty="0" err="1">
                <a:latin typeface="Times New Roman"/>
                <a:cs typeface="Times New Roman"/>
              </a:rPr>
              <a:t>es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5" dirty="0" err="1">
                <a:latin typeface="Times New Roman"/>
                <a:cs typeface="Times New Roman"/>
              </a:rPr>
              <a:t>o</a:t>
            </a:r>
            <a:r>
              <a:rPr sz="2600" b="1" dirty="0" err="1">
                <a:latin typeface="Times New Roman"/>
                <a:cs typeface="Times New Roman"/>
              </a:rPr>
              <a:t>n</a:t>
            </a:r>
            <a:r>
              <a:rPr sz="2600" b="1" spc="-5" dirty="0" err="1">
                <a:latin typeface="Times New Roman"/>
                <a:cs typeface="Times New Roman"/>
              </a:rPr>
              <a:t>s</a:t>
            </a:r>
            <a:r>
              <a:rPr sz="2600" b="1" spc="5" dirty="0" err="1">
                <a:latin typeface="Times New Roman"/>
                <a:cs typeface="Times New Roman"/>
              </a:rPr>
              <a:t>áv</a:t>
            </a:r>
            <a:r>
              <a:rPr sz="2600" b="1" spc="-5" dirty="0" err="1">
                <a:latin typeface="Times New Roman"/>
                <a:cs typeface="Times New Roman"/>
              </a:rPr>
              <a:t>e</a:t>
            </a:r>
            <a:r>
              <a:rPr sz="2600" b="1" dirty="0" err="1">
                <a:latin typeface="Times New Roman"/>
                <a:cs typeface="Times New Roman"/>
              </a:rPr>
              <a:t>l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-5" dirty="0" err="1">
                <a:latin typeface="Times New Roman"/>
                <a:cs typeface="Times New Roman"/>
              </a:rPr>
              <a:t>el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5" dirty="0" err="1">
                <a:latin typeface="Times New Roman"/>
                <a:cs typeface="Times New Roman"/>
              </a:rPr>
              <a:t>o</a:t>
            </a:r>
            <a:r>
              <a:rPr sz="2600" b="1" dirty="0" err="1">
                <a:latin typeface="Times New Roman"/>
                <a:cs typeface="Times New Roman"/>
              </a:rPr>
              <a:t>p</a:t>
            </a:r>
            <a:r>
              <a:rPr sz="2600" b="1" spc="-5" dirty="0" err="1">
                <a:latin typeface="Times New Roman"/>
                <a:cs typeface="Times New Roman"/>
              </a:rPr>
              <a:t>er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spc="-5" dirty="0" err="1">
                <a:latin typeface="Times New Roman"/>
                <a:cs typeface="Times New Roman"/>
              </a:rPr>
              <a:t>ç</a:t>
            </a:r>
            <a:r>
              <a:rPr sz="2600" b="1" spc="5" dirty="0" err="1">
                <a:latin typeface="Times New Roman"/>
                <a:cs typeface="Times New Roman"/>
              </a:rPr>
              <a:t>õ</a:t>
            </a:r>
            <a:r>
              <a:rPr sz="2600" b="1" spc="-5" dirty="0" err="1">
                <a:latin typeface="Times New Roman"/>
                <a:cs typeface="Times New Roman"/>
              </a:rPr>
              <a:t>e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spc="-5" dirty="0" err="1">
                <a:latin typeface="Times New Roman"/>
                <a:cs typeface="Times New Roman"/>
              </a:rPr>
              <a:t>l</a:t>
            </a:r>
            <a:r>
              <a:rPr sz="2600" b="1" spc="5" dirty="0" err="1">
                <a:latin typeface="Times New Roman"/>
                <a:cs typeface="Times New Roman"/>
              </a:rPr>
              <a:t>óg</a:t>
            </a:r>
            <a:r>
              <a:rPr sz="2600" b="1" spc="-5" dirty="0" err="1">
                <a:latin typeface="Times New Roman"/>
                <a:cs typeface="Times New Roman"/>
              </a:rPr>
              <a:t>ic</a:t>
            </a:r>
            <a:r>
              <a:rPr sz="2600" b="1" spc="5" dirty="0" err="1">
                <a:latin typeface="Times New Roman"/>
                <a:cs typeface="Times New Roman"/>
              </a:rPr>
              <a:t>a</a:t>
            </a:r>
            <a:r>
              <a:rPr sz="2600" b="1" dirty="0" err="1">
                <a:latin typeface="Times New Roman"/>
                <a:cs typeface="Times New Roman"/>
              </a:rPr>
              <a:t>s</a:t>
            </a:r>
            <a:r>
              <a:rPr lang="pt-BR"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5" dirty="0" err="1">
                <a:latin typeface="Times New Roman"/>
                <a:cs typeface="Times New Roman"/>
              </a:rPr>
              <a:t>aritméticas</a:t>
            </a:r>
            <a:r>
              <a:rPr sz="2600" b="1" spc="-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70"/>
              </a:spcBef>
            </a:pP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ACUMULADOR-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5" dirty="0">
                <a:latin typeface="Times New Roman"/>
                <a:cs typeface="Times New Roman"/>
              </a:rPr>
              <a:t>um </a:t>
            </a:r>
            <a:r>
              <a:rPr sz="2600" b="1" spc="-10" dirty="0">
                <a:latin typeface="Times New Roman"/>
                <a:cs typeface="Times New Roman"/>
              </a:rPr>
              <a:t>registrador </a:t>
            </a:r>
            <a:r>
              <a:rPr sz="2600" b="1" dirty="0">
                <a:latin typeface="Times New Roman"/>
                <a:cs typeface="Times New Roman"/>
              </a:rPr>
              <a:t>SFR </a:t>
            </a:r>
            <a:r>
              <a:rPr sz="2600" b="1" spc="-5" dirty="0">
                <a:latin typeface="Times New Roman"/>
                <a:cs typeface="Times New Roman"/>
              </a:rPr>
              <a:t>responsável pela </a:t>
            </a:r>
            <a:r>
              <a:rPr sz="2600" b="1" dirty="0">
                <a:latin typeface="Times New Roman"/>
                <a:cs typeface="Times New Roman"/>
              </a:rPr>
              <a:t>operação da ULA.  </a:t>
            </a:r>
            <a:r>
              <a:rPr sz="2600" b="1" spc="-5" dirty="0">
                <a:latin typeface="Times New Roman"/>
                <a:cs typeface="Times New Roman"/>
              </a:rPr>
              <a:t>Armazena </a:t>
            </a:r>
            <a:r>
              <a:rPr sz="2600" b="1" dirty="0">
                <a:latin typeface="Times New Roman"/>
                <a:cs typeface="Times New Roman"/>
              </a:rPr>
              <a:t>todos os dados que são usados para </a:t>
            </a:r>
            <a:r>
              <a:rPr sz="2600" b="1" spc="-5" dirty="0">
                <a:latin typeface="Times New Roman"/>
                <a:cs typeface="Times New Roman"/>
              </a:rPr>
              <a:t>executar </a:t>
            </a:r>
            <a:r>
              <a:rPr sz="2600" b="1" dirty="0">
                <a:latin typeface="Times New Roman"/>
                <a:cs typeface="Times New Roman"/>
              </a:rPr>
              <a:t>uma operação, </a:t>
            </a:r>
            <a:r>
              <a:rPr sz="2600" b="1" spc="-5" dirty="0">
                <a:latin typeface="Times New Roman"/>
                <a:cs typeface="Times New Roman"/>
              </a:rPr>
              <a:t>além </a:t>
            </a:r>
            <a:r>
              <a:rPr sz="2600" b="1" dirty="0">
                <a:latin typeface="Times New Roman"/>
                <a:cs typeface="Times New Roman"/>
              </a:rPr>
              <a:t>dos  </a:t>
            </a:r>
            <a:r>
              <a:rPr sz="2600" b="1" spc="-10" dirty="0">
                <a:latin typeface="Times New Roman"/>
                <a:cs typeface="Times New Roman"/>
              </a:rPr>
              <a:t>resultados.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10771505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OSCILADOR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Normalmente é </a:t>
            </a:r>
            <a:r>
              <a:rPr sz="2600" b="1" spc="-5" dirty="0">
                <a:latin typeface="Times New Roman"/>
                <a:cs typeface="Times New Roman"/>
              </a:rPr>
              <a:t>utilizado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cristal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quartzo,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ter </a:t>
            </a:r>
            <a:r>
              <a:rPr sz="2600" b="1" dirty="0">
                <a:latin typeface="Times New Roman"/>
                <a:cs typeface="Times New Roman"/>
              </a:rPr>
              <a:t>uma </a:t>
            </a:r>
            <a:r>
              <a:rPr sz="2600" b="1" spc="-5" dirty="0">
                <a:latin typeface="Times New Roman"/>
                <a:cs typeface="Times New Roman"/>
              </a:rPr>
              <a:t>oscilação  estabilizada. </a:t>
            </a:r>
            <a:r>
              <a:rPr sz="2600" b="1" dirty="0">
                <a:latin typeface="Times New Roman"/>
                <a:cs typeface="Times New Roman"/>
              </a:rPr>
              <a:t>Sendo que os pulsos gerados pelo </a:t>
            </a:r>
            <a:r>
              <a:rPr sz="2600" b="1" spc="-25" dirty="0">
                <a:latin typeface="Times New Roman"/>
                <a:cs typeface="Times New Roman"/>
              </a:rPr>
              <a:t>oscilador, </a:t>
            </a:r>
            <a:r>
              <a:rPr sz="2600" b="1" spc="-5" dirty="0">
                <a:latin typeface="Times New Roman"/>
                <a:cs typeface="Times New Roman"/>
              </a:rPr>
              <a:t>possibilitam </a:t>
            </a:r>
            <a:r>
              <a:rPr sz="2600" b="1" dirty="0">
                <a:latin typeface="Times New Roman"/>
                <a:cs typeface="Times New Roman"/>
              </a:rPr>
              <a:t>a  operação </a:t>
            </a:r>
            <a:r>
              <a:rPr sz="2600" b="1" spc="-10" dirty="0">
                <a:latin typeface="Times New Roman"/>
                <a:cs typeface="Times New Roman"/>
              </a:rPr>
              <a:t>síncrona </a:t>
            </a:r>
            <a:r>
              <a:rPr sz="2600" b="1" dirty="0">
                <a:latin typeface="Times New Roman"/>
                <a:cs typeface="Times New Roman"/>
              </a:rPr>
              <a:t>de todos os </a:t>
            </a: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5" dirty="0">
                <a:latin typeface="Times New Roman"/>
                <a:cs typeface="Times New Roman"/>
              </a:rPr>
              <a:t>do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00"/>
              </a:spcBef>
            </a:pPr>
            <a:r>
              <a:rPr sz="2600" b="1" spc="5" dirty="0">
                <a:latin typeface="Times New Roman"/>
                <a:cs typeface="Times New Roman"/>
              </a:rPr>
              <a:t>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dirty="0">
                <a:latin typeface="Times New Roman"/>
                <a:cs typeface="Times New Roman"/>
              </a:rPr>
              <a:t>não são </a:t>
            </a:r>
            <a:r>
              <a:rPr sz="2600" b="1" dirty="0" err="1">
                <a:latin typeface="Times New Roman"/>
                <a:cs typeface="Times New Roman"/>
              </a:rPr>
              <a:t>executadas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pel</a:t>
            </a:r>
            <a:r>
              <a:rPr lang="pt-BR" sz="2600" b="1" spc="-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frequência </a:t>
            </a:r>
            <a:r>
              <a:rPr sz="2600" b="1" spc="5" dirty="0">
                <a:latin typeface="Times New Roman"/>
                <a:cs typeface="Times New Roman"/>
              </a:rPr>
              <a:t>do </a:t>
            </a:r>
            <a:r>
              <a:rPr sz="2600" b="1" spc="-30" dirty="0">
                <a:latin typeface="Times New Roman"/>
                <a:cs typeface="Times New Roman"/>
              </a:rPr>
              <a:t>oscilador, </a:t>
            </a:r>
            <a:r>
              <a:rPr sz="2600" b="1" dirty="0">
                <a:latin typeface="Times New Roman"/>
                <a:cs typeface="Times New Roman"/>
              </a:rPr>
              <a:t>mas, algumas  </a:t>
            </a:r>
            <a:r>
              <a:rPr sz="2600" b="1" spc="-5" dirty="0">
                <a:latin typeface="Times New Roman"/>
                <a:cs typeface="Times New Roman"/>
              </a:rPr>
              <a:t>vezes </a:t>
            </a:r>
            <a:r>
              <a:rPr sz="2600" b="1" dirty="0">
                <a:latin typeface="Times New Roman"/>
                <a:cs typeface="Times New Roman"/>
              </a:rPr>
              <a:t>mais </a:t>
            </a:r>
            <a:r>
              <a:rPr sz="2600" b="1" spc="-5" dirty="0">
                <a:latin typeface="Times New Roman"/>
                <a:cs typeface="Times New Roman"/>
              </a:rPr>
              <a:t>lento, já </a:t>
            </a:r>
            <a:r>
              <a:rPr sz="2600" b="1" dirty="0">
                <a:latin typeface="Times New Roman"/>
                <a:cs typeface="Times New Roman"/>
              </a:rPr>
              <a:t>que cada </a:t>
            </a:r>
            <a:r>
              <a:rPr sz="2600" b="1" spc="-5" dirty="0">
                <a:latin typeface="Times New Roman"/>
                <a:cs typeface="Times New Roman"/>
              </a:rPr>
              <a:t>instrução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-5" dirty="0">
                <a:latin typeface="Times New Roman"/>
                <a:cs typeface="Times New Roman"/>
              </a:rPr>
              <a:t>executada em </a:t>
            </a:r>
            <a:r>
              <a:rPr sz="2600" b="1" dirty="0">
                <a:latin typeface="Times New Roman"/>
                <a:cs typeface="Times New Roman"/>
              </a:rPr>
              <a:t>vários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passos.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3465829"/>
            <a:ext cx="4305300" cy="339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0907AB0-46CA-4F40-9669-F05332A67D77}"/>
                  </a:ext>
                </a:extLst>
              </p14:cNvPr>
              <p14:cNvContentPartPr/>
              <p14:nvPr/>
            </p14:nvContentPartPr>
            <p14:xfrm>
              <a:off x="7080267" y="4994387"/>
              <a:ext cx="161640" cy="1260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0907AB0-46CA-4F40-9669-F05332A67D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947" y="4990067"/>
                <a:ext cx="17028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65D58C8F-FA76-412D-8794-856F6C72081B}"/>
              </a:ext>
            </a:extLst>
          </p:cNvPr>
          <p:cNvGrpSpPr/>
          <p:nvPr/>
        </p:nvGrpSpPr>
        <p:grpSpPr>
          <a:xfrm>
            <a:off x="6893067" y="512387"/>
            <a:ext cx="589320" cy="941400"/>
            <a:chOff x="6893067" y="512387"/>
            <a:chExt cx="589320" cy="9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F8EF8B2-B156-46C3-BACB-F25EAAA3039B}"/>
                    </a:ext>
                  </a:extLst>
                </p14:cNvPr>
                <p14:cNvContentPartPr/>
                <p14:nvPr/>
              </p14:nvContentPartPr>
              <p14:xfrm>
                <a:off x="6893067" y="527867"/>
                <a:ext cx="447120" cy="9259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F8EF8B2-B156-46C3-BACB-F25EAAA303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8747" y="523547"/>
                  <a:ext cx="45576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BF4E496-EDE8-466A-B6AC-0E13F39501E2}"/>
                    </a:ext>
                  </a:extLst>
                </p14:cNvPr>
                <p14:cNvContentPartPr/>
                <p14:nvPr/>
              </p14:nvContentPartPr>
              <p14:xfrm>
                <a:off x="7352067" y="512387"/>
                <a:ext cx="130320" cy="1404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BF4E496-EDE8-466A-B6AC-0E13F39501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7747" y="508067"/>
                  <a:ext cx="1389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C094835-CCDE-4854-85FD-173A7DEBDB77}"/>
                  </a:ext>
                </a:extLst>
              </p14:cNvPr>
              <p14:cNvContentPartPr/>
              <p14:nvPr/>
            </p14:nvContentPartPr>
            <p14:xfrm>
              <a:off x="8210307" y="184067"/>
              <a:ext cx="182160" cy="217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C094835-CCDE-4854-85FD-173A7DEBDB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05987" y="179747"/>
                <a:ext cx="190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A12A316-FD0D-46FD-9283-48E56CF66DFF}"/>
                  </a:ext>
                </a:extLst>
              </p14:cNvPr>
              <p14:cNvContentPartPr/>
              <p14:nvPr/>
            </p14:nvContentPartPr>
            <p14:xfrm>
              <a:off x="8461227" y="213227"/>
              <a:ext cx="173160" cy="1972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A12A316-FD0D-46FD-9283-48E56CF66D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6907" y="208907"/>
                <a:ext cx="181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997E923-C3F8-443B-9FC4-11A42B9DAC0C}"/>
                  </a:ext>
                </a:extLst>
              </p14:cNvPr>
              <p14:cNvContentPartPr/>
              <p14:nvPr/>
            </p14:nvContentPartPr>
            <p14:xfrm>
              <a:off x="8206707" y="573587"/>
              <a:ext cx="753120" cy="2714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997E923-C3F8-443B-9FC4-11A42B9DAC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2387" y="569267"/>
                <a:ext cx="761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191A2A8-DFAE-49BA-BA24-2F208971F07E}"/>
                  </a:ext>
                </a:extLst>
              </p14:cNvPr>
              <p14:cNvContentPartPr/>
              <p14:nvPr/>
            </p14:nvContentPartPr>
            <p14:xfrm>
              <a:off x="8983587" y="699587"/>
              <a:ext cx="113040" cy="1112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191A2A8-DFAE-49BA-BA24-2F208971F0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9267" y="695267"/>
                <a:ext cx="121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21DD0899-DEE1-4F22-8A6B-ABFF9A5B2477}"/>
                  </a:ext>
                </a:extLst>
              </p14:cNvPr>
              <p14:cNvContentPartPr/>
              <p14:nvPr/>
            </p14:nvContentPartPr>
            <p14:xfrm>
              <a:off x="9128667" y="522467"/>
              <a:ext cx="378720" cy="2876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21DD0899-DEE1-4F22-8A6B-ABFF9A5B24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24347" y="518147"/>
                <a:ext cx="387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83C1F11-1A41-4578-A53D-F3934157214A}"/>
              </a:ext>
            </a:extLst>
          </p:cNvPr>
          <p:cNvGrpSpPr/>
          <p:nvPr/>
        </p:nvGrpSpPr>
        <p:grpSpPr>
          <a:xfrm>
            <a:off x="8216427" y="1018187"/>
            <a:ext cx="1501200" cy="499680"/>
            <a:chOff x="8216427" y="1018187"/>
            <a:chExt cx="15012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6352B5E-0846-47A8-9F51-763002A1A134}"/>
                    </a:ext>
                  </a:extLst>
                </p14:cNvPr>
                <p14:cNvContentPartPr/>
                <p14:nvPr/>
              </p14:nvContentPartPr>
              <p14:xfrm>
                <a:off x="8298867" y="1040147"/>
                <a:ext cx="34200" cy="1864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6352B5E-0846-47A8-9F51-763002A1A1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94547" y="1035827"/>
                  <a:ext cx="42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E525CFA-4C69-44E3-87D3-32AEF535EF5B}"/>
                    </a:ext>
                  </a:extLst>
                </p14:cNvPr>
                <p14:cNvContentPartPr/>
                <p14:nvPr/>
              </p14:nvContentPartPr>
              <p14:xfrm>
                <a:off x="8216427" y="1044107"/>
                <a:ext cx="212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E525CFA-4C69-44E3-87D3-32AEF535EF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12107" y="1039787"/>
                  <a:ext cx="220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D3DED9D-6162-40C1-8DAB-4F9AC248C773}"/>
                    </a:ext>
                  </a:extLst>
                </p14:cNvPr>
                <p14:cNvContentPartPr/>
                <p14:nvPr/>
              </p14:nvContentPartPr>
              <p14:xfrm>
                <a:off x="8245587" y="1199627"/>
                <a:ext cx="192600" cy="20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D3DED9D-6162-40C1-8DAB-4F9AC248C7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41267" y="1195307"/>
                  <a:ext cx="201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CF30149-65B0-4E6A-9F17-EC6FF63837A7}"/>
                    </a:ext>
                  </a:extLst>
                </p14:cNvPr>
                <p14:cNvContentPartPr/>
                <p14:nvPr/>
              </p14:nvContentPartPr>
              <p14:xfrm>
                <a:off x="8528907" y="1145627"/>
                <a:ext cx="217080" cy="1026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CF30149-65B0-4E6A-9F17-EC6FF63837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4587" y="1141307"/>
                  <a:ext cx="225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BBB6290-A0F1-4647-9F19-668BA084072F}"/>
                    </a:ext>
                  </a:extLst>
                </p14:cNvPr>
                <p14:cNvContentPartPr/>
                <p14:nvPr/>
              </p14:nvContentPartPr>
              <p14:xfrm>
                <a:off x="8885667" y="1018187"/>
                <a:ext cx="22320" cy="274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BBB6290-A0F1-4647-9F19-668BA08407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81347" y="1013867"/>
                  <a:ext cx="30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4583BD2-F50F-4FBA-9557-E105FED39D05}"/>
                    </a:ext>
                  </a:extLst>
                </p14:cNvPr>
                <p14:cNvContentPartPr/>
                <p14:nvPr/>
              </p14:nvContentPartPr>
              <p14:xfrm>
                <a:off x="8829867" y="1064267"/>
                <a:ext cx="169200" cy="52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4583BD2-F50F-4FBA-9557-E105FED39D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25547" y="1059947"/>
                  <a:ext cx="177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E7780D1-BD06-4C0D-9B47-32C832810DB2}"/>
                    </a:ext>
                  </a:extLst>
                </p14:cNvPr>
                <p14:cNvContentPartPr/>
                <p14:nvPr/>
              </p14:nvContentPartPr>
              <p14:xfrm>
                <a:off x="8973867" y="1091987"/>
                <a:ext cx="230040" cy="154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E7780D1-BD06-4C0D-9B47-32C832810D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69547" y="1087667"/>
                  <a:ext cx="238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71F97A4-9FEE-4950-A539-908CC39C4ED9}"/>
                    </a:ext>
                  </a:extLst>
                </p14:cNvPr>
                <p14:cNvContentPartPr/>
                <p14:nvPr/>
              </p14:nvContentPartPr>
              <p14:xfrm>
                <a:off x="9253587" y="1081547"/>
                <a:ext cx="464040" cy="1551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71F97A4-9FEE-4950-A539-908CC39C4E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49267" y="1077227"/>
                  <a:ext cx="47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C07F3A-9F32-40E2-BB08-09221B11AA93}"/>
                    </a:ext>
                  </a:extLst>
                </p14:cNvPr>
                <p14:cNvContentPartPr/>
                <p14:nvPr/>
              </p14:nvContentPartPr>
              <p14:xfrm>
                <a:off x="8233347" y="1342907"/>
                <a:ext cx="98280" cy="137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C07F3A-9F32-40E2-BB08-09221B11AA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29027" y="1338587"/>
                  <a:ext cx="106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95BA8D0-EA6D-4214-81AA-65412D1E2B42}"/>
                    </a:ext>
                  </a:extLst>
                </p14:cNvPr>
                <p14:cNvContentPartPr/>
                <p14:nvPr/>
              </p14:nvContentPartPr>
              <p14:xfrm>
                <a:off x="8388867" y="1347947"/>
                <a:ext cx="119880" cy="1699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95BA8D0-EA6D-4214-81AA-65412D1E2B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84547" y="1343627"/>
                  <a:ext cx="128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69DDB25-849E-4015-98E6-B59837201362}"/>
                    </a:ext>
                  </a:extLst>
                </p14:cNvPr>
                <p14:cNvContentPartPr/>
                <p14:nvPr/>
              </p14:nvContentPartPr>
              <p14:xfrm>
                <a:off x="8623227" y="1359107"/>
                <a:ext cx="3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69DDB25-849E-4015-98E6-B598372013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8907" y="1354787"/>
                  <a:ext cx="4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D742456-9EA7-46A9-98D8-20F00BD8DA78}"/>
                    </a:ext>
                  </a:extLst>
                </p14:cNvPr>
                <p14:cNvContentPartPr/>
                <p14:nvPr/>
              </p14:nvContentPartPr>
              <p14:xfrm>
                <a:off x="8714307" y="1354427"/>
                <a:ext cx="134640" cy="1551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D742456-9EA7-46A9-98D8-20F00BD8DA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09987" y="1350107"/>
                  <a:ext cx="143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3987563-238F-461D-98FC-B70BB1C936A8}"/>
                    </a:ext>
                  </a:extLst>
                </p14:cNvPr>
                <p14:cNvContentPartPr/>
                <p14:nvPr/>
              </p14:nvContentPartPr>
              <p14:xfrm>
                <a:off x="8928867" y="1382507"/>
                <a:ext cx="14040" cy="1278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3987563-238F-461D-98FC-B70BB1C936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24547" y="1378187"/>
                  <a:ext cx="22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026394E-8D02-46E8-986F-630F9BC6126F}"/>
                    </a:ext>
                  </a:extLst>
                </p14:cNvPr>
                <p14:cNvContentPartPr/>
                <p14:nvPr/>
              </p14:nvContentPartPr>
              <p14:xfrm>
                <a:off x="8910147" y="1359107"/>
                <a:ext cx="79920" cy="9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026394E-8D02-46E8-986F-630F9BC612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05827" y="1354787"/>
                  <a:ext cx="88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F124310-82E5-4EA5-8A63-B33B3051DF1E}"/>
                    </a:ext>
                  </a:extLst>
                </p14:cNvPr>
                <p14:cNvContentPartPr/>
                <p14:nvPr/>
              </p14:nvContentPartPr>
              <p14:xfrm>
                <a:off x="9033627" y="1335707"/>
                <a:ext cx="135360" cy="1591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F124310-82E5-4EA5-8A63-B33B3051DF1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9307" y="1331387"/>
                  <a:ext cx="144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E182CA8-ADA9-4112-ADB0-707FE806A7D8}"/>
                    </a:ext>
                  </a:extLst>
                </p14:cNvPr>
                <p14:cNvContentPartPr/>
                <p14:nvPr/>
              </p14:nvContentPartPr>
              <p14:xfrm>
                <a:off x="9235227" y="1347947"/>
                <a:ext cx="131400" cy="1688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E182CA8-ADA9-4112-ADB0-707FE806A7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0907" y="1343627"/>
                  <a:ext cx="140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104A9B8-AA4B-4335-A4AD-8559CE286149}"/>
              </a:ext>
            </a:extLst>
          </p:cNvPr>
          <p:cNvGrpSpPr/>
          <p:nvPr/>
        </p:nvGrpSpPr>
        <p:grpSpPr>
          <a:xfrm>
            <a:off x="9293187" y="4391747"/>
            <a:ext cx="1093320" cy="308520"/>
            <a:chOff x="9293187" y="4391747"/>
            <a:chExt cx="10933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F4C768DF-4B8B-4D47-ADC5-7E33600AA68D}"/>
                    </a:ext>
                  </a:extLst>
                </p14:cNvPr>
                <p14:cNvContentPartPr/>
                <p14:nvPr/>
              </p14:nvContentPartPr>
              <p14:xfrm>
                <a:off x="9293187" y="4391747"/>
                <a:ext cx="129240" cy="1396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F4C768DF-4B8B-4D47-ADC5-7E33600AA6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88867" y="4387427"/>
                  <a:ext cx="137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B7882EB-FB70-4C75-9C25-690393853A08}"/>
                    </a:ext>
                  </a:extLst>
                </p14:cNvPr>
                <p14:cNvContentPartPr/>
                <p14:nvPr/>
              </p14:nvContentPartPr>
              <p14:xfrm>
                <a:off x="9316227" y="4400387"/>
                <a:ext cx="146160" cy="36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B7882EB-FB70-4C75-9C25-690393853A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11907" y="4396067"/>
                  <a:ext cx="1548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4E10C882-E892-4474-8EDB-B2E90BD27CA6}"/>
                    </a:ext>
                  </a:extLst>
                </p14:cNvPr>
                <p14:cNvContentPartPr/>
                <p14:nvPr/>
              </p14:nvContentPartPr>
              <p14:xfrm>
                <a:off x="9511707" y="4392467"/>
                <a:ext cx="93600" cy="146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4E10C882-E892-4474-8EDB-B2E90BD27C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07387" y="4388147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2728ECD-1DB1-4CBB-A19A-45C40E0442E5}"/>
                    </a:ext>
                  </a:extLst>
                </p14:cNvPr>
                <p14:cNvContentPartPr/>
                <p14:nvPr/>
              </p14:nvContentPartPr>
              <p14:xfrm>
                <a:off x="9699267" y="4413347"/>
                <a:ext cx="118800" cy="209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2728ECD-1DB1-4CBB-A19A-45C40E0442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94947" y="4409027"/>
                  <a:ext cx="127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B45E84A-B69C-4767-B771-9E505741DF65}"/>
                    </a:ext>
                  </a:extLst>
                </p14:cNvPr>
                <p14:cNvContentPartPr/>
                <p14:nvPr/>
              </p14:nvContentPartPr>
              <p14:xfrm>
                <a:off x="9869907" y="4409747"/>
                <a:ext cx="167040" cy="2905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B45E84A-B69C-4767-B771-9E505741DF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65587" y="4405427"/>
                  <a:ext cx="175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9293E651-8DBE-415A-B048-315963287B26}"/>
                    </a:ext>
                  </a:extLst>
                </p14:cNvPr>
                <p14:cNvContentPartPr/>
                <p14:nvPr/>
              </p14:nvContentPartPr>
              <p14:xfrm>
                <a:off x="10103547" y="4400387"/>
                <a:ext cx="282960" cy="1400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9293E651-8DBE-415A-B048-315963287B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99227" y="4396067"/>
                  <a:ext cx="2916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461A9236-3EE5-4C26-BEA8-FA625CFC6251}"/>
              </a:ext>
            </a:extLst>
          </p:cNvPr>
          <p:cNvGrpSpPr/>
          <p:nvPr/>
        </p:nvGrpSpPr>
        <p:grpSpPr>
          <a:xfrm>
            <a:off x="9045867" y="4973147"/>
            <a:ext cx="1357200" cy="501840"/>
            <a:chOff x="9045867" y="4973147"/>
            <a:chExt cx="13572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438C1FB-DD2E-44BC-AA68-6E160D8D1844}"/>
                    </a:ext>
                  </a:extLst>
                </p14:cNvPr>
                <p14:cNvContentPartPr/>
                <p14:nvPr/>
              </p14:nvContentPartPr>
              <p14:xfrm>
                <a:off x="9514227" y="4974587"/>
                <a:ext cx="133560" cy="172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438C1FB-DD2E-44BC-AA68-6E160D8D18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09907" y="4970267"/>
                  <a:ext cx="142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C41DCC4-46EA-4779-8D64-F63E2957A2B1}"/>
                    </a:ext>
                  </a:extLst>
                </p14:cNvPr>
                <p14:cNvContentPartPr/>
                <p14:nvPr/>
              </p14:nvContentPartPr>
              <p14:xfrm>
                <a:off x="9571827" y="4973147"/>
                <a:ext cx="115920" cy="28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C41DCC4-46EA-4779-8D64-F63E2957A2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67507" y="4968827"/>
                  <a:ext cx="124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89B3B08-F79E-431F-8482-15C4871C2D65}"/>
                    </a:ext>
                  </a:extLst>
                </p14:cNvPr>
                <p14:cNvContentPartPr/>
                <p14:nvPr/>
              </p14:nvContentPartPr>
              <p14:xfrm>
                <a:off x="9730227" y="4996547"/>
                <a:ext cx="199080" cy="1404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89B3B08-F79E-431F-8482-15C4871C2D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5907" y="4992227"/>
                  <a:ext cx="20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3821CD5-3118-4571-8DA4-289D7CD37DD7}"/>
                    </a:ext>
                  </a:extLst>
                </p14:cNvPr>
                <p14:cNvContentPartPr/>
                <p14:nvPr/>
              </p14:nvContentPartPr>
              <p14:xfrm>
                <a:off x="9045867" y="5177627"/>
                <a:ext cx="1234800" cy="1137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3821CD5-3118-4571-8DA4-289D7CD37D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41547" y="5173307"/>
                  <a:ext cx="1243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70BE6C4-AA71-41E9-9401-0EF930FCE3BC}"/>
                    </a:ext>
                  </a:extLst>
                </p14:cNvPr>
                <p14:cNvContentPartPr/>
                <p14:nvPr/>
              </p14:nvContentPartPr>
              <p14:xfrm>
                <a:off x="9223347" y="5328107"/>
                <a:ext cx="122400" cy="1468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70BE6C4-AA71-41E9-9401-0EF930FCE3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19027" y="5323787"/>
                  <a:ext cx="131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8188A36-5505-4C13-AB06-16B76AA5C3FF}"/>
                    </a:ext>
                  </a:extLst>
                </p14:cNvPr>
                <p14:cNvContentPartPr/>
                <p14:nvPr/>
              </p14:nvContentPartPr>
              <p14:xfrm>
                <a:off x="9416307" y="5337467"/>
                <a:ext cx="114840" cy="1296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8188A36-5505-4C13-AB06-16B76AA5C3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11987" y="5333147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2A3BBB7-7E46-4F8B-8A2B-4F256D7B5243}"/>
                    </a:ext>
                  </a:extLst>
                </p14:cNvPr>
                <p14:cNvContentPartPr/>
                <p14:nvPr/>
              </p14:nvContentPartPr>
              <p14:xfrm>
                <a:off x="9576867" y="5321627"/>
                <a:ext cx="111600" cy="1479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2A3BBB7-7E46-4F8B-8A2B-4F256D7B52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72547" y="5317307"/>
                  <a:ext cx="120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DA256D4-013B-473B-BAFB-141CB4184912}"/>
                    </a:ext>
                  </a:extLst>
                </p14:cNvPr>
                <p14:cNvContentPartPr/>
                <p14:nvPr/>
              </p14:nvContentPartPr>
              <p14:xfrm>
                <a:off x="9762267" y="5333867"/>
                <a:ext cx="90360" cy="138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DA256D4-013B-473B-BAFB-141CB41849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57947" y="5329547"/>
                  <a:ext cx="99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FCE53C-53D4-4798-8BF7-719FF5B811DF}"/>
                    </a:ext>
                  </a:extLst>
                </p14:cNvPr>
                <p14:cNvContentPartPr/>
                <p14:nvPr/>
              </p14:nvContentPartPr>
              <p14:xfrm>
                <a:off x="9363027" y="5436467"/>
                <a:ext cx="60480" cy="50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FCE53C-53D4-4798-8BF7-719FF5B811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58707" y="5432147"/>
                  <a:ext cx="69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38E5FCB-599A-43D3-85CE-4BFC55905D4A}"/>
                    </a:ext>
                  </a:extLst>
                </p14:cNvPr>
                <p14:cNvContentPartPr/>
                <p14:nvPr/>
              </p14:nvContentPartPr>
              <p14:xfrm>
                <a:off x="9920667" y="5458427"/>
                <a:ext cx="8640" cy="136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38E5FCB-599A-43D3-85CE-4BFC55905D4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16347" y="5454107"/>
                  <a:ext cx="1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455C5E4D-7473-4E5D-B791-1B99FC289C2B}"/>
                    </a:ext>
                  </a:extLst>
                </p14:cNvPr>
                <p14:cNvContentPartPr/>
                <p14:nvPr/>
              </p14:nvContentPartPr>
              <p14:xfrm>
                <a:off x="10022187" y="5305787"/>
                <a:ext cx="108720" cy="133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455C5E4D-7473-4E5D-B791-1B99FC289C2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7867" y="5301467"/>
                  <a:ext cx="11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4359AFF-DF60-45D4-AD4D-A58C83790A63}"/>
                    </a:ext>
                  </a:extLst>
                </p14:cNvPr>
                <p14:cNvContentPartPr/>
                <p14:nvPr/>
              </p14:nvContentPartPr>
              <p14:xfrm>
                <a:off x="10177347" y="5307587"/>
                <a:ext cx="91800" cy="1364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4359AFF-DF60-45D4-AD4D-A58C83790A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73027" y="5303267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77AF045-A71B-47DE-AA9C-F57E17414C6B}"/>
                    </a:ext>
                  </a:extLst>
                </p14:cNvPr>
                <p14:cNvContentPartPr/>
                <p14:nvPr/>
              </p14:nvContentPartPr>
              <p14:xfrm>
                <a:off x="10334667" y="5296067"/>
                <a:ext cx="68400" cy="167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77AF045-A71B-47DE-AA9C-F57E17414C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30347" y="5291747"/>
                  <a:ext cx="7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E63D8DE-B894-4492-B5CB-14FCF29F3A88}"/>
                    </a:ext>
                  </a:extLst>
                </p14:cNvPr>
                <p14:cNvContentPartPr/>
                <p14:nvPr/>
              </p14:nvContentPartPr>
              <p14:xfrm>
                <a:off x="10232427" y="5167907"/>
                <a:ext cx="137160" cy="18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E63D8DE-B894-4492-B5CB-14FCF29F3A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28107" y="5163587"/>
                  <a:ext cx="145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5DE25D2-A708-4DF5-AF80-8AE5E48398F6}"/>
              </a:ext>
            </a:extLst>
          </p:cNvPr>
          <p:cNvGrpSpPr/>
          <p:nvPr/>
        </p:nvGrpSpPr>
        <p:grpSpPr>
          <a:xfrm>
            <a:off x="8839227" y="5872427"/>
            <a:ext cx="1402200" cy="391680"/>
            <a:chOff x="8839227" y="5872427"/>
            <a:chExt cx="14022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FA09DC5-022B-48AE-826E-8A656A23485E}"/>
                    </a:ext>
                  </a:extLst>
                </p14:cNvPr>
                <p14:cNvContentPartPr/>
                <p14:nvPr/>
              </p14:nvContentPartPr>
              <p14:xfrm>
                <a:off x="9922467" y="5970347"/>
                <a:ext cx="115200" cy="153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FA09DC5-022B-48AE-826E-8A656A23485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8147" y="5966027"/>
                  <a:ext cx="123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999EE86-F30E-4B90-8AE3-671E5B3981ED}"/>
                    </a:ext>
                  </a:extLst>
                </p14:cNvPr>
                <p14:cNvContentPartPr/>
                <p14:nvPr/>
              </p14:nvContentPartPr>
              <p14:xfrm>
                <a:off x="9935067" y="5930747"/>
                <a:ext cx="135360" cy="86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999EE86-F30E-4B90-8AE3-671E5B3981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30747" y="5926427"/>
                  <a:ext cx="144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2B2455ED-F312-4E2B-92DE-64BFCEA49132}"/>
                    </a:ext>
                  </a:extLst>
                </p14:cNvPr>
                <p14:cNvContentPartPr/>
                <p14:nvPr/>
              </p14:nvContentPartPr>
              <p14:xfrm>
                <a:off x="10159707" y="5951987"/>
                <a:ext cx="81720" cy="152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2B2455ED-F312-4E2B-92DE-64BFCEA491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55387" y="5947667"/>
                  <a:ext cx="90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E3A58A6A-6670-4141-A939-CC84F4136D5D}"/>
                    </a:ext>
                  </a:extLst>
                </p14:cNvPr>
                <p14:cNvContentPartPr/>
                <p14:nvPr/>
              </p14:nvContentPartPr>
              <p14:xfrm>
                <a:off x="10094907" y="6116507"/>
                <a:ext cx="360" cy="3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E3A58A6A-6670-4141-A939-CC84F4136D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90587" y="61121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308007E-BDBC-49FB-8E9B-18B6443598C5}"/>
                    </a:ext>
                  </a:extLst>
                </p14:cNvPr>
                <p14:cNvContentPartPr/>
                <p14:nvPr/>
              </p14:nvContentPartPr>
              <p14:xfrm>
                <a:off x="9117507" y="5931107"/>
                <a:ext cx="115920" cy="1825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308007E-BDBC-49FB-8E9B-18B6443598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13187" y="5926787"/>
                  <a:ext cx="12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6CFC8C7-C19B-458E-9E95-9B37AB58D735}"/>
                    </a:ext>
                  </a:extLst>
                </p14:cNvPr>
                <p14:cNvContentPartPr/>
                <p14:nvPr/>
              </p14:nvContentPartPr>
              <p14:xfrm>
                <a:off x="9291387" y="5904107"/>
                <a:ext cx="111960" cy="1972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6CFC8C7-C19B-458E-9E95-9B37AB58D7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87067" y="5899787"/>
                  <a:ext cx="12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5C99AE0-66F7-434F-BE2F-02A5FF95013A}"/>
                    </a:ext>
                  </a:extLst>
                </p14:cNvPr>
                <p14:cNvContentPartPr/>
                <p14:nvPr/>
              </p14:nvContentPartPr>
              <p14:xfrm>
                <a:off x="9505947" y="5905547"/>
                <a:ext cx="92880" cy="20808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5C99AE0-66F7-434F-BE2F-02A5FF9501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01627" y="5901227"/>
                  <a:ext cx="10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C9BC118-83DB-4C8B-987B-F6B022E9E08E}"/>
                    </a:ext>
                  </a:extLst>
                </p14:cNvPr>
                <p14:cNvContentPartPr/>
                <p14:nvPr/>
              </p14:nvContentPartPr>
              <p14:xfrm>
                <a:off x="9680547" y="5903027"/>
                <a:ext cx="138600" cy="2041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C9BC118-83DB-4C8B-987B-F6B022E9E0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76227" y="5898707"/>
                  <a:ext cx="14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D34E2445-0E73-43E7-A90B-0A151F19BBB5}"/>
                    </a:ext>
                  </a:extLst>
                </p14:cNvPr>
                <p14:cNvContentPartPr/>
                <p14:nvPr/>
              </p14:nvContentPartPr>
              <p14:xfrm>
                <a:off x="10123707" y="6079067"/>
                <a:ext cx="12240" cy="3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D34E2445-0E73-43E7-A90B-0A151F19BB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19387" y="6074747"/>
                  <a:ext cx="20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67BC45E3-5CB8-4DF6-B189-2472BAB7304F}"/>
                    </a:ext>
                  </a:extLst>
                </p14:cNvPr>
                <p14:cNvContentPartPr/>
                <p14:nvPr/>
              </p14:nvContentPartPr>
              <p14:xfrm>
                <a:off x="9846507" y="6123707"/>
                <a:ext cx="360" cy="3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67BC45E3-5CB8-4DF6-B189-2472BAB7304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42187" y="61193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DCD03EA-ECA5-427F-B836-D749962704B0}"/>
                    </a:ext>
                  </a:extLst>
                </p14:cNvPr>
                <p14:cNvContentPartPr/>
                <p14:nvPr/>
              </p14:nvContentPartPr>
              <p14:xfrm>
                <a:off x="9650667" y="6120467"/>
                <a:ext cx="8640" cy="111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DCD03EA-ECA5-427F-B836-D749962704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46347" y="6116147"/>
                  <a:ext cx="17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721BC86F-A327-4E03-BF4C-0D430EB84E92}"/>
                    </a:ext>
                  </a:extLst>
                </p14:cNvPr>
                <p14:cNvContentPartPr/>
                <p14:nvPr/>
              </p14:nvContentPartPr>
              <p14:xfrm>
                <a:off x="9445467" y="6133787"/>
                <a:ext cx="324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721BC86F-A327-4E03-BF4C-0D430EB84E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41147" y="6129467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D7B356BC-D152-48D9-96FE-4860C74D2294}"/>
                    </a:ext>
                  </a:extLst>
                </p14:cNvPr>
                <p14:cNvContentPartPr/>
                <p14:nvPr/>
              </p14:nvContentPartPr>
              <p14:xfrm>
                <a:off x="9262227" y="6120467"/>
                <a:ext cx="360" cy="3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D7B356BC-D152-48D9-96FE-4860C74D22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57907" y="61161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DDB6C8F-482D-4FE4-9350-AA7BBF0E4A89}"/>
                    </a:ext>
                  </a:extLst>
                </p14:cNvPr>
                <p14:cNvContentPartPr/>
                <p14:nvPr/>
              </p14:nvContentPartPr>
              <p14:xfrm>
                <a:off x="9028587" y="6121187"/>
                <a:ext cx="11520" cy="151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DDB6C8F-482D-4FE4-9350-AA7BBF0E4A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24267" y="6116867"/>
                  <a:ext cx="2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BF9DC0-A3E3-4F80-A10C-A766444C6C00}"/>
                    </a:ext>
                  </a:extLst>
                </p14:cNvPr>
                <p14:cNvContentPartPr/>
                <p14:nvPr/>
              </p14:nvContentPartPr>
              <p14:xfrm>
                <a:off x="9019587" y="6104267"/>
                <a:ext cx="44640" cy="1598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BF9DC0-A3E3-4F80-A10C-A766444C6C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5267" y="6099947"/>
                  <a:ext cx="53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1F4F03A-6BDF-417C-9EEF-D7E2E571AAB2}"/>
                    </a:ext>
                  </a:extLst>
                </p14:cNvPr>
                <p14:cNvContentPartPr/>
                <p14:nvPr/>
              </p14:nvContentPartPr>
              <p14:xfrm>
                <a:off x="8839227" y="5872427"/>
                <a:ext cx="112680" cy="2106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1F4F03A-6BDF-417C-9EEF-D7E2E571AA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34907" y="5868107"/>
                  <a:ext cx="1213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5946670-6FC5-488D-B722-25150EE56FFB}"/>
              </a:ext>
            </a:extLst>
          </p:cNvPr>
          <p:cNvGrpSpPr/>
          <p:nvPr/>
        </p:nvGrpSpPr>
        <p:grpSpPr>
          <a:xfrm>
            <a:off x="9437187" y="6362747"/>
            <a:ext cx="1093320" cy="321120"/>
            <a:chOff x="9437187" y="6362747"/>
            <a:chExt cx="10933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FA58CDFD-DF31-4BB2-BBC4-9F04CF37E534}"/>
                    </a:ext>
                  </a:extLst>
                </p14:cNvPr>
                <p14:cNvContentPartPr/>
                <p14:nvPr/>
              </p14:nvContentPartPr>
              <p14:xfrm>
                <a:off x="9437187" y="6437627"/>
                <a:ext cx="82080" cy="1566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FA58CDFD-DF31-4BB2-BBC4-9F04CF37E5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32867" y="6433307"/>
                  <a:ext cx="90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D6D5CC6-13AA-4BD7-ADF6-B40B7848E1D8}"/>
                    </a:ext>
                  </a:extLst>
                </p14:cNvPr>
                <p14:cNvContentPartPr/>
                <p14:nvPr/>
              </p14:nvContentPartPr>
              <p14:xfrm>
                <a:off x="9625107" y="6585587"/>
                <a:ext cx="7200" cy="9828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D6D5CC6-13AA-4BD7-ADF6-B40B7848E1D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20787" y="6581267"/>
                  <a:ext cx="15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4265882-6755-4537-8746-4886195AE15B}"/>
                    </a:ext>
                  </a:extLst>
                </p14:cNvPr>
                <p14:cNvContentPartPr/>
                <p14:nvPr/>
              </p14:nvContentPartPr>
              <p14:xfrm>
                <a:off x="9757587" y="6511067"/>
                <a:ext cx="72720" cy="1432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4265882-6755-4537-8746-4886195AE15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53267" y="6506747"/>
                  <a:ext cx="81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E7B808B-1205-4C8E-80C6-1D974B59E1F6}"/>
                    </a:ext>
                  </a:extLst>
                </p14:cNvPr>
                <p14:cNvContentPartPr/>
                <p14:nvPr/>
              </p14:nvContentPartPr>
              <p14:xfrm>
                <a:off x="9910947" y="6514667"/>
                <a:ext cx="122400" cy="1360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E7B808B-1205-4C8E-80C6-1D974B59E1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06627" y="6510347"/>
                  <a:ext cx="131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77C301C6-A0CA-414A-9938-DCC5C035D39F}"/>
                    </a:ext>
                  </a:extLst>
                </p14:cNvPr>
                <p14:cNvContentPartPr/>
                <p14:nvPr/>
              </p14:nvContentPartPr>
              <p14:xfrm>
                <a:off x="10087347" y="6455987"/>
                <a:ext cx="78840" cy="1756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77C301C6-A0CA-414A-9938-DCC5C035D3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83027" y="6451667"/>
                  <a:ext cx="87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0D76BB5-5B88-465C-A59A-EF5DE771662A}"/>
                    </a:ext>
                  </a:extLst>
                </p14:cNvPr>
                <p14:cNvContentPartPr/>
                <p14:nvPr/>
              </p14:nvContentPartPr>
              <p14:xfrm>
                <a:off x="10103907" y="6433307"/>
                <a:ext cx="89640" cy="576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0D76BB5-5B88-465C-A59A-EF5DE77166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99587" y="6428987"/>
                  <a:ext cx="98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1E828401-AB41-4BDD-9E64-54402518F7EB}"/>
                    </a:ext>
                  </a:extLst>
                </p14:cNvPr>
                <p14:cNvContentPartPr/>
                <p14:nvPr/>
              </p14:nvContentPartPr>
              <p14:xfrm>
                <a:off x="10239267" y="6362747"/>
                <a:ext cx="102240" cy="1137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1E828401-AB41-4BDD-9E64-54402518F7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34947" y="6358427"/>
                  <a:ext cx="11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F9B2F7A-C1D8-47CD-8957-6CE597407BAC}"/>
                    </a:ext>
                  </a:extLst>
                </p14:cNvPr>
                <p14:cNvContentPartPr/>
                <p14:nvPr/>
              </p14:nvContentPartPr>
              <p14:xfrm>
                <a:off x="10366707" y="6398747"/>
                <a:ext cx="104760" cy="2689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F9B2F7A-C1D8-47CD-8957-6CE597407B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62387" y="6394427"/>
                  <a:ext cx="113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25B450C-7BCB-4FB8-B920-1242AD1AA263}"/>
                    </a:ext>
                  </a:extLst>
                </p14:cNvPr>
                <p14:cNvContentPartPr/>
                <p14:nvPr/>
              </p14:nvContentPartPr>
              <p14:xfrm>
                <a:off x="10445547" y="6536627"/>
                <a:ext cx="84960" cy="1242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25B450C-7BCB-4FB8-B920-1242AD1AA26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41227" y="6532307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7AA32903-CF80-4380-8393-D6E72387C573}"/>
              </a:ext>
            </a:extLst>
          </p:cNvPr>
          <p:cNvGrpSpPr/>
          <p:nvPr/>
        </p:nvGrpSpPr>
        <p:grpSpPr>
          <a:xfrm>
            <a:off x="11273187" y="945467"/>
            <a:ext cx="885960" cy="675360"/>
            <a:chOff x="11273187" y="945467"/>
            <a:chExt cx="88596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31242B7-7FC6-492F-B8AF-1DBE7D70EF96}"/>
                    </a:ext>
                  </a:extLst>
                </p14:cNvPr>
                <p14:cNvContentPartPr/>
                <p14:nvPr/>
              </p14:nvContentPartPr>
              <p14:xfrm>
                <a:off x="11380827" y="1040507"/>
                <a:ext cx="111960" cy="163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31242B7-7FC6-492F-B8AF-1DBE7D70EF9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76507" y="1036187"/>
                  <a:ext cx="120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479B7D5-CBB0-4243-82A6-E31DD815BC39}"/>
                    </a:ext>
                  </a:extLst>
                </p14:cNvPr>
                <p14:cNvContentPartPr/>
                <p14:nvPr/>
              </p14:nvContentPartPr>
              <p14:xfrm>
                <a:off x="11567667" y="968147"/>
                <a:ext cx="86400" cy="62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479B7D5-CBB0-4243-82A6-E31DD815BC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63347" y="963827"/>
                  <a:ext cx="95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7EF0BF8-3D34-4CC9-9548-A824FAAD6D03}"/>
                    </a:ext>
                  </a:extLst>
                </p14:cNvPr>
                <p14:cNvContentPartPr/>
                <p14:nvPr/>
              </p14:nvContentPartPr>
              <p14:xfrm>
                <a:off x="11605107" y="945467"/>
                <a:ext cx="217440" cy="3574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7EF0BF8-3D34-4CC9-9548-A824FAAD6D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00787" y="941147"/>
                  <a:ext cx="226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5EE2A5D-537B-4C31-A4DC-690F5601D49F}"/>
                    </a:ext>
                  </a:extLst>
                </p14:cNvPr>
                <p14:cNvContentPartPr/>
                <p14:nvPr/>
              </p14:nvContentPartPr>
              <p14:xfrm>
                <a:off x="11734707" y="1138427"/>
                <a:ext cx="99720" cy="1346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5EE2A5D-537B-4C31-A4DC-690F5601D4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730387" y="1134107"/>
                  <a:ext cx="108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5B182FD-A535-4A9B-BD69-B2C1DB6CCA37}"/>
                    </a:ext>
                  </a:extLst>
                </p14:cNvPr>
                <p14:cNvContentPartPr/>
                <p14:nvPr/>
              </p14:nvContentPartPr>
              <p14:xfrm>
                <a:off x="11273187" y="1369547"/>
                <a:ext cx="83880" cy="1422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5B182FD-A535-4A9B-BD69-B2C1DB6CCA3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68867" y="1365227"/>
                  <a:ext cx="92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2678ED3-8B75-44EC-BCD2-050F2B828723}"/>
                    </a:ext>
                  </a:extLst>
                </p14:cNvPr>
                <p14:cNvContentPartPr/>
                <p14:nvPr/>
              </p14:nvContentPartPr>
              <p14:xfrm>
                <a:off x="11387307" y="1485467"/>
                <a:ext cx="32040" cy="95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2678ED3-8B75-44EC-BCD2-050F2B8287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382987" y="1481147"/>
                  <a:ext cx="40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F1A7C50-8312-47EC-B30E-CC1F522263AB}"/>
                    </a:ext>
                  </a:extLst>
                </p14:cNvPr>
                <p14:cNvContentPartPr/>
                <p14:nvPr/>
              </p14:nvContentPartPr>
              <p14:xfrm>
                <a:off x="11468307" y="1378187"/>
                <a:ext cx="125280" cy="157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F1A7C50-8312-47EC-B30E-CC1F522263A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63987" y="1373867"/>
                  <a:ext cx="133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ED91A53-5C4E-4996-8AFD-F8E87C3B07DA}"/>
                    </a:ext>
                  </a:extLst>
                </p14:cNvPr>
                <p14:cNvContentPartPr/>
                <p14:nvPr/>
              </p14:nvContentPartPr>
              <p14:xfrm>
                <a:off x="11664507" y="1374587"/>
                <a:ext cx="110160" cy="1429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ED91A53-5C4E-4996-8AFD-F8E87C3B07D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660187" y="1369907"/>
                  <a:ext cx="118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8A9B0F2B-7FD6-470D-A37C-737B98096DE8}"/>
                    </a:ext>
                  </a:extLst>
                </p14:cNvPr>
                <p14:cNvContentPartPr/>
                <p14:nvPr/>
              </p14:nvContentPartPr>
              <p14:xfrm>
                <a:off x="11836227" y="1397267"/>
                <a:ext cx="80640" cy="1440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8A9B0F2B-7FD6-470D-A37C-737B98096DE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831907" y="1392947"/>
                  <a:ext cx="89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DBA16810-6293-425F-8C24-E863DDFD8CEB}"/>
                    </a:ext>
                  </a:extLst>
                </p14:cNvPr>
                <p14:cNvContentPartPr/>
                <p14:nvPr/>
              </p14:nvContentPartPr>
              <p14:xfrm>
                <a:off x="11892747" y="1383947"/>
                <a:ext cx="77760" cy="3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DBA16810-6293-425F-8C24-E863DDFD8C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888427" y="1379627"/>
                  <a:ext cx="86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0F2262C-0AA7-42B3-9BFF-D4F38854FF67}"/>
                    </a:ext>
                  </a:extLst>
                </p14:cNvPr>
                <p14:cNvContentPartPr/>
                <p14:nvPr/>
              </p14:nvContentPartPr>
              <p14:xfrm>
                <a:off x="12010467" y="1334627"/>
                <a:ext cx="69480" cy="8532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0F2262C-0AA7-42B3-9BFF-D4F38854FF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006147" y="1330307"/>
                  <a:ext cx="78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67525C3-0D59-45F3-935E-B7A1551CD043}"/>
                    </a:ext>
                  </a:extLst>
                </p14:cNvPr>
                <p14:cNvContentPartPr/>
                <p14:nvPr/>
              </p14:nvContentPartPr>
              <p14:xfrm>
                <a:off x="11989587" y="1360187"/>
                <a:ext cx="162360" cy="2606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67525C3-0D59-45F3-935E-B7A1551CD0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985267" y="1355867"/>
                  <a:ext cx="171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B64A1AC2-9D68-4364-9E0E-CD3B14EC68BE}"/>
                    </a:ext>
                  </a:extLst>
                </p14:cNvPr>
                <p14:cNvContentPartPr/>
                <p14:nvPr/>
              </p14:nvContentPartPr>
              <p14:xfrm>
                <a:off x="12079587" y="1508147"/>
                <a:ext cx="79560" cy="896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B64A1AC2-9D68-4364-9E0E-CD3B14EC68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075267" y="1503827"/>
                  <a:ext cx="88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F39DA5C-3C49-408C-8E2C-F6C5E2815C0A}"/>
                    </a:ext>
                  </a:extLst>
                </p14:cNvPr>
                <p14:cNvContentPartPr/>
                <p14:nvPr/>
              </p14:nvContentPartPr>
              <p14:xfrm>
                <a:off x="11744787" y="1130867"/>
                <a:ext cx="73080" cy="306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F39DA5C-3C49-408C-8E2C-F6C5E2815C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40467" y="1126547"/>
                  <a:ext cx="817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F1BA7D4C-D190-495D-94DA-CAC2B4F1A306}"/>
                  </a:ext>
                </a:extLst>
              </p14:cNvPr>
              <p14:cNvContentPartPr/>
              <p14:nvPr/>
            </p14:nvContentPartPr>
            <p14:xfrm>
              <a:off x="10801587" y="738467"/>
              <a:ext cx="148320" cy="7308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F1BA7D4C-D190-495D-94DA-CAC2B4F1A30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797267" y="734147"/>
                <a:ext cx="15696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E70C20AB-E867-4A65-94BB-3E863DB38C73}"/>
              </a:ext>
            </a:extLst>
          </p:cNvPr>
          <p:cNvGrpSpPr/>
          <p:nvPr/>
        </p:nvGrpSpPr>
        <p:grpSpPr>
          <a:xfrm>
            <a:off x="9759387" y="499427"/>
            <a:ext cx="1579680" cy="301680"/>
            <a:chOff x="9759387" y="499427"/>
            <a:chExt cx="15796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54F535D-7D17-447C-B4C7-12CAEEED979A}"/>
                    </a:ext>
                  </a:extLst>
                </p14:cNvPr>
                <p14:cNvContentPartPr/>
                <p14:nvPr/>
              </p14:nvContentPartPr>
              <p14:xfrm>
                <a:off x="9759387" y="499427"/>
                <a:ext cx="228960" cy="2437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54F535D-7D17-447C-B4C7-12CAEEED979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55067" y="495107"/>
                  <a:ext cx="237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AB111EE-E1B8-4406-A08C-7E963176E46C}"/>
                    </a:ext>
                  </a:extLst>
                </p14:cNvPr>
                <p14:cNvContentPartPr/>
                <p14:nvPr/>
              </p14:nvContentPartPr>
              <p14:xfrm>
                <a:off x="9937587" y="604187"/>
                <a:ext cx="270360" cy="1670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AB111EE-E1B8-4406-A08C-7E963176E46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33267" y="599867"/>
                  <a:ext cx="27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7777BBA-95A1-4B36-A6D2-0D6ADC15BF52}"/>
                    </a:ext>
                  </a:extLst>
                </p14:cNvPr>
                <p14:cNvContentPartPr/>
                <p14:nvPr/>
              </p14:nvContentPartPr>
              <p14:xfrm>
                <a:off x="10230267" y="649187"/>
                <a:ext cx="131040" cy="118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7777BBA-95A1-4B36-A6D2-0D6ADC15BF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25947" y="644867"/>
                  <a:ext cx="139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8A6C811-59CD-4B0E-8862-6D288966BB11}"/>
                    </a:ext>
                  </a:extLst>
                </p14:cNvPr>
                <p14:cNvContentPartPr/>
                <p14:nvPr/>
              </p14:nvContentPartPr>
              <p14:xfrm>
                <a:off x="10348707" y="505547"/>
                <a:ext cx="89640" cy="91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8A6C811-59CD-4B0E-8862-6D288966BB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44387" y="501227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1F97183-9E40-4E4F-BBC1-EED949944C25}"/>
                    </a:ext>
                  </a:extLst>
                </p14:cNvPr>
                <p14:cNvContentPartPr/>
                <p14:nvPr/>
              </p14:nvContentPartPr>
              <p14:xfrm>
                <a:off x="10431507" y="645947"/>
                <a:ext cx="207720" cy="137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1F97183-9E40-4E4F-BBC1-EED949944C2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7187" y="641627"/>
                  <a:ext cx="21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D162EBD-2A85-43C8-8FA0-E0E2260ED3B8}"/>
                    </a:ext>
                  </a:extLst>
                </p14:cNvPr>
                <p14:cNvContentPartPr/>
                <p14:nvPr/>
              </p14:nvContentPartPr>
              <p14:xfrm>
                <a:off x="10688907" y="616427"/>
                <a:ext cx="155160" cy="133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D162EBD-2A85-43C8-8FA0-E0E2260ED3B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84587" y="612107"/>
                  <a:ext cx="163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25290CB-BAA5-4020-85A5-C9D0948EF1C7}"/>
                    </a:ext>
                  </a:extLst>
                </p14:cNvPr>
                <p14:cNvContentPartPr/>
                <p14:nvPr/>
              </p14:nvContentPartPr>
              <p14:xfrm>
                <a:off x="10923987" y="525707"/>
                <a:ext cx="20520" cy="20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25290CB-BAA5-4020-85A5-C9D0948EF1C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9667" y="521387"/>
                  <a:ext cx="29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451F21F-7F7F-41F6-885D-37764ACCA61E}"/>
                    </a:ext>
                  </a:extLst>
                </p14:cNvPr>
                <p14:cNvContentPartPr/>
                <p14:nvPr/>
              </p14:nvContentPartPr>
              <p14:xfrm>
                <a:off x="10982667" y="640547"/>
                <a:ext cx="356400" cy="160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451F21F-7F7F-41F6-885D-37764ACCA6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78347" y="636227"/>
                  <a:ext cx="365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22AE456-8AA6-40F2-86BA-75E7A76642C6}"/>
                    </a:ext>
                  </a:extLst>
                </p14:cNvPr>
                <p14:cNvContentPartPr/>
                <p14:nvPr/>
              </p14:nvContentPartPr>
              <p14:xfrm>
                <a:off x="10606107" y="621827"/>
                <a:ext cx="86040" cy="910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22AE456-8AA6-40F2-86BA-75E7A7664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01787" y="617507"/>
                  <a:ext cx="94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2C35953-FE51-46B4-986D-CD62D5FFB79E}"/>
              </a:ext>
            </a:extLst>
          </p:cNvPr>
          <p:cNvGrpSpPr/>
          <p:nvPr/>
        </p:nvGrpSpPr>
        <p:grpSpPr>
          <a:xfrm>
            <a:off x="11240427" y="-15733"/>
            <a:ext cx="808560" cy="487440"/>
            <a:chOff x="11240427" y="-15733"/>
            <a:chExt cx="808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784F597-FEF6-487C-B99A-66D722A12F4D}"/>
                    </a:ext>
                  </a:extLst>
                </p14:cNvPr>
                <p14:cNvContentPartPr/>
                <p14:nvPr/>
              </p14:nvContentPartPr>
              <p14:xfrm>
                <a:off x="11240427" y="61307"/>
                <a:ext cx="137520" cy="1731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784F597-FEF6-487C-B99A-66D722A12F4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36107" y="56987"/>
                  <a:ext cx="14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217B3D9-DF68-417D-9B33-A68E04CCD906}"/>
                    </a:ext>
                  </a:extLst>
                </p14:cNvPr>
                <p14:cNvContentPartPr/>
                <p14:nvPr/>
              </p14:nvContentPartPr>
              <p14:xfrm>
                <a:off x="11328627" y="134027"/>
                <a:ext cx="167760" cy="1242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217B3D9-DF68-417D-9B33-A68E04CCD90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24307" y="129707"/>
                  <a:ext cx="176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960499C-570E-4838-996C-0B99AA2BDF03}"/>
                    </a:ext>
                  </a:extLst>
                </p14:cNvPr>
                <p14:cNvContentPartPr/>
                <p14:nvPr/>
              </p14:nvContentPartPr>
              <p14:xfrm>
                <a:off x="11533467" y="135827"/>
                <a:ext cx="141840" cy="100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960499C-570E-4838-996C-0B99AA2BDF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529147" y="131507"/>
                  <a:ext cx="150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AE0B95-564D-41CA-8CC3-1ED7F88FB8E8}"/>
                    </a:ext>
                  </a:extLst>
                </p14:cNvPr>
                <p14:cNvContentPartPr/>
                <p14:nvPr/>
              </p14:nvContentPartPr>
              <p14:xfrm>
                <a:off x="11721387" y="72467"/>
                <a:ext cx="16200" cy="208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AE0B95-564D-41CA-8CC3-1ED7F88FB8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717067" y="68147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E6AC0F8-F691-4366-9C78-9219DFE7AAC6}"/>
                    </a:ext>
                  </a:extLst>
                </p14:cNvPr>
                <p14:cNvContentPartPr/>
                <p14:nvPr/>
              </p14:nvContentPartPr>
              <p14:xfrm>
                <a:off x="11705547" y="148787"/>
                <a:ext cx="104400" cy="738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E6AC0F8-F691-4366-9C78-9219DFE7AA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701227" y="144467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925D6E1-30AE-4766-9755-9F226C0C4DC3}"/>
                    </a:ext>
                  </a:extLst>
                </p14:cNvPr>
                <p14:cNvContentPartPr/>
                <p14:nvPr/>
              </p14:nvContentPartPr>
              <p14:xfrm>
                <a:off x="11813907" y="-15733"/>
                <a:ext cx="235080" cy="2347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925D6E1-30AE-4766-9755-9F226C0C4DC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809587" y="-20053"/>
                  <a:ext cx="24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66409A4-7625-4188-BE1A-746384CA0D6E}"/>
                    </a:ext>
                  </a:extLst>
                </p14:cNvPr>
                <p14:cNvContentPartPr/>
                <p14:nvPr/>
              </p14:nvContentPartPr>
              <p14:xfrm>
                <a:off x="11513307" y="295307"/>
                <a:ext cx="78480" cy="1227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66409A4-7625-4188-BE1A-746384CA0D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08987" y="290987"/>
                  <a:ext cx="87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B54598-000C-41FF-8C9C-B6AA6494753E}"/>
                    </a:ext>
                  </a:extLst>
                </p14:cNvPr>
                <p14:cNvContentPartPr/>
                <p14:nvPr/>
              </p14:nvContentPartPr>
              <p14:xfrm>
                <a:off x="11546427" y="272627"/>
                <a:ext cx="100080" cy="10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B54598-000C-41FF-8C9C-B6AA6494753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42107" y="268307"/>
                  <a:ext cx="108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350CA7D-239A-4208-B25D-50600E5BC1FA}"/>
                    </a:ext>
                  </a:extLst>
                </p14:cNvPr>
                <p14:cNvContentPartPr/>
                <p14:nvPr/>
              </p14:nvContentPartPr>
              <p14:xfrm>
                <a:off x="11658387" y="258227"/>
                <a:ext cx="66600" cy="594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350CA7D-239A-4208-B25D-50600E5BC1F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54067" y="253907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37D1A22-011E-4212-B095-5D99552092B4}"/>
                    </a:ext>
                  </a:extLst>
                </p14:cNvPr>
                <p14:cNvContentPartPr/>
                <p14:nvPr/>
              </p14:nvContentPartPr>
              <p14:xfrm>
                <a:off x="11688987" y="272627"/>
                <a:ext cx="153000" cy="19908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37D1A22-011E-4212-B095-5D99552092B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84667" y="268307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B032EDD7-5FF8-47A1-ACB2-51C32E9B5263}"/>
                    </a:ext>
                  </a:extLst>
                </p14:cNvPr>
                <p14:cNvContentPartPr/>
                <p14:nvPr/>
              </p14:nvContentPartPr>
              <p14:xfrm>
                <a:off x="11780787" y="388907"/>
                <a:ext cx="60480" cy="5544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B032EDD7-5FF8-47A1-ACB2-51C32E9B52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776467" y="384587"/>
                  <a:ext cx="691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32F8E654-FE0F-4A76-BF5B-E0B4AA86F335}"/>
              </a:ext>
            </a:extLst>
          </p:cNvPr>
          <p:cNvGrpSpPr/>
          <p:nvPr/>
        </p:nvGrpSpPr>
        <p:grpSpPr>
          <a:xfrm>
            <a:off x="632427" y="3711653"/>
            <a:ext cx="3494520" cy="3049920"/>
            <a:chOff x="632427" y="3711653"/>
            <a:chExt cx="3494520" cy="30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7385EC1-DC12-4630-B272-5769C6D257A0}"/>
                    </a:ext>
                  </a:extLst>
                </p14:cNvPr>
                <p14:cNvContentPartPr/>
                <p14:nvPr/>
              </p14:nvContentPartPr>
              <p14:xfrm>
                <a:off x="632427" y="4261013"/>
                <a:ext cx="430560" cy="4222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7385EC1-DC12-4630-B272-5769C6D257A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8107" y="4256693"/>
                  <a:ext cx="439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7850F70-E7C4-401A-AC5E-DF546E4530FC}"/>
                    </a:ext>
                  </a:extLst>
                </p14:cNvPr>
                <p14:cNvContentPartPr/>
                <p14:nvPr/>
              </p14:nvContentPartPr>
              <p14:xfrm>
                <a:off x="1002147" y="4210613"/>
                <a:ext cx="1145880" cy="418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7850F70-E7C4-401A-AC5E-DF546E4530F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97827" y="4206293"/>
                  <a:ext cx="1154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A63E0D9-E2C9-49D7-8143-49146C8F87C7}"/>
                    </a:ext>
                  </a:extLst>
                </p14:cNvPr>
                <p14:cNvContentPartPr/>
                <p14:nvPr/>
              </p14:nvContentPartPr>
              <p14:xfrm>
                <a:off x="714867" y="4717493"/>
                <a:ext cx="657360" cy="2941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A63E0D9-E2C9-49D7-8143-49146C8F87C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0547" y="4713173"/>
                  <a:ext cx="666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58C3EBE-998D-4EC2-B9A0-E95685EF9094}"/>
                    </a:ext>
                  </a:extLst>
                </p14:cNvPr>
                <p14:cNvContentPartPr/>
                <p14:nvPr/>
              </p14:nvContentPartPr>
              <p14:xfrm>
                <a:off x="1322187" y="4676093"/>
                <a:ext cx="1108080" cy="278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58C3EBE-998D-4EC2-B9A0-E95685EF909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17867" y="4671773"/>
                  <a:ext cx="1116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6E9E2AB-83E8-49B6-8C31-FD6DCE70DC27}"/>
                    </a:ext>
                  </a:extLst>
                </p14:cNvPr>
                <p14:cNvContentPartPr/>
                <p14:nvPr/>
              </p14:nvContentPartPr>
              <p14:xfrm>
                <a:off x="720627" y="5030693"/>
                <a:ext cx="1233720" cy="264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6E9E2AB-83E8-49B6-8C31-FD6DCE70DC2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16307" y="5026373"/>
                  <a:ext cx="124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76C3679-3434-4EA1-87BE-767D1ACDA354}"/>
                    </a:ext>
                  </a:extLst>
                </p14:cNvPr>
                <p14:cNvContentPartPr/>
                <p14:nvPr/>
              </p14:nvContentPartPr>
              <p14:xfrm>
                <a:off x="1842027" y="5043293"/>
                <a:ext cx="718200" cy="1717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76C3679-3434-4EA1-87BE-767D1ACDA3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37707" y="5038973"/>
                  <a:ext cx="726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179BCD6-D79B-4DB5-A7D8-92AD1E8830CE}"/>
                    </a:ext>
                  </a:extLst>
                </p14:cNvPr>
                <p14:cNvContentPartPr/>
                <p14:nvPr/>
              </p14:nvContentPartPr>
              <p14:xfrm>
                <a:off x="717747" y="5371613"/>
                <a:ext cx="2050920" cy="3402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179BCD6-D79B-4DB5-A7D8-92AD1E8830C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3427" y="5367293"/>
                  <a:ext cx="2059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E889CF4-2FCC-4959-B258-6E70E2418886}"/>
                    </a:ext>
                  </a:extLst>
                </p14:cNvPr>
                <p14:cNvContentPartPr/>
                <p14:nvPr/>
              </p14:nvContentPartPr>
              <p14:xfrm>
                <a:off x="1105827" y="4420493"/>
                <a:ext cx="108000" cy="1746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E889CF4-2FCC-4959-B258-6E70E24188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1507" y="4416173"/>
                  <a:ext cx="116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DF01951-C1F2-40D5-A433-8A5053CF42E4}"/>
                    </a:ext>
                  </a:extLst>
                </p14:cNvPr>
                <p14:cNvContentPartPr/>
                <p14:nvPr/>
              </p14:nvContentPartPr>
              <p14:xfrm>
                <a:off x="1406427" y="4844933"/>
                <a:ext cx="160920" cy="168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DF01951-C1F2-40D5-A433-8A5053CF42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02107" y="4840613"/>
                  <a:ext cx="169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B5E7DF3-74CF-452A-9CD1-E3519BB0B4F5}"/>
                    </a:ext>
                  </a:extLst>
                </p14:cNvPr>
                <p14:cNvContentPartPr/>
                <p14:nvPr/>
              </p14:nvContentPartPr>
              <p14:xfrm>
                <a:off x="1741227" y="5133293"/>
                <a:ext cx="75240" cy="1753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B5E7DF3-74CF-452A-9CD1-E3519BB0B4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36907" y="5128973"/>
                  <a:ext cx="83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BA370E3-F2CB-48E2-AFB0-88BB08A38CDE}"/>
                    </a:ext>
                  </a:extLst>
                </p14:cNvPr>
                <p14:cNvContentPartPr/>
                <p14:nvPr/>
              </p14:nvContentPartPr>
              <p14:xfrm>
                <a:off x="2034627" y="5417693"/>
                <a:ext cx="48600" cy="134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BA370E3-F2CB-48E2-AFB0-88BB08A38CD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30307" y="5413373"/>
                  <a:ext cx="57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DA756924-3AE4-4113-843B-5530E276661F}"/>
                    </a:ext>
                  </a:extLst>
                </p14:cNvPr>
                <p14:cNvContentPartPr/>
                <p14:nvPr/>
              </p14:nvContentPartPr>
              <p14:xfrm>
                <a:off x="1027707" y="4583933"/>
                <a:ext cx="47520" cy="12456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DA756924-3AE4-4113-843B-5530E276661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3387" y="4579613"/>
                  <a:ext cx="56160" cy="12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2D7601E2-96A7-4E67-A3BA-2A3CBB17A951}"/>
                    </a:ext>
                  </a:extLst>
                </p14:cNvPr>
                <p14:cNvContentPartPr/>
                <p14:nvPr/>
              </p14:nvContentPartPr>
              <p14:xfrm>
                <a:off x="2164587" y="5568533"/>
                <a:ext cx="360" cy="23328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2D7601E2-96A7-4E67-A3BA-2A3CBB17A9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0267" y="5564213"/>
                  <a:ext cx="9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B95C9374-B20A-474C-878C-FFE39603A72A}"/>
                    </a:ext>
                  </a:extLst>
                </p14:cNvPr>
                <p14:cNvContentPartPr/>
                <p14:nvPr/>
              </p14:nvContentPartPr>
              <p14:xfrm>
                <a:off x="1174947" y="5865173"/>
                <a:ext cx="628200" cy="1306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B95C9374-B20A-474C-878C-FFE39603A72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0627" y="5860853"/>
                  <a:ext cx="636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0E70F36B-A3BF-40A2-960B-F82F9FDC4C40}"/>
                    </a:ext>
                  </a:extLst>
                </p14:cNvPr>
                <p14:cNvContentPartPr/>
                <p14:nvPr/>
              </p14:nvContentPartPr>
              <p14:xfrm>
                <a:off x="2008707" y="5785973"/>
                <a:ext cx="83880" cy="622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0E70F36B-A3BF-40A2-960B-F82F9FDC4C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04387" y="5781653"/>
                  <a:ext cx="92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B9077869-500E-4362-8F9D-A77B5288EA2E}"/>
                    </a:ext>
                  </a:extLst>
                </p14:cNvPr>
                <p14:cNvContentPartPr/>
                <p14:nvPr/>
              </p14:nvContentPartPr>
              <p14:xfrm>
                <a:off x="1518387" y="6155693"/>
                <a:ext cx="163440" cy="16272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B9077869-500E-4362-8F9D-A77B5288EA2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14067" y="6151373"/>
                  <a:ext cx="172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DBACD71B-7DCA-4643-8812-12818D086D87}"/>
                    </a:ext>
                  </a:extLst>
                </p14:cNvPr>
                <p14:cNvContentPartPr/>
                <p14:nvPr/>
              </p14:nvContentPartPr>
              <p14:xfrm>
                <a:off x="1665267" y="6141653"/>
                <a:ext cx="11520" cy="7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DBACD71B-7DCA-4643-8812-12818D086D8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660947" y="6137333"/>
                  <a:ext cx="2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9BE5526-891B-4D61-9810-BEB39A6B990D}"/>
                    </a:ext>
                  </a:extLst>
                </p14:cNvPr>
                <p14:cNvContentPartPr/>
                <p14:nvPr/>
              </p14:nvContentPartPr>
              <p14:xfrm>
                <a:off x="1712787" y="6165773"/>
                <a:ext cx="151920" cy="1418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9BE5526-891B-4D61-9810-BEB39A6B990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08467" y="6161453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1FF91BCB-3C30-4D04-88B1-7C9035FF76F9}"/>
                    </a:ext>
                  </a:extLst>
                </p14:cNvPr>
                <p14:cNvContentPartPr/>
                <p14:nvPr/>
              </p14:nvContentPartPr>
              <p14:xfrm>
                <a:off x="1852467" y="6036173"/>
                <a:ext cx="190440" cy="2595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1FF91BCB-3C30-4D04-88B1-7C9035FF76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848147" y="6031853"/>
                  <a:ext cx="19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EE266C7-6EE1-482C-8DEF-B999C0EB34F0}"/>
                    </a:ext>
                  </a:extLst>
                </p14:cNvPr>
                <p14:cNvContentPartPr/>
                <p14:nvPr/>
              </p14:nvContentPartPr>
              <p14:xfrm>
                <a:off x="1862907" y="6063173"/>
                <a:ext cx="56160" cy="13968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EE266C7-6EE1-482C-8DEF-B999C0EB34F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858587" y="6058853"/>
                  <a:ext cx="6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F9CACEA-C9D1-4203-AD01-1FB9E6494167}"/>
                    </a:ext>
                  </a:extLst>
                </p14:cNvPr>
                <p14:cNvContentPartPr/>
                <p14:nvPr/>
              </p14:nvContentPartPr>
              <p14:xfrm>
                <a:off x="2122827" y="6086213"/>
                <a:ext cx="228600" cy="25344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F9CACEA-C9D1-4203-AD01-1FB9E649416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18507" y="6081893"/>
                  <a:ext cx="237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39E6DC8-419D-441D-8446-AE9C566B5E1E}"/>
                    </a:ext>
                  </a:extLst>
                </p14:cNvPr>
                <p14:cNvContentPartPr/>
                <p14:nvPr/>
              </p14:nvContentPartPr>
              <p14:xfrm>
                <a:off x="2484987" y="6188093"/>
                <a:ext cx="250920" cy="12816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39E6DC8-419D-441D-8446-AE9C566B5E1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480667" y="6183773"/>
                  <a:ext cx="259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87F8F34-4149-4925-8530-5012B3602F47}"/>
                    </a:ext>
                  </a:extLst>
                </p14:cNvPr>
                <p14:cNvContentPartPr/>
                <p14:nvPr/>
              </p14:nvContentPartPr>
              <p14:xfrm>
                <a:off x="2750307" y="6201773"/>
                <a:ext cx="120240" cy="1213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87F8F34-4149-4925-8530-5012B3602F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45987" y="6197453"/>
                  <a:ext cx="128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DA51BD8-77C3-49E3-B8F7-BD5F9611BD6B}"/>
                    </a:ext>
                  </a:extLst>
                </p14:cNvPr>
                <p14:cNvContentPartPr/>
                <p14:nvPr/>
              </p14:nvContentPartPr>
              <p14:xfrm>
                <a:off x="2840667" y="6025733"/>
                <a:ext cx="64080" cy="698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DA51BD8-77C3-49E3-B8F7-BD5F9611BD6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36347" y="6021413"/>
                  <a:ext cx="72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435920D-9CF2-4924-B546-D0F6CC553EE6}"/>
                    </a:ext>
                  </a:extLst>
                </p14:cNvPr>
                <p14:cNvContentPartPr/>
                <p14:nvPr/>
              </p14:nvContentPartPr>
              <p14:xfrm>
                <a:off x="2956227" y="6203933"/>
                <a:ext cx="453960" cy="3420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435920D-9CF2-4924-B546-D0F6CC553E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51907" y="6199613"/>
                  <a:ext cx="462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25AA6CDF-2E14-4244-8AEE-2DB4E349E58B}"/>
                    </a:ext>
                  </a:extLst>
                </p14:cNvPr>
                <p14:cNvContentPartPr/>
                <p14:nvPr/>
              </p14:nvContentPartPr>
              <p14:xfrm>
                <a:off x="3380307" y="6126533"/>
                <a:ext cx="1080" cy="972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25AA6CDF-2E14-4244-8AEE-2DB4E349E58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75987" y="6122213"/>
                  <a:ext cx="9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99E3DB0B-498A-4400-9866-C46871901C97}"/>
                    </a:ext>
                  </a:extLst>
                </p14:cNvPr>
                <p14:cNvContentPartPr/>
                <p14:nvPr/>
              </p14:nvContentPartPr>
              <p14:xfrm>
                <a:off x="3419547" y="6185573"/>
                <a:ext cx="210600" cy="1605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99E3DB0B-498A-4400-9866-C46871901C9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15227" y="6181253"/>
                  <a:ext cx="21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4F81C5F1-FBD0-4FB5-AE4B-EEFB40D7ED37}"/>
                    </a:ext>
                  </a:extLst>
                </p14:cNvPr>
                <p14:cNvContentPartPr/>
                <p14:nvPr/>
              </p14:nvContentPartPr>
              <p14:xfrm>
                <a:off x="3618267" y="6170813"/>
                <a:ext cx="171720" cy="13248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4F81C5F1-FBD0-4FB5-AE4B-EEFB40D7ED3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613947" y="6166493"/>
                  <a:ext cx="18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0124079-9EE8-400A-A53C-DE697CCEBD93}"/>
                    </a:ext>
                  </a:extLst>
                </p14:cNvPr>
                <p14:cNvContentPartPr/>
                <p14:nvPr/>
              </p14:nvContentPartPr>
              <p14:xfrm>
                <a:off x="1152627" y="6511733"/>
                <a:ext cx="108360" cy="14004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0124079-9EE8-400A-A53C-DE697CCEBD9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8307" y="6507413"/>
                  <a:ext cx="117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5860116-D8ED-499B-86F3-2C41852F5B29}"/>
                    </a:ext>
                  </a:extLst>
                </p14:cNvPr>
                <p14:cNvContentPartPr/>
                <p14:nvPr/>
              </p14:nvContentPartPr>
              <p14:xfrm>
                <a:off x="1331547" y="6489413"/>
                <a:ext cx="87840" cy="1666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5860116-D8ED-499B-86F3-2C41852F5B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27227" y="6485093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06A15503-718A-4CFD-BE14-50748006900A}"/>
                    </a:ext>
                  </a:extLst>
                </p14:cNvPr>
                <p14:cNvContentPartPr/>
                <p14:nvPr/>
              </p14:nvContentPartPr>
              <p14:xfrm>
                <a:off x="1470147" y="6469973"/>
                <a:ext cx="168480" cy="17712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06A15503-718A-4CFD-BE14-50748006900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465827" y="6465653"/>
                  <a:ext cx="177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B64A774E-D53F-4F03-8E57-3302B0F3D66B}"/>
                    </a:ext>
                  </a:extLst>
                </p14:cNvPr>
                <p14:cNvContentPartPr/>
                <p14:nvPr/>
              </p14:nvContentPartPr>
              <p14:xfrm>
                <a:off x="1765347" y="6572933"/>
                <a:ext cx="108360" cy="180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B64A774E-D53F-4F03-8E57-3302B0F3D6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61027" y="6568613"/>
                  <a:ext cx="117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16137217-E5ED-49FC-ABC8-4865EDE7037A}"/>
                    </a:ext>
                  </a:extLst>
                </p14:cNvPr>
                <p14:cNvContentPartPr/>
                <p14:nvPr/>
              </p14:nvContentPartPr>
              <p14:xfrm>
                <a:off x="1811067" y="6502013"/>
                <a:ext cx="14040" cy="1512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16137217-E5ED-49FC-ABC8-4865EDE7037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06747" y="6497693"/>
                  <a:ext cx="22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D50BF238-F1B0-4DA5-A7C1-F200AC626864}"/>
                    </a:ext>
                  </a:extLst>
                </p14:cNvPr>
                <p14:cNvContentPartPr/>
                <p14:nvPr/>
              </p14:nvContentPartPr>
              <p14:xfrm>
                <a:off x="1907907" y="6499493"/>
                <a:ext cx="158760" cy="262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D50BF238-F1B0-4DA5-A7C1-F200AC62686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03587" y="6495173"/>
                  <a:ext cx="167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BBAE8A4C-DEE0-4B6A-85C8-32ABA250BED0}"/>
                    </a:ext>
                  </a:extLst>
                </p14:cNvPr>
                <p14:cNvContentPartPr/>
                <p14:nvPr/>
              </p14:nvContentPartPr>
              <p14:xfrm>
                <a:off x="2526747" y="3711653"/>
                <a:ext cx="133920" cy="2973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BBAE8A4C-DEE0-4B6A-85C8-32ABA250BED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22427" y="3707333"/>
                  <a:ext cx="142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CBFC223-B2CE-4F0C-8D75-BBE8C782DF8E}"/>
                    </a:ext>
                  </a:extLst>
                </p14:cNvPr>
                <p14:cNvContentPartPr/>
                <p14:nvPr/>
              </p14:nvContentPartPr>
              <p14:xfrm>
                <a:off x="2728707" y="3784373"/>
                <a:ext cx="142920" cy="2232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CBFC223-B2CE-4F0C-8D75-BBE8C782DF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724387" y="3780053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1CCFFB2F-8043-4A5C-B09F-B6139101B26D}"/>
                    </a:ext>
                  </a:extLst>
                </p14:cNvPr>
                <p14:cNvContentPartPr/>
                <p14:nvPr/>
              </p14:nvContentPartPr>
              <p14:xfrm>
                <a:off x="2952987" y="3715253"/>
                <a:ext cx="19080" cy="2448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1CCFFB2F-8043-4A5C-B09F-B6139101B2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948667" y="3710933"/>
                  <a:ext cx="2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FAB90A2-AB4B-447D-8166-14943CD9DABE}"/>
                    </a:ext>
                  </a:extLst>
                </p14:cNvPr>
                <p14:cNvContentPartPr/>
                <p14:nvPr/>
              </p14:nvContentPartPr>
              <p14:xfrm>
                <a:off x="2929947" y="3753773"/>
                <a:ext cx="122040" cy="25344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FAB90A2-AB4B-447D-8166-14943CD9DAB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25627" y="3749453"/>
                  <a:ext cx="130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D2665814-DCC1-4C62-B3B3-75DD544A177B}"/>
                    </a:ext>
                  </a:extLst>
                </p14:cNvPr>
                <p14:cNvContentPartPr/>
                <p14:nvPr/>
              </p14:nvContentPartPr>
              <p14:xfrm>
                <a:off x="3105627" y="3873293"/>
                <a:ext cx="107640" cy="1342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D2665814-DCC1-4C62-B3B3-75DD544A177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101307" y="3868973"/>
                  <a:ext cx="116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7B657C-C6C5-4B64-978C-927339F24511}"/>
                    </a:ext>
                  </a:extLst>
                </p14:cNvPr>
                <p14:cNvContentPartPr/>
                <p14:nvPr/>
              </p14:nvContentPartPr>
              <p14:xfrm>
                <a:off x="2499027" y="4061573"/>
                <a:ext cx="644760" cy="763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7B657C-C6C5-4B64-978C-927339F2451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494707" y="4057253"/>
                  <a:ext cx="65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0D923885-1E3A-4A58-91F6-C4B727099CBC}"/>
                    </a:ext>
                  </a:extLst>
                </p14:cNvPr>
                <p14:cNvContentPartPr/>
                <p14:nvPr/>
              </p14:nvContentPartPr>
              <p14:xfrm>
                <a:off x="2859747" y="4224293"/>
                <a:ext cx="147600" cy="1832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0D923885-1E3A-4A58-91F6-C4B727099CB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55427" y="4219973"/>
                  <a:ext cx="156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AD4F2FFA-8307-457A-904E-2CF7E4538E73}"/>
                    </a:ext>
                  </a:extLst>
                </p14:cNvPr>
                <p14:cNvContentPartPr/>
                <p14:nvPr/>
              </p14:nvContentPartPr>
              <p14:xfrm>
                <a:off x="3283467" y="4034213"/>
                <a:ext cx="75600" cy="75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AD4F2FFA-8307-457A-904E-2CF7E4538E7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279147" y="4029893"/>
                  <a:ext cx="84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5E6BBD9C-EF27-4849-93D8-D2CE55716EBB}"/>
                    </a:ext>
                  </a:extLst>
                </p14:cNvPr>
                <p14:cNvContentPartPr/>
                <p14:nvPr/>
              </p14:nvContentPartPr>
              <p14:xfrm>
                <a:off x="3291747" y="4102973"/>
                <a:ext cx="80640" cy="2988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5E6BBD9C-EF27-4849-93D8-D2CE55716EB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287427" y="4098653"/>
                  <a:ext cx="89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6915E0D3-C909-4C28-B2F1-A038157A21E9}"/>
                    </a:ext>
                  </a:extLst>
                </p14:cNvPr>
                <p14:cNvContentPartPr/>
                <p14:nvPr/>
              </p14:nvContentPartPr>
              <p14:xfrm>
                <a:off x="3524667" y="3878693"/>
                <a:ext cx="107640" cy="1936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6915E0D3-C909-4C28-B2F1-A038157A21E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520347" y="3874373"/>
                  <a:ext cx="11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5C94D229-7D96-4C3A-BDB2-48806E76491F}"/>
                    </a:ext>
                  </a:extLst>
                </p14:cNvPr>
                <p14:cNvContentPartPr/>
                <p14:nvPr/>
              </p14:nvContentPartPr>
              <p14:xfrm>
                <a:off x="3681627" y="3862493"/>
                <a:ext cx="128880" cy="18612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5C94D229-7D96-4C3A-BDB2-48806E76491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77307" y="3858173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BCBF7163-9238-4E93-BBFD-CB20B6B3B3D2}"/>
                    </a:ext>
                  </a:extLst>
                </p14:cNvPr>
                <p14:cNvContentPartPr/>
                <p14:nvPr/>
              </p14:nvContentPartPr>
              <p14:xfrm>
                <a:off x="3875307" y="3820013"/>
                <a:ext cx="6480" cy="19404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BCBF7163-9238-4E93-BBFD-CB20B6B3B3D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70987" y="3815693"/>
                  <a:ext cx="15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7440241D-A5BD-4F1B-9D91-5DB58C00B0D3}"/>
                    </a:ext>
                  </a:extLst>
                </p14:cNvPr>
                <p14:cNvContentPartPr/>
                <p14:nvPr/>
              </p14:nvContentPartPr>
              <p14:xfrm>
                <a:off x="3856587" y="3834053"/>
                <a:ext cx="88200" cy="1987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7440241D-A5BD-4F1B-9D91-5DB58C00B0D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852267" y="3829733"/>
                  <a:ext cx="96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E1F6A019-423F-48E8-AB07-6150C083EEB4}"/>
                    </a:ext>
                  </a:extLst>
                </p14:cNvPr>
                <p14:cNvContentPartPr/>
                <p14:nvPr/>
              </p14:nvContentPartPr>
              <p14:xfrm>
                <a:off x="4025427" y="3924053"/>
                <a:ext cx="101520" cy="18648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E1F6A019-423F-48E8-AB07-6150C083EEB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21107" y="3919733"/>
                  <a:ext cx="11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1BEF6B8-E750-4FF1-843B-808D24A312A3}"/>
                    </a:ext>
                  </a:extLst>
                </p14:cNvPr>
                <p14:cNvContentPartPr/>
                <p14:nvPr/>
              </p14:nvContentPartPr>
              <p14:xfrm>
                <a:off x="2965947" y="4579973"/>
                <a:ext cx="48240" cy="29124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1BEF6B8-E750-4FF1-843B-808D24A312A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61627" y="4575653"/>
                  <a:ext cx="56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6020869-EAF3-42F6-85A0-A017C92B811C}"/>
                    </a:ext>
                  </a:extLst>
                </p14:cNvPr>
                <p14:cNvContentPartPr/>
                <p14:nvPr/>
              </p14:nvContentPartPr>
              <p14:xfrm>
                <a:off x="2825547" y="4564133"/>
                <a:ext cx="271440" cy="561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6020869-EAF3-42F6-85A0-A017C92B81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821227" y="4559813"/>
                  <a:ext cx="280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D0BA5C25-23FA-4640-8F75-70450CE0AD8E}"/>
                    </a:ext>
                  </a:extLst>
                </p14:cNvPr>
                <p14:cNvContentPartPr/>
                <p14:nvPr/>
              </p14:nvContentPartPr>
              <p14:xfrm>
                <a:off x="3180507" y="4674293"/>
                <a:ext cx="78480" cy="136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D0BA5C25-23FA-4640-8F75-70450CE0AD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6187" y="4669973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62D699B4-F3A6-4AAA-9228-A66C83E00456}"/>
                    </a:ext>
                  </a:extLst>
                </p14:cNvPr>
                <p14:cNvContentPartPr/>
                <p14:nvPr/>
              </p14:nvContentPartPr>
              <p14:xfrm>
                <a:off x="3192027" y="4739453"/>
                <a:ext cx="115200" cy="1224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62D699B4-F3A6-4AAA-9228-A66C83E0045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187707" y="4735133"/>
                  <a:ext cx="123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3DF9181-6DEE-47A6-99C4-D6D22E40FE24}"/>
                    </a:ext>
                  </a:extLst>
                </p14:cNvPr>
                <p14:cNvContentPartPr/>
                <p14:nvPr/>
              </p14:nvContentPartPr>
              <p14:xfrm>
                <a:off x="3502347" y="4481333"/>
                <a:ext cx="8280" cy="2433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3DF9181-6DEE-47A6-99C4-D6D22E40FE2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498027" y="4477013"/>
                  <a:ext cx="1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A7ECE271-F162-4AC2-866D-973DF551E275}"/>
                    </a:ext>
                  </a:extLst>
                </p14:cNvPr>
                <p14:cNvContentPartPr/>
                <p14:nvPr/>
              </p14:nvContentPartPr>
              <p14:xfrm>
                <a:off x="3353307" y="4742693"/>
                <a:ext cx="276120" cy="691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A7ECE271-F162-4AC2-866D-973DF551E27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48987" y="4738373"/>
                  <a:ext cx="284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A58A8B22-0876-460C-8976-F27F46D46E0A}"/>
                    </a:ext>
                  </a:extLst>
                </p14:cNvPr>
                <p14:cNvContentPartPr/>
                <p14:nvPr/>
              </p14:nvContentPartPr>
              <p14:xfrm>
                <a:off x="3465987" y="4916573"/>
                <a:ext cx="18360" cy="1206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A58A8B22-0876-460C-8976-F27F46D46E0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61667" y="4912253"/>
                  <a:ext cx="27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EF33D774-D60B-4715-9094-6D30DF81BF27}"/>
                    </a:ext>
                  </a:extLst>
                </p14:cNvPr>
                <p14:cNvContentPartPr/>
                <p14:nvPr/>
              </p14:nvContentPartPr>
              <p14:xfrm>
                <a:off x="3531867" y="4911173"/>
                <a:ext cx="71640" cy="11808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EF33D774-D60B-4715-9094-6D30DF81BF2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527547" y="4906853"/>
                  <a:ext cx="80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416F0027-43AD-43C7-BCB7-A84A4F029D2C}"/>
                    </a:ext>
                  </a:extLst>
                </p14:cNvPr>
                <p14:cNvContentPartPr/>
                <p14:nvPr/>
              </p14:nvContentPartPr>
              <p14:xfrm>
                <a:off x="3577947" y="4778333"/>
                <a:ext cx="100440" cy="18792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416F0027-43AD-43C7-BCB7-A84A4F029D2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573627" y="4774013"/>
                  <a:ext cx="109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1EFD3D95-A706-4EBF-BC8A-D57457F2B78C}"/>
                    </a:ext>
                  </a:extLst>
                </p14:cNvPr>
                <p14:cNvContentPartPr/>
                <p14:nvPr/>
              </p14:nvContentPartPr>
              <p14:xfrm>
                <a:off x="3048387" y="5121413"/>
                <a:ext cx="28080" cy="27792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1EFD3D95-A706-4EBF-BC8A-D57457F2B78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044067" y="5117093"/>
                  <a:ext cx="3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51E97FAE-01E8-43D9-B40A-19634BB4EF8A}"/>
                    </a:ext>
                  </a:extLst>
                </p14:cNvPr>
                <p14:cNvContentPartPr/>
                <p14:nvPr/>
              </p14:nvContentPartPr>
              <p14:xfrm>
                <a:off x="2952987" y="5104493"/>
                <a:ext cx="207720" cy="2628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51E97FAE-01E8-43D9-B40A-19634BB4EF8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948667" y="5100173"/>
                  <a:ext cx="216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0D83013-CE1E-475A-B0C4-64A5C4174B3F}"/>
                    </a:ext>
                  </a:extLst>
                </p14:cNvPr>
                <p14:cNvContentPartPr/>
                <p14:nvPr/>
              </p14:nvContentPartPr>
              <p14:xfrm>
                <a:off x="3271587" y="5276213"/>
                <a:ext cx="86760" cy="972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0D83013-CE1E-475A-B0C4-64A5C4174B3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267267" y="5271893"/>
                  <a:ext cx="954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4CE657C9-570B-4113-89D5-3686E97ADBB4}"/>
                    </a:ext>
                  </a:extLst>
                </p14:cNvPr>
                <p14:cNvContentPartPr/>
                <p14:nvPr/>
              </p14:nvContentPartPr>
              <p14:xfrm>
                <a:off x="3276627" y="5395733"/>
                <a:ext cx="87480" cy="19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4CE657C9-570B-4113-89D5-3686E97ADBB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272307" y="5391413"/>
                  <a:ext cx="96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B148AAE-1BE5-40BC-B254-AF979CE02A83}"/>
                    </a:ext>
                  </a:extLst>
                </p14:cNvPr>
                <p14:cNvContentPartPr/>
                <p14:nvPr/>
              </p14:nvContentPartPr>
              <p14:xfrm>
                <a:off x="3472467" y="5193413"/>
                <a:ext cx="27720" cy="18252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B148AAE-1BE5-40BC-B254-AF979CE02A8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68147" y="5189093"/>
                  <a:ext cx="3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B13BD47D-F0A2-4682-944B-78C1FFD5A248}"/>
                    </a:ext>
                  </a:extLst>
                </p14:cNvPr>
                <p14:cNvContentPartPr/>
                <p14:nvPr/>
              </p14:nvContentPartPr>
              <p14:xfrm>
                <a:off x="3507387" y="5292773"/>
                <a:ext cx="151200" cy="23472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B13BD47D-F0A2-4682-944B-78C1FFD5A24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03067" y="5288453"/>
                  <a:ext cx="159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6FEFE701-8620-4075-AD6F-F94A85A090AC}"/>
                    </a:ext>
                  </a:extLst>
                </p14:cNvPr>
                <p14:cNvContentPartPr/>
                <p14:nvPr/>
              </p14:nvContentPartPr>
              <p14:xfrm>
                <a:off x="3726627" y="5248853"/>
                <a:ext cx="114840" cy="14544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6FEFE701-8620-4075-AD6F-F94A85A090A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22307" y="5244533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3E201D4B-400B-4B3F-9FD4-81ACBFE725CB}"/>
                    </a:ext>
                  </a:extLst>
                </p14:cNvPr>
                <p14:cNvContentPartPr/>
                <p14:nvPr/>
              </p14:nvContentPartPr>
              <p14:xfrm>
                <a:off x="3669747" y="5604533"/>
                <a:ext cx="146520" cy="42588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3E201D4B-400B-4B3F-9FD4-81ACBFE725C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665427" y="5600213"/>
                  <a:ext cx="155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2DE56FD5-56D1-4F65-B9B8-19E9EC7C1D15}"/>
                    </a:ext>
                  </a:extLst>
                </p14:cNvPr>
                <p14:cNvContentPartPr/>
                <p14:nvPr/>
              </p14:nvContentPartPr>
              <p14:xfrm>
                <a:off x="3743187" y="5528933"/>
                <a:ext cx="105480" cy="18072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2DE56FD5-56D1-4F65-B9B8-19E9EC7C1D1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738867" y="5524613"/>
                  <a:ext cx="114120" cy="189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473709"/>
            <a:ext cx="636849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TEMPORIZADOR</a:t>
            </a:r>
            <a:r>
              <a:rPr lang="pt-BR"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ES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spc="-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366FF"/>
                </a:solidFill>
                <a:latin typeface="Times New Roman"/>
                <a:cs typeface="Times New Roman"/>
              </a:rPr>
              <a:t>CONTADORES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03779"/>
            <a:ext cx="6146800" cy="40119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94500" y="2303779"/>
            <a:ext cx="4486910" cy="1499870"/>
          </a:xfrm>
          <a:custGeom>
            <a:avLst/>
            <a:gdLst/>
            <a:ahLst/>
            <a:cxnLst/>
            <a:rect l="l" t="t" r="r" b="b"/>
            <a:pathLst>
              <a:path w="4486909" h="1499870">
                <a:moveTo>
                  <a:pt x="0" y="250190"/>
                </a:moveTo>
                <a:lnTo>
                  <a:pt x="0" y="236220"/>
                </a:lnTo>
                <a:lnTo>
                  <a:pt x="1270" y="223520"/>
                </a:lnTo>
                <a:lnTo>
                  <a:pt x="3809" y="210820"/>
                </a:lnTo>
                <a:lnTo>
                  <a:pt x="5079" y="198120"/>
                </a:lnTo>
                <a:lnTo>
                  <a:pt x="8890" y="185420"/>
                </a:lnTo>
                <a:lnTo>
                  <a:pt x="12700" y="172720"/>
                </a:lnTo>
                <a:lnTo>
                  <a:pt x="16509" y="160020"/>
                </a:lnTo>
                <a:lnTo>
                  <a:pt x="21590" y="148590"/>
                </a:lnTo>
                <a:lnTo>
                  <a:pt x="27940" y="135890"/>
                </a:lnTo>
                <a:lnTo>
                  <a:pt x="33020" y="124460"/>
                </a:lnTo>
                <a:lnTo>
                  <a:pt x="40640" y="113030"/>
                </a:lnTo>
                <a:lnTo>
                  <a:pt x="48259" y="102870"/>
                </a:lnTo>
                <a:lnTo>
                  <a:pt x="55879" y="92710"/>
                </a:lnTo>
                <a:lnTo>
                  <a:pt x="64770" y="82550"/>
                </a:lnTo>
                <a:lnTo>
                  <a:pt x="73659" y="72390"/>
                </a:lnTo>
                <a:lnTo>
                  <a:pt x="82550" y="63500"/>
                </a:lnTo>
                <a:lnTo>
                  <a:pt x="92709" y="55880"/>
                </a:lnTo>
                <a:lnTo>
                  <a:pt x="102870" y="48260"/>
                </a:lnTo>
                <a:lnTo>
                  <a:pt x="114300" y="40640"/>
                </a:lnTo>
                <a:lnTo>
                  <a:pt x="124459" y="33020"/>
                </a:lnTo>
                <a:lnTo>
                  <a:pt x="137159" y="26670"/>
                </a:lnTo>
                <a:lnTo>
                  <a:pt x="148590" y="21590"/>
                </a:lnTo>
                <a:lnTo>
                  <a:pt x="160020" y="16510"/>
                </a:lnTo>
                <a:lnTo>
                  <a:pt x="172720" y="12700"/>
                </a:lnTo>
                <a:lnTo>
                  <a:pt x="185420" y="8890"/>
                </a:lnTo>
                <a:lnTo>
                  <a:pt x="198120" y="5080"/>
                </a:lnTo>
                <a:lnTo>
                  <a:pt x="210820" y="2540"/>
                </a:lnTo>
                <a:lnTo>
                  <a:pt x="223520" y="1270"/>
                </a:lnTo>
                <a:lnTo>
                  <a:pt x="237490" y="0"/>
                </a:lnTo>
                <a:lnTo>
                  <a:pt x="250190" y="0"/>
                </a:lnTo>
                <a:lnTo>
                  <a:pt x="4236720" y="0"/>
                </a:lnTo>
                <a:lnTo>
                  <a:pt x="4249420" y="0"/>
                </a:lnTo>
                <a:lnTo>
                  <a:pt x="4263390" y="1270"/>
                </a:lnTo>
                <a:lnTo>
                  <a:pt x="4276090" y="2540"/>
                </a:lnTo>
                <a:lnTo>
                  <a:pt x="4288790" y="5080"/>
                </a:lnTo>
                <a:lnTo>
                  <a:pt x="4301490" y="8890"/>
                </a:lnTo>
                <a:lnTo>
                  <a:pt x="4314190" y="12700"/>
                </a:lnTo>
                <a:lnTo>
                  <a:pt x="4326890" y="16510"/>
                </a:lnTo>
                <a:lnTo>
                  <a:pt x="4338320" y="21590"/>
                </a:lnTo>
                <a:lnTo>
                  <a:pt x="4349750" y="26670"/>
                </a:lnTo>
                <a:lnTo>
                  <a:pt x="4361180" y="33020"/>
                </a:lnTo>
                <a:lnTo>
                  <a:pt x="4372609" y="40640"/>
                </a:lnTo>
                <a:lnTo>
                  <a:pt x="4384040" y="48260"/>
                </a:lnTo>
                <a:lnTo>
                  <a:pt x="4422140" y="82550"/>
                </a:lnTo>
                <a:lnTo>
                  <a:pt x="4438650" y="102870"/>
                </a:lnTo>
                <a:lnTo>
                  <a:pt x="4446270" y="113030"/>
                </a:lnTo>
                <a:lnTo>
                  <a:pt x="4465320" y="148590"/>
                </a:lnTo>
                <a:lnTo>
                  <a:pt x="4474209" y="172720"/>
                </a:lnTo>
                <a:lnTo>
                  <a:pt x="4478020" y="185420"/>
                </a:lnTo>
                <a:lnTo>
                  <a:pt x="4480559" y="198120"/>
                </a:lnTo>
                <a:lnTo>
                  <a:pt x="4483100" y="210820"/>
                </a:lnTo>
                <a:lnTo>
                  <a:pt x="4485640" y="223520"/>
                </a:lnTo>
                <a:lnTo>
                  <a:pt x="4485640" y="236220"/>
                </a:lnTo>
                <a:lnTo>
                  <a:pt x="4486909" y="250190"/>
                </a:lnTo>
                <a:lnTo>
                  <a:pt x="4486909" y="1249680"/>
                </a:lnTo>
                <a:lnTo>
                  <a:pt x="4486909" y="1262380"/>
                </a:lnTo>
                <a:lnTo>
                  <a:pt x="4485640" y="1275080"/>
                </a:lnTo>
                <a:lnTo>
                  <a:pt x="4483100" y="1289050"/>
                </a:lnTo>
                <a:lnTo>
                  <a:pt x="4481830" y="1301750"/>
                </a:lnTo>
                <a:lnTo>
                  <a:pt x="4478020" y="1314450"/>
                </a:lnTo>
                <a:lnTo>
                  <a:pt x="4474209" y="1325880"/>
                </a:lnTo>
                <a:lnTo>
                  <a:pt x="4470400" y="1338580"/>
                </a:lnTo>
                <a:lnTo>
                  <a:pt x="4465320" y="1351280"/>
                </a:lnTo>
                <a:lnTo>
                  <a:pt x="4458970" y="1362710"/>
                </a:lnTo>
                <a:lnTo>
                  <a:pt x="4453890" y="1374140"/>
                </a:lnTo>
                <a:lnTo>
                  <a:pt x="4446270" y="1385570"/>
                </a:lnTo>
                <a:lnTo>
                  <a:pt x="4438650" y="1395730"/>
                </a:lnTo>
                <a:lnTo>
                  <a:pt x="4431030" y="1407160"/>
                </a:lnTo>
                <a:lnTo>
                  <a:pt x="4422140" y="1416050"/>
                </a:lnTo>
                <a:lnTo>
                  <a:pt x="4394200" y="1443990"/>
                </a:lnTo>
                <a:lnTo>
                  <a:pt x="4362450" y="1465580"/>
                </a:lnTo>
                <a:lnTo>
                  <a:pt x="4349750" y="1471930"/>
                </a:lnTo>
                <a:lnTo>
                  <a:pt x="4338320" y="1478280"/>
                </a:lnTo>
                <a:lnTo>
                  <a:pt x="4326890" y="1482090"/>
                </a:lnTo>
                <a:lnTo>
                  <a:pt x="4314190" y="1487170"/>
                </a:lnTo>
                <a:lnTo>
                  <a:pt x="4301490" y="1490980"/>
                </a:lnTo>
                <a:lnTo>
                  <a:pt x="4288790" y="1493520"/>
                </a:lnTo>
                <a:lnTo>
                  <a:pt x="4276090" y="1496060"/>
                </a:lnTo>
                <a:lnTo>
                  <a:pt x="4263390" y="1497330"/>
                </a:lnTo>
                <a:lnTo>
                  <a:pt x="4249420" y="1498600"/>
                </a:lnTo>
                <a:lnTo>
                  <a:pt x="4236720" y="1499870"/>
                </a:lnTo>
                <a:lnTo>
                  <a:pt x="250190" y="1499870"/>
                </a:lnTo>
                <a:lnTo>
                  <a:pt x="237490" y="1499870"/>
                </a:lnTo>
                <a:lnTo>
                  <a:pt x="223520" y="1498600"/>
                </a:lnTo>
                <a:lnTo>
                  <a:pt x="210820" y="1496060"/>
                </a:lnTo>
                <a:lnTo>
                  <a:pt x="198120" y="1494790"/>
                </a:lnTo>
                <a:lnTo>
                  <a:pt x="185420" y="1490980"/>
                </a:lnTo>
                <a:lnTo>
                  <a:pt x="172720" y="1487170"/>
                </a:lnTo>
                <a:lnTo>
                  <a:pt x="160020" y="1483360"/>
                </a:lnTo>
                <a:lnTo>
                  <a:pt x="148590" y="1478280"/>
                </a:lnTo>
                <a:lnTo>
                  <a:pt x="137159" y="1471930"/>
                </a:lnTo>
                <a:lnTo>
                  <a:pt x="124459" y="1465580"/>
                </a:lnTo>
                <a:lnTo>
                  <a:pt x="114300" y="1459230"/>
                </a:lnTo>
                <a:lnTo>
                  <a:pt x="82550" y="1435100"/>
                </a:lnTo>
                <a:lnTo>
                  <a:pt x="55879" y="1407160"/>
                </a:lnTo>
                <a:lnTo>
                  <a:pt x="40640" y="1385570"/>
                </a:lnTo>
                <a:lnTo>
                  <a:pt x="33020" y="1374140"/>
                </a:lnTo>
                <a:lnTo>
                  <a:pt x="27940" y="1362710"/>
                </a:lnTo>
                <a:lnTo>
                  <a:pt x="21590" y="1351280"/>
                </a:lnTo>
                <a:lnTo>
                  <a:pt x="16509" y="1339850"/>
                </a:lnTo>
                <a:lnTo>
                  <a:pt x="12700" y="1327150"/>
                </a:lnTo>
                <a:lnTo>
                  <a:pt x="8890" y="1314450"/>
                </a:lnTo>
                <a:lnTo>
                  <a:pt x="5079" y="1301750"/>
                </a:lnTo>
                <a:lnTo>
                  <a:pt x="3809" y="1289050"/>
                </a:lnTo>
                <a:lnTo>
                  <a:pt x="1270" y="1276350"/>
                </a:lnTo>
                <a:lnTo>
                  <a:pt x="0" y="1262380"/>
                </a:lnTo>
                <a:lnTo>
                  <a:pt x="0" y="1249680"/>
                </a:lnTo>
                <a:lnTo>
                  <a:pt x="0" y="250190"/>
                </a:lnTo>
                <a:close/>
              </a:path>
              <a:path w="4486909" h="1499870">
                <a:moveTo>
                  <a:pt x="0" y="0"/>
                </a:moveTo>
                <a:lnTo>
                  <a:pt x="0" y="0"/>
                </a:lnTo>
              </a:path>
              <a:path w="4486909" h="1499870">
                <a:moveTo>
                  <a:pt x="4486909" y="1499870"/>
                </a:moveTo>
                <a:lnTo>
                  <a:pt x="4486909" y="14998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419" y="1211579"/>
            <a:ext cx="107683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Para medir o </a:t>
            </a:r>
            <a:r>
              <a:rPr sz="2600" b="1" spc="-5" dirty="0">
                <a:latin typeface="Times New Roman"/>
                <a:cs typeface="Times New Roman"/>
              </a:rPr>
              <a:t>tempo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dois </a:t>
            </a:r>
            <a:r>
              <a:rPr sz="2600" b="1" spc="-5" dirty="0">
                <a:latin typeface="Times New Roman"/>
                <a:cs typeface="Times New Roman"/>
              </a:rPr>
              <a:t>eventos, basta contar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5" dirty="0">
                <a:latin typeface="Times New Roman"/>
                <a:cs typeface="Times New Roman"/>
              </a:rPr>
              <a:t>pulsos </a:t>
            </a:r>
            <a:r>
              <a:rPr sz="2600" b="1" dirty="0">
                <a:latin typeface="Times New Roman"/>
                <a:cs typeface="Times New Roman"/>
              </a:rPr>
              <a:t>enviados </a:t>
            </a:r>
            <a:r>
              <a:rPr sz="2600" b="1" spc="-5" dirty="0">
                <a:latin typeface="Times New Roman"/>
                <a:cs typeface="Times New Roman"/>
              </a:rPr>
              <a:t>pelo  </a:t>
            </a:r>
            <a:r>
              <a:rPr sz="2600" b="1" spc="-25" dirty="0">
                <a:latin typeface="Times New Roman"/>
                <a:cs typeface="Times New Roman"/>
              </a:rPr>
              <a:t>oscilador.</a:t>
            </a:r>
            <a:endParaRPr sz="2600" dirty="0">
              <a:latin typeface="Times New Roman"/>
              <a:cs typeface="Times New Roman"/>
            </a:endParaRPr>
          </a:p>
          <a:p>
            <a:pPr marL="6554470" marR="121920" indent="666750">
              <a:lnSpc>
                <a:spcPct val="200000"/>
              </a:lnSpc>
              <a:spcBef>
                <a:spcPts val="2160"/>
              </a:spcBef>
            </a:pPr>
            <a:r>
              <a:rPr sz="2000" dirty="0">
                <a:latin typeface="Palatino"/>
                <a:cs typeface="Palatino"/>
              </a:rPr>
              <a:t>Clock_int = </a:t>
            </a:r>
            <a:r>
              <a:rPr sz="2000" spc="-5" dirty="0">
                <a:latin typeface="Palatino"/>
                <a:cs typeface="Palatino"/>
              </a:rPr>
              <a:t>Clock_ext/4  Tempo_clock_interno </a:t>
            </a:r>
            <a:r>
              <a:rPr sz="2000" dirty="0">
                <a:latin typeface="Palatino"/>
                <a:cs typeface="Palatino"/>
              </a:rPr>
              <a:t>=</a:t>
            </a:r>
            <a:r>
              <a:rPr sz="2000" spc="20" dirty="0">
                <a:latin typeface="Palatino"/>
                <a:cs typeface="Palatino"/>
              </a:rPr>
              <a:t> </a:t>
            </a:r>
            <a:r>
              <a:rPr sz="2000" spc="-5" dirty="0">
                <a:latin typeface="Palatino"/>
                <a:cs typeface="Palatino"/>
              </a:rPr>
              <a:t>1/Clock_int</a:t>
            </a:r>
            <a:endParaRPr sz="2000" dirty="0">
              <a:latin typeface="Palatino"/>
              <a:cs typeface="Palatino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9C3AC5C-CC2D-4053-802A-565ACD395B63}"/>
              </a:ext>
            </a:extLst>
          </p:cNvPr>
          <p:cNvGrpSpPr/>
          <p:nvPr/>
        </p:nvGrpSpPr>
        <p:grpSpPr>
          <a:xfrm>
            <a:off x="1466787" y="6053147"/>
            <a:ext cx="363240" cy="772920"/>
            <a:chOff x="1466787" y="6053147"/>
            <a:chExt cx="3632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F606133-4138-4664-B6A2-CBC11C931A3B}"/>
                    </a:ext>
                  </a:extLst>
                </p14:cNvPr>
                <p14:cNvContentPartPr/>
                <p14:nvPr/>
              </p14:nvContentPartPr>
              <p14:xfrm>
                <a:off x="1687107" y="6053147"/>
                <a:ext cx="11160" cy="408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F606133-4138-4664-B6A2-CBC11C931A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2787" y="6048827"/>
                  <a:ext cx="19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847FE39-A45E-4FB0-B3FC-89457F482867}"/>
                    </a:ext>
                  </a:extLst>
                </p14:cNvPr>
                <p14:cNvContentPartPr/>
                <p14:nvPr/>
              </p14:nvContentPartPr>
              <p14:xfrm>
                <a:off x="1493427" y="6509627"/>
                <a:ext cx="14760" cy="14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847FE39-A45E-4FB0-B3FC-89457F4828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9107" y="6505307"/>
                  <a:ext cx="23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65A762E-444D-48B3-939D-74E7A503A8F6}"/>
                    </a:ext>
                  </a:extLst>
                </p14:cNvPr>
                <p14:cNvContentPartPr/>
                <p14:nvPr/>
              </p14:nvContentPartPr>
              <p14:xfrm>
                <a:off x="1480107" y="6452387"/>
                <a:ext cx="349920" cy="71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65A762E-444D-48B3-939D-74E7A503A8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5787" y="6448067"/>
                  <a:ext cx="35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73DB418-2527-4DBC-B89E-A37FF946AD1F}"/>
                    </a:ext>
                  </a:extLst>
                </p14:cNvPr>
                <p14:cNvContentPartPr/>
                <p14:nvPr/>
              </p14:nvContentPartPr>
              <p14:xfrm>
                <a:off x="1466787" y="6535187"/>
                <a:ext cx="304200" cy="38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73DB418-2527-4DBC-B89E-A37FF946A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2467" y="6530867"/>
                  <a:ext cx="312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1D419F5-D9A4-4BD3-B818-178F6DF3D5B6}"/>
                    </a:ext>
                  </a:extLst>
                </p14:cNvPr>
                <p14:cNvContentPartPr/>
                <p14:nvPr/>
              </p14:nvContentPartPr>
              <p14:xfrm>
                <a:off x="1671987" y="6563627"/>
                <a:ext cx="23040" cy="237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1D419F5-D9A4-4BD3-B818-178F6DF3D5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7667" y="6559307"/>
                  <a:ext cx="31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3730E49-0B85-4069-AFCC-F930CFC3F464}"/>
                    </a:ext>
                  </a:extLst>
                </p14:cNvPr>
                <p14:cNvContentPartPr/>
                <p14:nvPr/>
              </p14:nvContentPartPr>
              <p14:xfrm>
                <a:off x="1585227" y="6743627"/>
                <a:ext cx="156240" cy="21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3730E49-0B85-4069-AFCC-F930CFC3F4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0907" y="6739307"/>
                  <a:ext cx="164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CDA5350A-5121-4CC9-9F85-39DA1CD5EC06}"/>
                    </a:ext>
                  </a:extLst>
                </p14:cNvPr>
                <p14:cNvContentPartPr/>
                <p14:nvPr/>
              </p14:nvContentPartPr>
              <p14:xfrm>
                <a:off x="1648227" y="6794387"/>
                <a:ext cx="85320" cy="12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CDA5350A-5121-4CC9-9F85-39DA1CD5EC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3907" y="6790067"/>
                  <a:ext cx="93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30AD893-C157-4821-BE90-A4108B50611C}"/>
                    </a:ext>
                  </a:extLst>
                </p14:cNvPr>
                <p14:cNvContentPartPr/>
                <p14:nvPr/>
              </p14:nvContentPartPr>
              <p14:xfrm>
                <a:off x="1700787" y="6822467"/>
                <a:ext cx="52920" cy="3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30AD893-C157-4821-BE90-A4108B5061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6467" y="6818147"/>
                  <a:ext cx="6156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7B34939-67D9-46E7-933B-240F31433197}"/>
              </a:ext>
            </a:extLst>
          </p:cNvPr>
          <p:cNvGrpSpPr/>
          <p:nvPr/>
        </p:nvGrpSpPr>
        <p:grpSpPr>
          <a:xfrm>
            <a:off x="2179227" y="6049187"/>
            <a:ext cx="269280" cy="721800"/>
            <a:chOff x="2179227" y="6049187"/>
            <a:chExt cx="26928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F2942A3-7103-4CA8-A239-51E382D1928D}"/>
                    </a:ext>
                  </a:extLst>
                </p14:cNvPr>
                <p14:cNvContentPartPr/>
                <p14:nvPr/>
              </p14:nvContentPartPr>
              <p14:xfrm>
                <a:off x="2290467" y="6056387"/>
                <a:ext cx="52560" cy="500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F2942A3-7103-4CA8-A239-51E382D192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86147" y="6052067"/>
                  <a:ext cx="61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C250F64-BF61-4801-BEB7-D7FD5813482E}"/>
                    </a:ext>
                  </a:extLst>
                </p14:cNvPr>
                <p14:cNvContentPartPr/>
                <p14:nvPr/>
              </p14:nvContentPartPr>
              <p14:xfrm>
                <a:off x="2308467" y="6083747"/>
                <a:ext cx="16200" cy="317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C250F64-BF61-4801-BEB7-D7FD581348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4147" y="6079427"/>
                  <a:ext cx="24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FDCB1F8-B972-468C-8A04-FA37A81F4753}"/>
                    </a:ext>
                  </a:extLst>
                </p14:cNvPr>
                <p14:cNvContentPartPr/>
                <p14:nvPr/>
              </p14:nvContentPartPr>
              <p14:xfrm>
                <a:off x="2179227" y="6369947"/>
                <a:ext cx="269280" cy="18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FDCB1F8-B972-468C-8A04-FA37A81F47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4907" y="6365627"/>
                  <a:ext cx="277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4EB90D4-3396-4A16-B5E7-B04407EAE714}"/>
                    </a:ext>
                  </a:extLst>
                </p14:cNvPr>
                <p14:cNvContentPartPr/>
                <p14:nvPr/>
              </p14:nvContentPartPr>
              <p14:xfrm>
                <a:off x="2202267" y="6442667"/>
                <a:ext cx="172080" cy="13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4EB90D4-3396-4A16-B5E7-B04407EAE7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7947" y="6438347"/>
                  <a:ext cx="180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B76D965-0D40-4E5B-8054-2E0C85D5E64D}"/>
                    </a:ext>
                  </a:extLst>
                </p14:cNvPr>
                <p14:cNvContentPartPr/>
                <p14:nvPr/>
              </p14:nvContentPartPr>
              <p14:xfrm>
                <a:off x="2319987" y="6462827"/>
                <a:ext cx="6840" cy="2865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B76D965-0D40-4E5B-8054-2E0C85D5E6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5667" y="6458507"/>
                  <a:ext cx="15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182E439-5C5E-4D94-8F36-56F1A97DDE0A}"/>
                    </a:ext>
                  </a:extLst>
                </p14:cNvPr>
                <p14:cNvContentPartPr/>
                <p14:nvPr/>
              </p14:nvContentPartPr>
              <p14:xfrm>
                <a:off x="2224227" y="6691067"/>
                <a:ext cx="159480" cy="12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182E439-5C5E-4D94-8F36-56F1A97DDE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9907" y="6686747"/>
                  <a:ext cx="168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371B04F-2D21-4EFA-AF28-058B939035B3}"/>
                    </a:ext>
                  </a:extLst>
                </p14:cNvPr>
                <p14:cNvContentPartPr/>
                <p14:nvPr/>
              </p14:nvContentPartPr>
              <p14:xfrm>
                <a:off x="2276787" y="6749027"/>
                <a:ext cx="51480" cy="12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371B04F-2D21-4EFA-AF28-058B939035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2467" y="6744707"/>
                  <a:ext cx="60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2BC5EE9-EA16-4388-80CD-32061596335E}"/>
                    </a:ext>
                  </a:extLst>
                </p14:cNvPr>
                <p14:cNvContentPartPr/>
                <p14:nvPr/>
              </p14:nvContentPartPr>
              <p14:xfrm>
                <a:off x="2336187" y="6770627"/>
                <a:ext cx="1980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2BC5EE9-EA16-4388-80CD-3206159633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31867" y="6766307"/>
                  <a:ext cx="28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B737366-8BAE-458A-B09F-16AED67FFDC3}"/>
                    </a:ext>
                  </a:extLst>
                </p14:cNvPr>
                <p14:cNvContentPartPr/>
                <p14:nvPr/>
              </p14:nvContentPartPr>
              <p14:xfrm>
                <a:off x="2354187" y="6679547"/>
                <a:ext cx="37080" cy="2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B737366-8BAE-458A-B09F-16AED67FFD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9867" y="6675227"/>
                  <a:ext cx="45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8C25240-3A2B-4235-9D68-3841246AAB1C}"/>
                    </a:ext>
                  </a:extLst>
                </p14:cNvPr>
                <p14:cNvContentPartPr/>
                <p14:nvPr/>
              </p14:nvContentPartPr>
              <p14:xfrm>
                <a:off x="2297667" y="6049187"/>
                <a:ext cx="51480" cy="1008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8C25240-3A2B-4235-9D68-3841246AAB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93347" y="6044867"/>
                  <a:ext cx="601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1232BAE5-F562-47BE-B647-05B5F22B23B7}"/>
                  </a:ext>
                </a:extLst>
              </p14:cNvPr>
              <p14:cNvContentPartPr/>
              <p14:nvPr/>
            </p14:nvContentPartPr>
            <p14:xfrm>
              <a:off x="1606107" y="6047747"/>
              <a:ext cx="108360" cy="795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1232BAE5-F562-47BE-B647-05B5F22B23B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01787" y="6043427"/>
                <a:ext cx="1170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B724EF-8B1E-4757-AF40-01D31A69D4AE}"/>
              </a:ext>
            </a:extLst>
          </p:cNvPr>
          <p:cNvGrpSpPr/>
          <p:nvPr/>
        </p:nvGrpSpPr>
        <p:grpSpPr>
          <a:xfrm>
            <a:off x="7229667" y="3764987"/>
            <a:ext cx="822600" cy="703440"/>
            <a:chOff x="7229667" y="3764987"/>
            <a:chExt cx="82260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3E8E7FC-5FE9-41A4-BF52-35A6AC0439C6}"/>
                    </a:ext>
                  </a:extLst>
                </p14:cNvPr>
                <p14:cNvContentPartPr/>
                <p14:nvPr/>
              </p14:nvContentPartPr>
              <p14:xfrm>
                <a:off x="7241547" y="4114187"/>
                <a:ext cx="135360" cy="2826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3E8E7FC-5FE9-41A4-BF52-35A6AC0439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37227" y="4109867"/>
                  <a:ext cx="144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62B02EE-1386-4B24-A863-3501002297EB}"/>
                    </a:ext>
                  </a:extLst>
                </p14:cNvPr>
                <p14:cNvContentPartPr/>
                <p14:nvPr/>
              </p14:nvContentPartPr>
              <p14:xfrm>
                <a:off x="7462947" y="4184387"/>
                <a:ext cx="131400" cy="232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62B02EE-1386-4B24-A863-3501002297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58627" y="4180067"/>
                  <a:ext cx="140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6E78772-75A8-49F1-AB1F-74681665AB5A}"/>
                    </a:ext>
                  </a:extLst>
                </p14:cNvPr>
                <p14:cNvContentPartPr/>
                <p14:nvPr/>
              </p14:nvContentPartPr>
              <p14:xfrm>
                <a:off x="7738707" y="4169627"/>
                <a:ext cx="18360" cy="285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6E78772-75A8-49F1-AB1F-74681665AB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34387" y="4165307"/>
                  <a:ext cx="2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9F588D1-F9C2-47C7-AF40-27AD6A3BE80F}"/>
                    </a:ext>
                  </a:extLst>
                </p14:cNvPr>
                <p14:cNvContentPartPr/>
                <p14:nvPr/>
              </p14:nvContentPartPr>
              <p14:xfrm>
                <a:off x="7849947" y="4183667"/>
                <a:ext cx="9360" cy="2404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9F588D1-F9C2-47C7-AF40-27AD6A3BE8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45627" y="4179347"/>
                  <a:ext cx="18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F979DF7-26A3-4F96-966A-D1C91AC436EE}"/>
                    </a:ext>
                  </a:extLst>
                </p14:cNvPr>
                <p14:cNvContentPartPr/>
                <p14:nvPr/>
              </p14:nvContentPartPr>
              <p14:xfrm>
                <a:off x="7726827" y="4304987"/>
                <a:ext cx="140760" cy="2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F979DF7-26A3-4F96-966A-D1C91AC436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22507" y="4300667"/>
                  <a:ext cx="149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4DE8475-F496-4740-8381-DA2A2FDDCCB8}"/>
                    </a:ext>
                  </a:extLst>
                </p14:cNvPr>
                <p14:cNvContentPartPr/>
                <p14:nvPr/>
              </p14:nvContentPartPr>
              <p14:xfrm>
                <a:off x="7947507" y="4309667"/>
                <a:ext cx="104760" cy="1587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4DE8475-F496-4740-8381-DA2A2FDDCC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43187" y="4305347"/>
                  <a:ext cx="113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FE6E331-07F2-4935-A989-172917F59B88}"/>
                    </a:ext>
                  </a:extLst>
                </p14:cNvPr>
                <p14:cNvContentPartPr/>
                <p14:nvPr/>
              </p14:nvContentPartPr>
              <p14:xfrm>
                <a:off x="7229667" y="3845987"/>
                <a:ext cx="171720" cy="194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FE6E331-07F2-4935-A989-172917F59B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25347" y="3841667"/>
                  <a:ext cx="180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3763F90-B3A0-4D47-BB95-FE2BD3E5D401}"/>
                    </a:ext>
                  </a:extLst>
                </p14:cNvPr>
                <p14:cNvContentPartPr/>
                <p14:nvPr/>
              </p14:nvContentPartPr>
              <p14:xfrm>
                <a:off x="7384467" y="3935987"/>
                <a:ext cx="142200" cy="1252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3763F90-B3A0-4D47-BB95-FE2BD3E5D4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80147" y="3931667"/>
                  <a:ext cx="150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32FE974-F3CF-435E-9293-13D858AEF5BE}"/>
                    </a:ext>
                  </a:extLst>
                </p14:cNvPr>
                <p14:cNvContentPartPr/>
                <p14:nvPr/>
              </p14:nvContentPartPr>
              <p14:xfrm>
                <a:off x="7542867" y="3870827"/>
                <a:ext cx="27360" cy="1018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32FE974-F3CF-435E-9293-13D858AEF5B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38547" y="3866507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588940A-6324-49C5-A2D8-ADCAB738AB5F}"/>
                    </a:ext>
                  </a:extLst>
                </p14:cNvPr>
                <p14:cNvContentPartPr/>
                <p14:nvPr/>
              </p14:nvContentPartPr>
              <p14:xfrm>
                <a:off x="7545747" y="3952187"/>
                <a:ext cx="107280" cy="10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588940A-6324-49C5-A2D8-ADCAB738AB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1427" y="3947867"/>
                  <a:ext cx="115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D662B0F-D6FA-47C3-B19B-D407A3E15960}"/>
                    </a:ext>
                  </a:extLst>
                </p14:cNvPr>
                <p14:cNvContentPartPr/>
                <p14:nvPr/>
              </p14:nvContentPartPr>
              <p14:xfrm>
                <a:off x="7691547" y="3804227"/>
                <a:ext cx="64800" cy="263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D662B0F-D6FA-47C3-B19B-D407A3E159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7227" y="3799907"/>
                  <a:ext cx="73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D79D999-D412-440E-866D-5C9470026721}"/>
                    </a:ext>
                  </a:extLst>
                </p14:cNvPr>
                <p14:cNvContentPartPr/>
                <p14:nvPr/>
              </p14:nvContentPartPr>
              <p14:xfrm>
                <a:off x="7772907" y="3764987"/>
                <a:ext cx="272520" cy="3362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D79D999-D412-440E-866D-5C94700267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68587" y="3760667"/>
                  <a:ext cx="28116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771E0E3-F8D1-49B4-9C39-6C61387F8365}"/>
              </a:ext>
            </a:extLst>
          </p:cNvPr>
          <p:cNvGrpSpPr/>
          <p:nvPr/>
        </p:nvGrpSpPr>
        <p:grpSpPr>
          <a:xfrm>
            <a:off x="8592627" y="4211747"/>
            <a:ext cx="428760" cy="285120"/>
            <a:chOff x="8592627" y="4211747"/>
            <a:chExt cx="4287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4F64E8-0F0C-4A00-9F2F-F5A0A5F61654}"/>
                    </a:ext>
                  </a:extLst>
                </p14:cNvPr>
                <p14:cNvContentPartPr/>
                <p14:nvPr/>
              </p14:nvContentPartPr>
              <p14:xfrm>
                <a:off x="8592627" y="4337027"/>
                <a:ext cx="151920" cy="24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4F64E8-0F0C-4A00-9F2F-F5A0A5F616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88307" y="4332707"/>
                  <a:ext cx="160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F8419F7-AFE8-43E9-AEA1-E803840184E3}"/>
                    </a:ext>
                  </a:extLst>
                </p14:cNvPr>
                <p14:cNvContentPartPr/>
                <p14:nvPr/>
              </p14:nvContentPartPr>
              <p14:xfrm>
                <a:off x="8690907" y="4224347"/>
                <a:ext cx="23040" cy="218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F8419F7-AFE8-43E9-AEA1-E803840184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86587" y="4220027"/>
                  <a:ext cx="3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A537BF7-C40E-434D-A3C2-9DCC595FC353}"/>
                    </a:ext>
                  </a:extLst>
                </p14:cNvPr>
                <p14:cNvContentPartPr/>
                <p14:nvPr/>
              </p14:nvContentPartPr>
              <p14:xfrm>
                <a:off x="8880987" y="4211747"/>
                <a:ext cx="140400" cy="285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A537BF7-C40E-434D-A3C2-9DCC595FC3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76667" y="4207427"/>
                  <a:ext cx="1490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B8FFD0-67EC-47EA-BD89-30CA79BD67F5}"/>
              </a:ext>
            </a:extLst>
          </p:cNvPr>
          <p:cNvGrpSpPr/>
          <p:nvPr/>
        </p:nvGrpSpPr>
        <p:grpSpPr>
          <a:xfrm>
            <a:off x="10075827" y="3809987"/>
            <a:ext cx="1988640" cy="740880"/>
            <a:chOff x="10075827" y="3809987"/>
            <a:chExt cx="1988640" cy="7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068DE07-0BB3-461D-9E2E-F8BF3D60C2B2}"/>
                    </a:ext>
                  </a:extLst>
                </p14:cNvPr>
                <p14:cNvContentPartPr/>
                <p14:nvPr/>
              </p14:nvContentPartPr>
              <p14:xfrm>
                <a:off x="10075827" y="4209587"/>
                <a:ext cx="180720" cy="262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068DE07-0BB3-461D-9E2E-F8BF3D60C2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1507" y="4205267"/>
                  <a:ext cx="189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EB49963-63AD-4963-B2AB-E9E8EBFA5ED6}"/>
                    </a:ext>
                  </a:extLst>
                </p14:cNvPr>
                <p14:cNvContentPartPr/>
                <p14:nvPr/>
              </p14:nvContentPartPr>
              <p14:xfrm>
                <a:off x="10403787" y="4223627"/>
                <a:ext cx="159840" cy="2444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EB49963-63AD-4963-B2AB-E9E8EBFA5E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99467" y="4219307"/>
                  <a:ext cx="168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570C11B-2C9E-48E9-A235-38650E31808B}"/>
                    </a:ext>
                  </a:extLst>
                </p14:cNvPr>
                <p14:cNvContentPartPr/>
                <p14:nvPr/>
              </p14:nvContentPartPr>
              <p14:xfrm>
                <a:off x="10721307" y="4228307"/>
                <a:ext cx="44640" cy="285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570C11B-2C9E-48E9-A235-38650E31808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16987" y="4223987"/>
                  <a:ext cx="53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31C6110-713D-477D-B57B-648E07873D70}"/>
                    </a:ext>
                  </a:extLst>
                </p14:cNvPr>
                <p14:cNvContentPartPr/>
                <p14:nvPr/>
              </p14:nvContentPartPr>
              <p14:xfrm>
                <a:off x="10841547" y="4222547"/>
                <a:ext cx="7560" cy="2674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31C6110-713D-477D-B57B-648E07873D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37227" y="4218227"/>
                  <a:ext cx="16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5DF706B-D89F-4789-BBD9-D58CB9DFBD0D}"/>
                    </a:ext>
                  </a:extLst>
                </p14:cNvPr>
                <p14:cNvContentPartPr/>
                <p14:nvPr/>
              </p14:nvContentPartPr>
              <p14:xfrm>
                <a:off x="10723467" y="4355747"/>
                <a:ext cx="87480" cy="302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5DF706B-D89F-4789-BBD9-D58CB9DFBD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19147" y="4351427"/>
                  <a:ext cx="96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3F92CA6A-1281-484D-AAE6-20513EAE51A2}"/>
                    </a:ext>
                  </a:extLst>
                </p14:cNvPr>
                <p14:cNvContentPartPr/>
                <p14:nvPr/>
              </p14:nvContentPartPr>
              <p14:xfrm>
                <a:off x="10915707" y="4384547"/>
                <a:ext cx="128160" cy="1663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3F92CA6A-1281-484D-AAE6-20513EAE51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11387" y="4380227"/>
                  <a:ext cx="136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7CE4A8F-9A3F-4AE0-AF23-627FC1E39DB3}"/>
                    </a:ext>
                  </a:extLst>
                </p14:cNvPr>
                <p14:cNvContentPartPr/>
                <p14:nvPr/>
              </p14:nvContentPartPr>
              <p14:xfrm>
                <a:off x="10276707" y="3893867"/>
                <a:ext cx="35640" cy="1497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7CE4A8F-9A3F-4AE0-AF23-627FC1E39DB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72387" y="3889547"/>
                  <a:ext cx="44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309AD29-DA5C-4D4D-88C1-D8F2A1C33529}"/>
                    </a:ext>
                  </a:extLst>
                </p14:cNvPr>
                <p14:cNvContentPartPr/>
                <p14:nvPr/>
              </p14:nvContentPartPr>
              <p14:xfrm>
                <a:off x="10248627" y="3866507"/>
                <a:ext cx="374040" cy="2199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309AD29-DA5C-4D4D-88C1-D8F2A1C335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44307" y="3862187"/>
                  <a:ext cx="382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4F48407-DAC1-4940-AAC4-1AB0745AF988}"/>
                    </a:ext>
                  </a:extLst>
                </p14:cNvPr>
                <p14:cNvContentPartPr/>
                <p14:nvPr/>
              </p14:nvContentPartPr>
              <p14:xfrm>
                <a:off x="10673787" y="3935627"/>
                <a:ext cx="87480" cy="1321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4F48407-DAC1-4940-AAC4-1AB0745AF98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69467" y="3931307"/>
                  <a:ext cx="96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B4F31F2-32F8-4FE8-B4A5-6CBE37754744}"/>
                    </a:ext>
                  </a:extLst>
                </p14:cNvPr>
                <p14:cNvContentPartPr/>
                <p14:nvPr/>
              </p14:nvContentPartPr>
              <p14:xfrm>
                <a:off x="10788267" y="3830507"/>
                <a:ext cx="114480" cy="2523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B4F31F2-32F8-4FE8-B4A5-6CBE377547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3947" y="3826187"/>
                  <a:ext cx="123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408F6D3-3230-411C-B839-09522126D75C}"/>
                    </a:ext>
                  </a:extLst>
                </p14:cNvPr>
                <p14:cNvContentPartPr/>
                <p14:nvPr/>
              </p14:nvContentPartPr>
              <p14:xfrm>
                <a:off x="10865307" y="3993587"/>
                <a:ext cx="82800" cy="846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408F6D3-3230-411C-B839-09522126D7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60987" y="3989267"/>
                  <a:ext cx="91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08B5E56-3803-4BEF-9B35-0550D36D8922}"/>
                    </a:ext>
                  </a:extLst>
                </p14:cNvPr>
                <p14:cNvContentPartPr/>
                <p14:nvPr/>
              </p14:nvContentPartPr>
              <p14:xfrm>
                <a:off x="11083827" y="3986027"/>
                <a:ext cx="49680" cy="96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08B5E56-3803-4BEF-9B35-0550D36D89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79507" y="3981707"/>
                  <a:ext cx="5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E644D7-54E9-4F9B-8F7C-31A538A7B156}"/>
                    </a:ext>
                  </a:extLst>
                </p14:cNvPr>
                <p14:cNvContentPartPr/>
                <p14:nvPr/>
              </p14:nvContentPartPr>
              <p14:xfrm>
                <a:off x="11171667" y="3904667"/>
                <a:ext cx="11520" cy="669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E644D7-54E9-4F9B-8F7C-31A538A7B1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7347" y="3900347"/>
                  <a:ext cx="20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07C22661-2F15-4A87-ACA9-4DC674E23C8E}"/>
                    </a:ext>
                  </a:extLst>
                </p14:cNvPr>
                <p14:cNvContentPartPr/>
                <p14:nvPr/>
              </p14:nvContentPartPr>
              <p14:xfrm>
                <a:off x="11154387" y="3996467"/>
                <a:ext cx="164160" cy="96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07C22661-2F15-4A87-ACA9-4DC674E23C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50067" y="3992147"/>
                  <a:ext cx="172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4DF8585-5089-4E06-8625-10677232656E}"/>
                    </a:ext>
                  </a:extLst>
                </p14:cNvPr>
                <p14:cNvContentPartPr/>
                <p14:nvPr/>
              </p14:nvContentPartPr>
              <p14:xfrm>
                <a:off x="11367147" y="3809987"/>
                <a:ext cx="115920" cy="307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4DF8585-5089-4E06-8625-1067723265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62827" y="3805667"/>
                  <a:ext cx="124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954954-588D-4B55-8C22-ACCC10DC44CA}"/>
                    </a:ext>
                  </a:extLst>
                </p14:cNvPr>
                <p14:cNvContentPartPr/>
                <p14:nvPr/>
              </p14:nvContentPartPr>
              <p14:xfrm>
                <a:off x="11430147" y="3961187"/>
                <a:ext cx="634320" cy="1742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954954-588D-4B55-8C22-ACCC10DC44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25827" y="3956867"/>
                  <a:ext cx="642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89508F-504F-4DBB-A71E-332A3E42438C}"/>
              </a:ext>
            </a:extLst>
          </p:cNvPr>
          <p:cNvGrpSpPr/>
          <p:nvPr/>
        </p:nvGrpSpPr>
        <p:grpSpPr>
          <a:xfrm>
            <a:off x="8208507" y="3754907"/>
            <a:ext cx="683280" cy="358920"/>
            <a:chOff x="8208507" y="3754907"/>
            <a:chExt cx="68328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ED30ABD-2CF1-42E9-99EE-65A21F135C73}"/>
                    </a:ext>
                  </a:extLst>
                </p14:cNvPr>
                <p14:cNvContentPartPr/>
                <p14:nvPr/>
              </p14:nvContentPartPr>
              <p14:xfrm>
                <a:off x="8208507" y="3754907"/>
                <a:ext cx="72000" cy="340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ED30ABD-2CF1-42E9-99EE-65A21F135C7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04187" y="3750587"/>
                  <a:ext cx="80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3609375-7FE8-4D76-AE3E-3CB50CE99744}"/>
                    </a:ext>
                  </a:extLst>
                </p14:cNvPr>
                <p14:cNvContentPartPr/>
                <p14:nvPr/>
              </p14:nvContentPartPr>
              <p14:xfrm>
                <a:off x="8314707" y="3884147"/>
                <a:ext cx="40320" cy="169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3609375-7FE8-4D76-AE3E-3CB50CE997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10387" y="3879827"/>
                  <a:ext cx="4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1955F64-C44B-4C2E-ADDA-B94DB705E290}"/>
                    </a:ext>
                  </a:extLst>
                </p14:cNvPr>
                <p14:cNvContentPartPr/>
                <p14:nvPr/>
              </p14:nvContentPartPr>
              <p14:xfrm>
                <a:off x="8344587" y="3867227"/>
                <a:ext cx="98640" cy="99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1955F64-C44B-4C2E-ADDA-B94DB705E2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40267" y="3862907"/>
                  <a:ext cx="107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8BFCA1B-E21A-45EB-98B3-49EBE9BB4414}"/>
                    </a:ext>
                  </a:extLst>
                </p14:cNvPr>
                <p14:cNvContentPartPr/>
                <p14:nvPr/>
              </p14:nvContentPartPr>
              <p14:xfrm>
                <a:off x="8298147" y="4042907"/>
                <a:ext cx="149760" cy="19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8BFCA1B-E21A-45EB-98B3-49EBE9BB44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93827" y="4038587"/>
                  <a:ext cx="158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F21247C-94AD-41C3-A393-049A09E4BAC4}"/>
                    </a:ext>
                  </a:extLst>
                </p14:cNvPr>
                <p14:cNvContentPartPr/>
                <p14:nvPr/>
              </p14:nvContentPartPr>
              <p14:xfrm>
                <a:off x="8468427" y="3943547"/>
                <a:ext cx="119880" cy="1670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F21247C-94AD-41C3-A393-049A09E4BA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64107" y="3939227"/>
                  <a:ext cx="12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DB871B86-CE9D-4C02-993A-DFCD941094D7}"/>
                    </a:ext>
                  </a:extLst>
                </p14:cNvPr>
                <p14:cNvContentPartPr/>
                <p14:nvPr/>
              </p14:nvContentPartPr>
              <p14:xfrm>
                <a:off x="8660667" y="3841307"/>
                <a:ext cx="35640" cy="2512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DB871B86-CE9D-4C02-993A-DFCD941094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56347" y="3836987"/>
                  <a:ext cx="44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BA5C4D8-F94E-4628-8A7E-3EC31CA75C16}"/>
                    </a:ext>
                  </a:extLst>
                </p14:cNvPr>
                <p14:cNvContentPartPr/>
                <p14:nvPr/>
              </p14:nvContentPartPr>
              <p14:xfrm>
                <a:off x="8611347" y="3790547"/>
                <a:ext cx="280440" cy="3232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BA5C4D8-F94E-4628-8A7E-3EC31CA75C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7027" y="3786227"/>
                  <a:ext cx="2890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9753DC9-07E3-490A-A9F2-508EC8492951}"/>
              </a:ext>
            </a:extLst>
          </p:cNvPr>
          <p:cNvGrpSpPr/>
          <p:nvPr/>
        </p:nvGrpSpPr>
        <p:grpSpPr>
          <a:xfrm>
            <a:off x="7125627" y="4796387"/>
            <a:ext cx="812520" cy="736200"/>
            <a:chOff x="7125627" y="4796387"/>
            <a:chExt cx="81252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D5D5C43-5BBD-4EF8-B05C-48E157A8917F}"/>
                    </a:ext>
                  </a:extLst>
                </p14:cNvPr>
                <p14:cNvContentPartPr/>
                <p14:nvPr/>
              </p14:nvContentPartPr>
              <p14:xfrm>
                <a:off x="7192947" y="4807907"/>
                <a:ext cx="44640" cy="3020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D5D5C43-5BBD-4EF8-B05C-48E157A8917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88627" y="4803587"/>
                  <a:ext cx="53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E8E28AD0-2C66-409E-B53F-145942785EB7}"/>
                    </a:ext>
                  </a:extLst>
                </p14:cNvPr>
                <p14:cNvContentPartPr/>
                <p14:nvPr/>
              </p14:nvContentPartPr>
              <p14:xfrm>
                <a:off x="7125627" y="4796387"/>
                <a:ext cx="255240" cy="291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E8E28AD0-2C66-409E-B53F-145942785EB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21307" y="4792067"/>
                  <a:ext cx="263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3A815F0-AFCF-4540-BE16-D4154A09CAE3}"/>
                    </a:ext>
                  </a:extLst>
                </p14:cNvPr>
                <p14:cNvContentPartPr/>
                <p14:nvPr/>
              </p14:nvContentPartPr>
              <p14:xfrm>
                <a:off x="7439187" y="4965227"/>
                <a:ext cx="82800" cy="3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3A815F0-AFCF-4540-BE16-D4154A09CA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34867" y="4960907"/>
                  <a:ext cx="91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3E764BA-8D23-4B60-9690-4568F84C5900}"/>
                    </a:ext>
                  </a:extLst>
                </p14:cNvPr>
                <p14:cNvContentPartPr/>
                <p14:nvPr/>
              </p14:nvContentPartPr>
              <p14:xfrm>
                <a:off x="7487067" y="5003387"/>
                <a:ext cx="104760" cy="345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3E764BA-8D23-4B60-9690-4568F84C590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82747" y="4999067"/>
                  <a:ext cx="113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B5E35FD-719E-462B-B272-D540F1D8C321}"/>
                    </a:ext>
                  </a:extLst>
                </p14:cNvPr>
                <p14:cNvContentPartPr/>
                <p14:nvPr/>
              </p14:nvContentPartPr>
              <p14:xfrm>
                <a:off x="7719987" y="4814387"/>
                <a:ext cx="166320" cy="209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B5E35FD-719E-462B-B272-D540F1D8C32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5667" y="4810067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2FFC8DC-6B68-4B80-9BFF-8F4517D899BF}"/>
                    </a:ext>
                  </a:extLst>
                </p14:cNvPr>
                <p14:cNvContentPartPr/>
                <p14:nvPr/>
              </p14:nvContentPartPr>
              <p14:xfrm>
                <a:off x="7605147" y="5092667"/>
                <a:ext cx="333000" cy="216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2FFC8DC-6B68-4B80-9BFF-8F4517D899B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00827" y="5088347"/>
                  <a:ext cx="34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5ECFF78-9CC2-43A2-8ADB-69815AD73109}"/>
                    </a:ext>
                  </a:extLst>
                </p14:cNvPr>
                <p14:cNvContentPartPr/>
                <p14:nvPr/>
              </p14:nvContentPartPr>
              <p14:xfrm>
                <a:off x="7739067" y="5121827"/>
                <a:ext cx="173520" cy="4107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5ECFF78-9CC2-43A2-8ADB-69815AD7310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4747" y="5117507"/>
                  <a:ext cx="18216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EDFECAB-5D9C-4578-B062-46C8B6E245E0}"/>
              </a:ext>
            </a:extLst>
          </p:cNvPr>
          <p:cNvGrpSpPr/>
          <p:nvPr/>
        </p:nvGrpSpPr>
        <p:grpSpPr>
          <a:xfrm>
            <a:off x="7542147" y="5859467"/>
            <a:ext cx="2227320" cy="900720"/>
            <a:chOff x="7542147" y="5859467"/>
            <a:chExt cx="2227320" cy="90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B71F79B-0109-451E-AA2B-FE8E3E984F1C}"/>
                    </a:ext>
                  </a:extLst>
                </p14:cNvPr>
                <p14:cNvContentPartPr/>
                <p14:nvPr/>
              </p14:nvContentPartPr>
              <p14:xfrm>
                <a:off x="7542147" y="5859467"/>
                <a:ext cx="2227320" cy="434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B71F79B-0109-451E-AA2B-FE8E3E984F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37827" y="5855147"/>
                  <a:ext cx="2235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234D647-BCA1-4D74-8F88-D7CEFFAC1D2B}"/>
                    </a:ext>
                  </a:extLst>
                </p14:cNvPr>
                <p14:cNvContentPartPr/>
                <p14:nvPr/>
              </p14:nvContentPartPr>
              <p14:xfrm>
                <a:off x="7914387" y="6319907"/>
                <a:ext cx="20520" cy="1029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234D647-BCA1-4D74-8F88-D7CEFFAC1D2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10067" y="6315587"/>
                  <a:ext cx="29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96CB2E-F0F7-4ED3-BD69-CD9BAAFEED71}"/>
                    </a:ext>
                  </a:extLst>
                </p14:cNvPr>
                <p14:cNvContentPartPr/>
                <p14:nvPr/>
              </p14:nvContentPartPr>
              <p14:xfrm>
                <a:off x="8733027" y="6341867"/>
                <a:ext cx="25200" cy="612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96CB2E-F0F7-4ED3-BD69-CD9BAAFEED7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28707" y="6337547"/>
                  <a:ext cx="33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813393A-49AE-4F60-9C3A-C1B1CE58D45C}"/>
                    </a:ext>
                  </a:extLst>
                </p14:cNvPr>
                <p14:cNvContentPartPr/>
                <p14:nvPr/>
              </p14:nvContentPartPr>
              <p14:xfrm>
                <a:off x="8042547" y="6448067"/>
                <a:ext cx="695160" cy="831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813393A-49AE-4F60-9C3A-C1B1CE58D45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38227" y="6443747"/>
                  <a:ext cx="703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82E6F0B7-2293-45EE-BFB7-F8277B2CD8F5}"/>
                    </a:ext>
                  </a:extLst>
                </p14:cNvPr>
                <p14:cNvContentPartPr/>
                <p14:nvPr/>
              </p14:nvContentPartPr>
              <p14:xfrm>
                <a:off x="8299587" y="6615107"/>
                <a:ext cx="3600" cy="1450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82E6F0B7-2293-45EE-BFB7-F8277B2CD8F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95267" y="6610787"/>
                  <a:ext cx="12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7A37ED79-43CE-4350-ADE5-D72098A8FB84}"/>
                    </a:ext>
                  </a:extLst>
                </p14:cNvPr>
                <p14:cNvContentPartPr/>
                <p14:nvPr/>
              </p14:nvContentPartPr>
              <p14:xfrm>
                <a:off x="8198427" y="6592787"/>
                <a:ext cx="227160" cy="313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7A37ED79-43CE-4350-ADE5-D72098A8FB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94107" y="6588467"/>
                  <a:ext cx="235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C0558AE-CCE9-4874-832F-32423328BEAB}"/>
                    </a:ext>
                  </a:extLst>
                </p14:cNvPr>
                <p14:cNvContentPartPr/>
                <p14:nvPr/>
              </p14:nvContentPartPr>
              <p14:xfrm>
                <a:off x="7824387" y="5924987"/>
                <a:ext cx="9360" cy="3585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C0558AE-CCE9-4874-832F-32423328BEA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20067" y="5920667"/>
                  <a:ext cx="18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09BF72F-2B57-4BBE-AE0F-D5FEECA21F98}"/>
                    </a:ext>
                  </a:extLst>
                </p14:cNvPr>
                <p14:cNvContentPartPr/>
                <p14:nvPr/>
              </p14:nvContentPartPr>
              <p14:xfrm>
                <a:off x="7854987" y="6157187"/>
                <a:ext cx="36360" cy="1072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09BF72F-2B57-4BBE-AE0F-D5FEECA21F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50667" y="6152867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756ECF2-6CDC-4C26-BD62-44A6E11DBBC9}"/>
                    </a:ext>
                  </a:extLst>
                </p14:cNvPr>
                <p14:cNvContentPartPr/>
                <p14:nvPr/>
              </p14:nvContentPartPr>
              <p14:xfrm>
                <a:off x="7818987" y="5933627"/>
                <a:ext cx="128880" cy="2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756ECF2-6CDC-4C26-BD62-44A6E11DBB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14667" y="5929307"/>
                  <a:ext cx="13752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18A0DB5B-D3DB-41B2-8C4A-5840AE8B947F}"/>
              </a:ext>
            </a:extLst>
          </p:cNvPr>
          <p:cNvGrpSpPr/>
          <p:nvPr/>
        </p:nvGrpSpPr>
        <p:grpSpPr>
          <a:xfrm>
            <a:off x="8540787" y="6159707"/>
            <a:ext cx="192600" cy="83880"/>
            <a:chOff x="8540787" y="6159707"/>
            <a:chExt cx="1926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5714A4B-A08B-4E7A-94B7-346F69765653}"/>
                    </a:ext>
                  </a:extLst>
                </p14:cNvPr>
                <p14:cNvContentPartPr/>
                <p14:nvPr/>
              </p14:nvContentPartPr>
              <p14:xfrm>
                <a:off x="8540787" y="6229907"/>
                <a:ext cx="53640" cy="28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5714A4B-A08B-4E7A-94B7-346F6976565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36467" y="6225587"/>
                  <a:ext cx="62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745D848-5100-4A33-B12D-E9B55F858B2B}"/>
                    </a:ext>
                  </a:extLst>
                </p14:cNvPr>
                <p14:cNvContentPartPr/>
                <p14:nvPr/>
              </p14:nvContentPartPr>
              <p14:xfrm>
                <a:off x="8703507" y="6237827"/>
                <a:ext cx="19800" cy="57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745D848-5100-4A33-B12D-E9B55F858B2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9187" y="6233507"/>
                  <a:ext cx="28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B482EBF-2608-4F25-9339-17AAD24D7846}"/>
                    </a:ext>
                  </a:extLst>
                </p14:cNvPr>
                <p14:cNvContentPartPr/>
                <p14:nvPr/>
              </p14:nvContentPartPr>
              <p14:xfrm>
                <a:off x="8723307" y="6159707"/>
                <a:ext cx="10080" cy="838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B482EBF-2608-4F25-9339-17AAD24D784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8987" y="6155387"/>
                  <a:ext cx="187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1A14F17-B549-45CA-B230-1E6803569B6F}"/>
              </a:ext>
            </a:extLst>
          </p:cNvPr>
          <p:cNvGrpSpPr/>
          <p:nvPr/>
        </p:nvGrpSpPr>
        <p:grpSpPr>
          <a:xfrm>
            <a:off x="8232987" y="4976027"/>
            <a:ext cx="85680" cy="75600"/>
            <a:chOff x="8232987" y="4976027"/>
            <a:chExt cx="8568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94BD98FD-8D45-4457-B174-A9D0F39D2966}"/>
                    </a:ext>
                  </a:extLst>
                </p14:cNvPr>
                <p14:cNvContentPartPr/>
                <p14:nvPr/>
              </p14:nvContentPartPr>
              <p14:xfrm>
                <a:off x="8232987" y="4976027"/>
                <a:ext cx="66240" cy="82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94BD98FD-8D45-4457-B174-A9D0F39D29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28667" y="4971707"/>
                  <a:ext cx="74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ECB57A18-83B5-4E91-AD77-F024457E1746}"/>
                    </a:ext>
                  </a:extLst>
                </p14:cNvPr>
                <p14:cNvContentPartPr/>
                <p14:nvPr/>
              </p14:nvContentPartPr>
              <p14:xfrm>
                <a:off x="8238747" y="5048747"/>
                <a:ext cx="79920" cy="28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ECB57A18-83B5-4E91-AD77-F024457E174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34427" y="5044427"/>
                  <a:ext cx="8856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1F785606-D765-483F-A985-9FB3B0A241A0}"/>
              </a:ext>
            </a:extLst>
          </p:cNvPr>
          <p:cNvGrpSpPr/>
          <p:nvPr/>
        </p:nvGrpSpPr>
        <p:grpSpPr>
          <a:xfrm>
            <a:off x="8582547" y="4791707"/>
            <a:ext cx="607680" cy="536760"/>
            <a:chOff x="8582547" y="4791707"/>
            <a:chExt cx="60768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8C9EEE73-3E43-4C47-B6DF-714255E2BFA7}"/>
                    </a:ext>
                  </a:extLst>
                </p14:cNvPr>
                <p14:cNvContentPartPr/>
                <p14:nvPr/>
              </p14:nvContentPartPr>
              <p14:xfrm>
                <a:off x="8693067" y="4791707"/>
                <a:ext cx="120600" cy="1893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8C9EEE73-3E43-4C47-B6DF-714255E2BFA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88747" y="4787387"/>
                  <a:ext cx="129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A63D6E3-F56D-4515-9D76-8F91972EDF6D}"/>
                    </a:ext>
                  </a:extLst>
                </p14:cNvPr>
                <p14:cNvContentPartPr/>
                <p14:nvPr/>
              </p14:nvContentPartPr>
              <p14:xfrm>
                <a:off x="8582547" y="5008787"/>
                <a:ext cx="391680" cy="270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A63D6E3-F56D-4515-9D76-8F91972EDF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78227" y="5004467"/>
                  <a:ext cx="400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1A5531ED-0CF0-4FAF-86CB-7F28B8EAF61F}"/>
                    </a:ext>
                  </a:extLst>
                </p14:cNvPr>
                <p14:cNvContentPartPr/>
                <p14:nvPr/>
              </p14:nvContentPartPr>
              <p14:xfrm>
                <a:off x="8632947" y="5116427"/>
                <a:ext cx="136440" cy="1828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1A5531ED-0CF0-4FAF-86CB-7F28B8EAF6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28627" y="5112107"/>
                  <a:ext cx="145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247D4CE-150D-4020-9BDF-043C904F6F46}"/>
                    </a:ext>
                  </a:extLst>
                </p14:cNvPr>
                <p14:cNvContentPartPr/>
                <p14:nvPr/>
              </p14:nvContentPartPr>
              <p14:xfrm>
                <a:off x="8791347" y="5161787"/>
                <a:ext cx="106560" cy="166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247D4CE-150D-4020-9BDF-043C904F6F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87027" y="5157467"/>
                  <a:ext cx="115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6711470-1B81-4913-A7E1-97C4ACE667B4}"/>
                    </a:ext>
                  </a:extLst>
                </p14:cNvPr>
                <p14:cNvContentPartPr/>
                <p14:nvPr/>
              </p14:nvContentPartPr>
              <p14:xfrm>
                <a:off x="8896107" y="5065307"/>
                <a:ext cx="78120" cy="17316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6711470-1B81-4913-A7E1-97C4ACE667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91787" y="5060987"/>
                  <a:ext cx="86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B8297E9-3FD7-4B91-BAC7-373620C5DB29}"/>
                    </a:ext>
                  </a:extLst>
                </p14:cNvPr>
                <p14:cNvContentPartPr/>
                <p14:nvPr/>
              </p14:nvContentPartPr>
              <p14:xfrm>
                <a:off x="9150987" y="5027867"/>
                <a:ext cx="39240" cy="64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B8297E9-3FD7-4B91-BAC7-373620C5DB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6667" y="5023547"/>
                  <a:ext cx="47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07055BA2-F7E9-436F-8515-07E19FCED634}"/>
                    </a:ext>
                  </a:extLst>
                </p14:cNvPr>
                <p14:cNvContentPartPr/>
                <p14:nvPr/>
              </p14:nvContentPartPr>
              <p14:xfrm>
                <a:off x="9102387" y="5103827"/>
                <a:ext cx="81360" cy="1440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07055BA2-F7E9-436F-8515-07E19FCED63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98067" y="5099507"/>
                  <a:ext cx="900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85C43707-41CD-4C1B-A055-A7C559CD3002}"/>
                  </a:ext>
                </a:extLst>
              </p14:cNvPr>
              <p14:cNvContentPartPr/>
              <p14:nvPr/>
            </p14:nvContentPartPr>
            <p14:xfrm>
              <a:off x="9658587" y="4874507"/>
              <a:ext cx="109440" cy="19692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85C43707-41CD-4C1B-A055-A7C559CD300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654267" y="4870187"/>
                <a:ext cx="118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63A5B084-A050-4E61-8371-A0BD67ADAE05}"/>
                  </a:ext>
                </a:extLst>
              </p14:cNvPr>
              <p14:cNvContentPartPr/>
              <p14:nvPr/>
            </p14:nvContentPartPr>
            <p14:xfrm>
              <a:off x="9919947" y="4954427"/>
              <a:ext cx="97920" cy="10044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63A5B084-A050-4E61-8371-A0BD67ADAE0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915627" y="4950107"/>
                <a:ext cx="106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1F4BC00D-40E8-42A2-B887-7E2C1E3F9688}"/>
                  </a:ext>
                </a:extLst>
              </p14:cNvPr>
              <p14:cNvContentPartPr/>
              <p14:nvPr/>
            </p14:nvContentPartPr>
            <p14:xfrm>
              <a:off x="9900507" y="4948667"/>
              <a:ext cx="97920" cy="12132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1F4BC00D-40E8-42A2-B887-7E2C1E3F968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896187" y="4944347"/>
                <a:ext cx="106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99EC5459-1091-4A22-9585-43B10D3CE7F7}"/>
                  </a:ext>
                </a:extLst>
              </p14:cNvPr>
              <p14:cNvContentPartPr/>
              <p14:nvPr/>
            </p14:nvContentPartPr>
            <p14:xfrm>
              <a:off x="10113627" y="4945067"/>
              <a:ext cx="21240" cy="16200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99EC5459-1091-4A22-9585-43B10D3CE7F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109307" y="4940747"/>
                <a:ext cx="29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47925B90-F3BF-4044-B98C-FCCF52A34E19}"/>
                  </a:ext>
                </a:extLst>
              </p14:cNvPr>
              <p14:cNvContentPartPr/>
              <p14:nvPr/>
            </p14:nvContentPartPr>
            <p14:xfrm>
              <a:off x="10168707" y="4956947"/>
              <a:ext cx="96480" cy="12096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47925B90-F3BF-4044-B98C-FCCF52A34E1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164387" y="4952627"/>
                <a:ext cx="105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B45D8159-C11E-43BD-B51F-83A2C17CB3C9}"/>
                  </a:ext>
                </a:extLst>
              </p14:cNvPr>
              <p14:cNvContentPartPr/>
              <p14:nvPr/>
            </p14:nvContentPartPr>
            <p14:xfrm>
              <a:off x="10215867" y="4829147"/>
              <a:ext cx="77760" cy="1584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B45D8159-C11E-43BD-B51F-83A2C17CB3C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211547" y="4824827"/>
                <a:ext cx="86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ABAA385F-6CE3-460F-94C1-DEE2CAE4BCA1}"/>
                  </a:ext>
                </a:extLst>
              </p14:cNvPr>
              <p14:cNvContentPartPr/>
              <p14:nvPr/>
            </p14:nvContentPartPr>
            <p14:xfrm>
              <a:off x="10318827" y="4739507"/>
              <a:ext cx="113760" cy="174600"/>
            </p14:xfrm>
          </p:contentPart>
        </mc:Choice>
        <mc:Fallback xmlns=""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ABAA385F-6CE3-460F-94C1-DEE2CAE4BCA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314507" y="4735187"/>
                <a:ext cx="1224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78537763-FCDB-4BB7-96AB-0C56B22DD6F9}"/>
                  </a:ext>
                </a:extLst>
              </p14:cNvPr>
              <p14:cNvContentPartPr/>
              <p14:nvPr/>
            </p14:nvContentPartPr>
            <p14:xfrm>
              <a:off x="10499187" y="4941107"/>
              <a:ext cx="100800" cy="15696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78537763-FCDB-4BB7-96AB-0C56B22DD6F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494867" y="4936787"/>
                <a:ext cx="109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4F4E034F-A714-4CC9-A871-9164A8C9AA52}"/>
                  </a:ext>
                </a:extLst>
              </p14:cNvPr>
              <p14:cNvContentPartPr/>
              <p14:nvPr/>
            </p14:nvContentPartPr>
            <p14:xfrm>
              <a:off x="10762707" y="4973147"/>
              <a:ext cx="49680" cy="720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4F4E034F-A714-4CC9-A871-9164A8C9AA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758387" y="4968827"/>
                <a:ext cx="583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B6FD6AD4-3658-4DA6-9071-0D1FBCA94506}"/>
                  </a:ext>
                </a:extLst>
              </p14:cNvPr>
              <p14:cNvContentPartPr/>
              <p14:nvPr/>
            </p14:nvContentPartPr>
            <p14:xfrm>
              <a:off x="10704027" y="5066747"/>
              <a:ext cx="91080" cy="360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B6FD6AD4-3658-4DA6-9071-0D1FBCA9450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699707" y="5062427"/>
                <a:ext cx="9972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FEC1FB6B-EFE3-47A9-A6F9-0D82CB478C24}"/>
              </a:ext>
            </a:extLst>
          </p:cNvPr>
          <p:cNvGrpSpPr/>
          <p:nvPr/>
        </p:nvGrpSpPr>
        <p:grpSpPr>
          <a:xfrm>
            <a:off x="10984827" y="4893227"/>
            <a:ext cx="634680" cy="280800"/>
            <a:chOff x="10984827" y="4893227"/>
            <a:chExt cx="6346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BD0DF3E2-2F16-4E3A-B991-93D18AD11B40}"/>
                    </a:ext>
                  </a:extLst>
                </p14:cNvPr>
                <p14:cNvContentPartPr/>
                <p14:nvPr/>
              </p14:nvContentPartPr>
              <p14:xfrm>
                <a:off x="10984827" y="4893227"/>
                <a:ext cx="147600" cy="2052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BD0DF3E2-2F16-4E3A-B991-93D18AD11B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980507" y="4888907"/>
                  <a:ext cx="156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AAFC965-9975-4EB9-B29A-73ABE5378194}"/>
                    </a:ext>
                  </a:extLst>
                </p14:cNvPr>
                <p14:cNvContentPartPr/>
                <p14:nvPr/>
              </p14:nvContentPartPr>
              <p14:xfrm>
                <a:off x="11231067" y="4978907"/>
                <a:ext cx="197280" cy="19512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AAFC965-9975-4EB9-B29A-73ABE537819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26747" y="4974587"/>
                  <a:ext cx="205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AD1279CA-CEE5-4C5C-8F80-F167BBA3FAAC}"/>
                    </a:ext>
                  </a:extLst>
                </p14:cNvPr>
                <p14:cNvContentPartPr/>
                <p14:nvPr/>
              </p14:nvContentPartPr>
              <p14:xfrm>
                <a:off x="11490987" y="4928147"/>
                <a:ext cx="128520" cy="1263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AD1279CA-CEE5-4C5C-8F80-F167BBA3FA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86667" y="4923827"/>
                  <a:ext cx="1371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FE46CEC1-6CCB-44FD-8C04-3AEBC1D8D91C}"/>
              </a:ext>
            </a:extLst>
          </p:cNvPr>
          <p:cNvGrpSpPr/>
          <p:nvPr/>
        </p:nvGrpSpPr>
        <p:grpSpPr>
          <a:xfrm>
            <a:off x="1054947" y="862667"/>
            <a:ext cx="1825200" cy="486000"/>
            <a:chOff x="1054947" y="862667"/>
            <a:chExt cx="18252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9805337A-179E-404F-91E2-25E6BABC5A31}"/>
                    </a:ext>
                  </a:extLst>
                </p14:cNvPr>
                <p14:cNvContentPartPr/>
                <p14:nvPr/>
              </p14:nvContentPartPr>
              <p14:xfrm>
                <a:off x="1441947" y="992987"/>
                <a:ext cx="23040" cy="122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9805337A-179E-404F-91E2-25E6BABC5A3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37627" y="988667"/>
                  <a:ext cx="31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64FEF9A8-97A9-4B6B-986C-8CA844ED082E}"/>
                    </a:ext>
                  </a:extLst>
                </p14:cNvPr>
                <p14:cNvContentPartPr/>
                <p14:nvPr/>
              </p14:nvContentPartPr>
              <p14:xfrm>
                <a:off x="1393347" y="989027"/>
                <a:ext cx="351360" cy="1101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64FEF9A8-97A9-4B6B-986C-8CA844ED08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89027" y="984707"/>
                  <a:ext cx="360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29FA25B-47F7-4B5A-B2AB-1BE5FF45FD3A}"/>
                    </a:ext>
                  </a:extLst>
                </p14:cNvPr>
                <p14:cNvContentPartPr/>
                <p14:nvPr/>
              </p14:nvContentPartPr>
              <p14:xfrm>
                <a:off x="1836867" y="862667"/>
                <a:ext cx="41400" cy="2631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29FA25B-47F7-4B5A-B2AB-1BE5FF45FD3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32547" y="858347"/>
                  <a:ext cx="50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9329849-A6AB-46F8-B480-A4A84AD98075}"/>
                    </a:ext>
                  </a:extLst>
                </p14:cNvPr>
                <p14:cNvContentPartPr/>
                <p14:nvPr/>
              </p14:nvContentPartPr>
              <p14:xfrm>
                <a:off x="1821027" y="976787"/>
                <a:ext cx="68760" cy="183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9329849-A6AB-46F8-B480-A4A84AD9807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816707" y="972467"/>
                  <a:ext cx="77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DAA980F-6E98-4768-82F8-26F0E1E3D813}"/>
                    </a:ext>
                  </a:extLst>
                </p14:cNvPr>
                <p14:cNvContentPartPr/>
                <p14:nvPr/>
              </p14:nvContentPartPr>
              <p14:xfrm>
                <a:off x="1915707" y="1026107"/>
                <a:ext cx="97200" cy="828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DAA980F-6E98-4768-82F8-26F0E1E3D81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11387" y="1021787"/>
                  <a:ext cx="105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218092E4-2655-402A-986C-962F2BF993A3}"/>
                    </a:ext>
                  </a:extLst>
                </p14:cNvPr>
                <p14:cNvContentPartPr/>
                <p14:nvPr/>
              </p14:nvContentPartPr>
              <p14:xfrm>
                <a:off x="1407387" y="958067"/>
                <a:ext cx="64080" cy="9720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218092E4-2655-402A-986C-962F2BF993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03067" y="953747"/>
                  <a:ext cx="72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C0B244E6-EDC8-4E6C-AEE2-1FE66BDE2A56}"/>
                    </a:ext>
                  </a:extLst>
                </p14:cNvPr>
                <p14:cNvContentPartPr/>
                <p14:nvPr/>
              </p14:nvContentPartPr>
              <p14:xfrm>
                <a:off x="2126667" y="872747"/>
                <a:ext cx="356400" cy="4644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C0B244E6-EDC8-4E6C-AEE2-1FE66BDE2A5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22347" y="868427"/>
                  <a:ext cx="3650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29B2BA22-1B84-4E2F-8256-9EFA01653826}"/>
                    </a:ext>
                  </a:extLst>
                </p14:cNvPr>
                <p14:cNvContentPartPr/>
                <p14:nvPr/>
              </p14:nvContentPartPr>
              <p14:xfrm>
                <a:off x="2485587" y="940787"/>
                <a:ext cx="394560" cy="1641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29B2BA22-1B84-4E2F-8256-9EFA0165382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81267" y="936467"/>
                  <a:ext cx="403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438CDC2-6619-4DA6-94B2-7D1590061993}"/>
                    </a:ext>
                  </a:extLst>
                </p14:cNvPr>
                <p14:cNvContentPartPr/>
                <p14:nvPr/>
              </p14:nvContentPartPr>
              <p14:xfrm>
                <a:off x="1054947" y="1116107"/>
                <a:ext cx="186120" cy="2170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438CDC2-6619-4DA6-94B2-7D15900619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0627" y="1111787"/>
                  <a:ext cx="194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6A579295-0E1F-4AF0-BD46-329E03498971}"/>
                    </a:ext>
                  </a:extLst>
                </p14:cNvPr>
                <p14:cNvContentPartPr/>
                <p14:nvPr/>
              </p14:nvContentPartPr>
              <p14:xfrm>
                <a:off x="1233867" y="1207547"/>
                <a:ext cx="144360" cy="11412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6A579295-0E1F-4AF0-BD46-329E0349897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29547" y="1203227"/>
                  <a:ext cx="153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1D2FAA48-A25A-4887-BB2F-D1DA0C438778}"/>
                    </a:ext>
                  </a:extLst>
                </p14:cNvPr>
                <p14:cNvContentPartPr/>
                <p14:nvPr/>
              </p14:nvContentPartPr>
              <p14:xfrm>
                <a:off x="1552107" y="1183067"/>
                <a:ext cx="402120" cy="1612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1D2FAA48-A25A-4887-BB2F-D1DA0C43877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47787" y="1178747"/>
                  <a:ext cx="41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AD95EE3A-AF73-47AF-8036-935BE7E008CF}"/>
                    </a:ext>
                  </a:extLst>
                </p14:cNvPr>
                <p14:cNvContentPartPr/>
                <p14:nvPr/>
              </p14:nvContentPartPr>
              <p14:xfrm>
                <a:off x="1993827" y="1144187"/>
                <a:ext cx="88920" cy="2008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AD95EE3A-AF73-47AF-8036-935BE7E008C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89507" y="1139867"/>
                  <a:ext cx="97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27F227D-DD45-4D4F-A116-9ECF553D0B33}"/>
                    </a:ext>
                  </a:extLst>
                </p14:cNvPr>
                <p14:cNvContentPartPr/>
                <p14:nvPr/>
              </p14:nvContentPartPr>
              <p14:xfrm>
                <a:off x="2096427" y="1166867"/>
                <a:ext cx="90720" cy="1818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27F227D-DD45-4D4F-A116-9ECF553D0B3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92107" y="1162547"/>
                  <a:ext cx="99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5F5285D1-873E-46E7-A4C9-2F2984555A60}"/>
                    </a:ext>
                  </a:extLst>
                </p14:cNvPr>
                <p14:cNvContentPartPr/>
                <p14:nvPr/>
              </p14:nvContentPartPr>
              <p14:xfrm>
                <a:off x="2145387" y="1248947"/>
                <a:ext cx="164880" cy="7380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5F5285D1-873E-46E7-A4C9-2F2984555A6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41067" y="1244627"/>
                  <a:ext cx="17352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0EFFB97-6BE7-4B79-A359-2C1AEEDFBBF9}"/>
              </a:ext>
            </a:extLst>
          </p:cNvPr>
          <p:cNvGrpSpPr/>
          <p:nvPr/>
        </p:nvGrpSpPr>
        <p:grpSpPr>
          <a:xfrm>
            <a:off x="6323907" y="651167"/>
            <a:ext cx="407520" cy="191880"/>
            <a:chOff x="6051387" y="634427"/>
            <a:chExt cx="4075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96D3B7E-F2C6-4F8C-9E6F-995C44647B67}"/>
                    </a:ext>
                  </a:extLst>
                </p14:cNvPr>
                <p14:cNvContentPartPr/>
                <p14:nvPr/>
              </p14:nvContentPartPr>
              <p14:xfrm>
                <a:off x="6051387" y="662507"/>
                <a:ext cx="252720" cy="2592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96D3B7E-F2C6-4F8C-9E6F-995C44647B6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47067" y="658187"/>
                  <a:ext cx="261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F0BFE99-BF8E-4154-9626-4DBC5E8096C1}"/>
                    </a:ext>
                  </a:extLst>
                </p14:cNvPr>
                <p14:cNvContentPartPr/>
                <p14:nvPr/>
              </p14:nvContentPartPr>
              <p14:xfrm>
                <a:off x="6301587" y="634427"/>
                <a:ext cx="157320" cy="19188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F0BFE99-BF8E-4154-9626-4DBC5E8096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97267" y="630107"/>
                  <a:ext cx="1659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2DC2FDE-B725-4AEB-8D96-9510BAB61A6E}"/>
              </a:ext>
            </a:extLst>
          </p:cNvPr>
          <p:cNvGrpSpPr/>
          <p:nvPr/>
        </p:nvGrpSpPr>
        <p:grpSpPr>
          <a:xfrm>
            <a:off x="9360507" y="367667"/>
            <a:ext cx="1308960" cy="396360"/>
            <a:chOff x="9360507" y="367667"/>
            <a:chExt cx="13089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B7ADAC2E-E195-451C-9D83-9F6A18A83EA2}"/>
                    </a:ext>
                  </a:extLst>
                </p14:cNvPr>
                <p14:cNvContentPartPr/>
                <p14:nvPr/>
              </p14:nvContentPartPr>
              <p14:xfrm>
                <a:off x="9360507" y="537227"/>
                <a:ext cx="234000" cy="22644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B7ADAC2E-E195-451C-9D83-9F6A18A83E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356187" y="532907"/>
                  <a:ext cx="24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B5CF5E7-5D2D-491B-84A4-779A5F6E96D3}"/>
                    </a:ext>
                  </a:extLst>
                </p14:cNvPr>
                <p14:cNvContentPartPr/>
                <p14:nvPr/>
              </p14:nvContentPartPr>
              <p14:xfrm>
                <a:off x="9617907" y="564587"/>
                <a:ext cx="141120" cy="15048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B5CF5E7-5D2D-491B-84A4-779A5F6E96D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13587" y="560267"/>
                  <a:ext cx="149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F0C04D4-E8B0-4438-8375-42B46853331A}"/>
                    </a:ext>
                  </a:extLst>
                </p14:cNvPr>
                <p14:cNvContentPartPr/>
                <p14:nvPr/>
              </p14:nvContentPartPr>
              <p14:xfrm>
                <a:off x="9784227" y="367667"/>
                <a:ext cx="155160" cy="3690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F0C04D4-E8B0-4438-8375-42B4685333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79907" y="363347"/>
                  <a:ext cx="163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543146E-BA95-4710-89DE-C2E572036B20}"/>
                    </a:ext>
                  </a:extLst>
                </p14:cNvPr>
                <p14:cNvContentPartPr/>
                <p14:nvPr/>
              </p14:nvContentPartPr>
              <p14:xfrm>
                <a:off x="9835347" y="595907"/>
                <a:ext cx="248040" cy="1512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543146E-BA95-4710-89DE-C2E572036B2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831027" y="591587"/>
                  <a:ext cx="256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786A7471-FE52-448C-97CB-00874D638C7E}"/>
                    </a:ext>
                  </a:extLst>
                </p14:cNvPr>
                <p14:cNvContentPartPr/>
                <p14:nvPr/>
              </p14:nvContentPartPr>
              <p14:xfrm>
                <a:off x="10123707" y="515627"/>
                <a:ext cx="545760" cy="2484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786A7471-FE52-448C-97CB-00874D638C7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19387" y="511307"/>
                  <a:ext cx="5544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B874C94-471D-47F2-B0F4-02A2AE6597F3}"/>
                  </a:ext>
                </a:extLst>
              </p14:cNvPr>
              <p14:cNvContentPartPr/>
              <p14:nvPr/>
            </p14:nvContentPartPr>
            <p14:xfrm>
              <a:off x="10928307" y="496187"/>
              <a:ext cx="331920" cy="18216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B874C94-471D-47F2-B0F4-02A2AE6597F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923987" y="491867"/>
                <a:ext cx="3405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E647C8F7-33B7-47B5-B56D-384E41600A52}"/>
              </a:ext>
            </a:extLst>
          </p:cNvPr>
          <p:cNvGrpSpPr/>
          <p:nvPr/>
        </p:nvGrpSpPr>
        <p:grpSpPr>
          <a:xfrm>
            <a:off x="6904227" y="438227"/>
            <a:ext cx="2230920" cy="726480"/>
            <a:chOff x="6904227" y="438227"/>
            <a:chExt cx="223092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E327CCCE-B19E-48C2-B868-9D1EDF2ECB77}"/>
                    </a:ext>
                  </a:extLst>
                </p14:cNvPr>
                <p14:cNvContentPartPr/>
                <p14:nvPr/>
              </p14:nvContentPartPr>
              <p14:xfrm>
                <a:off x="6904227" y="614627"/>
                <a:ext cx="409320" cy="18072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E327CCCE-B19E-48C2-B868-9D1EDF2ECB7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99907" y="610307"/>
                  <a:ext cx="417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1DE13B8-410E-4864-AC30-F1C3E9D692CE}"/>
                    </a:ext>
                  </a:extLst>
                </p14:cNvPr>
                <p14:cNvContentPartPr/>
                <p14:nvPr/>
              </p14:nvContentPartPr>
              <p14:xfrm>
                <a:off x="7338387" y="617507"/>
                <a:ext cx="39960" cy="1339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1DE13B8-410E-4864-AC30-F1C3E9D692C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34067" y="613187"/>
                  <a:ext cx="48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353DC26-455E-4667-8DCF-3660523CC228}"/>
                    </a:ext>
                  </a:extLst>
                </p14:cNvPr>
                <p14:cNvContentPartPr/>
                <p14:nvPr/>
              </p14:nvContentPartPr>
              <p14:xfrm>
                <a:off x="7486347" y="438227"/>
                <a:ext cx="51480" cy="28476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353DC26-455E-4667-8DCF-3660523CC22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82027" y="433907"/>
                  <a:ext cx="60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A1D882DE-95A1-439D-8434-96C332AEE50E}"/>
                    </a:ext>
                  </a:extLst>
                </p14:cNvPr>
                <p14:cNvContentPartPr/>
                <p14:nvPr/>
              </p14:nvContentPartPr>
              <p14:xfrm>
                <a:off x="7457187" y="554867"/>
                <a:ext cx="128160" cy="432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A1D882DE-95A1-439D-8434-96C332AEE50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52867" y="550547"/>
                  <a:ext cx="136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19C6332-516D-4F87-B742-E2760591084B}"/>
                    </a:ext>
                  </a:extLst>
                </p14:cNvPr>
                <p14:cNvContentPartPr/>
                <p14:nvPr/>
              </p14:nvContentPartPr>
              <p14:xfrm>
                <a:off x="7556907" y="608507"/>
                <a:ext cx="150480" cy="2160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19C6332-516D-4F87-B742-E2760591084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552587" y="604187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4E29CDCE-D94F-4FD9-AD61-14071AD3CC75}"/>
                    </a:ext>
                  </a:extLst>
                </p14:cNvPr>
                <p14:cNvContentPartPr/>
                <p14:nvPr/>
              </p14:nvContentPartPr>
              <p14:xfrm>
                <a:off x="8015187" y="460547"/>
                <a:ext cx="937080" cy="5050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4E29CDCE-D94F-4FD9-AD61-14071AD3CC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10867" y="456227"/>
                  <a:ext cx="9457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0F57143A-A926-4230-8630-2EE448861081}"/>
                    </a:ext>
                  </a:extLst>
                </p14:cNvPr>
                <p14:cNvContentPartPr/>
                <p14:nvPr/>
              </p14:nvContentPartPr>
              <p14:xfrm>
                <a:off x="7714587" y="986507"/>
                <a:ext cx="109080" cy="1681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0F57143A-A926-4230-8630-2EE44886108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10267" y="982187"/>
                  <a:ext cx="117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45750321-D135-48E1-AAC5-0748C7FBC25D}"/>
                    </a:ext>
                  </a:extLst>
                </p14:cNvPr>
                <p14:cNvContentPartPr/>
                <p14:nvPr/>
              </p14:nvContentPartPr>
              <p14:xfrm>
                <a:off x="7858227" y="912707"/>
                <a:ext cx="12960" cy="316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45750321-D135-48E1-AAC5-0748C7FBC25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53907" y="908387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DDF44F5-FA19-4899-AEB5-043965F95252}"/>
                    </a:ext>
                  </a:extLst>
                </p14:cNvPr>
                <p14:cNvContentPartPr/>
                <p14:nvPr/>
              </p14:nvContentPartPr>
              <p14:xfrm>
                <a:off x="7878387" y="1004507"/>
                <a:ext cx="298440" cy="1288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DDF44F5-FA19-4899-AEB5-043965F9525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74067" y="1000187"/>
                  <a:ext cx="30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1CDC7995-8016-465B-A0B7-DBA40EDD2D44}"/>
                    </a:ext>
                  </a:extLst>
                </p14:cNvPr>
                <p14:cNvContentPartPr/>
                <p14:nvPr/>
              </p14:nvContentPartPr>
              <p14:xfrm>
                <a:off x="8282307" y="849347"/>
                <a:ext cx="48600" cy="25920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1CDC7995-8016-465B-A0B7-DBA40EDD2D4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77987" y="845027"/>
                  <a:ext cx="57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19BF1B6B-0336-467A-8362-515BC0178C5F}"/>
                    </a:ext>
                  </a:extLst>
                </p14:cNvPr>
                <p14:cNvContentPartPr/>
                <p14:nvPr/>
              </p14:nvContentPartPr>
              <p14:xfrm>
                <a:off x="8248467" y="892907"/>
                <a:ext cx="155160" cy="489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19BF1B6B-0336-467A-8362-515BC0178C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44147" y="888587"/>
                  <a:ext cx="16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03A2B68F-AB94-42C8-B673-1B265B74EE74}"/>
                    </a:ext>
                  </a:extLst>
                </p14:cNvPr>
                <p14:cNvContentPartPr/>
                <p14:nvPr/>
              </p14:nvContentPartPr>
              <p14:xfrm>
                <a:off x="8322987" y="952307"/>
                <a:ext cx="214920" cy="155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03A2B68F-AB94-42C8-B673-1B265B74EE7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18667" y="947987"/>
                  <a:ext cx="22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4A526FBC-2BE0-4ACC-A50C-1EEB21BBF4E2}"/>
                    </a:ext>
                  </a:extLst>
                </p14:cNvPr>
                <p14:cNvContentPartPr/>
                <p14:nvPr/>
              </p14:nvContentPartPr>
              <p14:xfrm>
                <a:off x="8609907" y="972467"/>
                <a:ext cx="525240" cy="19224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4A526FBC-2BE0-4ACC-A50C-1EEB21BBF4E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05587" y="968147"/>
                  <a:ext cx="533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82B960F8-EE5E-4184-BA73-6EFB1622C166}"/>
              </a:ext>
            </a:extLst>
          </p:cNvPr>
          <p:cNvGrpSpPr/>
          <p:nvPr/>
        </p:nvGrpSpPr>
        <p:grpSpPr>
          <a:xfrm>
            <a:off x="780267" y="75707"/>
            <a:ext cx="1833480" cy="470520"/>
            <a:chOff x="780267" y="75707"/>
            <a:chExt cx="183348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C1E2BDDA-83FA-4DBC-B947-9F3A36742E71}"/>
                    </a:ext>
                  </a:extLst>
                </p14:cNvPr>
                <p14:cNvContentPartPr/>
                <p14:nvPr/>
              </p14:nvContentPartPr>
              <p14:xfrm>
                <a:off x="780267" y="211067"/>
                <a:ext cx="498240" cy="1994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C1E2BDDA-83FA-4DBC-B947-9F3A36742E7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5947" y="206747"/>
                  <a:ext cx="506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B12A28F6-8C46-4420-B3B2-3D7530CFB65F}"/>
                    </a:ext>
                  </a:extLst>
                </p14:cNvPr>
                <p14:cNvContentPartPr/>
                <p14:nvPr/>
              </p14:nvContentPartPr>
              <p14:xfrm>
                <a:off x="1362387" y="83987"/>
                <a:ext cx="52920" cy="28080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B12A28F6-8C46-4420-B3B2-3D7530CFB6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358067" y="79667"/>
                  <a:ext cx="61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6940244-40D1-4EE9-98B9-CCCCCC7406A4}"/>
                    </a:ext>
                  </a:extLst>
                </p14:cNvPr>
                <p14:cNvContentPartPr/>
                <p14:nvPr/>
              </p14:nvContentPartPr>
              <p14:xfrm>
                <a:off x="1341147" y="238067"/>
                <a:ext cx="124200" cy="122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6940244-40D1-4EE9-98B9-CCCCCC7406A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36827" y="233747"/>
                  <a:ext cx="132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C8C334B8-77CA-460C-BCB3-21A681EE5132}"/>
                    </a:ext>
                  </a:extLst>
                </p14:cNvPr>
                <p14:cNvContentPartPr/>
                <p14:nvPr/>
              </p14:nvContentPartPr>
              <p14:xfrm>
                <a:off x="1442307" y="263267"/>
                <a:ext cx="156960" cy="1616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C8C334B8-77CA-460C-BCB3-21A681EE513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37987" y="258947"/>
                  <a:ext cx="165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57DF407E-DD9D-434E-BB17-FB0EE8D0107D}"/>
                    </a:ext>
                  </a:extLst>
                </p14:cNvPr>
                <p14:cNvContentPartPr/>
                <p14:nvPr/>
              </p14:nvContentPartPr>
              <p14:xfrm>
                <a:off x="1847667" y="75707"/>
                <a:ext cx="83520" cy="3214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57DF407E-DD9D-434E-BB17-FB0EE8D010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43347" y="71387"/>
                  <a:ext cx="9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EF721958-0CDE-4079-9210-8F8A2E97BC29}"/>
                    </a:ext>
                  </a:extLst>
                </p14:cNvPr>
                <p14:cNvContentPartPr/>
                <p14:nvPr/>
              </p14:nvContentPartPr>
              <p14:xfrm>
                <a:off x="1788627" y="223307"/>
                <a:ext cx="189720" cy="1836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EF721958-0CDE-4079-9210-8F8A2E97BC2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84307" y="218987"/>
                  <a:ext cx="19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7C8F0C82-587B-429D-93FD-623DBCB751C5}"/>
                    </a:ext>
                  </a:extLst>
                </p14:cNvPr>
                <p14:cNvContentPartPr/>
                <p14:nvPr/>
              </p14:nvContentPartPr>
              <p14:xfrm>
                <a:off x="1991307" y="263987"/>
                <a:ext cx="275040" cy="1630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7C8F0C82-587B-429D-93FD-623DBCB751C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86987" y="259667"/>
                  <a:ext cx="283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6BB17ACC-2A7F-40C6-AFE0-628F296D6825}"/>
                    </a:ext>
                  </a:extLst>
                </p14:cNvPr>
                <p14:cNvContentPartPr/>
                <p14:nvPr/>
              </p14:nvContentPartPr>
              <p14:xfrm>
                <a:off x="2275707" y="214667"/>
                <a:ext cx="338040" cy="3315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6BB17ACC-2A7F-40C6-AFE0-628F296D682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271387" y="210347"/>
                  <a:ext cx="34668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EC89A169-D556-4B70-8131-1DDA26C66974}"/>
              </a:ext>
            </a:extLst>
          </p:cNvPr>
          <p:cNvGrpSpPr/>
          <p:nvPr/>
        </p:nvGrpSpPr>
        <p:grpSpPr>
          <a:xfrm>
            <a:off x="3956907" y="87947"/>
            <a:ext cx="822240" cy="308520"/>
            <a:chOff x="3956907" y="87947"/>
            <a:chExt cx="822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5E246514-EC1F-42B2-AEAA-300CD13DF4CD}"/>
                    </a:ext>
                  </a:extLst>
                </p14:cNvPr>
                <p14:cNvContentPartPr/>
                <p14:nvPr/>
              </p14:nvContentPartPr>
              <p14:xfrm>
                <a:off x="3956907" y="256067"/>
                <a:ext cx="482040" cy="11268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5E246514-EC1F-42B2-AEAA-300CD13DF4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52587" y="251747"/>
                  <a:ext cx="490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19C2E520-F65F-4523-B9C8-3190770A14A1}"/>
                    </a:ext>
                  </a:extLst>
                </p14:cNvPr>
                <p14:cNvContentPartPr/>
                <p14:nvPr/>
              </p14:nvContentPartPr>
              <p14:xfrm>
                <a:off x="4529307" y="87947"/>
                <a:ext cx="26640" cy="2682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19C2E520-F65F-4523-B9C8-3190770A14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24987" y="83627"/>
                  <a:ext cx="3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5BDE346-8E3D-4806-B9AC-8EB534AAB6D7}"/>
                    </a:ext>
                  </a:extLst>
                </p14:cNvPr>
                <p14:cNvContentPartPr/>
                <p14:nvPr/>
              </p14:nvContentPartPr>
              <p14:xfrm>
                <a:off x="4461987" y="204587"/>
                <a:ext cx="163440" cy="1116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5BDE346-8E3D-4806-B9AC-8EB534AAB6D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57667" y="200267"/>
                  <a:ext cx="172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14741C0B-3074-4F7B-8BF2-F9B41C1C285E}"/>
                    </a:ext>
                  </a:extLst>
                </p14:cNvPr>
                <p14:cNvContentPartPr/>
                <p14:nvPr/>
              </p14:nvContentPartPr>
              <p14:xfrm>
                <a:off x="4612107" y="259307"/>
                <a:ext cx="167040" cy="13716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14741C0B-3074-4F7B-8BF2-F9B41C1C285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07787" y="254987"/>
                  <a:ext cx="1756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F9D9BD9B-257E-4B7A-BFCB-59CAABA426E7}"/>
              </a:ext>
            </a:extLst>
          </p:cNvPr>
          <p:cNvGrpSpPr/>
          <p:nvPr/>
        </p:nvGrpSpPr>
        <p:grpSpPr>
          <a:xfrm>
            <a:off x="5063187" y="65987"/>
            <a:ext cx="1012680" cy="348840"/>
            <a:chOff x="5063187" y="65987"/>
            <a:chExt cx="10126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67E653D-3E36-433D-AD9E-9D6363B44587}"/>
                    </a:ext>
                  </a:extLst>
                </p14:cNvPr>
                <p14:cNvContentPartPr/>
                <p14:nvPr/>
              </p14:nvContentPartPr>
              <p14:xfrm>
                <a:off x="5063187" y="234107"/>
                <a:ext cx="580680" cy="1461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67E653D-3E36-433D-AD9E-9D6363B4458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58867" y="229787"/>
                  <a:ext cx="589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2AEA7AA-C62C-4BBD-A026-99614FD17584}"/>
                    </a:ext>
                  </a:extLst>
                </p14:cNvPr>
                <p14:cNvContentPartPr/>
                <p14:nvPr/>
              </p14:nvContentPartPr>
              <p14:xfrm>
                <a:off x="5726307" y="65987"/>
                <a:ext cx="85320" cy="34884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2AEA7AA-C62C-4BBD-A026-99614FD1758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21987" y="61667"/>
                  <a:ext cx="93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F298E6DD-3ECB-41E1-9572-8D0C18C4A289}"/>
                    </a:ext>
                  </a:extLst>
                </p14:cNvPr>
                <p14:cNvContentPartPr/>
                <p14:nvPr/>
              </p14:nvContentPartPr>
              <p14:xfrm>
                <a:off x="5632347" y="168587"/>
                <a:ext cx="246600" cy="7776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F298E6DD-3ECB-41E1-9572-8D0C18C4A2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28027" y="164267"/>
                  <a:ext cx="255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45D1B610-02AA-4E55-AAAE-4183068B2429}"/>
                    </a:ext>
                  </a:extLst>
                </p14:cNvPr>
                <p14:cNvContentPartPr/>
                <p14:nvPr/>
              </p14:nvContentPartPr>
              <p14:xfrm>
                <a:off x="5853027" y="233027"/>
                <a:ext cx="222840" cy="13716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45D1B610-02AA-4E55-AAAE-4183068B242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48707" y="228707"/>
                  <a:ext cx="2314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" y="707390"/>
            <a:ext cx="1136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 X</a:t>
            </a:r>
            <a:r>
              <a:rPr sz="3600" spc="-70" dirty="0"/>
              <a:t> </a:t>
            </a:r>
            <a:r>
              <a:rPr sz="3600" dirty="0"/>
              <a:t>MICROPROCESSADOR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3829" y="1318260"/>
            <a:ext cx="7071359" cy="4975860"/>
            <a:chOff x="163829" y="1318260"/>
            <a:chExt cx="7071359" cy="497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86" y="3970020"/>
              <a:ext cx="7057403" cy="2324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9" y="1318260"/>
              <a:ext cx="6934200" cy="26758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3930" y="1431289"/>
            <a:ext cx="3940810" cy="45929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0345" marR="963294" indent="-208279">
              <a:lnSpc>
                <a:spcPts val="2490"/>
              </a:lnSpc>
              <a:spcBef>
                <a:spcPts val="46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Baixa </a:t>
            </a:r>
            <a:r>
              <a:rPr sz="3525" b="1" baseline="1182" dirty="0">
                <a:latin typeface="Palatino"/>
                <a:cs typeface="Palatino"/>
              </a:rPr>
              <a:t>capacidade</a:t>
            </a:r>
            <a:r>
              <a:rPr sz="3525" b="1" spc="-89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Freq. 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MHz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R$ 7,00 a</a:t>
            </a:r>
            <a:r>
              <a:rPr sz="3525" b="1" spc="-11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30,00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52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restrita</a:t>
            </a:r>
            <a:endParaRPr sz="3525" baseline="1182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 dirty="0">
              <a:latin typeface="Palatino"/>
              <a:cs typeface="Palatino"/>
            </a:endParaRPr>
          </a:p>
          <a:p>
            <a:pPr marL="361950" marR="989330" lvl="1" indent="-208279">
              <a:lnSpc>
                <a:spcPts val="2490"/>
              </a:lnSpc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Alta capacidade 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Freq. </a:t>
            </a:r>
            <a:r>
              <a:rPr sz="3525" b="1" baseline="1182" dirty="0">
                <a:latin typeface="Palatino"/>
                <a:cs typeface="Palatino"/>
              </a:rPr>
              <a:t>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GHz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200,00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genéricas</a:t>
            </a:r>
            <a:endParaRPr sz="3525" baseline="1182" dirty="0">
              <a:latin typeface="Palatino"/>
              <a:cs typeface="Palatino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5D3DC02-FB23-43A0-AA86-29CCF7D97475}"/>
              </a:ext>
            </a:extLst>
          </p:cNvPr>
          <p:cNvGrpSpPr/>
          <p:nvPr/>
        </p:nvGrpSpPr>
        <p:grpSpPr>
          <a:xfrm>
            <a:off x="6309920" y="5763189"/>
            <a:ext cx="820080" cy="387720"/>
            <a:chOff x="6309920" y="5763189"/>
            <a:chExt cx="8200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2F0A980-C41D-421C-9256-C01336E939AE}"/>
                    </a:ext>
                  </a:extLst>
                </p14:cNvPr>
                <p14:cNvContentPartPr/>
                <p14:nvPr/>
              </p14:nvContentPartPr>
              <p14:xfrm>
                <a:off x="6309920" y="5922309"/>
                <a:ext cx="131040" cy="1728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2F0A980-C41D-421C-9256-C01336E939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5600" y="5917989"/>
                  <a:ext cx="13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F93FFAE-0BC5-45F0-8D17-8CF355BF8A19}"/>
                    </a:ext>
                  </a:extLst>
                </p14:cNvPr>
                <p14:cNvContentPartPr/>
                <p14:nvPr/>
              </p14:nvContentPartPr>
              <p14:xfrm>
                <a:off x="6399920" y="5875509"/>
                <a:ext cx="372240" cy="275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F93FFAE-0BC5-45F0-8D17-8CF355BF8A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5600" y="5871189"/>
                  <a:ext cx="380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910CC79-505E-4504-897C-71C4DFEF8CFB}"/>
                    </a:ext>
                  </a:extLst>
                </p14:cNvPr>
                <p14:cNvContentPartPr/>
                <p14:nvPr/>
              </p14:nvContentPartPr>
              <p14:xfrm>
                <a:off x="6745520" y="5956509"/>
                <a:ext cx="160920" cy="123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910CC79-505E-4504-897C-71C4DFEF8C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1200" y="5952189"/>
                  <a:ext cx="169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4941E81-06E9-4B24-B3D7-A08EF1DEACAF}"/>
                    </a:ext>
                  </a:extLst>
                </p14:cNvPr>
                <p14:cNvContentPartPr/>
                <p14:nvPr/>
              </p14:nvContentPartPr>
              <p14:xfrm>
                <a:off x="6935960" y="5763189"/>
                <a:ext cx="194040" cy="299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4941E81-06E9-4B24-B3D7-A08EF1DEAC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1640" y="5758869"/>
                  <a:ext cx="2026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54AB205-7887-4B19-A77F-EFDFA4875D39}"/>
              </a:ext>
            </a:extLst>
          </p:cNvPr>
          <p:cNvGrpSpPr/>
          <p:nvPr/>
        </p:nvGrpSpPr>
        <p:grpSpPr>
          <a:xfrm>
            <a:off x="2578520" y="6317229"/>
            <a:ext cx="1762560" cy="383400"/>
            <a:chOff x="2578520" y="6317229"/>
            <a:chExt cx="17625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8B11353-5BFB-4D18-835A-F4C8643B6FBB}"/>
                    </a:ext>
                  </a:extLst>
                </p14:cNvPr>
                <p14:cNvContentPartPr/>
                <p14:nvPr/>
              </p14:nvContentPartPr>
              <p14:xfrm>
                <a:off x="2578520" y="6426669"/>
                <a:ext cx="133200" cy="2181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8B11353-5BFB-4D18-835A-F4C8643B6F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4200" y="6422349"/>
                  <a:ext cx="14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5E6ED2A-3E97-45E2-BDA5-43DAF93F48C2}"/>
                    </a:ext>
                  </a:extLst>
                </p14:cNvPr>
                <p14:cNvContentPartPr/>
                <p14:nvPr/>
              </p14:nvContentPartPr>
              <p14:xfrm>
                <a:off x="2754560" y="6499389"/>
                <a:ext cx="358200" cy="159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5E6ED2A-3E97-45E2-BDA5-43DAF93F48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0240" y="6495069"/>
                  <a:ext cx="366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CB9EB90-512C-453D-9FD5-4DB7B91FCB41}"/>
                    </a:ext>
                  </a:extLst>
                </p14:cNvPr>
                <p14:cNvContentPartPr/>
                <p14:nvPr/>
              </p14:nvContentPartPr>
              <p14:xfrm>
                <a:off x="3079280" y="6400749"/>
                <a:ext cx="24840" cy="309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CB9EB90-512C-453D-9FD5-4DB7B91FCB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4960" y="6396429"/>
                  <a:ext cx="3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C6FD211-C4AC-44F0-A9CA-02067CB315B1}"/>
                    </a:ext>
                  </a:extLst>
                </p14:cNvPr>
                <p14:cNvContentPartPr/>
                <p14:nvPr/>
              </p14:nvContentPartPr>
              <p14:xfrm>
                <a:off x="3119240" y="6317229"/>
                <a:ext cx="368280" cy="38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C6FD211-C4AC-44F0-A9CA-02067CB315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4920" y="6312909"/>
                  <a:ext cx="376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0B91F58-F898-41EE-BE94-5A9EDE198DD8}"/>
                    </a:ext>
                  </a:extLst>
                </p14:cNvPr>
                <p14:cNvContentPartPr/>
                <p14:nvPr/>
              </p14:nvContentPartPr>
              <p14:xfrm>
                <a:off x="3469880" y="6336669"/>
                <a:ext cx="38880" cy="45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0B91F58-F898-41EE-BE94-5A9EDE198D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5560" y="6332349"/>
                  <a:ext cx="47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48E1822-FFB5-4956-AB29-7A30D4463D47}"/>
                    </a:ext>
                  </a:extLst>
                </p14:cNvPr>
                <p14:cNvContentPartPr/>
                <p14:nvPr/>
              </p14:nvContentPartPr>
              <p14:xfrm>
                <a:off x="3513440" y="6469869"/>
                <a:ext cx="259200" cy="1278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48E1822-FFB5-4956-AB29-7A30D4463D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120" y="6465549"/>
                  <a:ext cx="26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54B56CF-E475-4197-B9E0-3DCAE5DDF537}"/>
                    </a:ext>
                  </a:extLst>
                </p14:cNvPr>
                <p14:cNvContentPartPr/>
                <p14:nvPr/>
              </p14:nvContentPartPr>
              <p14:xfrm>
                <a:off x="3800000" y="6402189"/>
                <a:ext cx="13320" cy="694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54B56CF-E475-4197-B9E0-3DCAE5DDF5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95680" y="63978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7CCC23E-9E07-4801-A8C2-32D3845D47C4}"/>
                    </a:ext>
                  </a:extLst>
                </p14:cNvPr>
                <p14:cNvContentPartPr/>
                <p14:nvPr/>
              </p14:nvContentPartPr>
              <p14:xfrm>
                <a:off x="3944000" y="6450429"/>
                <a:ext cx="397080" cy="1998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7CCC23E-9E07-4801-A8C2-32D3845D47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9680" y="6446109"/>
                  <a:ext cx="4057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55E8CB-2F2C-4EB9-8A24-C9406E6B9F22}"/>
              </a:ext>
            </a:extLst>
          </p:cNvPr>
          <p:cNvGrpSpPr/>
          <p:nvPr/>
        </p:nvGrpSpPr>
        <p:grpSpPr>
          <a:xfrm>
            <a:off x="508880" y="6122109"/>
            <a:ext cx="815760" cy="334800"/>
            <a:chOff x="508880" y="6122109"/>
            <a:chExt cx="8157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F4EE4DD-E0F4-4E1F-B49C-A7A5DE8AA081}"/>
                    </a:ext>
                  </a:extLst>
                </p14:cNvPr>
                <p14:cNvContentPartPr/>
                <p14:nvPr/>
              </p14:nvContentPartPr>
              <p14:xfrm>
                <a:off x="508880" y="6186189"/>
                <a:ext cx="175320" cy="270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F4EE4DD-E0F4-4E1F-B49C-A7A5DE8AA0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560" y="6181869"/>
                  <a:ext cx="183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029E822-D8ED-468C-BEDA-4456C8FD4B48}"/>
                    </a:ext>
                  </a:extLst>
                </p14:cNvPr>
                <p14:cNvContentPartPr/>
                <p14:nvPr/>
              </p14:nvContentPartPr>
              <p14:xfrm>
                <a:off x="835400" y="6190869"/>
                <a:ext cx="159840" cy="2221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029E822-D8ED-468C-BEDA-4456C8FD4B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080" y="6186549"/>
                  <a:ext cx="168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0B2894D-BD34-4070-9C90-E83C2C6E898F}"/>
                    </a:ext>
                  </a:extLst>
                </p14:cNvPr>
                <p14:cNvContentPartPr/>
                <p14:nvPr/>
              </p14:nvContentPartPr>
              <p14:xfrm>
                <a:off x="1129160" y="6122109"/>
                <a:ext cx="195480" cy="264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0B2894D-BD34-4070-9C90-E83C2C6E89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4840" y="6117789"/>
                  <a:ext cx="2041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6628B9E-2DBA-44C8-A97B-6941944F264C}"/>
              </a:ext>
            </a:extLst>
          </p:cNvPr>
          <p:cNvGrpSpPr/>
          <p:nvPr/>
        </p:nvGrpSpPr>
        <p:grpSpPr>
          <a:xfrm>
            <a:off x="2005040" y="6308229"/>
            <a:ext cx="185400" cy="265320"/>
            <a:chOff x="2005040" y="6308229"/>
            <a:chExt cx="1854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8846020-B511-426C-B8CB-D6BEF079EC8D}"/>
                    </a:ext>
                  </a:extLst>
                </p14:cNvPr>
                <p14:cNvContentPartPr/>
                <p14:nvPr/>
              </p14:nvContentPartPr>
              <p14:xfrm>
                <a:off x="2005040" y="6406509"/>
                <a:ext cx="185400" cy="352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8846020-B511-426C-B8CB-D6BEF079EC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0720" y="6402189"/>
                  <a:ext cx="194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F8F326D-A06B-492B-934A-0604471D943D}"/>
                    </a:ext>
                  </a:extLst>
                </p14:cNvPr>
                <p14:cNvContentPartPr/>
                <p14:nvPr/>
              </p14:nvContentPartPr>
              <p14:xfrm>
                <a:off x="2114840" y="6308229"/>
                <a:ext cx="30600" cy="2653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F8F326D-A06B-492B-934A-0604471D94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0520" y="6303909"/>
                  <a:ext cx="392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0B3E53A-0F40-46B2-B2B4-598D0D2D3621}"/>
              </a:ext>
            </a:extLst>
          </p:cNvPr>
          <p:cNvGrpSpPr/>
          <p:nvPr/>
        </p:nvGrpSpPr>
        <p:grpSpPr>
          <a:xfrm>
            <a:off x="4418840" y="1661709"/>
            <a:ext cx="2885760" cy="693000"/>
            <a:chOff x="4418840" y="1661709"/>
            <a:chExt cx="288576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5CB23A1-B456-45A5-8F73-3CE9374C53AD}"/>
                    </a:ext>
                  </a:extLst>
                </p14:cNvPr>
                <p14:cNvContentPartPr/>
                <p14:nvPr/>
              </p14:nvContentPartPr>
              <p14:xfrm>
                <a:off x="4418840" y="1779069"/>
                <a:ext cx="164520" cy="222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5CB23A1-B456-45A5-8F73-3CE9374C53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4520" y="1774749"/>
                  <a:ext cx="173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D3AAF9B-6AD7-4C06-9032-0FB1F7245D11}"/>
                    </a:ext>
                  </a:extLst>
                </p14:cNvPr>
                <p14:cNvContentPartPr/>
                <p14:nvPr/>
              </p14:nvContentPartPr>
              <p14:xfrm>
                <a:off x="4660040" y="1790589"/>
                <a:ext cx="111960" cy="225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D3AAF9B-6AD7-4C06-9032-0FB1F7245D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5720" y="1786269"/>
                  <a:ext cx="120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531E5EC-C796-4DFB-90F6-14E071A10602}"/>
                    </a:ext>
                  </a:extLst>
                </p14:cNvPr>
                <p14:cNvContentPartPr/>
                <p14:nvPr/>
              </p14:nvContentPartPr>
              <p14:xfrm>
                <a:off x="4811240" y="1789149"/>
                <a:ext cx="118440" cy="2325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531E5EC-C796-4DFB-90F6-14E071A106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06920" y="1784829"/>
                  <a:ext cx="127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91E901D-4155-46C6-B7DF-A5DD0A33CB52}"/>
                    </a:ext>
                  </a:extLst>
                </p14:cNvPr>
                <p14:cNvContentPartPr/>
                <p14:nvPr/>
              </p14:nvContentPartPr>
              <p14:xfrm>
                <a:off x="5027240" y="1863669"/>
                <a:ext cx="175680" cy="331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91E901D-4155-46C6-B7DF-A5DD0A33CB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2920" y="1859349"/>
                  <a:ext cx="184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013177C-D75E-4EEF-8F4D-3495238C566E}"/>
                    </a:ext>
                  </a:extLst>
                </p14:cNvPr>
                <p14:cNvContentPartPr/>
                <p14:nvPr/>
              </p14:nvContentPartPr>
              <p14:xfrm>
                <a:off x="5102480" y="1794909"/>
                <a:ext cx="48600" cy="300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013177C-D75E-4EEF-8F4D-3495238C56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8160" y="1790589"/>
                  <a:ext cx="57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0FF7574-9322-4BE3-AFFA-8CBBFF56ED1B}"/>
                    </a:ext>
                  </a:extLst>
                </p14:cNvPr>
                <p14:cNvContentPartPr/>
                <p14:nvPr/>
              </p14:nvContentPartPr>
              <p14:xfrm>
                <a:off x="5356280" y="1798149"/>
                <a:ext cx="115200" cy="229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0FF7574-9322-4BE3-AFFA-8CBBFF56E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51960" y="1793829"/>
                  <a:ext cx="123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7E63C35-C6C6-4BE6-8987-BDCD104776AE}"/>
                    </a:ext>
                  </a:extLst>
                </p14:cNvPr>
                <p14:cNvContentPartPr/>
                <p14:nvPr/>
              </p14:nvContentPartPr>
              <p14:xfrm>
                <a:off x="5506400" y="1844229"/>
                <a:ext cx="25920" cy="151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7E63C35-C6C6-4BE6-8987-BDCD10477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02080" y="1839909"/>
                  <a:ext cx="34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209D322-C2DB-4939-B7ED-7BAB52E40FFA}"/>
                    </a:ext>
                  </a:extLst>
                </p14:cNvPr>
                <p14:cNvContentPartPr/>
                <p14:nvPr/>
              </p14:nvContentPartPr>
              <p14:xfrm>
                <a:off x="5523320" y="1777629"/>
                <a:ext cx="70560" cy="10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209D322-C2DB-4939-B7ED-7BAB52E40F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9000" y="1773309"/>
                  <a:ext cx="79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9CD8D7F-A072-41E4-9639-56E77BB399C1}"/>
                    </a:ext>
                  </a:extLst>
                </p14:cNvPr>
                <p14:cNvContentPartPr/>
                <p14:nvPr/>
              </p14:nvContentPartPr>
              <p14:xfrm>
                <a:off x="5496320" y="1867989"/>
                <a:ext cx="146160" cy="1314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9CD8D7F-A072-41E4-9639-56E77BB399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2000" y="1863669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C8396F5-F4B0-4354-8693-468F793CFDE0}"/>
                    </a:ext>
                  </a:extLst>
                </p14:cNvPr>
                <p14:cNvContentPartPr/>
                <p14:nvPr/>
              </p14:nvContentPartPr>
              <p14:xfrm>
                <a:off x="5638160" y="1788429"/>
                <a:ext cx="129960" cy="221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C8396F5-F4B0-4354-8693-468F793CFD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3840" y="1784109"/>
                  <a:ext cx="138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1537B72-1D7F-42D1-938F-702F618F6EA5}"/>
                    </a:ext>
                  </a:extLst>
                </p14:cNvPr>
                <p14:cNvContentPartPr/>
                <p14:nvPr/>
              </p14:nvContentPartPr>
              <p14:xfrm>
                <a:off x="5852720" y="1794189"/>
                <a:ext cx="16920" cy="203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1537B72-1D7F-42D1-938F-702F618F6E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8400" y="1789869"/>
                  <a:ext cx="2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DAD4B16-FAB5-43A5-9237-A7555158FB60}"/>
                    </a:ext>
                  </a:extLst>
                </p14:cNvPr>
                <p14:cNvContentPartPr/>
                <p14:nvPr/>
              </p14:nvContentPartPr>
              <p14:xfrm>
                <a:off x="5971520" y="1794909"/>
                <a:ext cx="36360" cy="202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DAD4B16-FAB5-43A5-9237-A7555158FB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67200" y="1790589"/>
                  <a:ext cx="4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D1BDD33-00E3-4E9E-8E91-8DDB4226A8BA}"/>
                    </a:ext>
                  </a:extLst>
                </p14:cNvPr>
                <p14:cNvContentPartPr/>
                <p14:nvPr/>
              </p14:nvContentPartPr>
              <p14:xfrm>
                <a:off x="6005000" y="1796349"/>
                <a:ext cx="15840" cy="190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D1BDD33-00E3-4E9E-8E91-8DDB4226A8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0680" y="1792029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0B1A081-81F6-4CCB-B12A-36F0CEA603F0}"/>
                    </a:ext>
                  </a:extLst>
                </p14:cNvPr>
                <p14:cNvContentPartPr/>
                <p14:nvPr/>
              </p14:nvContentPartPr>
              <p14:xfrm>
                <a:off x="6005000" y="1776909"/>
                <a:ext cx="114480" cy="51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0B1A081-81F6-4CCB-B12A-36F0CEA603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0680" y="1772589"/>
                  <a:ext cx="123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73DF011-24AD-4AF1-9AB7-347D91EA11C3}"/>
                    </a:ext>
                  </a:extLst>
                </p14:cNvPr>
                <p14:cNvContentPartPr/>
                <p14:nvPr/>
              </p14:nvContentPartPr>
              <p14:xfrm>
                <a:off x="5992040" y="1870149"/>
                <a:ext cx="106200" cy="241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73DF011-24AD-4AF1-9AB7-347D91EA11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87720" y="1865829"/>
                  <a:ext cx="11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9EAC326-0DB5-41C0-A5BB-C8A9EBF0ADD2}"/>
                    </a:ext>
                  </a:extLst>
                </p14:cNvPr>
                <p14:cNvContentPartPr/>
                <p14:nvPr/>
              </p14:nvContentPartPr>
              <p14:xfrm>
                <a:off x="6185360" y="1784109"/>
                <a:ext cx="42840" cy="1764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9EAC326-0DB5-41C0-A5BB-C8A9EBF0AD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1040" y="1779789"/>
                  <a:ext cx="51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3D5FDB6-1A8A-43B1-9A36-0F984FA3E2EC}"/>
                    </a:ext>
                  </a:extLst>
                </p14:cNvPr>
                <p14:cNvContentPartPr/>
                <p14:nvPr/>
              </p14:nvContentPartPr>
              <p14:xfrm>
                <a:off x="6214160" y="1781949"/>
                <a:ext cx="93600" cy="252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3D5FDB6-1A8A-43B1-9A36-0F984FA3E2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09840" y="1777629"/>
                  <a:ext cx="102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3F13DD0-31E0-470B-B0D6-DAC531079E7B}"/>
                    </a:ext>
                  </a:extLst>
                </p14:cNvPr>
                <p14:cNvContentPartPr/>
                <p14:nvPr/>
              </p14:nvContentPartPr>
              <p14:xfrm>
                <a:off x="6159080" y="1847469"/>
                <a:ext cx="178920" cy="1227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3F13DD0-31E0-470B-B0D6-DAC531079E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4760" y="1843149"/>
                  <a:ext cx="187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D58D06D-E619-4F57-8743-253FD17C2AE9}"/>
                    </a:ext>
                  </a:extLst>
                </p14:cNvPr>
                <p14:cNvContentPartPr/>
                <p14:nvPr/>
              </p14:nvContentPartPr>
              <p14:xfrm>
                <a:off x="6278600" y="1661709"/>
                <a:ext cx="85680" cy="468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D58D06D-E619-4F57-8743-253FD17C2A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74280" y="1657389"/>
                  <a:ext cx="94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626B866-5441-4472-835D-7FE3E0F42CC3}"/>
                    </a:ext>
                  </a:extLst>
                </p14:cNvPr>
                <p14:cNvContentPartPr/>
                <p14:nvPr/>
              </p14:nvContentPartPr>
              <p14:xfrm>
                <a:off x="6421520" y="1738389"/>
                <a:ext cx="199080" cy="2437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626B866-5441-4472-835D-7FE3E0F42C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7200" y="1734069"/>
                  <a:ext cx="207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1615304-162E-4A22-8B91-BD10BF913805}"/>
                    </a:ext>
                  </a:extLst>
                </p14:cNvPr>
                <p14:cNvContentPartPr/>
                <p14:nvPr/>
              </p14:nvContentPartPr>
              <p14:xfrm>
                <a:off x="6692240" y="1767549"/>
                <a:ext cx="22320" cy="1861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1615304-162E-4A22-8B91-BD10BF9138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7920" y="1763229"/>
                  <a:ext cx="30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DBE9E8A-9A6E-4C22-9416-2B42688C934A}"/>
                    </a:ext>
                  </a:extLst>
                </p14:cNvPr>
                <p14:cNvContentPartPr/>
                <p14:nvPr/>
              </p14:nvContentPartPr>
              <p14:xfrm>
                <a:off x="6838040" y="1734789"/>
                <a:ext cx="113040" cy="2430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DBE9E8A-9A6E-4C22-9416-2B42688C93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3720" y="1730469"/>
                  <a:ext cx="121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0A8CCCD-CB3D-408C-AE97-D17902C0EAC3}"/>
                    </a:ext>
                  </a:extLst>
                </p14:cNvPr>
                <p14:cNvContentPartPr/>
                <p14:nvPr/>
              </p14:nvContentPartPr>
              <p14:xfrm>
                <a:off x="6969440" y="1800309"/>
                <a:ext cx="136440" cy="201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0A8CCCD-CB3D-408C-AE97-D17902C0EA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65120" y="1795989"/>
                  <a:ext cx="145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532B3CC1-131E-47A3-80E7-024CB5425A6D}"/>
                    </a:ext>
                  </a:extLst>
                </p14:cNvPr>
                <p14:cNvContentPartPr/>
                <p14:nvPr/>
              </p14:nvContentPartPr>
              <p14:xfrm>
                <a:off x="7106960" y="1739109"/>
                <a:ext cx="197640" cy="255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532B3CC1-131E-47A3-80E7-024CB5425A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2640" y="1734789"/>
                  <a:ext cx="206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8FDCD8D-7643-46F7-A7E1-1B82FD287CE1}"/>
                    </a:ext>
                  </a:extLst>
                </p14:cNvPr>
                <p14:cNvContentPartPr/>
                <p14:nvPr/>
              </p14:nvContentPartPr>
              <p14:xfrm>
                <a:off x="5236760" y="2187669"/>
                <a:ext cx="25920" cy="1670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8FDCD8D-7643-46F7-A7E1-1B82FD287C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2440" y="2183349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92BB7AB-9157-497D-9586-E7FC05EB0A94}"/>
                    </a:ext>
                  </a:extLst>
                </p14:cNvPr>
                <p14:cNvContentPartPr/>
                <p14:nvPr/>
              </p14:nvContentPartPr>
              <p14:xfrm>
                <a:off x="5376800" y="2197029"/>
                <a:ext cx="22320" cy="975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92BB7AB-9157-497D-9586-E7FC05EB0A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72480" y="2192709"/>
                  <a:ext cx="30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34E4956-A1F4-4241-B58B-A09196674B2A}"/>
                    </a:ext>
                  </a:extLst>
                </p14:cNvPr>
                <p14:cNvContentPartPr/>
                <p14:nvPr/>
              </p14:nvContentPartPr>
              <p14:xfrm>
                <a:off x="5378600" y="2148069"/>
                <a:ext cx="151920" cy="1353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34E4956-A1F4-4241-B58B-A09196674B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74280" y="2143749"/>
                  <a:ext cx="160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F775910-4E61-4D6B-A4B4-942458817306}"/>
                    </a:ext>
                  </a:extLst>
                </p14:cNvPr>
                <p14:cNvContentPartPr/>
                <p14:nvPr/>
              </p14:nvContentPartPr>
              <p14:xfrm>
                <a:off x="5712680" y="2166429"/>
                <a:ext cx="8280" cy="149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F775910-4E61-4D6B-A4B4-9424588173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08360" y="2162109"/>
                  <a:ext cx="16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15D16CE-B067-4138-8BC3-D8E9CE679E2C}"/>
                    </a:ext>
                  </a:extLst>
                </p14:cNvPr>
                <p14:cNvContentPartPr/>
                <p14:nvPr/>
              </p14:nvContentPartPr>
              <p14:xfrm>
                <a:off x="5662640" y="2133669"/>
                <a:ext cx="167400" cy="280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15D16CE-B067-4138-8BC3-D8E9CE679E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8320" y="2129349"/>
                  <a:ext cx="176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D8BD621-D056-4F7D-913F-75585C362678}"/>
                    </a:ext>
                  </a:extLst>
                </p14:cNvPr>
                <p14:cNvContentPartPr/>
                <p14:nvPr/>
              </p14:nvContentPartPr>
              <p14:xfrm>
                <a:off x="5864960" y="2092989"/>
                <a:ext cx="154440" cy="180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D8BD621-D056-4F7D-913F-75585C3626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0640" y="2088669"/>
                  <a:ext cx="16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5A83562-ACE3-4E23-B14B-DC9AF0B13809}"/>
                    </a:ext>
                  </a:extLst>
                </p14:cNvPr>
                <p14:cNvContentPartPr/>
                <p14:nvPr/>
              </p14:nvContentPartPr>
              <p14:xfrm>
                <a:off x="5854520" y="2152389"/>
                <a:ext cx="189720" cy="125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5A83562-ACE3-4E23-B14B-DC9AF0B138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50200" y="2148069"/>
                  <a:ext cx="19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BE2C0A8-04A2-43F5-9808-7F4F5B244D9A}"/>
                    </a:ext>
                  </a:extLst>
                </p14:cNvPr>
                <p14:cNvContentPartPr/>
                <p14:nvPr/>
              </p14:nvContentPartPr>
              <p14:xfrm>
                <a:off x="6099320" y="2102349"/>
                <a:ext cx="146160" cy="167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BE2C0A8-04A2-43F5-9808-7F4F5B244D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95000" y="2098029"/>
                  <a:ext cx="154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D01E1F2-A47F-4D9C-8A22-702F8109F82D}"/>
                    </a:ext>
                  </a:extLst>
                </p14:cNvPr>
                <p14:cNvContentPartPr/>
                <p14:nvPr/>
              </p14:nvContentPartPr>
              <p14:xfrm>
                <a:off x="6302360" y="2075349"/>
                <a:ext cx="276480" cy="2174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D01E1F2-A47F-4D9C-8A22-702F8109F8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98040" y="2071029"/>
                  <a:ext cx="285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99EED02-FD28-481A-A1DD-8AA2B0C8FB0B}"/>
                    </a:ext>
                  </a:extLst>
                </p14:cNvPr>
                <p14:cNvContentPartPr/>
                <p14:nvPr/>
              </p14:nvContentPartPr>
              <p14:xfrm>
                <a:off x="6519440" y="2182989"/>
                <a:ext cx="62640" cy="104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99EED02-FD28-481A-A1DD-8AA2B0C8FB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15120" y="2178669"/>
                  <a:ext cx="71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DB27AD0-C146-4E32-81FE-EB53647BB7EF}"/>
                    </a:ext>
                  </a:extLst>
                </p14:cNvPr>
                <p14:cNvContentPartPr/>
                <p14:nvPr/>
              </p14:nvContentPartPr>
              <p14:xfrm>
                <a:off x="6650840" y="2076789"/>
                <a:ext cx="102600" cy="1764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DB27AD0-C146-4E32-81FE-EB53647BB7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46520" y="2072469"/>
                  <a:ext cx="11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ED6DEF7-90FB-4650-BE09-F5E74535531B}"/>
                    </a:ext>
                  </a:extLst>
                </p14:cNvPr>
                <p14:cNvContentPartPr/>
                <p14:nvPr/>
              </p14:nvContentPartPr>
              <p14:xfrm>
                <a:off x="6861440" y="2083269"/>
                <a:ext cx="102600" cy="168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ED6DEF7-90FB-4650-BE09-F5E7453553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7120" y="2078949"/>
                  <a:ext cx="111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7ABA8B3-3B1A-437C-80A5-73714FCBD26C}"/>
                    </a:ext>
                  </a:extLst>
                </p14:cNvPr>
                <p14:cNvContentPartPr/>
                <p14:nvPr/>
              </p14:nvContentPartPr>
              <p14:xfrm>
                <a:off x="7025240" y="2051949"/>
                <a:ext cx="144360" cy="155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7ABA8B3-3B1A-437C-80A5-73714FCBD2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0920" y="2047629"/>
                  <a:ext cx="1530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3E90BA7D-6CA5-4461-ABD0-DA449B46D6D3}"/>
                  </a:ext>
                </a:extLst>
              </p14:cNvPr>
              <p14:cNvContentPartPr/>
              <p14:nvPr/>
            </p14:nvContentPartPr>
            <p14:xfrm>
              <a:off x="1615160" y="2904069"/>
              <a:ext cx="360" cy="3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3E90BA7D-6CA5-4461-ABD0-DA449B46D6D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10840" y="289974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1BA27E85-D0FB-4B56-9F6F-3266B2F27CB0}"/>
                  </a:ext>
                </a:extLst>
              </p14:cNvPr>
              <p14:cNvContentPartPr/>
              <p14:nvPr/>
            </p14:nvContentPartPr>
            <p14:xfrm>
              <a:off x="2459000" y="2638029"/>
              <a:ext cx="181440" cy="1540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1BA27E85-D0FB-4B56-9F6F-3266B2F27C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54680" y="2633709"/>
                <a:ext cx="19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69A5FD7-E1D2-47E3-A88F-00C84E8ECAF4}"/>
              </a:ext>
            </a:extLst>
          </p:cNvPr>
          <p:cNvGrpSpPr/>
          <p:nvPr/>
        </p:nvGrpSpPr>
        <p:grpSpPr>
          <a:xfrm>
            <a:off x="1101800" y="3259389"/>
            <a:ext cx="669240" cy="252000"/>
            <a:chOff x="1101800" y="3259389"/>
            <a:chExt cx="6692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B04FBB4-5B3D-4DAE-9FFF-8C88F34574C5}"/>
                    </a:ext>
                  </a:extLst>
                </p14:cNvPr>
                <p14:cNvContentPartPr/>
                <p14:nvPr/>
              </p14:nvContentPartPr>
              <p14:xfrm>
                <a:off x="1183520" y="3383589"/>
                <a:ext cx="24120" cy="3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B04FBB4-5B3D-4DAE-9FFF-8C88F34574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9200" y="3379269"/>
                  <a:ext cx="32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51F322DE-0A10-4836-8E68-18E848D58362}"/>
                    </a:ext>
                  </a:extLst>
                </p14:cNvPr>
                <p14:cNvContentPartPr/>
                <p14:nvPr/>
              </p14:nvContentPartPr>
              <p14:xfrm>
                <a:off x="1101800" y="3275949"/>
                <a:ext cx="347040" cy="2354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51F322DE-0A10-4836-8E68-18E848D583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7480" y="3271629"/>
                  <a:ext cx="355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5DB8D59-55C2-4B23-ABE7-531E1AFFF9EA}"/>
                    </a:ext>
                  </a:extLst>
                </p14:cNvPr>
                <p14:cNvContentPartPr/>
                <p14:nvPr/>
              </p14:nvContentPartPr>
              <p14:xfrm>
                <a:off x="1484480" y="3336789"/>
                <a:ext cx="128520" cy="1393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5DB8D59-55C2-4B23-ABE7-531E1AFFF9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80160" y="3332469"/>
                  <a:ext cx="137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F335764-00C9-448F-904C-7CE3BDCA7E5F}"/>
                    </a:ext>
                  </a:extLst>
                </p14:cNvPr>
                <p14:cNvContentPartPr/>
                <p14:nvPr/>
              </p14:nvContentPartPr>
              <p14:xfrm>
                <a:off x="1651160" y="3259389"/>
                <a:ext cx="87840" cy="2401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F335764-00C9-448F-904C-7CE3BDCA7E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6840" y="3255069"/>
                  <a:ext cx="96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B7FBCA6-82CA-4732-A435-D9AE0F1956A3}"/>
                    </a:ext>
                  </a:extLst>
                </p14:cNvPr>
                <p14:cNvContentPartPr/>
                <p14:nvPr/>
              </p14:nvContentPartPr>
              <p14:xfrm>
                <a:off x="1677080" y="3406989"/>
                <a:ext cx="93960" cy="85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B7FBCA6-82CA-4732-A435-D9AE0F1956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2760" y="3402669"/>
                  <a:ext cx="102600" cy="94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183" y="78362"/>
            <a:ext cx="8558784" cy="650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990" y="2828046"/>
            <a:ext cx="5328986" cy="3984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461009"/>
            <a:ext cx="1061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</a:t>
            </a:r>
            <a:r>
              <a:rPr spc="-5" dirty="0"/>
              <a:t>UM</a:t>
            </a:r>
            <a:r>
              <a:rPr spc="-65" dirty="0"/>
              <a:t> </a:t>
            </a:r>
            <a:r>
              <a:rPr spc="-5" dirty="0"/>
              <a:t>MICROCONTROLADOR?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680" y="1336040"/>
            <a:ext cx="10497820" cy="487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Palatino"/>
                <a:cs typeface="Palatino"/>
              </a:rPr>
              <a:t>Componente </a:t>
            </a:r>
            <a:r>
              <a:rPr sz="3200" b="1" dirty="0">
                <a:latin typeface="Palatino"/>
                <a:cs typeface="Palatino"/>
              </a:rPr>
              <a:t>integrado </a:t>
            </a:r>
            <a:r>
              <a:rPr sz="3200" b="1" spc="5" dirty="0">
                <a:latin typeface="Palatino"/>
                <a:cs typeface="Palatino"/>
              </a:rPr>
              <a:t>que </a:t>
            </a:r>
            <a:r>
              <a:rPr sz="3200" b="1" dirty="0">
                <a:latin typeface="Palatino"/>
                <a:cs typeface="Palatino"/>
              </a:rPr>
              <a:t>contém em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 err="1">
                <a:latin typeface="Palatino"/>
                <a:cs typeface="Palatino"/>
              </a:rPr>
              <a:t>único</a:t>
            </a:r>
            <a:r>
              <a:rPr sz="3200" b="1" dirty="0">
                <a:latin typeface="Palatino"/>
                <a:cs typeface="Palatino"/>
              </a:rPr>
              <a:t>  </a:t>
            </a:r>
            <a:r>
              <a:rPr lang="pt-BR" sz="3200" b="1" dirty="0">
                <a:latin typeface="Palatino"/>
                <a:cs typeface="Palatino"/>
              </a:rPr>
              <a:t>chip</a:t>
            </a:r>
            <a:r>
              <a:rPr sz="3200" b="1" dirty="0">
                <a:latin typeface="Palatino"/>
                <a:cs typeface="Palatino"/>
              </a:rPr>
              <a:t> todos os circuitos necessários para realizar 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sistema digital completo e</a:t>
            </a:r>
            <a:r>
              <a:rPr sz="3200" b="1" spc="20" dirty="0">
                <a:latin typeface="Palatino"/>
                <a:cs typeface="Palatino"/>
              </a:rPr>
              <a:t> </a:t>
            </a:r>
            <a:r>
              <a:rPr sz="3200" b="1" dirty="0">
                <a:latin typeface="Palatino"/>
                <a:cs typeface="Palatino"/>
              </a:rPr>
              <a:t>programável.</a:t>
            </a:r>
            <a:endParaRPr sz="3200" dirty="0">
              <a:latin typeface="Palatino"/>
              <a:cs typeface="Palatino"/>
            </a:endParaRPr>
          </a:p>
          <a:p>
            <a:pPr marL="96520" algn="just">
              <a:lnSpc>
                <a:spcPct val="100000"/>
              </a:lnSpc>
              <a:spcBef>
                <a:spcPts val="2460"/>
              </a:spcBef>
            </a:pP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COMPONENTES </a:t>
            </a:r>
            <a:r>
              <a:rPr sz="1500" b="1" dirty="0">
                <a:solidFill>
                  <a:srgbClr val="006FBF"/>
                </a:solidFill>
                <a:latin typeface="Palatino"/>
                <a:cs typeface="Palatino"/>
              </a:rPr>
              <a:t>INTERNOS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DO</a:t>
            </a:r>
            <a:r>
              <a:rPr sz="1500" b="1" spc="10" dirty="0">
                <a:solidFill>
                  <a:srgbClr val="006FBF"/>
                </a:solidFill>
                <a:latin typeface="Palatino"/>
                <a:cs typeface="Palatino"/>
              </a:rPr>
              <a:t>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MICROCONTROLADOR</a:t>
            </a:r>
            <a:endParaRPr sz="1500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CONVERSOR</a:t>
            </a:r>
            <a:r>
              <a:rPr sz="1500" b="1" spc="5" dirty="0">
                <a:latin typeface="Palatino"/>
                <a:cs typeface="Palatino"/>
              </a:rPr>
              <a:t> A</a:t>
            </a:r>
            <a:r>
              <a:rPr lang="pt-BR" sz="1500" b="1" spc="5" dirty="0">
                <a:latin typeface="Palatino"/>
                <a:cs typeface="Palatino"/>
              </a:rPr>
              <a:t>/</a:t>
            </a:r>
            <a:r>
              <a:rPr sz="1500" b="1" spc="5" dirty="0">
                <a:latin typeface="Palatino"/>
                <a:cs typeface="Palatino"/>
              </a:rPr>
              <a:t>D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RAM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PROGRAMA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DADOS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OSCILADO</a:t>
            </a:r>
            <a:r>
              <a:rPr lang="pt-BR" sz="1500" b="1" spc="5" dirty="0">
                <a:latin typeface="Palatino"/>
                <a:cs typeface="Palatino"/>
              </a:rPr>
              <a:t>R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INTERNO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TEMPORIZADORES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COMUNICAÇÃO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SERIAL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PORTAS DE</a:t>
            </a:r>
            <a:r>
              <a:rPr sz="1500" b="1" spc="10" dirty="0">
                <a:latin typeface="Palatino"/>
                <a:cs typeface="Palatino"/>
              </a:rPr>
              <a:t> </a:t>
            </a:r>
            <a:r>
              <a:rPr sz="1500" b="1" dirty="0">
                <a:latin typeface="Palatino"/>
                <a:cs typeface="Palatino"/>
              </a:rPr>
              <a:t>I/O</a:t>
            </a:r>
            <a:endParaRPr sz="1500" dirty="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CPU</a:t>
            </a:r>
            <a:endParaRPr sz="1500" dirty="0">
              <a:latin typeface="Palatino"/>
              <a:cs typeface="Palatino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052CB9-34B6-4873-9C57-C2A83A01ED1C}"/>
              </a:ext>
            </a:extLst>
          </p:cNvPr>
          <p:cNvGrpSpPr/>
          <p:nvPr/>
        </p:nvGrpSpPr>
        <p:grpSpPr>
          <a:xfrm>
            <a:off x="3608187" y="4258853"/>
            <a:ext cx="801000" cy="215280"/>
            <a:chOff x="3608187" y="4258853"/>
            <a:chExt cx="8010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9E975FB-E26C-42CF-9935-1A2462483E4D}"/>
                    </a:ext>
                  </a:extLst>
                </p14:cNvPr>
                <p14:cNvContentPartPr/>
                <p14:nvPr/>
              </p14:nvContentPartPr>
              <p14:xfrm>
                <a:off x="3608187" y="4297373"/>
                <a:ext cx="15480" cy="90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9E975FB-E26C-42CF-9935-1A2462483E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3867" y="4293053"/>
                  <a:ext cx="24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5DDA722-6599-4106-BB2E-5D90F738B9B5}"/>
                    </a:ext>
                  </a:extLst>
                </p14:cNvPr>
                <p14:cNvContentPartPr/>
                <p14:nvPr/>
              </p14:nvContentPartPr>
              <p14:xfrm>
                <a:off x="3608187" y="4293413"/>
                <a:ext cx="28080" cy="1537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5DDA722-6599-4106-BB2E-5D90F738B9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03867" y="4289093"/>
                  <a:ext cx="3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C738A90-6A1D-4648-9F62-444D1988D6E9}"/>
                    </a:ext>
                  </a:extLst>
                </p14:cNvPr>
                <p14:cNvContentPartPr/>
                <p14:nvPr/>
              </p14:nvContentPartPr>
              <p14:xfrm>
                <a:off x="3619707" y="4300253"/>
                <a:ext cx="71640" cy="9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C738A90-6A1D-4648-9F62-444D1988D6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5387" y="4295933"/>
                  <a:ext cx="80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B06D149-0BD3-47F8-BE0C-BFD452D63696}"/>
                    </a:ext>
                  </a:extLst>
                </p14:cNvPr>
                <p14:cNvContentPartPr/>
                <p14:nvPr/>
              </p14:nvContentPartPr>
              <p14:xfrm>
                <a:off x="3619707" y="4369013"/>
                <a:ext cx="85320" cy="2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B06D149-0BD3-47F8-BE0C-BFD452D636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5387" y="4364693"/>
                  <a:ext cx="93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AE91047-D7C9-4219-B63E-2B752F28FF4D}"/>
                    </a:ext>
                  </a:extLst>
                </p14:cNvPr>
                <p14:cNvContentPartPr/>
                <p14:nvPr/>
              </p14:nvContentPartPr>
              <p14:xfrm>
                <a:off x="3782427" y="4291613"/>
                <a:ext cx="108360" cy="137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AE91047-D7C9-4219-B63E-2B752F28FF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8107" y="4287293"/>
                  <a:ext cx="117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634A4DB-4905-4AF0-A894-AED37B469428}"/>
                    </a:ext>
                  </a:extLst>
                </p14:cNvPr>
                <p14:cNvContentPartPr/>
                <p14:nvPr/>
              </p14:nvContentPartPr>
              <p14:xfrm>
                <a:off x="3928947" y="4266053"/>
                <a:ext cx="131040" cy="1630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634A4DB-4905-4AF0-A894-AED37B4694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24627" y="4261733"/>
                  <a:ext cx="13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954842F-4604-4B2B-A1DF-D842A26C411C}"/>
                    </a:ext>
                  </a:extLst>
                </p14:cNvPr>
                <p14:cNvContentPartPr/>
                <p14:nvPr/>
              </p14:nvContentPartPr>
              <p14:xfrm>
                <a:off x="3964227" y="4358213"/>
                <a:ext cx="93600" cy="2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954842F-4604-4B2B-A1DF-D842A26C41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907" y="4353893"/>
                  <a:ext cx="102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38475A7-076E-424E-B89D-7EDB5463D8E9}"/>
                    </a:ext>
                  </a:extLst>
                </p14:cNvPr>
                <p14:cNvContentPartPr/>
                <p14:nvPr/>
              </p14:nvContentPartPr>
              <p14:xfrm>
                <a:off x="4117587" y="4276493"/>
                <a:ext cx="84600" cy="1544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38475A7-076E-424E-B89D-7EDB5463D8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267" y="4272173"/>
                  <a:ext cx="93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4F691EC-5760-4257-ACA9-8BD1E917D6A8}"/>
                    </a:ext>
                  </a:extLst>
                </p14:cNvPr>
                <p14:cNvContentPartPr/>
                <p14:nvPr/>
              </p14:nvContentPartPr>
              <p14:xfrm>
                <a:off x="4304427" y="4269293"/>
                <a:ext cx="16200" cy="1584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4F691EC-5760-4257-ACA9-8BD1E917D6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00107" y="4264973"/>
                  <a:ext cx="2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21E9EEA-E11E-4E6D-8A82-57293F04DE20}"/>
                    </a:ext>
                  </a:extLst>
                </p14:cNvPr>
                <p14:cNvContentPartPr/>
                <p14:nvPr/>
              </p14:nvContentPartPr>
              <p14:xfrm>
                <a:off x="4396587" y="4258853"/>
                <a:ext cx="10800" cy="215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21E9EEA-E11E-4E6D-8A82-57293F04DE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2267" y="4254533"/>
                  <a:ext cx="19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9368965-4CB9-4DC2-AB14-84E402772803}"/>
                    </a:ext>
                  </a:extLst>
                </p14:cNvPr>
                <p14:cNvContentPartPr/>
                <p14:nvPr/>
              </p14:nvContentPartPr>
              <p14:xfrm>
                <a:off x="4305867" y="4330853"/>
                <a:ext cx="103320" cy="1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9368965-4CB9-4DC2-AB14-84E4027728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01547" y="4326533"/>
                  <a:ext cx="1119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22ED889-17EC-499C-97BB-6BC7FADDD929}"/>
              </a:ext>
            </a:extLst>
          </p:cNvPr>
          <p:cNvGrpSpPr/>
          <p:nvPr/>
        </p:nvGrpSpPr>
        <p:grpSpPr>
          <a:xfrm>
            <a:off x="3497307" y="4561613"/>
            <a:ext cx="1031760" cy="174240"/>
            <a:chOff x="3497307" y="4561613"/>
            <a:chExt cx="103176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F895338-3C39-4C6F-8456-CD38955BD3B7}"/>
                    </a:ext>
                  </a:extLst>
                </p14:cNvPr>
                <p14:cNvContentPartPr/>
                <p14:nvPr/>
              </p14:nvContentPartPr>
              <p14:xfrm>
                <a:off x="3497307" y="4568453"/>
                <a:ext cx="27360" cy="1674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F895338-3C39-4C6F-8456-CD38955BD3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92987" y="4564133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60C6221-5AD7-4ACF-994F-9E8D26AFBC44}"/>
                    </a:ext>
                  </a:extLst>
                </p14:cNvPr>
                <p14:cNvContentPartPr/>
                <p14:nvPr/>
              </p14:nvContentPartPr>
              <p14:xfrm>
                <a:off x="3500187" y="4561613"/>
                <a:ext cx="73800" cy="57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60C6221-5AD7-4ACF-994F-9E8D26AFBC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95867" y="4557293"/>
                  <a:ext cx="82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7F88819-A37A-47A2-9950-35A07FF73942}"/>
                    </a:ext>
                  </a:extLst>
                </p14:cNvPr>
                <p14:cNvContentPartPr/>
                <p14:nvPr/>
              </p14:nvContentPartPr>
              <p14:xfrm>
                <a:off x="3501627" y="4627853"/>
                <a:ext cx="82080" cy="10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7F88819-A37A-47A2-9950-35A07FF739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97307" y="4623533"/>
                  <a:ext cx="90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0C5D6CF-A18F-4FCE-B3E8-20DEC2C00928}"/>
                    </a:ext>
                  </a:extLst>
                </p14:cNvPr>
                <p14:cNvContentPartPr/>
                <p14:nvPr/>
              </p14:nvContentPartPr>
              <p14:xfrm>
                <a:off x="3526467" y="4713893"/>
                <a:ext cx="107640" cy="111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0C5D6CF-A18F-4FCE-B3E8-20DEC2C009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2147" y="4709573"/>
                  <a:ext cx="116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E87C894-7BBD-4A52-8CF6-3A0A43C2F909}"/>
                    </a:ext>
                  </a:extLst>
                </p14:cNvPr>
                <p14:cNvContentPartPr/>
                <p14:nvPr/>
              </p14:nvContentPartPr>
              <p14:xfrm>
                <a:off x="3702867" y="4568453"/>
                <a:ext cx="21600" cy="1454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E87C894-7BBD-4A52-8CF6-3A0A43C2F9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8547" y="4564133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2925BEB-4888-4ACB-96B9-E64AE88C1101}"/>
                    </a:ext>
                  </a:extLst>
                </p14:cNvPr>
                <p14:cNvContentPartPr/>
                <p14:nvPr/>
              </p14:nvContentPartPr>
              <p14:xfrm>
                <a:off x="3698547" y="4567013"/>
                <a:ext cx="63360" cy="9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2925BEB-4888-4ACB-96B9-E64AE88C11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94227" y="4562693"/>
                  <a:ext cx="72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AB3011C-9CB7-432E-B65F-FE2715D131E3}"/>
                    </a:ext>
                  </a:extLst>
                </p14:cNvPr>
                <p14:cNvContentPartPr/>
                <p14:nvPr/>
              </p14:nvContentPartPr>
              <p14:xfrm>
                <a:off x="3699267" y="4631813"/>
                <a:ext cx="92880" cy="19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AB3011C-9CB7-432E-B65F-FE2715D131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94947" y="4627493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6B227D3-E8C1-4BA1-BB63-56B5B1E94FC0}"/>
                    </a:ext>
                  </a:extLst>
                </p14:cNvPr>
                <p14:cNvContentPartPr/>
                <p14:nvPr/>
              </p14:nvContentPartPr>
              <p14:xfrm>
                <a:off x="3742827" y="4683293"/>
                <a:ext cx="111600" cy="360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6B227D3-E8C1-4BA1-BB63-56B5B1E94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38507" y="4678973"/>
                  <a:ext cx="120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37FD819-968D-4251-8D11-05467F0F5F59}"/>
                    </a:ext>
                  </a:extLst>
                </p14:cNvPr>
                <p14:cNvContentPartPr/>
                <p14:nvPr/>
              </p14:nvContentPartPr>
              <p14:xfrm>
                <a:off x="3897267" y="4573133"/>
                <a:ext cx="25200" cy="13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37FD819-968D-4251-8D11-05467F0F5F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2947" y="4568813"/>
                  <a:ext cx="33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C6D03A8-F7F5-4CA7-A2EA-828CF8939BBB}"/>
                    </a:ext>
                  </a:extLst>
                </p14:cNvPr>
                <p14:cNvContentPartPr/>
                <p14:nvPr/>
              </p14:nvContentPartPr>
              <p14:xfrm>
                <a:off x="3895827" y="4571693"/>
                <a:ext cx="117000" cy="792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C6D03A8-F7F5-4CA7-A2EA-828CF8939B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91507" y="4567373"/>
                  <a:ext cx="125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05B3916-21AB-4F27-AFBD-50A6D4C3E05C}"/>
                    </a:ext>
                  </a:extLst>
                </p14:cNvPr>
                <p14:cNvContentPartPr/>
                <p14:nvPr/>
              </p14:nvContentPartPr>
              <p14:xfrm>
                <a:off x="4054947" y="4561973"/>
                <a:ext cx="146160" cy="1580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05B3916-21AB-4F27-AFBD-50A6D4C3E0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50627" y="4557653"/>
                  <a:ext cx="154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904F4B1-9429-478B-B616-1D9DAE311146}"/>
                    </a:ext>
                  </a:extLst>
                </p14:cNvPr>
                <p14:cNvContentPartPr/>
                <p14:nvPr/>
              </p14:nvContentPartPr>
              <p14:xfrm>
                <a:off x="4214427" y="4577093"/>
                <a:ext cx="81360" cy="137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904F4B1-9429-478B-B616-1D9DAE311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10107" y="4572773"/>
                  <a:ext cx="9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A0171E5-DBC8-4DF7-A848-214E9CDA37DA}"/>
                    </a:ext>
                  </a:extLst>
                </p14:cNvPr>
                <p14:cNvContentPartPr/>
                <p14:nvPr/>
              </p14:nvContentPartPr>
              <p14:xfrm>
                <a:off x="4349427" y="4584293"/>
                <a:ext cx="179640" cy="130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A0171E5-DBC8-4DF7-A848-214E9CDA37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45107" y="4579973"/>
                  <a:ext cx="188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0820AD1-80D1-4979-8910-B2AF0254EF4E}"/>
              </a:ext>
            </a:extLst>
          </p:cNvPr>
          <p:cNvGrpSpPr/>
          <p:nvPr/>
        </p:nvGrpSpPr>
        <p:grpSpPr>
          <a:xfrm>
            <a:off x="4761627" y="4460453"/>
            <a:ext cx="1081080" cy="333720"/>
            <a:chOff x="4761627" y="4460453"/>
            <a:chExt cx="10810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DB3D285-A4ED-4120-A0D6-72F841D4CA00}"/>
                    </a:ext>
                  </a:extLst>
                </p14:cNvPr>
                <p14:cNvContentPartPr/>
                <p14:nvPr/>
              </p14:nvContentPartPr>
              <p14:xfrm>
                <a:off x="4761627" y="4510853"/>
                <a:ext cx="74520" cy="2602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DB3D285-A4ED-4120-A0D6-72F841D4CA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57307" y="4506533"/>
                  <a:ext cx="83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255250C-90A3-45D0-B963-BB2A72D610FF}"/>
                    </a:ext>
                  </a:extLst>
                </p14:cNvPr>
                <p14:cNvContentPartPr/>
                <p14:nvPr/>
              </p14:nvContentPartPr>
              <p14:xfrm>
                <a:off x="4897707" y="4593653"/>
                <a:ext cx="5760" cy="120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255250C-90A3-45D0-B963-BB2A72D610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93387" y="4589333"/>
                  <a:ext cx="14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5880EE0-26BC-4889-95A3-9EBBC2BF8FC9}"/>
                    </a:ext>
                  </a:extLst>
                </p14:cNvPr>
                <p14:cNvContentPartPr/>
                <p14:nvPr/>
              </p14:nvContentPartPr>
              <p14:xfrm>
                <a:off x="4877187" y="4577813"/>
                <a:ext cx="89640" cy="208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5880EE0-26BC-4889-95A3-9EBBC2BF8F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72867" y="4573493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589D1D9-09C3-4A46-A1E1-4E1710AEF28D}"/>
                    </a:ext>
                  </a:extLst>
                </p14:cNvPr>
                <p14:cNvContentPartPr/>
                <p14:nvPr/>
              </p14:nvContentPartPr>
              <p14:xfrm>
                <a:off x="4895187" y="4649093"/>
                <a:ext cx="77400" cy="21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589D1D9-09C3-4A46-A1E1-4E1710AEF2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0867" y="4644773"/>
                  <a:ext cx="86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AB48AAF-534C-4A06-BB4A-7E116C570686}"/>
                    </a:ext>
                  </a:extLst>
                </p14:cNvPr>
                <p14:cNvContentPartPr/>
                <p14:nvPr/>
              </p14:nvContentPartPr>
              <p14:xfrm>
                <a:off x="4901307" y="4702733"/>
                <a:ext cx="128160" cy="262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AB48AAF-534C-4A06-BB4A-7E116C57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96987" y="4698413"/>
                  <a:ext cx="136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736D4F0-34AF-4EE1-8FA0-82ED647223EF}"/>
                    </a:ext>
                  </a:extLst>
                </p14:cNvPr>
                <p14:cNvContentPartPr/>
                <p14:nvPr/>
              </p14:nvContentPartPr>
              <p14:xfrm>
                <a:off x="5038107" y="4460453"/>
                <a:ext cx="101520" cy="158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736D4F0-34AF-4EE1-8FA0-82ED647223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33787" y="4456133"/>
                  <a:ext cx="110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346C7F0-FE78-4D5B-854E-2839B7D8958B}"/>
                    </a:ext>
                  </a:extLst>
                </p14:cNvPr>
                <p14:cNvContentPartPr/>
                <p14:nvPr/>
              </p14:nvContentPartPr>
              <p14:xfrm>
                <a:off x="5215947" y="4545773"/>
                <a:ext cx="6840" cy="184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346C7F0-FE78-4D5B-854E-2839B7D895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11627" y="4541453"/>
                  <a:ext cx="15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55580C2-58F6-4DD5-BCD9-25DA1D96DA64}"/>
                    </a:ext>
                  </a:extLst>
                </p14:cNvPr>
                <p14:cNvContentPartPr/>
                <p14:nvPr/>
              </p14:nvContentPartPr>
              <p14:xfrm>
                <a:off x="5195787" y="4543613"/>
                <a:ext cx="99000" cy="734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55580C2-58F6-4DD5-BCD9-25DA1D96DA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91467" y="4539293"/>
                  <a:ext cx="107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A5424CD-2533-4A38-9DD7-A39AECAD4A3E}"/>
                    </a:ext>
                  </a:extLst>
                </p14:cNvPr>
                <p14:cNvContentPartPr/>
                <p14:nvPr/>
              </p14:nvContentPartPr>
              <p14:xfrm>
                <a:off x="5337987" y="4546493"/>
                <a:ext cx="106560" cy="154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A5424CD-2533-4A38-9DD7-A39AECAD4A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33667" y="4542173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A6B47FF-E080-4B24-A5CB-169B78361D9E}"/>
                    </a:ext>
                  </a:extLst>
                </p14:cNvPr>
                <p14:cNvContentPartPr/>
                <p14:nvPr/>
              </p14:nvContentPartPr>
              <p14:xfrm>
                <a:off x="5465787" y="4580333"/>
                <a:ext cx="76680" cy="1292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A6B47FF-E080-4B24-A5CB-169B78361D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61467" y="4576013"/>
                  <a:ext cx="8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21AB6E0-2BB4-4266-A8AD-59180B738223}"/>
                    </a:ext>
                  </a:extLst>
                </p14:cNvPr>
                <p14:cNvContentPartPr/>
                <p14:nvPr/>
              </p14:nvContentPartPr>
              <p14:xfrm>
                <a:off x="5579187" y="4548293"/>
                <a:ext cx="152640" cy="183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21AB6E0-2BB4-4266-A8AD-59180B7382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74867" y="4543973"/>
                  <a:ext cx="161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D40BC20-2E06-42E1-B56D-CA2204F66807}"/>
                    </a:ext>
                  </a:extLst>
                </p14:cNvPr>
                <p14:cNvContentPartPr/>
                <p14:nvPr/>
              </p14:nvContentPartPr>
              <p14:xfrm>
                <a:off x="5791227" y="4503653"/>
                <a:ext cx="51480" cy="2905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D40BC20-2E06-42E1-B56D-CA2204F668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6907" y="4499333"/>
                  <a:ext cx="6012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07F5FD-3FDA-4530-8FEB-192CD27D0591}"/>
              </a:ext>
            </a:extLst>
          </p:cNvPr>
          <p:cNvGrpSpPr/>
          <p:nvPr/>
        </p:nvGrpSpPr>
        <p:grpSpPr>
          <a:xfrm>
            <a:off x="6206307" y="5273693"/>
            <a:ext cx="816840" cy="279720"/>
            <a:chOff x="6206307" y="5273693"/>
            <a:chExt cx="8168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E42B181-B0DA-4437-B53F-A5B98740886B}"/>
                    </a:ext>
                  </a:extLst>
                </p14:cNvPr>
                <p14:cNvContentPartPr/>
                <p14:nvPr/>
              </p14:nvContentPartPr>
              <p14:xfrm>
                <a:off x="6219987" y="5310053"/>
                <a:ext cx="185760" cy="243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E42B181-B0DA-4437-B53F-A5B9874088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15667" y="5305733"/>
                  <a:ext cx="194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DCD9A63-3DE4-4307-A244-64EEACCAA3B7}"/>
                    </a:ext>
                  </a:extLst>
                </p14:cNvPr>
                <p14:cNvContentPartPr/>
                <p14:nvPr/>
              </p14:nvContentPartPr>
              <p14:xfrm>
                <a:off x="6529947" y="5314013"/>
                <a:ext cx="31320" cy="2167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DCD9A63-3DE4-4307-A244-64EEACCAA3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25627" y="5309693"/>
                  <a:ext cx="3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D5C3A25-13BC-4F3D-993A-5C92B7C077F3}"/>
                    </a:ext>
                  </a:extLst>
                </p14:cNvPr>
                <p14:cNvContentPartPr/>
                <p14:nvPr/>
              </p14:nvContentPartPr>
              <p14:xfrm>
                <a:off x="6667467" y="5347853"/>
                <a:ext cx="31320" cy="1926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D5C3A25-13BC-4F3D-993A-5C92B7C077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63147" y="5343533"/>
                  <a:ext cx="39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5F50C02-C63E-4893-823A-98609B1E2762}"/>
                    </a:ext>
                  </a:extLst>
                </p14:cNvPr>
                <p14:cNvContentPartPr/>
                <p14:nvPr/>
              </p14:nvContentPartPr>
              <p14:xfrm>
                <a:off x="6667467" y="5273693"/>
                <a:ext cx="142200" cy="1418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5F50C02-C63E-4893-823A-98609B1E27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63147" y="5269373"/>
                  <a:ext cx="15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12223F0-3B9C-42AA-BDFC-68E030FBA44D}"/>
                    </a:ext>
                  </a:extLst>
                </p14:cNvPr>
                <p14:cNvContentPartPr/>
                <p14:nvPr/>
              </p14:nvContentPartPr>
              <p14:xfrm>
                <a:off x="6900747" y="5310413"/>
                <a:ext cx="122400" cy="1929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12223F0-3B9C-42AA-BDFC-68E030FBA44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96427" y="5306093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C6D20B5-63DB-4D8B-8245-8926086FE7F2}"/>
                    </a:ext>
                  </a:extLst>
                </p14:cNvPr>
                <p14:cNvContentPartPr/>
                <p14:nvPr/>
              </p14:nvContentPartPr>
              <p14:xfrm>
                <a:off x="6530667" y="5331653"/>
                <a:ext cx="6480" cy="1638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C6D20B5-63DB-4D8B-8245-8926086FE7F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26347" y="5327333"/>
                  <a:ext cx="15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12D79EF-4D6E-4FB3-ACFE-8A156E9CFD37}"/>
                    </a:ext>
                  </a:extLst>
                </p14:cNvPr>
                <p14:cNvContentPartPr/>
                <p14:nvPr/>
              </p14:nvContentPartPr>
              <p14:xfrm>
                <a:off x="6206307" y="5336333"/>
                <a:ext cx="17640" cy="1573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12D79EF-4D6E-4FB3-ACFE-8A156E9CFD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01987" y="5332013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5082B51-4F1E-4553-B110-8DAC2594682B}"/>
                    </a:ext>
                  </a:extLst>
                </p14:cNvPr>
                <p14:cNvContentPartPr/>
                <p14:nvPr/>
              </p14:nvContentPartPr>
              <p14:xfrm>
                <a:off x="6214587" y="5312933"/>
                <a:ext cx="182880" cy="2055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5082B51-4F1E-4553-B110-8DAC259468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10267" y="5308613"/>
                  <a:ext cx="1915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65B7B99-2A10-4FEA-A3EC-ABE05B342F3F}"/>
              </a:ext>
            </a:extLst>
          </p:cNvPr>
          <p:cNvGrpSpPr/>
          <p:nvPr/>
        </p:nvGrpSpPr>
        <p:grpSpPr>
          <a:xfrm>
            <a:off x="6243747" y="4883453"/>
            <a:ext cx="853560" cy="256680"/>
            <a:chOff x="6243747" y="4883453"/>
            <a:chExt cx="8535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87C29D7-1634-468A-AF93-A51DB4384781}"/>
                    </a:ext>
                  </a:extLst>
                </p14:cNvPr>
                <p14:cNvContentPartPr/>
                <p14:nvPr/>
              </p14:nvContentPartPr>
              <p14:xfrm>
                <a:off x="6243747" y="4883453"/>
                <a:ext cx="109440" cy="990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87C29D7-1634-468A-AF93-A51DB438478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39427" y="4879133"/>
                  <a:ext cx="118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5D3CC2F4-02F6-47CF-A381-A4603D1CCF0D}"/>
                    </a:ext>
                  </a:extLst>
                </p14:cNvPr>
                <p14:cNvContentPartPr/>
                <p14:nvPr/>
              </p14:nvContentPartPr>
              <p14:xfrm>
                <a:off x="6353907" y="4906133"/>
                <a:ext cx="11880" cy="169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5D3CC2F4-02F6-47CF-A381-A4603D1CCF0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49587" y="4901813"/>
                  <a:ext cx="20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88560C0-736F-4D8B-9224-74BA9F6CF684}"/>
                    </a:ext>
                  </a:extLst>
                </p14:cNvPr>
                <p14:cNvContentPartPr/>
                <p14:nvPr/>
              </p14:nvContentPartPr>
              <p14:xfrm>
                <a:off x="6422667" y="4943213"/>
                <a:ext cx="66960" cy="1299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88560C0-736F-4D8B-9224-74BA9F6CF6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18347" y="4938893"/>
                  <a:ext cx="75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F2A0624-3C01-4981-A402-597740D5D0E9}"/>
                    </a:ext>
                  </a:extLst>
                </p14:cNvPr>
                <p14:cNvContentPartPr/>
                <p14:nvPr/>
              </p14:nvContentPartPr>
              <p14:xfrm>
                <a:off x="6568467" y="4936013"/>
                <a:ext cx="121680" cy="1688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F2A0624-3C01-4981-A402-597740D5D0E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64147" y="4931693"/>
                  <a:ext cx="13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27CA523-0C07-48D8-8DD7-26E189A12CBC}"/>
                    </a:ext>
                  </a:extLst>
                </p14:cNvPr>
                <p14:cNvContentPartPr/>
                <p14:nvPr/>
              </p14:nvContentPartPr>
              <p14:xfrm>
                <a:off x="6804987" y="4924133"/>
                <a:ext cx="3240" cy="1684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27CA523-0C07-48D8-8DD7-26E189A12C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00667" y="4919813"/>
                  <a:ext cx="11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E6418B3C-C975-47D1-AB5F-7CB52E6E95D9}"/>
                    </a:ext>
                  </a:extLst>
                </p14:cNvPr>
                <p14:cNvContentPartPr/>
                <p14:nvPr/>
              </p14:nvContentPartPr>
              <p14:xfrm>
                <a:off x="6881307" y="4943573"/>
                <a:ext cx="5400" cy="155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E6418B3C-C975-47D1-AB5F-7CB52E6E95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76987" y="4939253"/>
                  <a:ext cx="14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4A896B1-6B1A-489C-B2D6-53024AF9805E}"/>
                    </a:ext>
                  </a:extLst>
                </p14:cNvPr>
                <p14:cNvContentPartPr/>
                <p14:nvPr/>
              </p14:nvContentPartPr>
              <p14:xfrm>
                <a:off x="6807147" y="4995053"/>
                <a:ext cx="110160" cy="20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4A896B1-6B1A-489C-B2D6-53024AF980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02827" y="4990733"/>
                  <a:ext cx="118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9EBCD9C-7465-4325-8CC7-18CADAC6237A}"/>
                    </a:ext>
                  </a:extLst>
                </p14:cNvPr>
                <p14:cNvContentPartPr/>
                <p14:nvPr/>
              </p14:nvContentPartPr>
              <p14:xfrm>
                <a:off x="6987867" y="4988933"/>
                <a:ext cx="109440" cy="151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9EBCD9C-7465-4325-8CC7-18CADAC6237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83547" y="4984613"/>
                  <a:ext cx="118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1817B45C-E8B2-4D54-8A80-D5F64372ECB5}"/>
                    </a:ext>
                  </a:extLst>
                </p14:cNvPr>
                <p14:cNvContentPartPr/>
                <p14:nvPr/>
              </p14:nvContentPartPr>
              <p14:xfrm>
                <a:off x="6978867" y="5074973"/>
                <a:ext cx="117360" cy="298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1817B45C-E8B2-4D54-8A80-D5F64372EC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74547" y="5070653"/>
                  <a:ext cx="126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3942281-47CA-4F7E-B7BB-F54702F362E6}"/>
              </a:ext>
            </a:extLst>
          </p:cNvPr>
          <p:cNvGrpSpPr/>
          <p:nvPr/>
        </p:nvGrpSpPr>
        <p:grpSpPr>
          <a:xfrm>
            <a:off x="5746227" y="5399333"/>
            <a:ext cx="306360" cy="193320"/>
            <a:chOff x="5746227" y="5399333"/>
            <a:chExt cx="30636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6C039D6-4213-4673-B352-2111FAC099A1}"/>
                    </a:ext>
                  </a:extLst>
                </p14:cNvPr>
                <p14:cNvContentPartPr/>
                <p14:nvPr/>
              </p14:nvContentPartPr>
              <p14:xfrm>
                <a:off x="5746227" y="5399333"/>
                <a:ext cx="149760" cy="193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6C039D6-4213-4673-B352-2111FAC099A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41907" y="5395013"/>
                  <a:ext cx="158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2C03782-834F-4AD5-9DB6-92539C7DDAB1}"/>
                    </a:ext>
                  </a:extLst>
                </p14:cNvPr>
                <p14:cNvContentPartPr/>
                <p14:nvPr/>
              </p14:nvContentPartPr>
              <p14:xfrm>
                <a:off x="5903907" y="5412293"/>
                <a:ext cx="148680" cy="160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2C03782-834F-4AD5-9DB6-92539C7DDA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99587" y="5407973"/>
                  <a:ext cx="157320" cy="169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91770"/>
            <a:ext cx="5394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latin typeface="Palatino"/>
                <a:cs typeface="Palatino"/>
              </a:rPr>
              <a:t>TERMOS</a:t>
            </a:r>
            <a:r>
              <a:rPr sz="4000" b="0" spc="-80" dirty="0">
                <a:latin typeface="Palatino"/>
                <a:cs typeface="Palatino"/>
              </a:rPr>
              <a:t> </a:t>
            </a:r>
            <a:r>
              <a:rPr sz="4000" b="0" spc="-10" dirty="0">
                <a:latin typeface="Palatino"/>
                <a:cs typeface="Palatino"/>
              </a:rPr>
              <a:t>UTILIZADOS</a:t>
            </a:r>
            <a:endParaRPr sz="4000">
              <a:latin typeface="Palatino"/>
              <a:cs typeface="Palati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51710"/>
              </p:ext>
            </p:extLst>
          </p:nvPr>
        </p:nvGraphicFramePr>
        <p:xfrm>
          <a:off x="0" y="741680"/>
          <a:ext cx="12186919" cy="5718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TERMO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SIGNIFICADO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Informação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no</a:t>
                      </a:r>
                      <a:r>
                        <a:rPr sz="2000" spc="21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1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gerar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ação,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sendo</a:t>
                      </a:r>
                      <a:r>
                        <a:rPr sz="2000" spc="1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armazenada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na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forma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digital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Entrada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Interface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utilizad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enviar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</a:t>
                      </a:r>
                      <a:r>
                        <a:rPr sz="2000" spc="3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o</a:t>
                      </a:r>
                      <a:r>
                        <a:rPr sz="2000" spc="45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,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40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botões,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teclado,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pt-BR" sz="2000" dirty="0">
                          <a:latin typeface="Palatino"/>
                          <a:cs typeface="Palatino"/>
                        </a:rPr>
                        <a:t>S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ensores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, </a:t>
                      </a:r>
                      <a:r>
                        <a:rPr lang="pt-BR" sz="2000" dirty="0" err="1">
                          <a:latin typeface="Palatino"/>
                          <a:cs typeface="Palatino"/>
                        </a:rPr>
                        <a:t>etc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Saída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Ação resultante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após 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operações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programadas,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-21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acionamento 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leds,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coolers, displays,</a:t>
                      </a:r>
                      <a:r>
                        <a:rPr sz="2000" spc="2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 err="1">
                          <a:latin typeface="Palatino"/>
                          <a:cs typeface="Palatino"/>
                        </a:rPr>
                        <a:t>relés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, </a:t>
                      </a:r>
                      <a:r>
                        <a:rPr lang="pt-BR" sz="2000" dirty="0" err="1">
                          <a:latin typeface="Palatino"/>
                          <a:cs typeface="Palatino"/>
                        </a:rPr>
                        <a:t>etc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Local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são armazenadas 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 que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serão processadas.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Ex.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RAM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Endereço 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Posição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na memória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informação está/será</a:t>
                      </a:r>
                      <a:r>
                        <a:rPr sz="2000" spc="6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guardada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CPU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10"/>
                        </a:lnSpc>
                        <a:tabLst>
                          <a:tab pos="1009015" algn="l"/>
                          <a:tab pos="1473200" algn="l"/>
                          <a:tab pos="1913889" algn="l"/>
                          <a:tab pos="2501900" algn="l"/>
                          <a:tab pos="3243580" algn="l"/>
                          <a:tab pos="3649345" algn="l"/>
                          <a:tab pos="4758690" algn="l"/>
                          <a:tab pos="5945505" algn="l"/>
                          <a:tab pos="6508750" algn="l"/>
                          <a:tab pos="7363459" algn="l"/>
                          <a:tab pos="7654925" algn="l"/>
                          <a:tab pos="8110220" algn="l"/>
                        </a:tabLst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Local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do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µC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toma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decisões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baseadas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	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	programa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armazenado na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Instrução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Ordem dada </a:t>
                      </a:r>
                      <a:r>
                        <a:rPr lang="pt-BR" sz="2000" spc="-5" dirty="0">
                          <a:latin typeface="Palatino"/>
                          <a:cs typeface="Palatino"/>
                        </a:rPr>
                        <a:t>à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CPU para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 ação em função ou não dos</a:t>
                      </a:r>
                      <a:r>
                        <a:rPr sz="2000" spc="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dados: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ligar uma saída se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entrada receber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 sinal,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limpar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memória,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etc.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Conjunto de instruções ordenadas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 descrevem uma tarefa a ser realizada</a:t>
                      </a:r>
                      <a:r>
                        <a:rPr sz="2000" spc="37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É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via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</a:t>
                      </a:r>
                      <a:r>
                        <a:rPr lang="pt-BR" sz="2000" dirty="0">
                          <a:latin typeface="Palatino"/>
                          <a:cs typeface="Palatino"/>
                        </a:rPr>
                        <a:t>a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qual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 são</a:t>
                      </a:r>
                      <a:r>
                        <a:rPr sz="2000" spc="3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transmitidos.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Largura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0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A quantidade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vias para a transmissão das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09" y="108433"/>
            <a:ext cx="9049385" cy="6748780"/>
            <a:chOff x="1619209" y="108433"/>
            <a:chExt cx="9049385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09" y="108433"/>
              <a:ext cx="3091343" cy="25719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5730" y="2473959"/>
              <a:ext cx="6732270" cy="43827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25720" y="39369"/>
            <a:ext cx="540639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ts val="1914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BARRAMENTO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Condutores elétricos </a:t>
            </a:r>
            <a:r>
              <a:rPr sz="1600" spc="-5" dirty="0">
                <a:latin typeface="Calibri"/>
                <a:cs typeface="Calibri"/>
              </a:rPr>
              <a:t>por onde </a:t>
            </a:r>
            <a:r>
              <a:rPr sz="1600" spc="-20" dirty="0">
                <a:latin typeface="Calibri"/>
                <a:cs typeface="Calibri"/>
              </a:rPr>
              <a:t>trafegam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spc="-10" dirty="0">
                <a:latin typeface="Calibri"/>
                <a:cs typeface="Calibri"/>
              </a:rPr>
              <a:t>internos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CPU.</a:t>
            </a:r>
            <a:endParaRPr sz="1600">
              <a:latin typeface="Calibri"/>
              <a:cs typeface="Calibri"/>
            </a:endParaRPr>
          </a:p>
          <a:p>
            <a:pPr marL="186182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CONTROLE</a:t>
            </a:r>
            <a:endParaRPr sz="1600">
              <a:latin typeface="Calibri"/>
              <a:cs typeface="Calibri"/>
            </a:endParaRPr>
          </a:p>
          <a:p>
            <a:pPr marL="829944" marR="508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20" dirty="0">
                <a:latin typeface="Calibri"/>
                <a:cs typeface="Calibri"/>
              </a:rPr>
              <a:t>habilitar, </a:t>
            </a:r>
            <a:r>
              <a:rPr sz="1600" spc="-5" dirty="0">
                <a:latin typeface="Calibri"/>
                <a:cs typeface="Calibri"/>
              </a:rPr>
              <a:t>desabilitar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controlar </a:t>
            </a:r>
            <a:r>
              <a:rPr sz="1600" spc="-5" dirty="0">
                <a:latin typeface="Calibri"/>
                <a:cs typeface="Calibri"/>
              </a:rPr>
              <a:t>os </a:t>
            </a:r>
            <a:r>
              <a:rPr sz="1600" spc="-15" dirty="0">
                <a:latin typeface="Calibri"/>
                <a:cs typeface="Calibri"/>
              </a:rPr>
              <a:t>fluxos </a:t>
            </a:r>
            <a:r>
              <a:rPr sz="1600" dirty="0">
                <a:latin typeface="Calibri"/>
                <a:cs typeface="Calibri"/>
              </a:rPr>
              <a:t>de  </a:t>
            </a:r>
            <a:r>
              <a:rPr sz="1600" spc="-10" dirty="0">
                <a:latin typeface="Calibri"/>
                <a:cs typeface="Calibri"/>
              </a:rPr>
              <a:t>informações.</a:t>
            </a:r>
            <a:endParaRPr sz="1600">
              <a:latin typeface="Calibri"/>
              <a:cs typeface="Calibri"/>
            </a:endParaRPr>
          </a:p>
          <a:p>
            <a:pPr marL="773430" algn="ctr">
              <a:lnSpc>
                <a:spcPts val="1905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DADOS</a:t>
            </a:r>
            <a:endParaRPr sz="1600">
              <a:latin typeface="Calibri"/>
              <a:cs typeface="Calibri"/>
            </a:endParaRPr>
          </a:p>
          <a:p>
            <a:pPr marL="772160" algn="ctr">
              <a:lnSpc>
                <a:spcPts val="1914"/>
              </a:lnSpc>
            </a:pPr>
            <a:r>
              <a:rPr sz="1600" spc="-20" dirty="0">
                <a:latin typeface="Calibri"/>
                <a:cs typeface="Calibri"/>
              </a:rPr>
              <a:t>Transitam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instruções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serem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executadas.</a:t>
            </a:r>
            <a:endParaRPr sz="1600">
              <a:latin typeface="Calibri"/>
              <a:cs typeface="Calibri"/>
            </a:endParaRPr>
          </a:p>
          <a:p>
            <a:pPr marL="77406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ENDEREÇOS</a:t>
            </a:r>
            <a:endParaRPr sz="1600">
              <a:latin typeface="Calibri"/>
              <a:cs typeface="Calibri"/>
            </a:endParaRPr>
          </a:p>
          <a:p>
            <a:pPr marL="887730" marR="6032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indicar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onde os dados </a:t>
            </a:r>
            <a:r>
              <a:rPr sz="1600" dirty="0">
                <a:latin typeface="Calibri"/>
                <a:cs typeface="Calibri"/>
              </a:rPr>
              <a:t>e as </a:t>
            </a:r>
            <a:r>
              <a:rPr sz="1600" spc="-10" dirty="0">
                <a:latin typeface="Calibri"/>
                <a:cs typeface="Calibri"/>
              </a:rPr>
              <a:t>instruções  devem </a:t>
            </a:r>
            <a:r>
              <a:rPr sz="1600" spc="-5" dirty="0">
                <a:latin typeface="Calibri"/>
                <a:cs typeface="Calibri"/>
              </a:rPr>
              <a:t>ser </a:t>
            </a:r>
            <a:r>
              <a:rPr sz="1600" spc="-10" dirty="0">
                <a:latin typeface="Calibri"/>
                <a:cs typeface="Calibri"/>
              </a:rPr>
              <a:t>enviados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spc="-15" dirty="0">
                <a:latin typeface="Calibri"/>
                <a:cs typeface="Calibri"/>
              </a:rPr>
              <a:t> retirados.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59"/>
            <a:ext cx="6727190" cy="3652282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Industriais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 err="1">
                <a:latin typeface="Calibri"/>
                <a:cs typeface="Calibri"/>
              </a:rPr>
              <a:t>Microondas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Automóveis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Controles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ambientes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Instrumentação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Robótica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Coleta </a:t>
            </a:r>
            <a:r>
              <a:rPr sz="2800" spc="-10" dirty="0">
                <a:latin typeface="Calibri"/>
                <a:cs typeface="Calibri"/>
              </a:rPr>
              <a:t>de dados: Umidade, </a:t>
            </a:r>
            <a:r>
              <a:rPr sz="2800" spc="-20" dirty="0">
                <a:latin typeface="Calibri"/>
                <a:cs typeface="Calibri"/>
              </a:rPr>
              <a:t>temperatura,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900" y="1383664"/>
            <a:ext cx="2379345" cy="2584450"/>
            <a:chOff x="9359900" y="1383664"/>
            <a:chExt cx="2379345" cy="258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0030" y="2523489"/>
              <a:ext cx="30480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900" y="1383664"/>
              <a:ext cx="2379344" cy="25844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283700" y="4013200"/>
            <a:ext cx="2559685" cy="2673985"/>
            <a:chOff x="9283700" y="4013200"/>
            <a:chExt cx="2559685" cy="26739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269" y="5198110"/>
              <a:ext cx="304800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3700" y="4013200"/>
              <a:ext cx="2559684" cy="267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1640839"/>
            <a:ext cx="7372350" cy="4789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41F3448-22F6-43EE-B1B5-3E21293A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C39C0C2-821D-4814-8C71-CD58F60FCA2C}"/>
              </a:ext>
            </a:extLst>
          </p:cNvPr>
          <p:cNvGrpSpPr/>
          <p:nvPr/>
        </p:nvGrpSpPr>
        <p:grpSpPr>
          <a:xfrm>
            <a:off x="9020360" y="2960949"/>
            <a:ext cx="1461600" cy="336600"/>
            <a:chOff x="9020360" y="2960949"/>
            <a:chExt cx="14616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1714FFC-6099-42E8-A49F-36D919983ABE}"/>
                    </a:ext>
                  </a:extLst>
                </p14:cNvPr>
                <p14:cNvContentPartPr/>
                <p14:nvPr/>
              </p14:nvContentPartPr>
              <p14:xfrm>
                <a:off x="9029000" y="3130509"/>
                <a:ext cx="6840" cy="1670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1714FFC-6099-42E8-A49F-36D919983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4680" y="3126189"/>
                  <a:ext cx="15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F3994C6-21D4-4913-8A29-D5F18D68E631}"/>
                    </a:ext>
                  </a:extLst>
                </p14:cNvPr>
                <p14:cNvContentPartPr/>
                <p14:nvPr/>
              </p14:nvContentPartPr>
              <p14:xfrm>
                <a:off x="9020360" y="3045549"/>
                <a:ext cx="106920" cy="1062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F3994C6-21D4-4913-8A29-D5F18D68E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16040" y="3041229"/>
                  <a:ext cx="11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52DB982-542B-4DBC-96BA-DE91A4FC1EA0}"/>
                    </a:ext>
                  </a:extLst>
                </p14:cNvPr>
                <p14:cNvContentPartPr/>
                <p14:nvPr/>
              </p14:nvContentPartPr>
              <p14:xfrm>
                <a:off x="9204680" y="3012429"/>
                <a:ext cx="30600" cy="1962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52DB982-542B-4DBC-96BA-DE91A4FC1E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00360" y="3008109"/>
                  <a:ext cx="39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076284E-74BA-4B62-ADC9-931F474F7E75}"/>
                    </a:ext>
                  </a:extLst>
                </p14:cNvPr>
                <p14:cNvContentPartPr/>
                <p14:nvPr/>
              </p14:nvContentPartPr>
              <p14:xfrm>
                <a:off x="9315200" y="3011709"/>
                <a:ext cx="17640" cy="1969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076284E-74BA-4B62-ADC9-931F474F7E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0880" y="3007389"/>
                  <a:ext cx="26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80E7FA5-E35B-4684-811D-37424C621A19}"/>
                    </a:ext>
                  </a:extLst>
                </p14:cNvPr>
                <p14:cNvContentPartPr/>
                <p14:nvPr/>
              </p14:nvContentPartPr>
              <p14:xfrm>
                <a:off x="9324200" y="3010989"/>
                <a:ext cx="101160" cy="77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80E7FA5-E35B-4684-811D-37424C621A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19880" y="3006669"/>
                  <a:ext cx="109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CA2D5AC-3D73-4B31-87D9-FC09CB4A9C75}"/>
                    </a:ext>
                  </a:extLst>
                </p14:cNvPr>
                <p14:cNvContentPartPr/>
                <p14:nvPr/>
              </p14:nvContentPartPr>
              <p14:xfrm>
                <a:off x="9491600" y="2977509"/>
                <a:ext cx="6120" cy="176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CA2D5AC-3D73-4B31-87D9-FC09CB4A9C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87280" y="2973189"/>
                  <a:ext cx="14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3366EC-A988-4EA8-A1F0-69A53983C9BB}"/>
                    </a:ext>
                  </a:extLst>
                </p14:cNvPr>
                <p14:cNvContentPartPr/>
                <p14:nvPr/>
              </p14:nvContentPartPr>
              <p14:xfrm>
                <a:off x="9510320" y="2993349"/>
                <a:ext cx="90360" cy="6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3366EC-A988-4EA8-A1F0-69A53983C9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06000" y="2989029"/>
                  <a:ext cx="99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0B5817B-4817-401D-B48F-34522CE62DA5}"/>
                    </a:ext>
                  </a:extLst>
                </p14:cNvPr>
                <p14:cNvContentPartPr/>
                <p14:nvPr/>
              </p14:nvContentPartPr>
              <p14:xfrm>
                <a:off x="9517520" y="3132669"/>
                <a:ext cx="135360" cy="4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0B5817B-4817-401D-B48F-34522CE62D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13200" y="3128349"/>
                  <a:ext cx="14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F6B0C54-357B-4248-B1C6-03571F8DAE56}"/>
                    </a:ext>
                  </a:extLst>
                </p14:cNvPr>
                <p14:cNvContentPartPr/>
                <p14:nvPr/>
              </p14:nvContentPartPr>
              <p14:xfrm>
                <a:off x="9727400" y="2972469"/>
                <a:ext cx="130680" cy="170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F6B0C54-357B-4248-B1C6-03571F8DAE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23080" y="2968149"/>
                  <a:ext cx="139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D67ED2E-683C-40A3-B3E9-386F028AB23D}"/>
                    </a:ext>
                  </a:extLst>
                </p14:cNvPr>
                <p14:cNvContentPartPr/>
                <p14:nvPr/>
              </p14:nvContentPartPr>
              <p14:xfrm>
                <a:off x="9950960" y="2971749"/>
                <a:ext cx="7560" cy="2502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D67ED2E-683C-40A3-B3E9-386F028AB2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46640" y="2967429"/>
                  <a:ext cx="16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4127C8E-8E26-4959-B871-A1B192924369}"/>
                    </a:ext>
                  </a:extLst>
                </p14:cNvPr>
                <p14:cNvContentPartPr/>
                <p14:nvPr/>
              </p14:nvContentPartPr>
              <p14:xfrm>
                <a:off x="10063280" y="3000189"/>
                <a:ext cx="135360" cy="2088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4127C8E-8E26-4959-B871-A1B1929243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8960" y="2995869"/>
                  <a:ext cx="144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E907077-84AB-4601-A32F-ECB03E4CACF1}"/>
                    </a:ext>
                  </a:extLst>
                </p14:cNvPr>
                <p14:cNvContentPartPr/>
                <p14:nvPr/>
              </p14:nvContentPartPr>
              <p14:xfrm>
                <a:off x="10312400" y="2995509"/>
                <a:ext cx="17640" cy="188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E907077-84AB-4601-A32F-ECB03E4CAC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08080" y="2991189"/>
                  <a:ext cx="26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FFD7F46-C733-4403-A2F4-C7ED6B622076}"/>
                    </a:ext>
                  </a:extLst>
                </p14:cNvPr>
                <p14:cNvContentPartPr/>
                <p14:nvPr/>
              </p14:nvContentPartPr>
              <p14:xfrm>
                <a:off x="10333640" y="2960949"/>
                <a:ext cx="115920" cy="38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FFD7F46-C733-4403-A2F4-C7ED6B6220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29320" y="2956629"/>
                  <a:ext cx="124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7BACB05-7F7C-4440-90C7-97CCD59F5351}"/>
                    </a:ext>
                  </a:extLst>
                </p14:cNvPr>
                <p14:cNvContentPartPr/>
                <p14:nvPr/>
              </p14:nvContentPartPr>
              <p14:xfrm>
                <a:off x="10335080" y="3053829"/>
                <a:ext cx="146880" cy="134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7BACB05-7F7C-4440-90C7-97CCD59F53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30760" y="3049509"/>
                  <a:ext cx="1555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B3F95A7-7ECB-49D6-B296-97E1A2A9D93B}"/>
              </a:ext>
            </a:extLst>
          </p:cNvPr>
          <p:cNvGrpSpPr/>
          <p:nvPr/>
        </p:nvGrpSpPr>
        <p:grpSpPr>
          <a:xfrm>
            <a:off x="11360" y="4242909"/>
            <a:ext cx="2850120" cy="1087200"/>
            <a:chOff x="11360" y="4242909"/>
            <a:chExt cx="2850120" cy="10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E729CCD-134F-4B65-9F7A-F05A8F3A7A0D}"/>
                    </a:ext>
                  </a:extLst>
                </p14:cNvPr>
                <p14:cNvContentPartPr/>
                <p14:nvPr/>
              </p14:nvContentPartPr>
              <p14:xfrm>
                <a:off x="1011440" y="4511469"/>
                <a:ext cx="110160" cy="171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E729CCD-134F-4B65-9F7A-F05A8F3A7A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20" y="4507149"/>
                  <a:ext cx="118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FF4736B-095A-4C44-BA51-C85B0ABFA18F}"/>
                    </a:ext>
                  </a:extLst>
                </p14:cNvPr>
                <p14:cNvContentPartPr/>
                <p14:nvPr/>
              </p14:nvContentPartPr>
              <p14:xfrm>
                <a:off x="1189280" y="4521549"/>
                <a:ext cx="107640" cy="236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FF4736B-095A-4C44-BA51-C85B0ABFA1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4960" y="4517229"/>
                  <a:ext cx="116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9F330AD-16E8-4E9F-A7B8-5D615AAE651A}"/>
                    </a:ext>
                  </a:extLst>
                </p14:cNvPr>
                <p14:cNvContentPartPr/>
                <p14:nvPr/>
              </p14:nvContentPartPr>
              <p14:xfrm>
                <a:off x="1355600" y="4524429"/>
                <a:ext cx="88920" cy="211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9F330AD-16E8-4E9F-A7B8-5D615AAE65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51280" y="4520109"/>
                  <a:ext cx="9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71383E8-7B42-48A7-96A9-F2F750BDF4B6}"/>
                    </a:ext>
                  </a:extLst>
                </p14:cNvPr>
                <p14:cNvContentPartPr/>
                <p14:nvPr/>
              </p14:nvContentPartPr>
              <p14:xfrm>
                <a:off x="1384400" y="4620189"/>
                <a:ext cx="143640" cy="108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71383E8-7B42-48A7-96A9-F2F750BDF4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0080" y="4615869"/>
                  <a:ext cx="152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4420ED7-A464-4862-94B7-5A5451D5EE40}"/>
                    </a:ext>
                  </a:extLst>
                </p14:cNvPr>
                <p14:cNvContentPartPr/>
                <p14:nvPr/>
              </p14:nvContentPartPr>
              <p14:xfrm>
                <a:off x="1546400" y="4526949"/>
                <a:ext cx="1080" cy="75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4420ED7-A464-4862-94B7-5A5451D5EE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42080" y="4522629"/>
                  <a:ext cx="9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8B7373B-C230-4578-A2AB-AE6A24973285}"/>
                    </a:ext>
                  </a:extLst>
                </p14:cNvPr>
                <p14:cNvContentPartPr/>
                <p14:nvPr/>
              </p14:nvContentPartPr>
              <p14:xfrm>
                <a:off x="1611200" y="4423269"/>
                <a:ext cx="120600" cy="333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8B7373B-C230-4578-A2AB-AE6A249732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06880" y="4418949"/>
                  <a:ext cx="129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5EB2D8A-514B-4009-ADE2-2C120300E350}"/>
                    </a:ext>
                  </a:extLst>
                </p14:cNvPr>
                <p14:cNvContentPartPr/>
                <p14:nvPr/>
              </p14:nvContentPartPr>
              <p14:xfrm>
                <a:off x="1778240" y="4593909"/>
                <a:ext cx="83520" cy="198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5EB2D8A-514B-4009-ADE2-2C120300E3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73920" y="4589589"/>
                  <a:ext cx="9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E49AF7B-5CEF-473A-AC40-C28573140707}"/>
                    </a:ext>
                  </a:extLst>
                </p14:cNvPr>
                <p14:cNvContentPartPr/>
                <p14:nvPr/>
              </p14:nvContentPartPr>
              <p14:xfrm>
                <a:off x="1006040" y="4929429"/>
                <a:ext cx="19800" cy="12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E49AF7B-5CEF-473A-AC40-C285731407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1720" y="4925109"/>
                  <a:ext cx="2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EDA4D28-C6E1-4170-9727-ABCE4CB97FB1}"/>
                    </a:ext>
                  </a:extLst>
                </p14:cNvPr>
                <p14:cNvContentPartPr/>
                <p14:nvPr/>
              </p14:nvContentPartPr>
              <p14:xfrm>
                <a:off x="1037000" y="4818549"/>
                <a:ext cx="1123560" cy="2541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EDA4D28-C6E1-4170-9727-ABCE4CB97F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2680" y="4814229"/>
                  <a:ext cx="1132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DAF4DB2-A2B5-472E-876A-0E1FBF3881CE}"/>
                    </a:ext>
                  </a:extLst>
                </p14:cNvPr>
                <p14:cNvContentPartPr/>
                <p14:nvPr/>
              </p14:nvContentPartPr>
              <p14:xfrm>
                <a:off x="2270720" y="4903149"/>
                <a:ext cx="74160" cy="126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DAF4DB2-A2B5-472E-876A-0E1FBF3881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66400" y="4898829"/>
                  <a:ext cx="82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648FC28-BD82-45F1-A573-DC402ADE1E11}"/>
                    </a:ext>
                  </a:extLst>
                </p14:cNvPr>
                <p14:cNvContentPartPr/>
                <p14:nvPr/>
              </p14:nvContentPartPr>
              <p14:xfrm>
                <a:off x="2389520" y="4814949"/>
                <a:ext cx="170640" cy="2070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648FC28-BD82-45F1-A573-DC402ADE1E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5200" y="4810629"/>
                  <a:ext cx="179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C096521-2EC3-40C9-806E-B36B16743594}"/>
                    </a:ext>
                  </a:extLst>
                </p14:cNvPr>
                <p14:cNvContentPartPr/>
                <p14:nvPr/>
              </p14:nvContentPartPr>
              <p14:xfrm>
                <a:off x="2577800" y="4851669"/>
                <a:ext cx="7560" cy="41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C096521-2EC3-40C9-806E-B36B167435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73480" y="4847349"/>
                  <a:ext cx="16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A651B1A-FB2E-4F0D-B815-359059B68DDF}"/>
                    </a:ext>
                  </a:extLst>
                </p14:cNvPr>
                <p14:cNvContentPartPr/>
                <p14:nvPr/>
              </p14:nvContentPartPr>
              <p14:xfrm>
                <a:off x="2669600" y="4816389"/>
                <a:ext cx="26640" cy="2005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A651B1A-FB2E-4F0D-B815-359059B68D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65280" y="4812069"/>
                  <a:ext cx="35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C90296B-93B7-49E3-8799-160078EBA0A0}"/>
                    </a:ext>
                  </a:extLst>
                </p14:cNvPr>
                <p14:cNvContentPartPr/>
                <p14:nvPr/>
              </p14:nvContentPartPr>
              <p14:xfrm>
                <a:off x="2646560" y="4911069"/>
                <a:ext cx="134640" cy="22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C90296B-93B7-49E3-8799-160078EBA0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42240" y="4906749"/>
                  <a:ext cx="143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D3C86E2-6A23-415C-B708-A49C7914E7EC}"/>
                    </a:ext>
                  </a:extLst>
                </p14:cNvPr>
                <p14:cNvContentPartPr/>
                <p14:nvPr/>
              </p14:nvContentPartPr>
              <p14:xfrm>
                <a:off x="2785160" y="4859589"/>
                <a:ext cx="75240" cy="152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D3C86E2-6A23-415C-B708-A49C7914E7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80840" y="4855269"/>
                  <a:ext cx="83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A2BE841-F241-41EC-A9D4-23940F992D72}"/>
                    </a:ext>
                  </a:extLst>
                </p14:cNvPr>
                <p14:cNvContentPartPr/>
                <p14:nvPr/>
              </p14:nvContentPartPr>
              <p14:xfrm>
                <a:off x="2321840" y="5119509"/>
                <a:ext cx="132480" cy="210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A2BE841-F241-41EC-A9D4-23940F992D7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7520" y="5115189"/>
                  <a:ext cx="14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C50B02A-C253-4EBD-9026-1E22E526E9E5}"/>
                    </a:ext>
                  </a:extLst>
                </p14:cNvPr>
                <p14:cNvContentPartPr/>
                <p14:nvPr/>
              </p14:nvContentPartPr>
              <p14:xfrm>
                <a:off x="2478080" y="5190429"/>
                <a:ext cx="112320" cy="867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C50B02A-C253-4EBD-9026-1E22E526E9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73760" y="5186109"/>
                  <a:ext cx="120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1648D2F-577A-483A-B7E6-2D1AA4B72536}"/>
                    </a:ext>
                  </a:extLst>
                </p14:cNvPr>
                <p14:cNvContentPartPr/>
                <p14:nvPr/>
              </p14:nvContentPartPr>
              <p14:xfrm>
                <a:off x="2605520" y="5091789"/>
                <a:ext cx="255960" cy="1814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1648D2F-577A-483A-B7E6-2D1AA4B725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01200" y="5087469"/>
                  <a:ext cx="264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A401A80-BD73-4107-9747-4FDEA984B09C}"/>
                    </a:ext>
                  </a:extLst>
                </p14:cNvPr>
                <p14:cNvContentPartPr/>
                <p14:nvPr/>
              </p14:nvContentPartPr>
              <p14:xfrm>
                <a:off x="328160" y="4941669"/>
                <a:ext cx="12240" cy="157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A401A80-BD73-4107-9747-4FDEA984B0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840" y="4937349"/>
                  <a:ext cx="2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5870692-4BBE-4E8D-A2DA-CDE783AC730B}"/>
                    </a:ext>
                  </a:extLst>
                </p14:cNvPr>
                <p14:cNvContentPartPr/>
                <p14:nvPr/>
              </p14:nvContentPartPr>
              <p14:xfrm>
                <a:off x="341480" y="4874709"/>
                <a:ext cx="722880" cy="102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5870692-4BBE-4E8D-A2DA-CDE783AC73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7160" y="4870389"/>
                  <a:ext cx="731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13AE7B8-1993-42A5-A5AB-0688FA2D0055}"/>
                    </a:ext>
                  </a:extLst>
                </p14:cNvPr>
                <p14:cNvContentPartPr/>
                <p14:nvPr/>
              </p14:nvContentPartPr>
              <p14:xfrm>
                <a:off x="176600" y="4596069"/>
                <a:ext cx="78480" cy="2221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13AE7B8-1993-42A5-A5AB-0688FA2D00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2280" y="4591749"/>
                  <a:ext cx="8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2DA2547-7AC9-4372-8076-F112B3196F2F}"/>
                    </a:ext>
                  </a:extLst>
                </p14:cNvPr>
                <p14:cNvContentPartPr/>
                <p14:nvPr/>
              </p14:nvContentPartPr>
              <p14:xfrm>
                <a:off x="299000" y="4593189"/>
                <a:ext cx="107640" cy="2163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2DA2547-7AC9-4372-8076-F112B3196F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4680" y="4588869"/>
                  <a:ext cx="116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17C348E-BFF7-4CAA-B622-F785778A836F}"/>
                    </a:ext>
                  </a:extLst>
                </p14:cNvPr>
                <p14:cNvContentPartPr/>
                <p14:nvPr/>
              </p14:nvContentPartPr>
              <p14:xfrm>
                <a:off x="437240" y="4575549"/>
                <a:ext cx="7560" cy="439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17C348E-BFF7-4CAA-B622-F785778A836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2920" y="4571229"/>
                  <a:ext cx="16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0AA04F5-556A-45FE-9A6D-B689FC1DCD17}"/>
                    </a:ext>
                  </a:extLst>
                </p14:cNvPr>
                <p14:cNvContentPartPr/>
                <p14:nvPr/>
              </p14:nvContentPartPr>
              <p14:xfrm>
                <a:off x="451280" y="4488069"/>
                <a:ext cx="124920" cy="3355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0AA04F5-556A-45FE-9A6D-B689FC1DCD1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6960" y="4483749"/>
                  <a:ext cx="133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C47BD10-758B-4D39-91AA-5B3797C8119D}"/>
                    </a:ext>
                  </a:extLst>
                </p14:cNvPr>
                <p14:cNvContentPartPr/>
                <p14:nvPr/>
              </p14:nvContentPartPr>
              <p14:xfrm>
                <a:off x="575840" y="4637469"/>
                <a:ext cx="82440" cy="130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C47BD10-758B-4D39-91AA-5B3797C811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520" y="4633149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5DC849F-9742-4795-8B9F-AB06C9BC7DA1}"/>
                    </a:ext>
                  </a:extLst>
                </p14:cNvPr>
                <p14:cNvContentPartPr/>
                <p14:nvPr/>
              </p14:nvContentPartPr>
              <p14:xfrm>
                <a:off x="89120" y="4412469"/>
                <a:ext cx="12600" cy="122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5DC849F-9742-4795-8B9F-AB06C9BC7DA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800" y="4408149"/>
                  <a:ext cx="2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46BACF6-58FB-45B9-9A25-9D5E291D9613}"/>
                    </a:ext>
                  </a:extLst>
                </p14:cNvPr>
                <p14:cNvContentPartPr/>
                <p14:nvPr/>
              </p14:nvContentPartPr>
              <p14:xfrm>
                <a:off x="35120" y="4400229"/>
                <a:ext cx="89640" cy="118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46BACF6-58FB-45B9-9A25-9D5E291D96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800" y="4395909"/>
                  <a:ext cx="98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0466882-08A8-4506-8E38-D8A4A0DA8D2E}"/>
                    </a:ext>
                  </a:extLst>
                </p14:cNvPr>
                <p14:cNvContentPartPr/>
                <p14:nvPr/>
              </p14:nvContentPartPr>
              <p14:xfrm>
                <a:off x="11360" y="4520109"/>
                <a:ext cx="165960" cy="507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0466882-08A8-4506-8E38-D8A4A0DA8D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40" y="4515789"/>
                  <a:ext cx="174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B4A221A6-7B41-447E-803D-73EF00008BB5}"/>
                    </a:ext>
                  </a:extLst>
                </p14:cNvPr>
                <p14:cNvContentPartPr/>
                <p14:nvPr/>
              </p14:nvContentPartPr>
              <p14:xfrm>
                <a:off x="204680" y="4391949"/>
                <a:ext cx="221400" cy="1587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B4A221A6-7B41-447E-803D-73EF00008BB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0360" y="4387629"/>
                  <a:ext cx="23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6BBF3AE-4A30-4911-8491-74DB49E5F70E}"/>
                    </a:ext>
                  </a:extLst>
                </p14:cNvPr>
                <p14:cNvContentPartPr/>
                <p14:nvPr/>
              </p14:nvContentPartPr>
              <p14:xfrm>
                <a:off x="471800" y="4242909"/>
                <a:ext cx="47160" cy="2754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6BBF3AE-4A30-4911-8491-74DB49E5F70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480" y="4238589"/>
                  <a:ext cx="55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F8C28E7-C72C-4604-ABD5-9E0F7FA639FB}"/>
                    </a:ext>
                  </a:extLst>
                </p14:cNvPr>
                <p14:cNvContentPartPr/>
                <p14:nvPr/>
              </p14:nvContentPartPr>
              <p14:xfrm>
                <a:off x="453080" y="4342629"/>
                <a:ext cx="134640" cy="28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F8C28E7-C72C-4604-ABD5-9E0F7FA639F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8760" y="4338309"/>
                  <a:ext cx="143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7685E76-048E-43BB-9E9C-3AABE1D19019}"/>
                    </a:ext>
                  </a:extLst>
                </p14:cNvPr>
                <p14:cNvContentPartPr/>
                <p14:nvPr/>
              </p14:nvContentPartPr>
              <p14:xfrm>
                <a:off x="575840" y="4383309"/>
                <a:ext cx="194400" cy="105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7685E76-048E-43BB-9E9C-3AABE1D190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1520" y="4378989"/>
                  <a:ext cx="203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7914552-9104-41BB-82AE-053BB1F4F74E}"/>
                    </a:ext>
                  </a:extLst>
                </p14:cNvPr>
                <p14:cNvContentPartPr/>
                <p14:nvPr/>
              </p14:nvContentPartPr>
              <p14:xfrm>
                <a:off x="781040" y="4349109"/>
                <a:ext cx="55440" cy="1134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7914552-9104-41BB-82AE-053BB1F4F74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6720" y="4344789"/>
                  <a:ext cx="64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01E2AA1-F216-4957-BE0B-740FCD332253}"/>
                    </a:ext>
                  </a:extLst>
                </p14:cNvPr>
                <p14:cNvContentPartPr/>
                <p14:nvPr/>
              </p14:nvContentPartPr>
              <p14:xfrm>
                <a:off x="872480" y="4256589"/>
                <a:ext cx="161640" cy="203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01E2AA1-F216-4957-BE0B-740FCD3322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8160" y="4252269"/>
                  <a:ext cx="170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6F99579-9DB4-43F2-806B-CA635044015A}"/>
                    </a:ext>
                  </a:extLst>
                </p14:cNvPr>
                <p14:cNvContentPartPr/>
                <p14:nvPr/>
              </p14:nvContentPartPr>
              <p14:xfrm>
                <a:off x="884720" y="4507869"/>
                <a:ext cx="35640" cy="141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6F99579-9DB4-43F2-806B-CA635044015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0400" y="4503549"/>
                  <a:ext cx="442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E739183E-FCF0-465B-B27B-8CE44A5D7B89}"/>
                  </a:ext>
                </a:extLst>
              </p14:cNvPr>
              <p14:cNvContentPartPr/>
              <p14:nvPr/>
            </p14:nvContentPartPr>
            <p14:xfrm>
              <a:off x="4340720" y="3520749"/>
              <a:ext cx="455040" cy="7056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E739183E-FCF0-465B-B27B-8CE44A5D7B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336400" y="3516429"/>
                <a:ext cx="4636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4AA301A5-3B15-4022-ABAA-EA6BB19C96C4}"/>
              </a:ext>
            </a:extLst>
          </p:cNvPr>
          <p:cNvGrpSpPr/>
          <p:nvPr/>
        </p:nvGrpSpPr>
        <p:grpSpPr>
          <a:xfrm>
            <a:off x="9663320" y="3551349"/>
            <a:ext cx="499680" cy="286920"/>
            <a:chOff x="9663320" y="3551349"/>
            <a:chExt cx="4996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BDECCA1-A8E5-4540-8A32-DA8B8ED82FB0}"/>
                    </a:ext>
                  </a:extLst>
                </p14:cNvPr>
                <p14:cNvContentPartPr/>
                <p14:nvPr/>
              </p14:nvContentPartPr>
              <p14:xfrm>
                <a:off x="9663320" y="3598869"/>
                <a:ext cx="307440" cy="231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BDECCA1-A8E5-4540-8A32-DA8B8ED82FB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59000" y="3594549"/>
                  <a:ext cx="31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46E5B541-19E2-4F78-94C2-F8BD7765047B}"/>
                    </a:ext>
                  </a:extLst>
                </p14:cNvPr>
                <p14:cNvContentPartPr/>
                <p14:nvPr/>
              </p14:nvContentPartPr>
              <p14:xfrm>
                <a:off x="9994520" y="3551349"/>
                <a:ext cx="24840" cy="2869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46E5B541-19E2-4F78-94C2-F8BD7765047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90200" y="3547029"/>
                  <a:ext cx="33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7CB4F1B-1340-4390-96B6-9262863A87EB}"/>
                    </a:ext>
                  </a:extLst>
                </p14:cNvPr>
                <p14:cNvContentPartPr/>
                <p14:nvPr/>
              </p14:nvContentPartPr>
              <p14:xfrm>
                <a:off x="9932240" y="3664029"/>
                <a:ext cx="230760" cy="435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7CB4F1B-1340-4390-96B6-9262863A87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27920" y="3659709"/>
                  <a:ext cx="2394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0704CD66-D1EC-4C1B-B314-94AAF91C9B0E}"/>
                  </a:ext>
                </a:extLst>
              </p14:cNvPr>
              <p14:cNvContentPartPr/>
              <p14:nvPr/>
            </p14:nvContentPartPr>
            <p14:xfrm>
              <a:off x="7055840" y="4057149"/>
              <a:ext cx="118800" cy="13068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0704CD66-D1EC-4C1B-B314-94AAF91C9B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51520" y="4052829"/>
                <a:ext cx="1274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02710E4-376C-4A85-9B57-BF821F0A3FDD}"/>
              </a:ext>
            </a:extLst>
          </p:cNvPr>
          <p:cNvGrpSpPr/>
          <p:nvPr/>
        </p:nvGrpSpPr>
        <p:grpSpPr>
          <a:xfrm>
            <a:off x="6826520" y="3564309"/>
            <a:ext cx="2568600" cy="657720"/>
            <a:chOff x="6826520" y="3564309"/>
            <a:chExt cx="2568600" cy="65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781EB0-9BBF-4972-9DEA-393ADF5356AB}"/>
                    </a:ext>
                  </a:extLst>
                </p14:cNvPr>
                <p14:cNvContentPartPr/>
                <p14:nvPr/>
              </p14:nvContentPartPr>
              <p14:xfrm>
                <a:off x="6826520" y="3613629"/>
                <a:ext cx="190440" cy="210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781EB0-9BBF-4972-9DEA-393ADF5356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22200" y="3609309"/>
                  <a:ext cx="19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272A3FC-5631-4857-8EB3-17BD1D78048B}"/>
                    </a:ext>
                  </a:extLst>
                </p14:cNvPr>
                <p14:cNvContentPartPr/>
                <p14:nvPr/>
              </p14:nvContentPartPr>
              <p14:xfrm>
                <a:off x="7024160" y="3608589"/>
                <a:ext cx="261720" cy="203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272A3FC-5631-4857-8EB3-17BD1D7804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19840" y="3604269"/>
                  <a:ext cx="27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5A9D9A-4821-4752-A040-F5850CBE9024}"/>
                    </a:ext>
                  </a:extLst>
                </p14:cNvPr>
                <p14:cNvContentPartPr/>
                <p14:nvPr/>
              </p14:nvContentPartPr>
              <p14:xfrm>
                <a:off x="7316840" y="3686349"/>
                <a:ext cx="205560" cy="1238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5A9D9A-4821-4752-A040-F5850CBE90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12520" y="3682029"/>
                  <a:ext cx="214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5E72A2B-ECF5-4BB1-9D01-5F16E87727F3}"/>
                    </a:ext>
                  </a:extLst>
                </p14:cNvPr>
                <p14:cNvContentPartPr/>
                <p14:nvPr/>
              </p14:nvContentPartPr>
              <p14:xfrm>
                <a:off x="7555520" y="3590589"/>
                <a:ext cx="203760" cy="2113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5E72A2B-ECF5-4BB1-9D01-5F16E87727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51200" y="3586269"/>
                  <a:ext cx="212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018DB73-3612-44C1-8570-1ED04969E9F4}"/>
                    </a:ext>
                  </a:extLst>
                </p14:cNvPr>
                <p14:cNvContentPartPr/>
                <p14:nvPr/>
              </p14:nvContentPartPr>
              <p14:xfrm>
                <a:off x="7958000" y="3614349"/>
                <a:ext cx="12960" cy="2012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018DB73-3612-44C1-8570-1ED04969E9F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53680" y="3610029"/>
                  <a:ext cx="21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8C35FE9-928C-4542-B601-F444FAD37139}"/>
                    </a:ext>
                  </a:extLst>
                </p14:cNvPr>
                <p14:cNvContentPartPr/>
                <p14:nvPr/>
              </p14:nvContentPartPr>
              <p14:xfrm>
                <a:off x="7912280" y="3624069"/>
                <a:ext cx="142920" cy="140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8C35FE9-928C-4542-B601-F444FAD3713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07960" y="3619749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5BE9942-A789-48B0-8AAA-4805F171FD72}"/>
                    </a:ext>
                  </a:extLst>
                </p14:cNvPr>
                <p14:cNvContentPartPr/>
                <p14:nvPr/>
              </p14:nvContentPartPr>
              <p14:xfrm>
                <a:off x="7914440" y="3775269"/>
                <a:ext cx="166680" cy="36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5BE9942-A789-48B0-8AAA-4805F171FD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10120" y="3770949"/>
                  <a:ext cx="175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119EA5E-CB5E-4BD9-9D19-163280DBEFA8}"/>
                    </a:ext>
                  </a:extLst>
                </p14:cNvPr>
                <p14:cNvContentPartPr/>
                <p14:nvPr/>
              </p14:nvContentPartPr>
              <p14:xfrm>
                <a:off x="8138000" y="3701109"/>
                <a:ext cx="249480" cy="1260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119EA5E-CB5E-4BD9-9D19-163280DBEFA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33680" y="3696789"/>
                  <a:ext cx="25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881615B-3B5B-4A1C-ACB5-B6F2C76E8E2B}"/>
                    </a:ext>
                  </a:extLst>
                </p14:cNvPr>
                <p14:cNvContentPartPr/>
                <p14:nvPr/>
              </p14:nvContentPartPr>
              <p14:xfrm>
                <a:off x="8432480" y="3564309"/>
                <a:ext cx="18000" cy="259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881615B-3B5B-4A1C-ACB5-B6F2C76E8E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28160" y="3559989"/>
                  <a:ext cx="26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969FF90-DEF9-45DD-A9A0-D028AD256E7A}"/>
                    </a:ext>
                  </a:extLst>
                </p14:cNvPr>
                <p14:cNvContentPartPr/>
                <p14:nvPr/>
              </p14:nvContentPartPr>
              <p14:xfrm>
                <a:off x="8391440" y="3680949"/>
                <a:ext cx="94680" cy="154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969FF90-DEF9-45DD-A9A0-D028AD256E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87120" y="3676269"/>
                  <a:ext cx="103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942354C-A456-4CC3-AD64-D43E2135FFD0}"/>
                    </a:ext>
                  </a:extLst>
                </p14:cNvPr>
                <p14:cNvContentPartPr/>
                <p14:nvPr/>
              </p14:nvContentPartPr>
              <p14:xfrm>
                <a:off x="8463440" y="3698949"/>
                <a:ext cx="303480" cy="135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942354C-A456-4CC3-AD64-D43E2135FFD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59120" y="3694629"/>
                  <a:ext cx="312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F62B3C7-C1D5-475D-839D-E285898D4D84}"/>
                    </a:ext>
                  </a:extLst>
                </p14:cNvPr>
                <p14:cNvContentPartPr/>
                <p14:nvPr/>
              </p14:nvContentPartPr>
              <p14:xfrm>
                <a:off x="8747120" y="3689229"/>
                <a:ext cx="108360" cy="1000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F62B3C7-C1D5-475D-839D-E285898D4D8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42800" y="3684909"/>
                  <a:ext cx="117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534A7A1-47B8-49FF-BAD9-792404EEB6D1}"/>
                    </a:ext>
                  </a:extLst>
                </p14:cNvPr>
                <p14:cNvContentPartPr/>
                <p14:nvPr/>
              </p14:nvContentPartPr>
              <p14:xfrm>
                <a:off x="8946200" y="3576549"/>
                <a:ext cx="5760" cy="263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534A7A1-47B8-49FF-BAD9-792404EEB6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41880" y="3572229"/>
                  <a:ext cx="14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27C05D3-FB51-4E9B-8DFC-A1C214F27ACC}"/>
                    </a:ext>
                  </a:extLst>
                </p14:cNvPr>
                <p14:cNvContentPartPr/>
                <p14:nvPr/>
              </p14:nvContentPartPr>
              <p14:xfrm>
                <a:off x="8898320" y="3618309"/>
                <a:ext cx="146160" cy="579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27C05D3-FB51-4E9B-8DFC-A1C214F27A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94000" y="3613989"/>
                  <a:ext cx="15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2ABB612-915D-42DE-BBC9-758229468D33}"/>
                    </a:ext>
                  </a:extLst>
                </p14:cNvPr>
                <p14:cNvContentPartPr/>
                <p14:nvPr/>
              </p14:nvContentPartPr>
              <p14:xfrm>
                <a:off x="8959880" y="3732789"/>
                <a:ext cx="86400" cy="997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2ABB612-915D-42DE-BBC9-758229468D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55560" y="3728469"/>
                  <a:ext cx="95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BA9D168-BB4D-4E2A-9FB0-666D431B1E73}"/>
                    </a:ext>
                  </a:extLst>
                </p14:cNvPr>
                <p14:cNvContentPartPr/>
                <p14:nvPr/>
              </p14:nvContentPartPr>
              <p14:xfrm>
                <a:off x="9077600" y="3661869"/>
                <a:ext cx="15120" cy="68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BA9D168-BB4D-4E2A-9FB0-666D431B1E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73280" y="3657549"/>
                  <a:ext cx="23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81F6B46-4A3C-4277-8D44-94E351E976A1}"/>
                    </a:ext>
                  </a:extLst>
                </p14:cNvPr>
                <p14:cNvContentPartPr/>
                <p14:nvPr/>
              </p14:nvContentPartPr>
              <p14:xfrm>
                <a:off x="9116840" y="3718749"/>
                <a:ext cx="278280" cy="1562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81F6B46-4A3C-4277-8D44-94E351E976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12520" y="3714429"/>
                  <a:ext cx="28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ABDC9A0-A304-4967-BA26-97490B6C1D74}"/>
                    </a:ext>
                  </a:extLst>
                </p14:cNvPr>
                <p14:cNvContentPartPr/>
                <p14:nvPr/>
              </p14:nvContentPartPr>
              <p14:xfrm>
                <a:off x="7157000" y="4071189"/>
                <a:ext cx="304200" cy="136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ABDC9A0-A304-4967-BA26-97490B6C1D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52680" y="4066869"/>
                  <a:ext cx="312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884B8E53-1853-4F97-941C-BE8691DE8F03}"/>
                    </a:ext>
                  </a:extLst>
                </p14:cNvPr>
                <p14:cNvContentPartPr/>
                <p14:nvPr/>
              </p14:nvContentPartPr>
              <p14:xfrm>
                <a:off x="7532480" y="3896949"/>
                <a:ext cx="27000" cy="325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884B8E53-1853-4F97-941C-BE8691DE8F0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8160" y="3892629"/>
                  <a:ext cx="35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4AD7331-67A1-4BBC-A0EE-EF648A4705C3}"/>
                    </a:ext>
                  </a:extLst>
                </p14:cNvPr>
                <p14:cNvContentPartPr/>
                <p14:nvPr/>
              </p14:nvContentPartPr>
              <p14:xfrm>
                <a:off x="7481360" y="4041309"/>
                <a:ext cx="169920" cy="40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4AD7331-67A1-4BBC-A0EE-EF648A4705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77040" y="4036989"/>
                  <a:ext cx="17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BFBEB3D-C1A6-4766-AE56-6E700A38689F}"/>
                    </a:ext>
                  </a:extLst>
                </p14:cNvPr>
                <p14:cNvContentPartPr/>
                <p14:nvPr/>
              </p14:nvContentPartPr>
              <p14:xfrm>
                <a:off x="7626440" y="3884709"/>
                <a:ext cx="778320" cy="319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BFBEB3D-C1A6-4766-AE56-6E700A38689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22120" y="3880389"/>
                  <a:ext cx="78696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4C4A2D9-2113-4200-ACC4-2A5573A15FF3}"/>
              </a:ext>
            </a:extLst>
          </p:cNvPr>
          <p:cNvGrpSpPr/>
          <p:nvPr/>
        </p:nvGrpSpPr>
        <p:grpSpPr>
          <a:xfrm>
            <a:off x="2031320" y="191829"/>
            <a:ext cx="520560" cy="236160"/>
            <a:chOff x="2031320" y="191829"/>
            <a:chExt cx="5205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DE22AF73-1CF2-4C82-9B1C-EA1C0AFB9C37}"/>
                    </a:ext>
                  </a:extLst>
                </p14:cNvPr>
                <p14:cNvContentPartPr/>
                <p14:nvPr/>
              </p14:nvContentPartPr>
              <p14:xfrm>
                <a:off x="2031320" y="229269"/>
                <a:ext cx="95760" cy="1602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DE22AF73-1CF2-4C82-9B1C-EA1C0AFB9C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27000" y="224949"/>
                  <a:ext cx="104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CB51333-FEB6-41CA-B1F9-8E6994BB152A}"/>
                    </a:ext>
                  </a:extLst>
                </p14:cNvPr>
                <p14:cNvContentPartPr/>
                <p14:nvPr/>
              </p14:nvContentPartPr>
              <p14:xfrm>
                <a:off x="2207720" y="195429"/>
                <a:ext cx="16560" cy="2170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CB51333-FEB6-41CA-B1F9-8E6994BB152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03400" y="191109"/>
                  <a:ext cx="25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E1ABD0EF-009D-4FA6-B8BE-C58480FEE0F8}"/>
                    </a:ext>
                  </a:extLst>
                </p14:cNvPr>
                <p14:cNvContentPartPr/>
                <p14:nvPr/>
              </p14:nvContentPartPr>
              <p14:xfrm>
                <a:off x="2278280" y="220269"/>
                <a:ext cx="77760" cy="1746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E1ABD0EF-009D-4FA6-B8BE-C58480FEE0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3960" y="215949"/>
                  <a:ext cx="86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30015E3-9114-4C61-A8A0-CFBE1D6291B4}"/>
                    </a:ext>
                  </a:extLst>
                </p14:cNvPr>
                <p14:cNvContentPartPr/>
                <p14:nvPr/>
              </p14:nvContentPartPr>
              <p14:xfrm>
                <a:off x="2422640" y="191829"/>
                <a:ext cx="129240" cy="236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30015E3-9114-4C61-A8A0-CFBE1D6291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18320" y="187509"/>
                  <a:ext cx="1378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548270B3-F139-440B-8429-0CE0EC2CEFAE}"/>
              </a:ext>
            </a:extLst>
          </p:cNvPr>
          <p:cNvGrpSpPr/>
          <p:nvPr/>
        </p:nvGrpSpPr>
        <p:grpSpPr>
          <a:xfrm>
            <a:off x="7790960" y="133509"/>
            <a:ext cx="729360" cy="211680"/>
            <a:chOff x="7790960" y="133509"/>
            <a:chExt cx="72936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228D1A1-6E9F-490D-87F8-2059C66BC2FE}"/>
                    </a:ext>
                  </a:extLst>
                </p14:cNvPr>
                <p14:cNvContentPartPr/>
                <p14:nvPr/>
              </p14:nvContentPartPr>
              <p14:xfrm>
                <a:off x="7790960" y="151869"/>
                <a:ext cx="143640" cy="16164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228D1A1-6E9F-490D-87F8-2059C66BC2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6640" y="147549"/>
                  <a:ext cx="152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55EAD690-0224-4036-85EC-E360674FEB61}"/>
                    </a:ext>
                  </a:extLst>
                </p14:cNvPr>
                <p14:cNvContentPartPr/>
                <p14:nvPr/>
              </p14:nvContentPartPr>
              <p14:xfrm>
                <a:off x="8020280" y="133509"/>
                <a:ext cx="22320" cy="1749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55EAD690-0224-4036-85EC-E360674FEB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15960" y="129189"/>
                  <a:ext cx="3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BB040BA6-16C8-4687-9414-22AF2B60478B}"/>
                    </a:ext>
                  </a:extLst>
                </p14:cNvPr>
                <p14:cNvContentPartPr/>
                <p14:nvPr/>
              </p14:nvContentPartPr>
              <p14:xfrm>
                <a:off x="8129720" y="142509"/>
                <a:ext cx="126000" cy="1778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BB040BA6-16C8-4687-9414-22AF2B60478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25400" y="138189"/>
                  <a:ext cx="134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6C040A4-668D-417E-8586-F02CD0028D11}"/>
                    </a:ext>
                  </a:extLst>
                </p14:cNvPr>
                <p14:cNvContentPartPr/>
                <p14:nvPr/>
              </p14:nvContentPartPr>
              <p14:xfrm>
                <a:off x="8367680" y="141069"/>
                <a:ext cx="152640" cy="2041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6C040A4-668D-417E-8586-F02CD0028D1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63360" y="136749"/>
                  <a:ext cx="16128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EDC2475A-8177-401B-A955-401AD2A61FF6}"/>
                  </a:ext>
                </a:extLst>
              </p14:cNvPr>
              <p14:cNvContentPartPr/>
              <p14:nvPr/>
            </p14:nvContentPartPr>
            <p14:xfrm>
              <a:off x="2883440" y="310629"/>
              <a:ext cx="124200" cy="1728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EDC2475A-8177-401B-A955-401AD2A61FF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79120" y="306309"/>
                <a:ext cx="1328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DF3ADC6F-9804-43EB-93A5-3688E986A329}"/>
              </a:ext>
            </a:extLst>
          </p:cNvPr>
          <p:cNvGrpSpPr/>
          <p:nvPr/>
        </p:nvGrpSpPr>
        <p:grpSpPr>
          <a:xfrm>
            <a:off x="3204560" y="225669"/>
            <a:ext cx="1268280" cy="226440"/>
            <a:chOff x="3204560" y="225669"/>
            <a:chExt cx="126828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F8A82D3-6232-4A58-A710-549437A63BCA}"/>
                    </a:ext>
                  </a:extLst>
                </p14:cNvPr>
                <p14:cNvContentPartPr/>
                <p14:nvPr/>
              </p14:nvContentPartPr>
              <p14:xfrm>
                <a:off x="3204560" y="242229"/>
                <a:ext cx="148320" cy="1792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F8A82D3-6232-4A58-A710-549437A63BC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00240" y="237909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DEFE457-5824-453E-B9E5-E3B28FFCB82D}"/>
                    </a:ext>
                  </a:extLst>
                </p14:cNvPr>
                <p14:cNvContentPartPr/>
                <p14:nvPr/>
              </p14:nvContentPartPr>
              <p14:xfrm>
                <a:off x="3401480" y="281109"/>
                <a:ext cx="113040" cy="16200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DEFE457-5824-453E-B9E5-E3B28FFCB82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97160" y="276789"/>
                  <a:ext cx="121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B42BA5C-B6FA-445F-AEED-D3463095D5FB}"/>
                    </a:ext>
                  </a:extLst>
                </p14:cNvPr>
                <p14:cNvContentPartPr/>
                <p14:nvPr/>
              </p14:nvContentPartPr>
              <p14:xfrm>
                <a:off x="3582200" y="252669"/>
                <a:ext cx="143640" cy="19944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B42BA5C-B6FA-445F-AEED-D3463095D5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77880" y="248349"/>
                  <a:ext cx="15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4DDEED61-41D0-4F39-8B7C-614230FBEEFE}"/>
                    </a:ext>
                  </a:extLst>
                </p14:cNvPr>
                <p14:cNvContentPartPr/>
                <p14:nvPr/>
              </p14:nvContentPartPr>
              <p14:xfrm>
                <a:off x="3797480" y="225669"/>
                <a:ext cx="98640" cy="218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4DDEED61-41D0-4F39-8B7C-614230FBEE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93160" y="221349"/>
                  <a:ext cx="107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8EC37CB-0CE3-4414-B9A9-14100450CEE8}"/>
                    </a:ext>
                  </a:extLst>
                </p14:cNvPr>
                <p14:cNvContentPartPr/>
                <p14:nvPr/>
              </p14:nvContentPartPr>
              <p14:xfrm>
                <a:off x="3938240" y="253029"/>
                <a:ext cx="137880" cy="1785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8EC37CB-0CE3-4414-B9A9-14100450CE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33920" y="248709"/>
                  <a:ext cx="14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A664F86-5072-4554-83E0-17A29058CCE2}"/>
                    </a:ext>
                  </a:extLst>
                </p14:cNvPr>
                <p14:cNvContentPartPr/>
                <p14:nvPr/>
              </p14:nvContentPartPr>
              <p14:xfrm>
                <a:off x="4104560" y="272829"/>
                <a:ext cx="14400" cy="143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A664F86-5072-4554-83E0-17A29058CCE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00240" y="268509"/>
                  <a:ext cx="23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01192296-56FF-4BEE-B242-0D58A60444EC}"/>
                    </a:ext>
                  </a:extLst>
                </p14:cNvPr>
                <p14:cNvContentPartPr/>
                <p14:nvPr/>
              </p14:nvContentPartPr>
              <p14:xfrm>
                <a:off x="4113560" y="247989"/>
                <a:ext cx="103680" cy="9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01192296-56FF-4BEE-B242-0D58A60444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09240" y="243669"/>
                  <a:ext cx="11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D88EE2C-7B50-4024-A97D-6BB53A282F4A}"/>
                    </a:ext>
                  </a:extLst>
                </p14:cNvPr>
                <p14:cNvContentPartPr/>
                <p14:nvPr/>
              </p14:nvContentPartPr>
              <p14:xfrm>
                <a:off x="4120400" y="336189"/>
                <a:ext cx="151920" cy="1080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D88EE2C-7B50-4024-A97D-6BB53A282F4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6080" y="331869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1651E2D-5614-4F86-9090-2AC73C9655DD}"/>
                    </a:ext>
                  </a:extLst>
                </p14:cNvPr>
                <p14:cNvContentPartPr/>
                <p14:nvPr/>
              </p14:nvContentPartPr>
              <p14:xfrm>
                <a:off x="4353680" y="255189"/>
                <a:ext cx="119160" cy="1494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1651E2D-5614-4F86-9090-2AC73C9655D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49360" y="250869"/>
                  <a:ext cx="127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393E3576-4EE4-4A11-B39A-91E072E40C6B}"/>
                    </a:ext>
                  </a:extLst>
                </p14:cNvPr>
                <p14:cNvContentPartPr/>
                <p14:nvPr/>
              </p14:nvContentPartPr>
              <p14:xfrm>
                <a:off x="4347200" y="236109"/>
                <a:ext cx="100440" cy="2070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393E3576-4EE4-4A11-B39A-91E072E40C6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42880" y="231789"/>
                  <a:ext cx="1090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92F3BBA-C391-4921-AE7D-3B6B56BF202A}"/>
              </a:ext>
            </a:extLst>
          </p:cNvPr>
          <p:cNvGrpSpPr/>
          <p:nvPr/>
        </p:nvGrpSpPr>
        <p:grpSpPr>
          <a:xfrm>
            <a:off x="4810880" y="226749"/>
            <a:ext cx="611280" cy="245520"/>
            <a:chOff x="4810880" y="226749"/>
            <a:chExt cx="611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2E94E60-E794-4309-B19E-C47D172EC74A}"/>
                    </a:ext>
                  </a:extLst>
                </p14:cNvPr>
                <p14:cNvContentPartPr/>
                <p14:nvPr/>
              </p14:nvContentPartPr>
              <p14:xfrm>
                <a:off x="4872080" y="227109"/>
                <a:ext cx="17640" cy="1980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2E94E60-E794-4309-B19E-C47D172EC7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67760" y="222789"/>
                  <a:ext cx="2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22747D56-D6EE-4922-A34D-A8BDBD043E3C}"/>
                    </a:ext>
                  </a:extLst>
                </p14:cNvPr>
                <p14:cNvContentPartPr/>
                <p14:nvPr/>
              </p14:nvContentPartPr>
              <p14:xfrm>
                <a:off x="4810880" y="226749"/>
                <a:ext cx="142200" cy="7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22747D56-D6EE-4922-A34D-A8BDBD043E3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06560" y="222429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0835E08A-395A-43AA-86BC-3A3D732E034A}"/>
                    </a:ext>
                  </a:extLst>
                </p14:cNvPr>
                <p14:cNvContentPartPr/>
                <p14:nvPr/>
              </p14:nvContentPartPr>
              <p14:xfrm>
                <a:off x="4833920" y="428349"/>
                <a:ext cx="142200" cy="439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0835E08A-395A-43AA-86BC-3A3D732E034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29600" y="424029"/>
                  <a:ext cx="150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E534D717-BA44-4C23-B8FE-2C5CE64915AB}"/>
                    </a:ext>
                  </a:extLst>
                </p14:cNvPr>
                <p14:cNvContentPartPr/>
                <p14:nvPr/>
              </p14:nvContentPartPr>
              <p14:xfrm>
                <a:off x="5022560" y="254469"/>
                <a:ext cx="131040" cy="1476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E534D717-BA44-4C23-B8FE-2C5CE64915A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18240" y="250149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A31177FA-7161-44FA-A468-4988697ACD9E}"/>
                    </a:ext>
                  </a:extLst>
                </p14:cNvPr>
                <p14:cNvContentPartPr/>
                <p14:nvPr/>
              </p14:nvContentPartPr>
              <p14:xfrm>
                <a:off x="5276000" y="238629"/>
                <a:ext cx="146160" cy="163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A31177FA-7161-44FA-A468-4988697ACD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71680" y="234309"/>
                  <a:ext cx="1548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8E13CEAF-DA20-48B0-9CBB-7DA5E670EDAD}"/>
              </a:ext>
            </a:extLst>
          </p:cNvPr>
          <p:cNvGrpSpPr/>
          <p:nvPr/>
        </p:nvGrpSpPr>
        <p:grpSpPr>
          <a:xfrm>
            <a:off x="10602200" y="140349"/>
            <a:ext cx="673920" cy="281520"/>
            <a:chOff x="10602200" y="140349"/>
            <a:chExt cx="67392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92F8F5B6-DD35-40AA-BCB7-4954A21B096D}"/>
                    </a:ext>
                  </a:extLst>
                </p14:cNvPr>
                <p14:cNvContentPartPr/>
                <p14:nvPr/>
              </p14:nvContentPartPr>
              <p14:xfrm>
                <a:off x="10665920" y="140349"/>
                <a:ext cx="23400" cy="241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92F8F5B6-DD35-40AA-BCB7-4954A21B09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61600" y="136029"/>
                  <a:ext cx="32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DC3D2432-51DC-4935-99AC-DE7BC9EE2B91}"/>
                    </a:ext>
                  </a:extLst>
                </p14:cNvPr>
                <p14:cNvContentPartPr/>
                <p14:nvPr/>
              </p14:nvContentPartPr>
              <p14:xfrm>
                <a:off x="10602200" y="188229"/>
                <a:ext cx="185400" cy="1476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DC3D2432-51DC-4935-99AC-DE7BC9EE2B9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97880" y="183909"/>
                  <a:ext cx="194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EC6EEE4D-98D0-40B8-ADC1-2E4F0B87998F}"/>
                    </a:ext>
                  </a:extLst>
                </p14:cNvPr>
                <p14:cNvContentPartPr/>
                <p14:nvPr/>
              </p14:nvContentPartPr>
              <p14:xfrm>
                <a:off x="10610480" y="331509"/>
                <a:ext cx="213480" cy="360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EC6EEE4D-98D0-40B8-ADC1-2E4F0B8799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06160" y="327189"/>
                  <a:ext cx="22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00D5956-A0F5-4DE8-9257-A975595784A7}"/>
                    </a:ext>
                  </a:extLst>
                </p14:cNvPr>
                <p14:cNvContentPartPr/>
                <p14:nvPr/>
              </p14:nvContentPartPr>
              <p14:xfrm>
                <a:off x="10905320" y="188229"/>
                <a:ext cx="124560" cy="219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00D5956-A0F5-4DE8-9257-A975595784A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01000" y="183909"/>
                  <a:ext cx="133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0954B3F-1FB4-4E98-936C-0CBAE4AD84FD}"/>
                    </a:ext>
                  </a:extLst>
                </p14:cNvPr>
                <p14:cNvContentPartPr/>
                <p14:nvPr/>
              </p14:nvContentPartPr>
              <p14:xfrm>
                <a:off x="11124200" y="193269"/>
                <a:ext cx="151920" cy="22860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0954B3F-1FB4-4E98-936C-0CBAE4AD84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19880" y="188949"/>
                  <a:ext cx="1605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7434396A-CD83-41AB-854D-D7C6A6A0C1BE}"/>
              </a:ext>
            </a:extLst>
          </p:cNvPr>
          <p:cNvGrpSpPr/>
          <p:nvPr/>
        </p:nvGrpSpPr>
        <p:grpSpPr>
          <a:xfrm>
            <a:off x="9147440" y="112269"/>
            <a:ext cx="1177560" cy="263520"/>
            <a:chOff x="9147440" y="112269"/>
            <a:chExt cx="1177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BD02DB18-54D7-4739-AB29-517A0EDF737E}"/>
                    </a:ext>
                  </a:extLst>
                </p14:cNvPr>
                <p14:cNvContentPartPr/>
                <p14:nvPr/>
              </p14:nvContentPartPr>
              <p14:xfrm>
                <a:off x="9147440" y="112269"/>
                <a:ext cx="124920" cy="2329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BD02DB18-54D7-4739-AB29-517A0EDF737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43120" y="107949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5CF8718-7483-4662-813C-A3B8024E43CE}"/>
                    </a:ext>
                  </a:extLst>
                </p14:cNvPr>
                <p14:cNvContentPartPr/>
                <p14:nvPr/>
              </p14:nvContentPartPr>
              <p14:xfrm>
                <a:off x="9342200" y="150429"/>
                <a:ext cx="4320" cy="151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5CF8718-7483-4662-813C-A3B8024E43C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37880" y="146109"/>
                  <a:ext cx="12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009CB125-BADB-4E6A-BA30-1FFB207962F7}"/>
                    </a:ext>
                  </a:extLst>
                </p14:cNvPr>
                <p14:cNvContentPartPr/>
                <p14:nvPr/>
              </p14:nvContentPartPr>
              <p14:xfrm>
                <a:off x="9332480" y="129189"/>
                <a:ext cx="106920" cy="266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009CB125-BADB-4E6A-BA30-1FFB207962F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28160" y="124869"/>
                  <a:ext cx="11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9E51F4-3FB6-4A04-BD86-425EEB08673A}"/>
                    </a:ext>
                  </a:extLst>
                </p14:cNvPr>
                <p14:cNvContentPartPr/>
                <p14:nvPr/>
              </p14:nvContentPartPr>
              <p14:xfrm>
                <a:off x="9331760" y="204069"/>
                <a:ext cx="129960" cy="1087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9E51F4-3FB6-4A04-BD86-425EEB0867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27440" y="199749"/>
                  <a:ext cx="13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F47B6F0F-A607-4D9D-AAAB-B7B04A187197}"/>
                    </a:ext>
                  </a:extLst>
                </p14:cNvPr>
                <p14:cNvContentPartPr/>
                <p14:nvPr/>
              </p14:nvContentPartPr>
              <p14:xfrm>
                <a:off x="9512840" y="136029"/>
                <a:ext cx="78480" cy="20592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F47B6F0F-A607-4D9D-AAAB-B7B04A1871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508520" y="131709"/>
                  <a:ext cx="87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81EE7F97-75D7-4249-8E16-9D4022A90413}"/>
                    </a:ext>
                  </a:extLst>
                </p14:cNvPr>
                <p14:cNvContentPartPr/>
                <p14:nvPr/>
              </p14:nvContentPartPr>
              <p14:xfrm>
                <a:off x="9651800" y="148269"/>
                <a:ext cx="110520" cy="2275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81EE7F97-75D7-4249-8E16-9D4022A9041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47480" y="143949"/>
                  <a:ext cx="119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9DBB702-B6DC-4038-AD82-17FE319BEE57}"/>
                    </a:ext>
                  </a:extLst>
                </p14:cNvPr>
                <p14:cNvContentPartPr/>
                <p14:nvPr/>
              </p14:nvContentPartPr>
              <p14:xfrm>
                <a:off x="9809120" y="165549"/>
                <a:ext cx="131040" cy="17424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9DBB702-B6DC-4038-AD82-17FE319BEE5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04800" y="161229"/>
                  <a:ext cx="139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569EF68-20C9-44E2-BFB9-24E583BC8E0A}"/>
                    </a:ext>
                  </a:extLst>
                </p14:cNvPr>
                <p14:cNvContentPartPr/>
                <p14:nvPr/>
              </p14:nvContentPartPr>
              <p14:xfrm>
                <a:off x="10019720" y="149709"/>
                <a:ext cx="21600" cy="1947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569EF68-20C9-44E2-BFB9-24E583BC8E0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15400" y="145389"/>
                  <a:ext cx="30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FF908B0A-901F-42C3-B101-A5A63D668C9C}"/>
                    </a:ext>
                  </a:extLst>
                </p14:cNvPr>
                <p14:cNvContentPartPr/>
                <p14:nvPr/>
              </p14:nvContentPartPr>
              <p14:xfrm>
                <a:off x="10007480" y="141789"/>
                <a:ext cx="88920" cy="172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FF908B0A-901F-42C3-B101-A5A63D668C9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03160" y="137469"/>
                  <a:ext cx="97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332E70B2-8E51-4FAA-9E23-08506F3852CA}"/>
                    </a:ext>
                  </a:extLst>
                </p14:cNvPr>
                <p14:cNvContentPartPr/>
                <p14:nvPr/>
              </p14:nvContentPartPr>
              <p14:xfrm>
                <a:off x="9990200" y="228909"/>
                <a:ext cx="161640" cy="1101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332E70B2-8E51-4FAA-9E23-08506F3852C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85880" y="224589"/>
                  <a:ext cx="17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978313E-C753-4BE3-AD76-BD5E42AAE418}"/>
                    </a:ext>
                  </a:extLst>
                </p14:cNvPr>
                <p14:cNvContentPartPr/>
                <p14:nvPr/>
              </p14:nvContentPartPr>
              <p14:xfrm>
                <a:off x="10173800" y="168429"/>
                <a:ext cx="27360" cy="1778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978313E-C753-4BE3-AD76-BD5E42AAE41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69480" y="164109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FFB5493-2219-4C83-B929-21263ADB8003}"/>
                    </a:ext>
                  </a:extLst>
                </p14:cNvPr>
                <p14:cNvContentPartPr/>
                <p14:nvPr/>
              </p14:nvContentPartPr>
              <p14:xfrm>
                <a:off x="10170560" y="147909"/>
                <a:ext cx="154440" cy="2055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FFB5493-2219-4C83-B929-21263ADB800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66240" y="143589"/>
                  <a:ext cx="163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6D93D92A-36C2-442C-9A7C-2CAC0EA480A1}"/>
                    </a:ext>
                  </a:extLst>
                </p14:cNvPr>
                <p14:cNvContentPartPr/>
                <p14:nvPr/>
              </p14:nvContentPartPr>
              <p14:xfrm>
                <a:off x="9743600" y="169869"/>
                <a:ext cx="6840" cy="4392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6D93D92A-36C2-442C-9A7C-2CAC0EA480A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39280" y="165549"/>
                  <a:ext cx="154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F49A63D2-1679-4876-BFA5-E3C5D33B3D94}"/>
              </a:ext>
            </a:extLst>
          </p:cNvPr>
          <p:cNvGrpSpPr/>
          <p:nvPr/>
        </p:nvGrpSpPr>
        <p:grpSpPr>
          <a:xfrm>
            <a:off x="2277920" y="3901989"/>
            <a:ext cx="233280" cy="243000"/>
            <a:chOff x="2277920" y="3901989"/>
            <a:chExt cx="2332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68891FB2-D1D1-4BC7-AD04-5E6600790098}"/>
                    </a:ext>
                  </a:extLst>
                </p14:cNvPr>
                <p14:cNvContentPartPr/>
                <p14:nvPr/>
              </p14:nvContentPartPr>
              <p14:xfrm>
                <a:off x="2277920" y="3901989"/>
                <a:ext cx="141120" cy="1954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68891FB2-D1D1-4BC7-AD04-5E66007900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73600" y="3897669"/>
                  <a:ext cx="149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EAC14A39-F94A-4938-8774-4AC9BB1F33EE}"/>
                    </a:ext>
                  </a:extLst>
                </p14:cNvPr>
                <p14:cNvContentPartPr/>
                <p14:nvPr/>
              </p14:nvContentPartPr>
              <p14:xfrm>
                <a:off x="2430200" y="4029429"/>
                <a:ext cx="81000" cy="11556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EAC14A39-F94A-4938-8774-4AC9BB1F33E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25880" y="4025109"/>
                  <a:ext cx="89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7C69CD1C-140E-4570-BCD6-D172825343CB}"/>
              </a:ext>
            </a:extLst>
          </p:cNvPr>
          <p:cNvGrpSpPr/>
          <p:nvPr/>
        </p:nvGrpSpPr>
        <p:grpSpPr>
          <a:xfrm>
            <a:off x="2733320" y="3863469"/>
            <a:ext cx="3534120" cy="515160"/>
            <a:chOff x="2733320" y="3863469"/>
            <a:chExt cx="353412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008CDDD-9F1D-4D1C-B7BE-83118A38FF62}"/>
                    </a:ext>
                  </a:extLst>
                </p14:cNvPr>
                <p14:cNvContentPartPr/>
                <p14:nvPr/>
              </p14:nvContentPartPr>
              <p14:xfrm>
                <a:off x="2733320" y="3985869"/>
                <a:ext cx="120240" cy="2066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008CDDD-9F1D-4D1C-B7BE-83118A38FF6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29000" y="3981549"/>
                  <a:ext cx="128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DBCA9AE-D947-4215-B113-DFC957B2E743}"/>
                    </a:ext>
                  </a:extLst>
                </p14:cNvPr>
                <p14:cNvContentPartPr/>
                <p14:nvPr/>
              </p14:nvContentPartPr>
              <p14:xfrm>
                <a:off x="2811080" y="4024029"/>
                <a:ext cx="621720" cy="16272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DBCA9AE-D947-4215-B113-DFC957B2E74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06760" y="4019709"/>
                  <a:ext cx="630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0FA78C1C-D0C4-48EF-A7EC-A265F17B81BA}"/>
                    </a:ext>
                  </a:extLst>
                </p14:cNvPr>
                <p14:cNvContentPartPr/>
                <p14:nvPr/>
              </p14:nvContentPartPr>
              <p14:xfrm>
                <a:off x="3456920" y="4032669"/>
                <a:ext cx="546840" cy="1486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0FA78C1C-D0C4-48EF-A7EC-A265F17B81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52600" y="4028349"/>
                  <a:ext cx="555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D5C7222D-B446-4514-AC95-44836AC2EB90}"/>
                    </a:ext>
                  </a:extLst>
                </p14:cNvPr>
                <p14:cNvContentPartPr/>
                <p14:nvPr/>
              </p14:nvContentPartPr>
              <p14:xfrm>
                <a:off x="4001600" y="3863469"/>
                <a:ext cx="174960" cy="36612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D5C7222D-B446-4514-AC95-44836AC2EB9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97280" y="3859149"/>
                  <a:ext cx="183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276384AF-F0DF-457B-8C95-0D0191E2F1D4}"/>
                    </a:ext>
                  </a:extLst>
                </p14:cNvPr>
                <p14:cNvContentPartPr/>
                <p14:nvPr/>
              </p14:nvContentPartPr>
              <p14:xfrm>
                <a:off x="4157840" y="4044189"/>
                <a:ext cx="93960" cy="1576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276384AF-F0DF-457B-8C95-0D0191E2F1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53520" y="4039869"/>
                  <a:ext cx="102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0F5D6188-1522-45D6-A735-7DA714EE3570}"/>
                    </a:ext>
                  </a:extLst>
                </p14:cNvPr>
                <p14:cNvContentPartPr/>
                <p14:nvPr/>
              </p14:nvContentPartPr>
              <p14:xfrm>
                <a:off x="4421720" y="3945189"/>
                <a:ext cx="144360" cy="21132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0F5D6188-1522-45D6-A735-7DA714EE35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17400" y="3940869"/>
                  <a:ext cx="153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0C133361-D75B-434D-A8E2-E1E5A9DEB230}"/>
                    </a:ext>
                  </a:extLst>
                </p14:cNvPr>
                <p14:cNvContentPartPr/>
                <p14:nvPr/>
              </p14:nvContentPartPr>
              <p14:xfrm>
                <a:off x="4602800" y="4030869"/>
                <a:ext cx="3600" cy="352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0C133361-D75B-434D-A8E2-E1E5A9DEB2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98480" y="4026549"/>
                  <a:ext cx="1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2452BEE-D1B3-405A-BAD1-1F250EB7C382}"/>
                    </a:ext>
                  </a:extLst>
                </p14:cNvPr>
                <p14:cNvContentPartPr/>
                <p14:nvPr/>
              </p14:nvContentPartPr>
              <p14:xfrm>
                <a:off x="4613240" y="4069029"/>
                <a:ext cx="176400" cy="3096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2452BEE-D1B3-405A-BAD1-1F250EB7C3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08920" y="4064709"/>
                  <a:ext cx="185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7DD20917-DA28-4FA3-A362-9CFCE09456E3}"/>
                    </a:ext>
                  </a:extLst>
                </p14:cNvPr>
                <p14:cNvContentPartPr/>
                <p14:nvPr/>
              </p14:nvContentPartPr>
              <p14:xfrm>
                <a:off x="4812320" y="4003869"/>
                <a:ext cx="6120" cy="367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7DD20917-DA28-4FA3-A362-9CFCE09456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08000" y="3999549"/>
                  <a:ext cx="1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4D63EA8-363B-443D-A210-FCB8EFB1CAD3}"/>
                    </a:ext>
                  </a:extLst>
                </p14:cNvPr>
                <p14:cNvContentPartPr/>
                <p14:nvPr/>
              </p14:nvContentPartPr>
              <p14:xfrm>
                <a:off x="4852640" y="3884709"/>
                <a:ext cx="144360" cy="2620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4D63EA8-363B-443D-A210-FCB8EFB1CAD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48320" y="3880389"/>
                  <a:ext cx="153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5E745487-58D5-4EEF-9DE4-3FB03963EE6D}"/>
                    </a:ext>
                  </a:extLst>
                </p14:cNvPr>
                <p14:cNvContentPartPr/>
                <p14:nvPr/>
              </p14:nvContentPartPr>
              <p14:xfrm>
                <a:off x="4955960" y="3904869"/>
                <a:ext cx="188280" cy="29880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5E745487-58D5-4EEF-9DE4-3FB03963EE6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51640" y="3900549"/>
                  <a:ext cx="196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FA46D952-9A0B-4339-933D-34C0CE0EABFB}"/>
                    </a:ext>
                  </a:extLst>
                </p14:cNvPr>
                <p14:cNvContentPartPr/>
                <p14:nvPr/>
              </p14:nvContentPartPr>
              <p14:xfrm>
                <a:off x="5227040" y="3949869"/>
                <a:ext cx="270720" cy="2296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FA46D952-9A0B-4339-933D-34C0CE0EABF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22720" y="3945549"/>
                  <a:ext cx="279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388D39A3-D526-4CB9-A67A-C8F465DB841B}"/>
                    </a:ext>
                  </a:extLst>
                </p14:cNvPr>
                <p14:cNvContentPartPr/>
                <p14:nvPr/>
              </p14:nvContentPartPr>
              <p14:xfrm>
                <a:off x="5585600" y="3888669"/>
                <a:ext cx="189000" cy="2264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388D39A3-D526-4CB9-A67A-C8F465DB841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280" y="3884349"/>
                  <a:ext cx="197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20C20288-B49B-4134-A99A-304B62F5995B}"/>
                    </a:ext>
                  </a:extLst>
                </p14:cNvPr>
                <p14:cNvContentPartPr/>
                <p14:nvPr/>
              </p14:nvContentPartPr>
              <p14:xfrm>
                <a:off x="5803760" y="3934749"/>
                <a:ext cx="360" cy="302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20C20288-B49B-4134-A99A-304B62F5995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799440" y="3930429"/>
                  <a:ext cx="9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24C9544C-901B-4A01-9F34-5FD924DD8B4C}"/>
                    </a:ext>
                  </a:extLst>
                </p14:cNvPr>
                <p14:cNvContentPartPr/>
                <p14:nvPr/>
              </p14:nvContentPartPr>
              <p14:xfrm>
                <a:off x="5783600" y="4019709"/>
                <a:ext cx="165240" cy="9036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24C9544C-901B-4A01-9F34-5FD924DD8B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79280" y="4015389"/>
                  <a:ext cx="17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54A56F4F-AB81-4BBE-B22D-46664420453A}"/>
                    </a:ext>
                  </a:extLst>
                </p14:cNvPr>
                <p14:cNvContentPartPr/>
                <p14:nvPr/>
              </p14:nvContentPartPr>
              <p14:xfrm>
                <a:off x="5944520" y="4006029"/>
                <a:ext cx="193680" cy="13752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54A56F4F-AB81-4BBE-B22D-46664420453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40200" y="4001349"/>
                  <a:ext cx="202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2351CD1F-4541-45FD-B9ED-FFF35DA794E3}"/>
                    </a:ext>
                  </a:extLst>
                </p14:cNvPr>
                <p14:cNvContentPartPr/>
                <p14:nvPr/>
              </p14:nvContentPartPr>
              <p14:xfrm>
                <a:off x="6152600" y="3877509"/>
                <a:ext cx="42120" cy="11844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2351CD1F-4541-45FD-B9ED-FFF35DA794E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48280" y="3873189"/>
                  <a:ext cx="5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144A62A-D300-4B46-84EF-2A6AA82F1EAE}"/>
                    </a:ext>
                  </a:extLst>
                </p14:cNvPr>
                <p14:cNvContentPartPr/>
                <p14:nvPr/>
              </p14:nvContentPartPr>
              <p14:xfrm>
                <a:off x="6127040" y="3976869"/>
                <a:ext cx="140400" cy="1576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144A62A-D300-4B46-84EF-2A6AA82F1EA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22720" y="3972549"/>
                  <a:ext cx="1490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53C2DB4-1994-4F58-97AC-85DD59F8A578}"/>
              </a:ext>
            </a:extLst>
          </p:cNvPr>
          <p:cNvGrpSpPr/>
          <p:nvPr/>
        </p:nvGrpSpPr>
        <p:grpSpPr>
          <a:xfrm>
            <a:off x="4570400" y="4866789"/>
            <a:ext cx="588960" cy="384120"/>
            <a:chOff x="4570400" y="4866789"/>
            <a:chExt cx="58896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2FCDE69B-3DBC-4110-AADA-8CB047FC8D7F}"/>
                    </a:ext>
                  </a:extLst>
                </p14:cNvPr>
                <p14:cNvContentPartPr/>
                <p14:nvPr/>
              </p14:nvContentPartPr>
              <p14:xfrm>
                <a:off x="4570400" y="5010069"/>
                <a:ext cx="104040" cy="24084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2FCDE69B-3DBC-4110-AADA-8CB047FC8D7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66080" y="5005749"/>
                  <a:ext cx="112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31E371A-619D-4F81-A260-F8ED0E8C2CF0}"/>
                    </a:ext>
                  </a:extLst>
                </p14:cNvPr>
                <p14:cNvContentPartPr/>
                <p14:nvPr/>
              </p14:nvContentPartPr>
              <p14:xfrm>
                <a:off x="4753640" y="4972269"/>
                <a:ext cx="119160" cy="22356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31E371A-619D-4F81-A260-F8ED0E8C2CF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49320" y="4967949"/>
                  <a:ext cx="127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F1E9CAE7-F999-410D-9F8B-EC21DE9B6165}"/>
                    </a:ext>
                  </a:extLst>
                </p14:cNvPr>
                <p14:cNvContentPartPr/>
                <p14:nvPr/>
              </p14:nvContentPartPr>
              <p14:xfrm>
                <a:off x="4914920" y="4945269"/>
                <a:ext cx="7560" cy="514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F1E9CAE7-F999-410D-9F8B-EC21DE9B61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10600" y="4940949"/>
                  <a:ext cx="16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DED2A0DC-6BB2-48F6-A954-32E8495A2F86}"/>
                    </a:ext>
                  </a:extLst>
                </p14:cNvPr>
                <p14:cNvContentPartPr/>
                <p14:nvPr/>
              </p14:nvContentPartPr>
              <p14:xfrm>
                <a:off x="4963880" y="4866789"/>
                <a:ext cx="86400" cy="32868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DED2A0DC-6BB2-48F6-A954-32E8495A2F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59560" y="4862469"/>
                  <a:ext cx="95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B4E6458D-19E2-4C98-AAF6-CD335FF607A8}"/>
                    </a:ext>
                  </a:extLst>
                </p14:cNvPr>
                <p14:cNvContentPartPr/>
                <p14:nvPr/>
              </p14:nvContentPartPr>
              <p14:xfrm>
                <a:off x="5045960" y="5026269"/>
                <a:ext cx="113400" cy="2196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B4E6458D-19E2-4C98-AAF6-CD335FF607A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041640" y="5021949"/>
                  <a:ext cx="1220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5" name="Tinta 174">
                <a:extLst>
                  <a:ext uri="{FF2B5EF4-FFF2-40B4-BE49-F238E27FC236}">
                    <a16:creationId xmlns:a16="http://schemas.microsoft.com/office/drawing/2014/main" id="{4A2DBE92-C366-47D8-824E-CBD66A4E2FB1}"/>
                  </a:ext>
                </a:extLst>
              </p14:cNvPr>
              <p14:cNvContentPartPr/>
              <p14:nvPr/>
            </p14:nvContentPartPr>
            <p14:xfrm>
              <a:off x="3127520" y="6305349"/>
              <a:ext cx="150120" cy="324000"/>
            </p14:xfrm>
          </p:contentPart>
        </mc:Choice>
        <mc:Fallback xmlns="">
          <p:pic>
            <p:nvPicPr>
              <p:cNvPr id="175" name="Tinta 174">
                <a:extLst>
                  <a:ext uri="{FF2B5EF4-FFF2-40B4-BE49-F238E27FC236}">
                    <a16:creationId xmlns:a16="http://schemas.microsoft.com/office/drawing/2014/main" id="{4A2DBE92-C366-47D8-824E-CBD66A4E2FB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123200" y="6301029"/>
                <a:ext cx="158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6" name="Tinta 175">
                <a:extLst>
                  <a:ext uri="{FF2B5EF4-FFF2-40B4-BE49-F238E27FC236}">
                    <a16:creationId xmlns:a16="http://schemas.microsoft.com/office/drawing/2014/main" id="{7923E04E-F20D-4FBE-BFB0-17ADC885E438}"/>
                  </a:ext>
                </a:extLst>
              </p14:cNvPr>
              <p14:cNvContentPartPr/>
              <p14:nvPr/>
            </p14:nvContentPartPr>
            <p14:xfrm>
              <a:off x="3478880" y="6305349"/>
              <a:ext cx="38160" cy="306000"/>
            </p14:xfrm>
          </p:contentPart>
        </mc:Choice>
        <mc:Fallback xmlns="">
          <p:pic>
            <p:nvPicPr>
              <p:cNvPr id="176" name="Tinta 175">
                <a:extLst>
                  <a:ext uri="{FF2B5EF4-FFF2-40B4-BE49-F238E27FC236}">
                    <a16:creationId xmlns:a16="http://schemas.microsoft.com/office/drawing/2014/main" id="{7923E04E-F20D-4FBE-BFB0-17ADC885E43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474560" y="6301029"/>
                <a:ext cx="46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7" name="Tinta 176">
                <a:extLst>
                  <a:ext uri="{FF2B5EF4-FFF2-40B4-BE49-F238E27FC236}">
                    <a16:creationId xmlns:a16="http://schemas.microsoft.com/office/drawing/2014/main" id="{C874AB05-0870-4DCB-8226-586B4EB1666B}"/>
                  </a:ext>
                </a:extLst>
              </p14:cNvPr>
              <p14:cNvContentPartPr/>
              <p14:nvPr/>
            </p14:nvContentPartPr>
            <p14:xfrm>
              <a:off x="3716840" y="6293829"/>
              <a:ext cx="264600" cy="276120"/>
            </p14:xfrm>
          </p:contentPart>
        </mc:Choice>
        <mc:Fallback xmlns="">
          <p:pic>
            <p:nvPicPr>
              <p:cNvPr id="177" name="Tinta 176">
                <a:extLst>
                  <a:ext uri="{FF2B5EF4-FFF2-40B4-BE49-F238E27FC236}">
                    <a16:creationId xmlns:a16="http://schemas.microsoft.com/office/drawing/2014/main" id="{C874AB05-0870-4DCB-8226-586B4EB1666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712520" y="6289509"/>
                <a:ext cx="27324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324C652A-3979-4EED-BFDB-17CCDD83C7F9}"/>
              </a:ext>
            </a:extLst>
          </p:cNvPr>
          <p:cNvGrpSpPr/>
          <p:nvPr/>
        </p:nvGrpSpPr>
        <p:grpSpPr>
          <a:xfrm>
            <a:off x="2266760" y="5769669"/>
            <a:ext cx="676800" cy="410400"/>
            <a:chOff x="2266760" y="5769669"/>
            <a:chExt cx="6768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79355A8A-A90C-4646-BC13-BCDF8F808E2D}"/>
                    </a:ext>
                  </a:extLst>
                </p14:cNvPr>
                <p14:cNvContentPartPr/>
                <p14:nvPr/>
              </p14:nvContentPartPr>
              <p14:xfrm>
                <a:off x="2266760" y="5915829"/>
                <a:ext cx="5760" cy="21204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79355A8A-A90C-4646-BC13-BCDF8F808E2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262440" y="5911509"/>
                  <a:ext cx="14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F7F01855-C5A0-4A8D-AD4F-81827AAF6B4A}"/>
                    </a:ext>
                  </a:extLst>
                </p14:cNvPr>
                <p14:cNvContentPartPr/>
                <p14:nvPr/>
              </p14:nvContentPartPr>
              <p14:xfrm>
                <a:off x="2324000" y="5927349"/>
                <a:ext cx="124560" cy="2527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F7F01855-C5A0-4A8D-AD4F-81827AAF6B4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319680" y="5923029"/>
                  <a:ext cx="133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C1769AC-C739-4B3E-92A5-FAEF217CF0BC}"/>
                    </a:ext>
                  </a:extLst>
                </p14:cNvPr>
                <p14:cNvContentPartPr/>
                <p14:nvPr/>
              </p14:nvContentPartPr>
              <p14:xfrm>
                <a:off x="2514800" y="5888109"/>
                <a:ext cx="139680" cy="2890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C1769AC-C739-4B3E-92A5-FAEF217CF0B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510480" y="5883789"/>
                  <a:ext cx="148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7100EDD8-AA46-470D-9B49-381095D35F99}"/>
                    </a:ext>
                  </a:extLst>
                </p14:cNvPr>
                <p14:cNvContentPartPr/>
                <p14:nvPr/>
              </p14:nvContentPartPr>
              <p14:xfrm>
                <a:off x="2685800" y="5885949"/>
                <a:ext cx="2160" cy="2448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7100EDD8-AA46-470D-9B49-381095D35F9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81480" y="5881629"/>
                  <a:ext cx="10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B648DCE2-D0BC-4C4F-99F7-ADEBE1929305}"/>
                    </a:ext>
                  </a:extLst>
                </p14:cNvPr>
                <p14:cNvContentPartPr/>
                <p14:nvPr/>
              </p14:nvContentPartPr>
              <p14:xfrm>
                <a:off x="2712800" y="5769669"/>
                <a:ext cx="78840" cy="37440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B648DCE2-D0BC-4C4F-99F7-ADEBE192930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08480" y="5765349"/>
                  <a:ext cx="87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7DB5F2D1-2E97-40F7-9FFF-9597773D7766}"/>
                    </a:ext>
                  </a:extLst>
                </p14:cNvPr>
                <p14:cNvContentPartPr/>
                <p14:nvPr/>
              </p14:nvContentPartPr>
              <p14:xfrm>
                <a:off x="2844920" y="5976309"/>
                <a:ext cx="98640" cy="145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7DB5F2D1-2E97-40F7-9FFF-9597773D77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40600" y="5971989"/>
                  <a:ext cx="1072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63AA6AAE-BE56-4C8E-8D8A-936F4013187B}"/>
              </a:ext>
            </a:extLst>
          </p:cNvPr>
          <p:cNvGrpSpPr/>
          <p:nvPr/>
        </p:nvGrpSpPr>
        <p:grpSpPr>
          <a:xfrm>
            <a:off x="1690827" y="465173"/>
            <a:ext cx="1149840" cy="752040"/>
            <a:chOff x="1690827" y="465173"/>
            <a:chExt cx="114984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AFEF5A-EC75-4EB2-93F8-D02D893DFDA5}"/>
                    </a:ext>
                  </a:extLst>
                </p14:cNvPr>
                <p14:cNvContentPartPr/>
                <p14:nvPr/>
              </p14:nvContentPartPr>
              <p14:xfrm>
                <a:off x="1690827" y="465173"/>
                <a:ext cx="314640" cy="4258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AFEF5A-EC75-4EB2-93F8-D02D893DFD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686507" y="460853"/>
                  <a:ext cx="3232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7C72175-3794-4B7C-81B4-F394865B3B5C}"/>
                    </a:ext>
                  </a:extLst>
                </p14:cNvPr>
                <p14:cNvContentPartPr/>
                <p14:nvPr/>
              </p14:nvContentPartPr>
              <p14:xfrm>
                <a:off x="1805667" y="832373"/>
                <a:ext cx="87480" cy="874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7C72175-3794-4B7C-81B4-F394865B3B5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801347" y="828053"/>
                  <a:ext cx="9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1437440-84DC-442C-92EC-11AB74E67159}"/>
                    </a:ext>
                  </a:extLst>
                </p14:cNvPr>
                <p14:cNvContentPartPr/>
                <p14:nvPr/>
              </p14:nvContentPartPr>
              <p14:xfrm>
                <a:off x="1857147" y="1004093"/>
                <a:ext cx="100440" cy="1425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1437440-84DC-442C-92EC-11AB74E6715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852827" y="999773"/>
                  <a:ext cx="109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27598483-C974-4C82-B785-66C14F86F667}"/>
                    </a:ext>
                  </a:extLst>
                </p14:cNvPr>
                <p14:cNvContentPartPr/>
                <p14:nvPr/>
              </p14:nvContentPartPr>
              <p14:xfrm>
                <a:off x="1971267" y="1053773"/>
                <a:ext cx="83880" cy="1047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27598483-C974-4C82-B785-66C14F86F66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66947" y="1049453"/>
                  <a:ext cx="92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C62A2CE-875D-4769-B023-95652ECF852C}"/>
                    </a:ext>
                  </a:extLst>
                </p14:cNvPr>
                <p14:cNvContentPartPr/>
                <p14:nvPr/>
              </p14:nvContentPartPr>
              <p14:xfrm>
                <a:off x="2097627" y="1029293"/>
                <a:ext cx="97920" cy="159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C62A2CE-875D-4769-B023-95652ECF85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093307" y="1024973"/>
                  <a:ext cx="106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D7D4553F-7E8D-4592-BC6B-1BBE4D5F4E75}"/>
                    </a:ext>
                  </a:extLst>
                </p14:cNvPr>
                <p14:cNvContentPartPr/>
                <p14:nvPr/>
              </p14:nvContentPartPr>
              <p14:xfrm>
                <a:off x="2250267" y="1025693"/>
                <a:ext cx="111960" cy="169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D7D4553F-7E8D-4592-BC6B-1BBE4D5F4E7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245947" y="1021373"/>
                  <a:ext cx="120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ACCD586-05A6-4486-9D1B-7737A5E99574}"/>
                    </a:ext>
                  </a:extLst>
                </p14:cNvPr>
                <p14:cNvContentPartPr/>
                <p14:nvPr/>
              </p14:nvContentPartPr>
              <p14:xfrm>
                <a:off x="2405427" y="1031093"/>
                <a:ext cx="108360" cy="1706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ACCD586-05A6-4486-9D1B-7737A5E995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01107" y="1026773"/>
                  <a:ext cx="117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A3119CB-2BF8-4A9D-B641-F201737C49FC}"/>
                    </a:ext>
                  </a:extLst>
                </p14:cNvPr>
                <p14:cNvContentPartPr/>
                <p14:nvPr/>
              </p14:nvContentPartPr>
              <p14:xfrm>
                <a:off x="2576427" y="1047293"/>
                <a:ext cx="29520" cy="1504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A3119CB-2BF8-4A9D-B641-F201737C49F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572107" y="1042973"/>
                  <a:ext cx="38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E04A6ECB-9014-41CB-B311-F0DBAC4F8C23}"/>
                    </a:ext>
                  </a:extLst>
                </p14:cNvPr>
                <p14:cNvContentPartPr/>
                <p14:nvPr/>
              </p14:nvContentPartPr>
              <p14:xfrm>
                <a:off x="2597667" y="1034693"/>
                <a:ext cx="79920" cy="565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E04A6ECB-9014-41CB-B311-F0DBAC4F8C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593347" y="1030373"/>
                  <a:ext cx="8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6B66B235-1DCF-4948-A241-032CC097D6CF}"/>
                    </a:ext>
                  </a:extLst>
                </p14:cNvPr>
                <p14:cNvContentPartPr/>
                <p14:nvPr/>
              </p14:nvContentPartPr>
              <p14:xfrm>
                <a:off x="2578227" y="1159973"/>
                <a:ext cx="106920" cy="15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6B66B235-1DCF-4948-A241-032CC097D6C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73907" y="1155653"/>
                  <a:ext cx="115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078A4A07-41CF-4FF6-AB16-C6ACEA604747}"/>
                    </a:ext>
                  </a:extLst>
                </p14:cNvPr>
                <p14:cNvContentPartPr/>
                <p14:nvPr/>
              </p14:nvContentPartPr>
              <p14:xfrm>
                <a:off x="2745627" y="1042613"/>
                <a:ext cx="95040" cy="1105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078A4A07-41CF-4FF6-AB16-C6ACEA60474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741307" y="1038293"/>
                  <a:ext cx="103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FA7E516-CC23-4476-A711-288E9234725F}"/>
                    </a:ext>
                  </a:extLst>
                </p14:cNvPr>
                <p14:cNvContentPartPr/>
                <p14:nvPr/>
              </p14:nvContentPartPr>
              <p14:xfrm>
                <a:off x="2718627" y="1040093"/>
                <a:ext cx="92880" cy="1771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FA7E516-CC23-4476-A711-288E9234725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14307" y="1035773"/>
                  <a:ext cx="10152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848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205" marR="5080" indent="-9931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 EM BLOCO DE</a:t>
            </a:r>
            <a:r>
              <a:rPr spc="-65" dirty="0"/>
              <a:t> </a:t>
            </a:r>
            <a:r>
              <a:rPr spc="-10" dirty="0"/>
              <a:t>UM 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922" y="1880870"/>
            <a:ext cx="6276347" cy="306642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7F7466A-A0CE-4DBA-A055-863B784E327D}"/>
              </a:ext>
            </a:extLst>
          </p:cNvPr>
          <p:cNvGrpSpPr/>
          <p:nvPr/>
        </p:nvGrpSpPr>
        <p:grpSpPr>
          <a:xfrm>
            <a:off x="5575520" y="1757109"/>
            <a:ext cx="1199880" cy="436320"/>
            <a:chOff x="5575520" y="1757109"/>
            <a:chExt cx="119988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7437A59-AA14-46F4-9190-B952712D36C6}"/>
                    </a:ext>
                  </a:extLst>
                </p14:cNvPr>
                <p14:cNvContentPartPr/>
                <p14:nvPr/>
              </p14:nvContentPartPr>
              <p14:xfrm>
                <a:off x="5604680" y="1933509"/>
                <a:ext cx="132480" cy="1800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7437A59-AA14-46F4-9190-B952712D36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00360" y="1929189"/>
                  <a:ext cx="141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4FF8285-CA7B-4964-B738-10B23E5B7CC0}"/>
                    </a:ext>
                  </a:extLst>
                </p14:cNvPr>
                <p14:cNvContentPartPr/>
                <p14:nvPr/>
              </p14:nvContentPartPr>
              <p14:xfrm>
                <a:off x="5575520" y="1768989"/>
                <a:ext cx="228960" cy="62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4FF8285-CA7B-4964-B738-10B23E5B7C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1200" y="1764669"/>
                  <a:ext cx="237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BC0E601-6052-4641-ABC1-A096A7647049}"/>
                    </a:ext>
                  </a:extLst>
                </p14:cNvPr>
                <p14:cNvContentPartPr/>
                <p14:nvPr/>
              </p14:nvContentPartPr>
              <p14:xfrm>
                <a:off x="5907440" y="1860789"/>
                <a:ext cx="106920" cy="2329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BC0E601-6052-4641-ABC1-A096A76470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3120" y="1856469"/>
                  <a:ext cx="115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0748FB86-914A-401B-8085-E10DE1152799}"/>
                    </a:ext>
                  </a:extLst>
                </p14:cNvPr>
                <p14:cNvContentPartPr/>
                <p14:nvPr/>
              </p14:nvContentPartPr>
              <p14:xfrm>
                <a:off x="6050000" y="1821549"/>
                <a:ext cx="205920" cy="28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0748FB86-914A-401B-8085-E10DE11527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5680" y="1817229"/>
                  <a:ext cx="214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AAB1C8E-2749-4C8F-83DC-78C5EDC32B20}"/>
                    </a:ext>
                  </a:extLst>
                </p14:cNvPr>
                <p14:cNvContentPartPr/>
                <p14:nvPr/>
              </p14:nvContentPartPr>
              <p14:xfrm>
                <a:off x="6255560" y="2015589"/>
                <a:ext cx="119520" cy="117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AAB1C8E-2749-4C8F-83DC-78C5EDC32B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240" y="2011269"/>
                  <a:ext cx="128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06AF015-9AF6-4D57-8E75-8B31754B8FA1}"/>
                    </a:ext>
                  </a:extLst>
                </p14:cNvPr>
                <p14:cNvContentPartPr/>
                <p14:nvPr/>
              </p14:nvContentPartPr>
              <p14:xfrm>
                <a:off x="6331880" y="1802469"/>
                <a:ext cx="56880" cy="73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06AF015-9AF6-4D57-8E75-8B31754B8F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27560" y="1798149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A228B2A-C8B4-4F72-BF4A-E73DA47EFE81}"/>
                    </a:ext>
                  </a:extLst>
                </p14:cNvPr>
                <p14:cNvContentPartPr/>
                <p14:nvPr/>
              </p14:nvContentPartPr>
              <p14:xfrm>
                <a:off x="6470840" y="1787709"/>
                <a:ext cx="18000" cy="340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A228B2A-C8B4-4F72-BF4A-E73DA47EF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6520" y="1783389"/>
                  <a:ext cx="26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1106036-C9B0-4D99-AF9F-BF5BC734E31A}"/>
                    </a:ext>
                  </a:extLst>
                </p14:cNvPr>
                <p14:cNvContentPartPr/>
                <p14:nvPr/>
              </p14:nvContentPartPr>
              <p14:xfrm>
                <a:off x="6431960" y="1925949"/>
                <a:ext cx="115200" cy="550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1106036-C9B0-4D99-AF9F-BF5BC734E3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7640" y="1921629"/>
                  <a:ext cx="123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2019379-68A8-44CE-B2AC-ABF1E81ABCB6}"/>
                    </a:ext>
                  </a:extLst>
                </p14:cNvPr>
                <p14:cNvContentPartPr/>
                <p14:nvPr/>
              </p14:nvContentPartPr>
              <p14:xfrm>
                <a:off x="6531680" y="1898589"/>
                <a:ext cx="88920" cy="196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2019379-68A8-44CE-B2AC-ABF1E81ABC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7360" y="1894269"/>
                  <a:ext cx="9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80E13378-722D-4BF8-8B3B-C17B70DFAE80}"/>
                    </a:ext>
                  </a:extLst>
                </p14:cNvPr>
                <p14:cNvContentPartPr/>
                <p14:nvPr/>
              </p14:nvContentPartPr>
              <p14:xfrm>
                <a:off x="6609440" y="1757109"/>
                <a:ext cx="165960" cy="4363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80E13378-722D-4BF8-8B3B-C17B70DFA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05120" y="1752789"/>
                  <a:ext cx="17460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43F9627-847B-42ED-A351-FD2F467F5074}"/>
              </a:ext>
            </a:extLst>
          </p:cNvPr>
          <p:cNvGrpSpPr/>
          <p:nvPr/>
        </p:nvGrpSpPr>
        <p:grpSpPr>
          <a:xfrm>
            <a:off x="8522840" y="1882389"/>
            <a:ext cx="1062360" cy="425520"/>
            <a:chOff x="8522840" y="1882389"/>
            <a:chExt cx="106236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94D4B76-3F1B-45AD-BA57-E00484959361}"/>
                    </a:ext>
                  </a:extLst>
                </p14:cNvPr>
                <p14:cNvContentPartPr/>
                <p14:nvPr/>
              </p14:nvContentPartPr>
              <p14:xfrm>
                <a:off x="8522840" y="1934949"/>
                <a:ext cx="146160" cy="302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94D4B76-3F1B-45AD-BA57-E004849593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18520" y="1930629"/>
                  <a:ext cx="154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3333570-4EA7-4480-8431-F7A7AF059538}"/>
                    </a:ext>
                  </a:extLst>
                </p14:cNvPr>
                <p14:cNvContentPartPr/>
                <p14:nvPr/>
              </p14:nvContentPartPr>
              <p14:xfrm>
                <a:off x="8661440" y="1908309"/>
                <a:ext cx="273240" cy="305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3333570-4EA7-4480-8431-F7A7AF0595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57120" y="1903989"/>
                  <a:ext cx="281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0F14638-412C-4011-A219-6F4667071EF4}"/>
                    </a:ext>
                  </a:extLst>
                </p14:cNvPr>
                <p14:cNvContentPartPr/>
                <p14:nvPr/>
              </p14:nvContentPartPr>
              <p14:xfrm>
                <a:off x="8917040" y="2101989"/>
                <a:ext cx="174960" cy="1332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0F14638-412C-4011-A219-6F4667071E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12720" y="2097669"/>
                  <a:ext cx="183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7CDE6C2-39B2-4FBD-9025-4DDADC75F050}"/>
                    </a:ext>
                  </a:extLst>
                </p14:cNvPr>
                <p14:cNvContentPartPr/>
                <p14:nvPr/>
              </p14:nvContentPartPr>
              <p14:xfrm>
                <a:off x="9096680" y="1925949"/>
                <a:ext cx="80640" cy="86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7CDE6C2-39B2-4FBD-9025-4DDADC75F0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2360" y="1921629"/>
                  <a:ext cx="89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8C78E17-18BA-4A4C-8DC3-C8DEB2D31D10}"/>
                    </a:ext>
                  </a:extLst>
                </p14:cNvPr>
                <p14:cNvContentPartPr/>
                <p14:nvPr/>
              </p14:nvContentPartPr>
              <p14:xfrm>
                <a:off x="9248240" y="1882389"/>
                <a:ext cx="47880" cy="335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8C78E17-18BA-4A4C-8DC3-C8DEB2D31D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43920" y="1878069"/>
                  <a:ext cx="56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1545C1C-EEE9-47F8-B6BB-3DEFD5FBB481}"/>
                    </a:ext>
                  </a:extLst>
                </p14:cNvPr>
                <p14:cNvContentPartPr/>
                <p14:nvPr/>
              </p14:nvContentPartPr>
              <p14:xfrm>
                <a:off x="9198920" y="2010549"/>
                <a:ext cx="149400" cy="76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1545C1C-EEE9-47F8-B6BB-3DEFD5FBB4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4600" y="2006229"/>
                  <a:ext cx="158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C2ECA4-5C68-479C-BDF6-BD59E33CCE2A}"/>
                    </a:ext>
                  </a:extLst>
                </p14:cNvPr>
                <p14:cNvContentPartPr/>
                <p14:nvPr/>
              </p14:nvContentPartPr>
              <p14:xfrm>
                <a:off x="9307280" y="2038269"/>
                <a:ext cx="110160" cy="158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C2ECA4-5C68-479C-BDF6-BD59E33CCE2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02960" y="2033949"/>
                  <a:ext cx="118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D2484D2-F53A-4BB5-A28E-8BDF281AB5B1}"/>
                    </a:ext>
                  </a:extLst>
                </p14:cNvPr>
                <p14:cNvContentPartPr/>
                <p14:nvPr/>
              </p14:nvContentPartPr>
              <p14:xfrm>
                <a:off x="9396560" y="1942149"/>
                <a:ext cx="188640" cy="365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D2484D2-F53A-4BB5-A28E-8BDF281AB5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92240" y="1937829"/>
                  <a:ext cx="197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12DA2C0-4077-4A55-A1F3-14778E732C73}"/>
                    </a:ext>
                  </a:extLst>
                </p14:cNvPr>
                <p14:cNvContentPartPr/>
                <p14:nvPr/>
              </p14:nvContentPartPr>
              <p14:xfrm>
                <a:off x="9062480" y="2192709"/>
                <a:ext cx="161280" cy="291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12DA2C0-4077-4A55-A1F3-14778E732C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8160" y="2188389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B2695FBD-5214-4C88-AE58-934DA252419E}"/>
                  </a:ext>
                </a:extLst>
              </p14:cNvPr>
              <p14:cNvContentPartPr/>
              <p14:nvPr/>
            </p14:nvContentPartPr>
            <p14:xfrm>
              <a:off x="10339400" y="2288469"/>
              <a:ext cx="125280" cy="1720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B2695FBD-5214-4C88-AE58-934DA25241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5080" y="2284149"/>
                <a:ext cx="133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5CB0A543-C572-4AF3-AFA6-D8AEE13915DB}"/>
                  </a:ext>
                </a:extLst>
              </p14:cNvPr>
              <p14:cNvContentPartPr/>
              <p14:nvPr/>
            </p14:nvContentPartPr>
            <p14:xfrm>
              <a:off x="10558640" y="2263629"/>
              <a:ext cx="182160" cy="2217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5CB0A543-C572-4AF3-AFA6-D8AEE13915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54320" y="2259309"/>
                <a:ext cx="190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457CC261-3424-4F7F-A2F6-FD91CE4E5A76}"/>
                  </a:ext>
                </a:extLst>
              </p14:cNvPr>
              <p14:cNvContentPartPr/>
              <p14:nvPr/>
            </p14:nvContentPartPr>
            <p14:xfrm>
              <a:off x="10763480" y="2302509"/>
              <a:ext cx="99720" cy="1969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457CC261-3424-4F7F-A2F6-FD91CE4E5A7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59160" y="2298189"/>
                <a:ext cx="108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12CA66D0-A845-4D7F-95A9-809064AF0CA3}"/>
                  </a:ext>
                </a:extLst>
              </p14:cNvPr>
              <p14:cNvContentPartPr/>
              <p14:nvPr/>
            </p14:nvContentPartPr>
            <p14:xfrm>
              <a:off x="10927640" y="2285589"/>
              <a:ext cx="102960" cy="19260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12CA66D0-A845-4D7F-95A9-809064AF0CA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923320" y="2281269"/>
                <a:ext cx="111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C6D3E29-4877-438D-933A-402D362A5220}"/>
                  </a:ext>
                </a:extLst>
              </p14:cNvPr>
              <p14:cNvContentPartPr/>
              <p14:nvPr/>
            </p14:nvContentPartPr>
            <p14:xfrm>
              <a:off x="11383040" y="2279829"/>
              <a:ext cx="288720" cy="23112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C6D3E29-4877-438D-933A-402D362A52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378720" y="2275509"/>
                <a:ext cx="297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706B4BD7-6ACA-49BA-BA1F-0D77B5419253}"/>
                  </a:ext>
                </a:extLst>
              </p14:cNvPr>
              <p14:cNvContentPartPr/>
              <p14:nvPr/>
            </p14:nvContentPartPr>
            <p14:xfrm>
              <a:off x="11757440" y="2273709"/>
              <a:ext cx="110520" cy="20664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706B4BD7-6ACA-49BA-BA1F-0D77B54192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53120" y="2269389"/>
                <a:ext cx="119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37B3C828-5FFF-4597-B46F-8D0E6F042DFA}"/>
                  </a:ext>
                </a:extLst>
              </p14:cNvPr>
              <p14:cNvContentPartPr/>
              <p14:nvPr/>
            </p14:nvContentPartPr>
            <p14:xfrm>
              <a:off x="11901440" y="2303229"/>
              <a:ext cx="142920" cy="1785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37B3C828-5FFF-4597-B46F-8D0E6F042DF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897120" y="2298909"/>
                <a:ext cx="151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02B8151-84AF-4F37-8B80-9132BC1F8B9C}"/>
                  </a:ext>
                </a:extLst>
              </p14:cNvPr>
              <p14:cNvContentPartPr/>
              <p14:nvPr/>
            </p14:nvContentPartPr>
            <p14:xfrm>
              <a:off x="12099440" y="2180829"/>
              <a:ext cx="59400" cy="3578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02B8151-84AF-4F37-8B80-9132BC1F8B9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095120" y="2176509"/>
                <a:ext cx="6804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FC2EF02-079C-433B-BA8B-0E7F0B93252D}"/>
              </a:ext>
            </a:extLst>
          </p:cNvPr>
          <p:cNvGrpSpPr/>
          <p:nvPr/>
        </p:nvGrpSpPr>
        <p:grpSpPr>
          <a:xfrm>
            <a:off x="10736120" y="1822269"/>
            <a:ext cx="1386360" cy="322200"/>
            <a:chOff x="10736120" y="1822269"/>
            <a:chExt cx="13863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D1E3EAD-EAE7-4CCF-BDC6-C33F6F5E2591}"/>
                    </a:ext>
                  </a:extLst>
                </p14:cNvPr>
                <p14:cNvContentPartPr/>
                <p14:nvPr/>
              </p14:nvContentPartPr>
              <p14:xfrm>
                <a:off x="10736120" y="1896429"/>
                <a:ext cx="151200" cy="2480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D1E3EAD-EAE7-4CCF-BDC6-C33F6F5E259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31800" y="1892109"/>
                  <a:ext cx="15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5F52397-AF51-4745-B26F-881ECE29640D}"/>
                    </a:ext>
                  </a:extLst>
                </p14:cNvPr>
                <p14:cNvContentPartPr/>
                <p14:nvPr/>
              </p14:nvContentPartPr>
              <p14:xfrm>
                <a:off x="10940960" y="1909389"/>
                <a:ext cx="104040" cy="206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5F52397-AF51-4745-B26F-881ECE2964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36640" y="1905069"/>
                  <a:ext cx="112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A412BE2-BED3-49C5-BBC5-E831513FB48E}"/>
                    </a:ext>
                  </a:extLst>
                </p14:cNvPr>
                <p14:cNvContentPartPr/>
                <p14:nvPr/>
              </p14:nvContentPartPr>
              <p14:xfrm>
                <a:off x="10947800" y="2037549"/>
                <a:ext cx="105120" cy="7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A412BE2-BED3-49C5-BBC5-E831513FB4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43480" y="2033229"/>
                  <a:ext cx="113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A68B9C8-48AA-46D3-8630-3CF6AB21963B}"/>
                    </a:ext>
                  </a:extLst>
                </p14:cNvPr>
                <p14:cNvContentPartPr/>
                <p14:nvPr/>
              </p14:nvContentPartPr>
              <p14:xfrm>
                <a:off x="11116640" y="1963389"/>
                <a:ext cx="5040" cy="1267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A68B9C8-48AA-46D3-8630-3CF6AB2196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12320" y="1959069"/>
                  <a:ext cx="13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EB296125-1881-4CA3-972E-4DDEE16CCFA5}"/>
                    </a:ext>
                  </a:extLst>
                </p14:cNvPr>
                <p14:cNvContentPartPr/>
                <p14:nvPr/>
              </p14:nvContentPartPr>
              <p14:xfrm>
                <a:off x="11121680" y="1912989"/>
                <a:ext cx="182160" cy="216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EB296125-1881-4CA3-972E-4DDEE16CCF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117360" y="1908669"/>
                  <a:ext cx="19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E627CDA-FB43-4C8A-A448-5D9A979FDBF1}"/>
                    </a:ext>
                  </a:extLst>
                </p14:cNvPr>
                <p14:cNvContentPartPr/>
                <p14:nvPr/>
              </p14:nvContentPartPr>
              <p14:xfrm>
                <a:off x="11456480" y="1900029"/>
                <a:ext cx="273960" cy="186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E627CDA-FB43-4C8A-A448-5D9A979FDB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52160" y="1895709"/>
                  <a:ext cx="282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ED0379D-8E15-403A-B528-40F6E15EEB5E}"/>
                    </a:ext>
                  </a:extLst>
                </p14:cNvPr>
                <p14:cNvContentPartPr/>
                <p14:nvPr/>
              </p14:nvContentPartPr>
              <p14:xfrm>
                <a:off x="11816840" y="1881669"/>
                <a:ext cx="143640" cy="2120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ED0379D-8E15-403A-B528-40F6E15EEB5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12520" y="1877349"/>
                  <a:ext cx="152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18EF4C2-2A22-47CA-A8B9-FFF1F54505B1}"/>
                    </a:ext>
                  </a:extLst>
                </p14:cNvPr>
                <p14:cNvContentPartPr/>
                <p14:nvPr/>
              </p14:nvContentPartPr>
              <p14:xfrm>
                <a:off x="11988560" y="1838829"/>
                <a:ext cx="99360" cy="251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18EF4C2-2A22-47CA-A8B9-FFF1F54505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84240" y="1834509"/>
                  <a:ext cx="108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834021F-08F6-4557-9F6D-441A4F97FCC3}"/>
                    </a:ext>
                  </a:extLst>
                </p14:cNvPr>
                <p14:cNvContentPartPr/>
                <p14:nvPr/>
              </p14:nvContentPartPr>
              <p14:xfrm>
                <a:off x="12073520" y="1822269"/>
                <a:ext cx="48960" cy="766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834021F-08F6-4557-9F6D-441A4F97FCC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069200" y="1817949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123C0DD-A678-4CFC-ADFD-A3AF5FDE99EE}"/>
              </a:ext>
            </a:extLst>
          </p:cNvPr>
          <p:cNvGrpSpPr/>
          <p:nvPr/>
        </p:nvGrpSpPr>
        <p:grpSpPr>
          <a:xfrm>
            <a:off x="9902720" y="1756389"/>
            <a:ext cx="498600" cy="667800"/>
            <a:chOff x="9902720" y="1756389"/>
            <a:chExt cx="498600" cy="6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EC6178DD-337E-490E-90D1-D7700AA9A697}"/>
                    </a:ext>
                  </a:extLst>
                </p14:cNvPr>
                <p14:cNvContentPartPr/>
                <p14:nvPr/>
              </p14:nvContentPartPr>
              <p14:xfrm>
                <a:off x="9902720" y="1756389"/>
                <a:ext cx="127080" cy="667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EC6178DD-337E-490E-90D1-D7700AA9A6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98400" y="1752069"/>
                  <a:ext cx="1357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F02C45B-83AE-487E-BFBC-9DEAC0991D2F}"/>
                    </a:ext>
                  </a:extLst>
                </p14:cNvPr>
                <p14:cNvContentPartPr/>
                <p14:nvPr/>
              </p14:nvContentPartPr>
              <p14:xfrm>
                <a:off x="10122320" y="1969149"/>
                <a:ext cx="35640" cy="1519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F02C45B-83AE-487E-BFBC-9DEAC0991D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18000" y="1964829"/>
                  <a:ext cx="44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A6CED6D-EA6A-42FA-8443-D7FD263F85FC}"/>
                    </a:ext>
                  </a:extLst>
                </p14:cNvPr>
                <p14:cNvContentPartPr/>
                <p14:nvPr/>
              </p14:nvContentPartPr>
              <p14:xfrm>
                <a:off x="10119800" y="1935669"/>
                <a:ext cx="81360" cy="1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A6CED6D-EA6A-42FA-8443-D7FD263F85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15480" y="1931349"/>
                  <a:ext cx="90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72661C02-A98B-4DBC-8A19-D60B6E61B6FB}"/>
                    </a:ext>
                  </a:extLst>
                </p14:cNvPr>
                <p14:cNvContentPartPr/>
                <p14:nvPr/>
              </p14:nvContentPartPr>
              <p14:xfrm>
                <a:off x="10103240" y="2010549"/>
                <a:ext cx="127440" cy="1022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72661C02-A98B-4DBC-8A19-D60B6E61B6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98920" y="2006229"/>
                  <a:ext cx="136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7009AB5-13C1-435E-AE8B-76F6BF8092AB}"/>
                    </a:ext>
                  </a:extLst>
                </p14:cNvPr>
                <p14:cNvContentPartPr/>
                <p14:nvPr/>
              </p14:nvContentPartPr>
              <p14:xfrm>
                <a:off x="10263800" y="2026749"/>
                <a:ext cx="109440" cy="1170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7009AB5-13C1-435E-AE8B-76F6BF8092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59480" y="2022429"/>
                  <a:ext cx="11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9F92D8C-EC77-43A4-A03A-5437A44BAAFE}"/>
                    </a:ext>
                  </a:extLst>
                </p14:cNvPr>
                <p14:cNvContentPartPr/>
                <p14:nvPr/>
              </p14:nvContentPartPr>
              <p14:xfrm>
                <a:off x="10259120" y="2035389"/>
                <a:ext cx="142200" cy="1072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9F92D8C-EC77-43A4-A03A-5437A44BAA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54800" y="2031069"/>
                  <a:ext cx="15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3E376F2-04AE-41B6-80E4-9A610F8DCE6E}"/>
                    </a:ext>
                  </a:extLst>
                </p14:cNvPr>
                <p14:cNvContentPartPr/>
                <p14:nvPr/>
              </p14:nvContentPartPr>
              <p14:xfrm>
                <a:off x="10188560" y="1927029"/>
                <a:ext cx="47520" cy="147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3E376F2-04AE-41B6-80E4-9A610F8DCE6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84240" y="1922709"/>
                  <a:ext cx="56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71DCAC5-1BA3-4D84-A9A5-E3286A473B6F}"/>
                    </a:ext>
                  </a:extLst>
                </p14:cNvPr>
                <p14:cNvContentPartPr/>
                <p14:nvPr/>
              </p14:nvContentPartPr>
              <p14:xfrm>
                <a:off x="10137080" y="1929909"/>
                <a:ext cx="25920" cy="140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71DCAC5-1BA3-4D84-A9A5-E3286A473B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32760" y="1925589"/>
                  <a:ext cx="34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9AAAFFA-DF41-4F56-99F2-ED1EF3EF1132}"/>
                    </a:ext>
                  </a:extLst>
                </p14:cNvPr>
                <p14:cNvContentPartPr/>
                <p14:nvPr/>
              </p14:nvContentPartPr>
              <p14:xfrm>
                <a:off x="10159040" y="2003349"/>
                <a:ext cx="54360" cy="61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9AAAFFA-DF41-4F56-99F2-ED1EF3EF113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54720" y="1999029"/>
                  <a:ext cx="6300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C010B7B-DF70-4173-AC2A-FD41608B97D9}"/>
              </a:ext>
            </a:extLst>
          </p:cNvPr>
          <p:cNvGrpSpPr/>
          <p:nvPr/>
        </p:nvGrpSpPr>
        <p:grpSpPr>
          <a:xfrm>
            <a:off x="5270960" y="2297109"/>
            <a:ext cx="1404720" cy="485640"/>
            <a:chOff x="5270960" y="2297109"/>
            <a:chExt cx="140472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B4C78A7-E69F-445F-9F71-22D05EE44B71}"/>
                    </a:ext>
                  </a:extLst>
                </p14:cNvPr>
                <p14:cNvContentPartPr/>
                <p14:nvPr/>
              </p14:nvContentPartPr>
              <p14:xfrm>
                <a:off x="5593160" y="2320149"/>
                <a:ext cx="21600" cy="195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B4C78A7-E69F-445F-9F71-22D05EE44B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88840" y="2315829"/>
                  <a:ext cx="3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C9823A4-C54A-4A5C-BF76-17DCFDE82822}"/>
                    </a:ext>
                  </a:extLst>
                </p14:cNvPr>
                <p14:cNvContentPartPr/>
                <p14:nvPr/>
              </p14:nvContentPartPr>
              <p14:xfrm>
                <a:off x="5593160" y="2297109"/>
                <a:ext cx="122400" cy="93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C9823A4-C54A-4A5C-BF76-17DCFDE8282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88840" y="2292789"/>
                  <a:ext cx="13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8BD9C16-7A1E-42E2-B5A0-3F03897426CD}"/>
                    </a:ext>
                  </a:extLst>
                </p14:cNvPr>
                <p14:cNvContentPartPr/>
                <p14:nvPr/>
              </p14:nvContentPartPr>
              <p14:xfrm>
                <a:off x="5744720" y="2318709"/>
                <a:ext cx="31320" cy="1429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8BD9C16-7A1E-42E2-B5A0-3F03897426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40400" y="2314389"/>
                  <a:ext cx="3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B829259-9C4A-4156-B6D5-429FCC4C8FE9}"/>
                    </a:ext>
                  </a:extLst>
                </p14:cNvPr>
                <p14:cNvContentPartPr/>
                <p14:nvPr/>
              </p14:nvContentPartPr>
              <p14:xfrm>
                <a:off x="5766680" y="2307549"/>
                <a:ext cx="65880" cy="25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B829259-9C4A-4156-B6D5-429FCC4C8FE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62360" y="2303229"/>
                  <a:ext cx="74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62DE14B-A852-4AA4-9BB4-DF1B4FB41A5C}"/>
                    </a:ext>
                  </a:extLst>
                </p14:cNvPr>
                <p14:cNvContentPartPr/>
                <p14:nvPr/>
              </p14:nvContentPartPr>
              <p14:xfrm>
                <a:off x="5732480" y="2367309"/>
                <a:ext cx="117360" cy="115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62DE14B-A852-4AA4-9BB4-DF1B4FB41A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8160" y="2362989"/>
                  <a:ext cx="12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1B052C-5FA6-46D8-8742-B95FDBD721A7}"/>
                    </a:ext>
                  </a:extLst>
                </p14:cNvPr>
                <p14:cNvContentPartPr/>
                <p14:nvPr/>
              </p14:nvContentPartPr>
              <p14:xfrm>
                <a:off x="5875760" y="2353629"/>
                <a:ext cx="119880" cy="161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1B052C-5FA6-46D8-8742-B95FDBD721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71440" y="2349309"/>
                  <a:ext cx="12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D4AC1A7-3E92-4733-825F-EA35FCAE6E93}"/>
                    </a:ext>
                  </a:extLst>
                </p14:cNvPr>
                <p14:cNvContentPartPr/>
                <p14:nvPr/>
              </p14:nvContentPartPr>
              <p14:xfrm>
                <a:off x="6073760" y="2352189"/>
                <a:ext cx="3240" cy="1389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D4AC1A7-3E92-4733-825F-EA35FCAE6E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69440" y="2347869"/>
                  <a:ext cx="1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37F728D-5B20-4A8D-B9AE-6CC4F5C29458}"/>
                    </a:ext>
                  </a:extLst>
                </p14:cNvPr>
                <p14:cNvContentPartPr/>
                <p14:nvPr/>
              </p14:nvContentPartPr>
              <p14:xfrm>
                <a:off x="6052520" y="2326989"/>
                <a:ext cx="100800" cy="1594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37F728D-5B20-4A8D-B9AE-6CC4F5C2945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8200" y="2322669"/>
                  <a:ext cx="109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ECFA039-E350-47BF-BD6A-518735B520D0}"/>
                    </a:ext>
                  </a:extLst>
                </p14:cNvPr>
                <p14:cNvContentPartPr/>
                <p14:nvPr/>
              </p14:nvContentPartPr>
              <p14:xfrm>
                <a:off x="6187880" y="2300709"/>
                <a:ext cx="114840" cy="2138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ECFA039-E350-47BF-BD6A-518735B520D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83560" y="2296389"/>
                  <a:ext cx="12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EB548FF-AE5C-439B-810A-C2F035259188}"/>
                    </a:ext>
                  </a:extLst>
                </p14:cNvPr>
                <p14:cNvContentPartPr/>
                <p14:nvPr/>
              </p14:nvContentPartPr>
              <p14:xfrm>
                <a:off x="6375440" y="2303949"/>
                <a:ext cx="8640" cy="2253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EB548FF-AE5C-439B-810A-C2F03525918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71120" y="2299629"/>
                  <a:ext cx="17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FEFBC66-6E30-4569-BB48-48066A73B050}"/>
                    </a:ext>
                  </a:extLst>
                </p14:cNvPr>
                <p14:cNvContentPartPr/>
                <p14:nvPr/>
              </p14:nvContentPartPr>
              <p14:xfrm>
                <a:off x="6460760" y="2338869"/>
                <a:ext cx="69840" cy="1879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FEFBC66-6E30-4569-BB48-48066A73B0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56440" y="2334549"/>
                  <a:ext cx="78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BE28AE43-632C-487E-A34F-FBD019BD6B6C}"/>
                    </a:ext>
                  </a:extLst>
                </p14:cNvPr>
                <p14:cNvContentPartPr/>
                <p14:nvPr/>
              </p14:nvContentPartPr>
              <p14:xfrm>
                <a:off x="6572720" y="2350029"/>
                <a:ext cx="9360" cy="1936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BE28AE43-632C-487E-A34F-FBD019BD6B6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68400" y="2345709"/>
                  <a:ext cx="18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8EFA8090-9AEE-49F0-836C-641D0F28D8BB}"/>
                    </a:ext>
                  </a:extLst>
                </p14:cNvPr>
                <p14:cNvContentPartPr/>
                <p14:nvPr/>
              </p14:nvContentPartPr>
              <p14:xfrm>
                <a:off x="6581720" y="2311869"/>
                <a:ext cx="82800" cy="352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8EFA8090-9AEE-49F0-836C-641D0F28D8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77400" y="2307549"/>
                  <a:ext cx="91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BCA7CF6-4FE3-496E-9C76-F69DCD933DDA}"/>
                    </a:ext>
                  </a:extLst>
                </p14:cNvPr>
                <p14:cNvContentPartPr/>
                <p14:nvPr/>
              </p14:nvContentPartPr>
              <p14:xfrm>
                <a:off x="6573800" y="2398629"/>
                <a:ext cx="101880" cy="127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BCA7CF6-4FE3-496E-9C76-F69DCD933DD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69480" y="2394309"/>
                  <a:ext cx="110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698F8EE-613E-486E-ABAA-10E7154CB601}"/>
                    </a:ext>
                  </a:extLst>
                </p14:cNvPr>
                <p14:cNvContentPartPr/>
                <p14:nvPr/>
              </p14:nvContentPartPr>
              <p14:xfrm>
                <a:off x="5602880" y="2574669"/>
                <a:ext cx="109440" cy="18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698F8EE-613E-486E-ABAA-10E7154CB6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98560" y="2570349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9A23EFC1-8A62-4164-BB7A-B762FC63356C}"/>
                    </a:ext>
                  </a:extLst>
                </p14:cNvPr>
                <p14:cNvContentPartPr/>
                <p14:nvPr/>
              </p14:nvContentPartPr>
              <p14:xfrm>
                <a:off x="5787560" y="2637309"/>
                <a:ext cx="124920" cy="119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9A23EFC1-8A62-4164-BB7A-B762FC6335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83240" y="2632989"/>
                  <a:ext cx="133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83077CE-4E1A-4793-B11D-6F33857115C6}"/>
                    </a:ext>
                  </a:extLst>
                </p14:cNvPr>
                <p14:cNvContentPartPr/>
                <p14:nvPr/>
              </p14:nvContentPartPr>
              <p14:xfrm>
                <a:off x="5986280" y="2607429"/>
                <a:ext cx="107640" cy="1702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83077CE-4E1A-4793-B11D-6F33857115C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81960" y="2603109"/>
                  <a:ext cx="11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9BB00B2-D48D-4C7E-9BD9-87B487DEC366}"/>
                    </a:ext>
                  </a:extLst>
                </p14:cNvPr>
                <p14:cNvContentPartPr/>
                <p14:nvPr/>
              </p14:nvContentPartPr>
              <p14:xfrm>
                <a:off x="5270960" y="2631909"/>
                <a:ext cx="20160" cy="150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9BB00B2-D48D-4C7E-9BD9-87B487DEC36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66640" y="2627589"/>
                  <a:ext cx="28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FD433DF-880A-4455-829C-66F337C0E154}"/>
                    </a:ext>
                  </a:extLst>
                </p14:cNvPr>
                <p14:cNvContentPartPr/>
                <p14:nvPr/>
              </p14:nvContentPartPr>
              <p14:xfrm>
                <a:off x="5362400" y="2632989"/>
                <a:ext cx="5760" cy="1414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FD433DF-880A-4455-829C-66F337C0E1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58080" y="2628669"/>
                  <a:ext cx="1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2B85D61-8879-491F-8B58-31323E9A24BE}"/>
                    </a:ext>
                  </a:extLst>
                </p14:cNvPr>
                <p14:cNvContentPartPr/>
                <p14:nvPr/>
              </p14:nvContentPartPr>
              <p14:xfrm>
                <a:off x="5298320" y="2713989"/>
                <a:ext cx="80640" cy="46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2B85D61-8879-491F-8B58-31323E9A24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94000" y="2709669"/>
                  <a:ext cx="89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6404E24-5AB6-4B44-95CF-1E17C67EF6C6}"/>
                    </a:ext>
                  </a:extLst>
                </p14:cNvPr>
                <p14:cNvContentPartPr/>
                <p14:nvPr/>
              </p14:nvContentPartPr>
              <p14:xfrm>
                <a:off x="5423960" y="2647029"/>
                <a:ext cx="79200" cy="126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6404E24-5AB6-4B44-95CF-1E17C67EF6C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19640" y="2642709"/>
                  <a:ext cx="87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76FE73E-E004-46EE-B740-45FAED02282F}"/>
                    </a:ext>
                  </a:extLst>
                </p14:cNvPr>
                <p14:cNvContentPartPr/>
                <p14:nvPr/>
              </p14:nvContentPartPr>
              <p14:xfrm>
                <a:off x="5527640" y="2703549"/>
                <a:ext cx="53640" cy="10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76FE73E-E004-46EE-B740-45FAED02282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23320" y="2699229"/>
                  <a:ext cx="62280" cy="9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0" ma:contentTypeDescription="Crie um novo documento." ma:contentTypeScope="" ma:versionID="72fbecd67ea4f03af9acf71268abb1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6346AB-C83F-44B7-9197-32C2934B4865}"/>
</file>

<file path=customXml/itemProps2.xml><?xml version="1.0" encoding="utf-8"?>
<ds:datastoreItem xmlns:ds="http://schemas.openxmlformats.org/officeDocument/2006/customXml" ds:itemID="{C86A4F80-CAE8-4C41-9BEE-C4EF30D94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7018F-0536-4AA8-8811-D604AEE6BE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826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Palatino</vt:lpstr>
      <vt:lpstr>Times New Roman</vt:lpstr>
      <vt:lpstr>Office Theme</vt:lpstr>
      <vt:lpstr>INTRODUÇÃO:  MICROCONTROLADORES</vt:lpstr>
      <vt:lpstr>MICROCONTROLADOR X MICROPROCESSADOR</vt:lpstr>
      <vt:lpstr>O QUE É UM MICROCONTROLADOR?</vt:lpstr>
      <vt:lpstr>TERMOS UTILIZADOS</vt:lpstr>
      <vt:lpstr>Apresentação do PowerPoint</vt:lpstr>
      <vt:lpstr>APLICAÇÕES</vt:lpstr>
      <vt:lpstr>APLICAÇÕES</vt:lpstr>
      <vt:lpstr>Apresentação do PowerPoint</vt:lpstr>
      <vt:lpstr>DIAGRAMA EM BLOCO DE UM  MICROCONTROLADOR</vt:lpstr>
      <vt:lpstr>PIC 16F877</vt:lpstr>
      <vt:lpstr>RECURSOS DO PIC 16F877</vt:lpstr>
      <vt:lpstr>PARTES DE UM MICROCONTROLADOR</vt:lpstr>
      <vt:lpstr>REGISTRADOR DE FUNÇÃO ESPECIAL – SFR- Special function register</vt:lpstr>
      <vt:lpstr>Apresentação do PowerPoint</vt:lpstr>
      <vt:lpstr>MEMÓRIA</vt:lpstr>
      <vt:lpstr>INDICA A SOLICITAÇÃO DE  UMA INTERRUPÇÃO</vt:lpstr>
      <vt:lpstr>Apresentação do PowerPoint</vt:lpstr>
      <vt:lpstr>Apresentação do PowerPoint</vt:lpstr>
      <vt:lpstr>TEMPORIZADORES E CONTADORES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WILLIAM VAIRO DOS SANTOS</cp:lastModifiedBy>
  <cp:revision>20</cp:revision>
  <dcterms:created xsi:type="dcterms:W3CDTF">2021-07-26T02:31:25Z</dcterms:created>
  <dcterms:modified xsi:type="dcterms:W3CDTF">2022-04-29T23:08:32Z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Impress</vt:lpwstr>
  </property>
  <property fmtid="{D5CDD505-2E9C-101B-9397-08002B2CF9AE}" pid="4" name="LastSaved">
    <vt:filetime>2017-02-15T00:00:00Z</vt:filetime>
  </property>
  <property fmtid="{D5CDD505-2E9C-101B-9397-08002B2CF9AE}" pid="5" name="ContentTypeId">
    <vt:lpwstr>0x01010071FDED2EDA72CB4D8972F2F33A472ADB</vt:lpwstr>
  </property>
</Properties>
</file>