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theme/theme1.xml" ContentType="application/vnd.openxmlformats-officedocument.them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31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56" r:id="rId2"/>
    <p:sldId id="319" r:id="rId3"/>
    <p:sldId id="320" r:id="rId4"/>
    <p:sldId id="340" r:id="rId5"/>
    <p:sldId id="323" r:id="rId6"/>
    <p:sldId id="324" r:id="rId7"/>
    <p:sldId id="326" r:id="rId8"/>
    <p:sldId id="342" r:id="rId9"/>
    <p:sldId id="327" r:id="rId10"/>
    <p:sldId id="341" r:id="rId11"/>
    <p:sldId id="328" r:id="rId12"/>
    <p:sldId id="329" r:id="rId13"/>
    <p:sldId id="331" r:id="rId14"/>
    <p:sldId id="343" r:id="rId15"/>
    <p:sldId id="330" r:id="rId16"/>
    <p:sldId id="32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3" autoAdjust="0"/>
    <p:restoredTop sz="94660"/>
  </p:normalViewPr>
  <p:slideViewPr>
    <p:cSldViewPr>
      <p:cViewPr varScale="1">
        <p:scale>
          <a:sx n="94" d="100"/>
          <a:sy n="94" d="100"/>
        </p:scale>
        <p:origin x="92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3:53.8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24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2 289 2723,'0'-3'8856,"-1"-4"-8182,1-1 0,0 0-1,0 1 1,0-1 0,4-12 0,-1 7-452,1 1 0,0-1 0,1 1 0,0 0 0,8-11 0,8-11-251,48-56 0,-68 88 27,0 0 0,1 1-1,-1-1 1,0 1 0,1-1 0,0 1-1,-1 0 1,1 0 0,0-1 0,-1 1 0,1 0-1,2-1 1,-3 2 0,-1 0 0,1 0 0,-1 0 0,1 0 0,-1 0 0,0 1 0,1-1 0,-1 0 0,1 0 0,-1 0 0,1 0 1,-1 0-1,0 1 0,1-1 0,-1 0 0,1 0 0,-1 1 0,0-1 0,1 0 0,-1 0 0,0 1 0,0-1 0,1 1 0,-1-1 0,0 0 0,0 1 0,1-1 0,-1 0 0,0 1 0,0-1 0,0 1 0,0-1 0,1 1 0,0 7 68,0-1-1,0 1 1,0 0 0,-1 14-1,-1-10 189,-11 198 471,7-160-708,3-23 10,0 1-1,4 34 1,-2-61-34,0 0 0,1 1 0,-1-1 1,1 0-1,-1 0 0,1 1 0,-1-1 0,1 0 1,0 0-1,-1 0 0,1 0 0,0 0 0,0 0 1,0 0-1,0 0 0,0 0 0,0 0 0,0-1 1,0 1-1,0 0 0,0-1 0,0 1 0,1-1 1,-1 1-1,0-1 0,0 1 0,1-1 0,-1 0 1,0 0-1,1 0 0,-1 1 0,0-1 0,1-1 1,-1 1-1,0 0 0,0 0 0,1 0 0,-1-1 1,0 1-1,2-1 0,2 0-27,0 0 1,0-1-1,-1 1 1,1-1-1,-1 0 1,1 0-1,-1-1 1,0 1-1,7-6 1,-1-4 41,-1 0 0,-1 0 0,0-1 0,-1 0 0,0 0 0,-1-1 0,-1 0 0,0 0 0,-1 0 0,0 0 0,-1-1 0,0 0 0,0-24 0,-3 38 691,-1 1-677,0 0 0,0 1-1,1-1 1,-1 0 0,0 1-1,0-1 1,1 1 0,-1-1-1,0 1 1,1-1-1,-1 1 1,1-1 0,-1 1-1,1 0 1,-1-1 0,1 1-1,-1 0 1,1-1 0,-1 1-1,1 0 1,0 0 0,0-1-1,-1 1 1,1 0-1,0 0 1,0 0 0,0-1-1,0 1 1,0 1 0,-2 32 564,2-27-535,-1 85-297,1-90 149,0 0-1,0 0 0,1 0 0,-1 0 0,0 0 1,1 0-1,-1 0 0,1 0 0,-1 0 0,1 0 1,0 0-1,0 0 0,0-1 0,0 1 0,0 0 1,0-1-1,0 1 0,1-1 0,-1 1 0,1-1 1,-1 0-1,1 1 0,-1-1 0,1 0 1,0 0-1,2 1 0,2 0-654,0 0-1,0-1 1,0 1 0,0-1-1,0 0 1,0-1 0,10 0 0,20 0-3946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24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202 105 7143,'0'-4'875,"0"0"-1,0 0 1,-1 0 0,0 1 0,1-1 0,-1 0 0,-1 0 0,1 1-1,-2-4 1,1 4-601,0 0 0,0 0-1,0 0 1,0 0 0,0 1-1,0-1 1,-1 1 0,1 0-1,-5-3 1,3 3-241,1 0 0,-1 0 0,0 0 0,-1 0 0,1 1 1,0 0-1,0 0 0,-1 0 0,1 0 0,0 1 0,-1-1 0,1 1 0,0 0 0,-1 1 0,1-1 0,-1 1 0,-4 1 1,5 0-7,0 0 0,0 0 0,0 0 0,1 1 0,-1-1 0,1 1 0,-1 0 0,1 0 0,0 0 0,0 1 0,1-1 0,-1 1 0,1-1 0,-1 1 0,1 0 0,0 0 0,1 0 0,-3 5 0,-2 7-31,1-1 0,1 1-1,-5 26 1,9-38-5,-2 2-12,1 1 0,1-1 0,-1 1 0,1-1 0,0 1 0,2 8-1,-2-13-7,1-1-1,-1 1 0,1-1 0,-1 0 0,1 1 0,0-1 0,0 0 0,0 1 1,0-1-1,0 0 0,0 0 0,0 0 0,0 0 0,0 0 0,0 0 0,1 0 1,-1 0-1,0-1 0,1 1 0,-1 0 0,0-1 0,1 1 0,-1-1 0,1 0 1,-1 1-1,1-1 0,-1 0 0,1 0 0,-1 0 0,1 0 0,-1 0 0,2 0 1,3 0-35,-1 0 0,1 0 0,-1-1 0,0 1 1,1-1-1,-1 0 0,0-1 0,1 1 0,-1-1 1,0 0-1,0-1 0,0 1 0,-1-1 0,1 0 1,-1 0-1,1 0 0,-1-1 0,0 1 1,7-9-1,0-1-87,-1 0 0,0 0-1,-1-1 1,0 0 0,-1 0 0,-1-1 0,0 0 0,-1 0 0,6-24 0,-13 32 523,-5 13 450,-6 14 413,8-6-1202,0 0 0,1 0 0,0 0 0,1 0 0,1 1 0,0-1 0,2 21 0,-1-17-14,0-17-29,0 0 0,0 1 1,0-1-1,0 0 0,0 0 0,0 1 0,1-1 1,-1 0-1,0 0 0,1 1 0,-1-1 0,1 0 1,-1 0-1,1 0 0,-1 1 0,1-1 1,0 0-1,0 0 0,0 0 0,-1 0 0,1-1 1,0 1-1,0 0 0,0 0 0,0 0 1,1-1-1,-1 1 0,0 0 0,0-1 0,0 1 1,0-1-1,1 0 0,-1 1 0,0-1 1,0 0-1,1 0 0,-1 0 0,0 0 0,1 0 1,1 0-1,0 0-36,0-1 0,0 1 0,1-1 0,-1 0 0,0 0 0,0 0 0,0 0 0,0-1 0,0 1 0,0-1 0,0 0 0,-1 0 0,1 0 0,0 0 0,2-3 0,10-14-653,-1 0 0,-1-2 1,-1 1-1,-1-1 0,-1-1 1,0 0-1,9-35 0,-16 38 1196,-1 11 3791,-2 19-2239,0 24-1413,7 62 0,-4-84-591,0 0 0,0 0 0,1-1 1,1 1-1,0-1 0,0 0 0,15 22 0,-19-32-88,30 36-160,-30-36-6,0-1-1,1 0 1,-1 0-1,1 0 1,-1 1-1,1-1 1,-1-1-1,1 1 1,0 0-1,-1 0 1,1-1-1,0 1 1,0-1-1,-1 1 1,1-1-1,0 0 0,0 1 1,0-1-1,0 0 1,-1 0-1,1-1 1,0 1-1,2-1 1,11-8-4382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25.1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15599,'-14'16'640,"8"8"-640,6 3-961,0 0-2946,2-6-6215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25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1 394 7783,'2'0'5025,"-1"0"-4966,0-1 0,-1 1 1,1 0-1,0 0 0,0-1 0,0 1 0,0 0 1,-1-1-1,1 1 0,0-1 0,0 1 1,-1-1-1,1 1 0,0-1 0,-1 0 1,1 1-1,0-1 0,0-1 0,7-10 190,0-1 1,-1 0-1,0 0 0,-1-1 0,8-27 1,13-77-1372,-22 84 1510,-2 0 0,-2-45 1,-1 67 490,0 15-756,0-2-129,0 1 1,-1-1-1,1 0 1,0 1-1,0-1 1,0 1-1,0-1 1,1 1-1,-1-1 1,0 1 0,0-1-1,1 1 1,-1-1-1,1 0 1,0 1-1,-1-1 1,1 0-1,0 0 1,0 1-1,-1-1 1,1 0-1,0 0 1,0 0-1,0 0 1,1 0-1,-1 0 1,0 0 0,0 0-1,0-1 1,1 1-1,-1 0 1,0-1-1,1 1 1,-1-1-1,3 1 1,23 6-136,13 7 158,-38-13-12,0 0-1,0 1 1,0-1 0,-1 1 0,1-1 0,0 1-1,-1 0 1,1 0 0,-1 0 0,1-1-1,-1 2 1,0-1 0,0 0 0,0 0-1,0 0 1,1 4 0,2 16 87,-1 1 0,-1-1 0,-1 1 0,-3 44 0,0-9 14,2-41-119,2 45 89,-2-59-81,1 0 1,-1 1-1,1-1 0,0 0 1,0 0-1,0 0 1,0 0-1,1 0 0,-1-1 1,1 1-1,-1 0 1,1-1-1,0 1 0,0-1 1,5 5-1,-6-6-37,1 0-1,-1-1 0,1 1 0,0 0 1,-1-1-1,1 1 0,0 0 1,0-1-1,-1 0 0,1 0 0,0 1 1,0-1-1,-1 0 0,1 0 1,0 0-1,0-1 0,-1 1 1,1 0-1,0-1 0,0 1 0,-1-1 1,1 0-1,0 1 0,-1-1 1,1 0-1,-1 0 0,1 0 1,-1 0-1,1 0 0,-1-1 0,0 1 1,0 0-1,1 0 0,-1-1 1,1-2-1,6-6-91,-1 0 0,0-1 0,10-19 1,-13 22 241,18-35-308,-2-1 1,16-48 0,-33 74 2649,-4 30-2369,0 0 1,-1 0-1,-1 0 0,-5 15 0,4-15-63,1 1 0,0 0 0,1 0 1,-1 18-1,2-14-21,1-11 28,-1-1-1,1 1 1,0-1-1,1 1 1,1 9-1,-1-14-26,-1 0 1,1 0-1,-1 0 0,1 0 1,-1 0-1,1 0 0,0 0 0,-1 0 1,1 0-1,0 0 0,0 0 0,0 0 1,0 0-1,0 0 0,0-1 0,0 1 1,0-1-1,0 1 0,0 0 0,0-1 1,0 0-1,0 1 0,1-1 1,-1 0-1,0 1 0,0-1 0,1 0 1,-1 0-1,0 0 0,2 0 0,0 0 10,0 0 0,0 0-1,0 0 1,0-1 0,0 1-1,-1-1 1,1 0 0,0 0-1,0 0 1,0 0 0,0 0-1,-1 0 1,1-1-1,-1 1 1,1-1 0,-1 0-1,0 0 1,1 0 0,-1 0-1,0 0 1,0 0 0,-1-1-1,1 1 1,0-1 0,-1 1-1,1-1 1,-1 0 0,0 1-1,1-5 1,5-8 23,-2 0 1,0 0-1,0-1 1,-1 0-1,-2 1 0,3-25 1,-5-96-412,0 135 396,0-1 1,0 1 0,0-1-1,0 1 1,0 0 0,0-1-1,0 1 1,-1 0 0,1-1-1,-1 1 1,1 0 0,-1-1-1,1 1 1,-1 0 0,0 0-1,0 0 1,0 0 0,1 0-1,-1 0 1,0 0 0,0 0-1,0 0 1,0 0-1,-1 0 1,1 0 0,0 1-1,0-1 1,0 0 0,-1 1-1,1-1 1,0 1 0,-1 0-1,1-1 1,0 1 0,-2 0-1,1 0 22,0 0 0,0 0 0,0 0-1,0 1 1,0-1 0,0 1 0,0 0-1,0-1 1,0 1 0,1 0 0,-1 0-1,0 0 1,0 0 0,1 0 0,-1 0-1,1 1 1,-1-1 0,1 1 0,-1-1 0,1 1-1,0-1 1,-2 4 0,-5 11-90,1 1 1,0 0-1,1 0 0,1 0 1,1 1-1,0 0 1,2 0-1,0 0 0,0 0 1,2 0-1,3 31 1,-3-47-210,0 0 0,0-1 1,1 1-1,-1 0 1,1 0-1,-1-1 1,1 1-1,-1-1 1,1 1-1,0 0 0,0-1 1,0 1-1,0-1 1,0 0-1,0 1 1,0-1-1,0 0 1,0 0-1,1 1 0,-1-1 1,1 0-1,-1 0 1,1-1-1,-1 1 1,3 1-1,20 2-6791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26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267 631 7079,'0'0'8097,"0"-4"-6868,0-19-630,0-8-184,-6-61 1,4 82-391,1 1 0,-2 0 0,1 0 0,-1 0 0,-1 0 0,1 1 0,-2-1 0,1 1 0,-1 0 0,0 0 0,-8-8-1,12 14-10,0 0 0,-1 0-1,1 1 1,-1-1 0,0 1-1,0-1 1,1 1 0,-1-1-1,0 1 1,0 0 0,0 0-1,0 0 1,0 0-1,-1 1 1,1-1 0,0 0-1,0 1 1,0 0 0,-1-1-1,1 1 1,0 0 0,-1 0-1,1 0 1,0 1-1,0-1 1,-1 0 0,1 1-1,0 0 1,0-1 0,0 1-1,0 0 1,0 0 0,0 0-1,0 0 1,0 1-1,0-1 1,0 0 0,0 1-1,1-1 1,-2 3 0,-6 5 64,0 1 1,1 0-1,1 1 1,0-1-1,-10 21 1,4-5-87,2-1 0,1 2 0,2-1 0,0 1 0,1 0 0,2 1 0,1 0 0,1 0 0,1 34 0,2-61-9,0 1 0,0-1 1,0 0-1,0 1 1,0-1-1,0 0 0,0 1 1,0-1-1,1 0 0,-1 1 1,1-1-1,-1 0 1,1 0-1,-1 0 0,1 1 1,0-1-1,-1 0 0,1 0 1,0 0-1,0 0 1,0 0-1,0 0 0,0 0 1,0-1-1,0 1 0,0 0 1,0 0-1,0-1 1,1 1-1,1 0 0,-1-1-15,0 0 1,0 0-1,0 0 0,0 0 0,0 0 0,0-1 0,0 1 0,0-1 0,0 1 0,-1-1 0,1 0 1,0 0-1,0 1 0,0-1 0,-1-1 0,1 1 0,-1 0 0,1 0 0,-1-1 0,1 1 0,1-3 1,8-8-80,-1-2 0,-1 1 1,0-1-1,13-28 1,22-67-291,-32 78 68,132-424 1102,-142 449-624,1-6 255,0 0 0,-1 0 0,2-21 0,-4 33-369,0 0 0,0 0 1,-1 0-1,1 0 0,0 0 0,0 0 0,0 0 0,0-1 0,0 1 0,0 0 0,-1 0 0,1 0 0,0 0 0,0 0 0,0 0 0,0 0 0,-1 0 0,1 0 0,0 0 0,0 0 0,0 0 0,0 0 0,0 0 0,-1 0 0,1 0 1,0 0-1,0 0 0,0 1 0,0-1 0,0 0 0,-1 0 0,1 0 0,0 0 0,0 0 0,0 0 0,0 0 0,0 0 0,0 1 0,0-1 0,-1 0 0,1 0 0,0 0 0,0 0 0,0 0 0,0 0 0,0 1 0,0-1 0,0 0 0,0 0 1,0 0-1,0 0 0,0 0 0,0 1 0,-10 13 62,0 1 0,2 0 0,0 0 1,0 1-1,2 0 0,-10 32 0,-17 107 135,21-70-213,3 1-1,4 167 0,5-247-72,0 0-1,1 0 1,0 0 0,0 0-1,0 0 1,0-1 0,1 1-1,0 0 1,1-1-1,-1 0 1,1 1 0,4 5-1,-5-8-67,1-1 0,-1 0-1,0 0 1,1 0-1,0-1 1,-1 1 0,1 0-1,0-1 1,0 0 0,0 0-1,0 0 1,0 0-1,0 0 1,0 0 0,0-1-1,0 0 1,0 1-1,1-1 1,-1 0 0,0-1-1,0 1 1,0 0 0,0-1-1,4-1 1,0-1-577,-1 1 1,1-1-1,-1-1 1,0 1-1,0-1 1,-1 0-1,1-1 1,-1 1-1,0-1 1,0 0-1,7-9 1,1 0-1476,14-17-4350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27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173 282 9065,'0'0'6657,"0"-12"-3358,0-9-2719,-3-53 384,3 67-906,-1 1 1,0 0 0,-1 0-1,0 0 1,0 0-1,0 0 1,-1 1 0,1-1-1,-7-8 1,8 12-61,0 1 1,0 0-1,0 0 1,0 0-1,0 0 0,0 0 1,0 1-1,-1-1 1,1 0-1,0 0 1,0 1-1,-1-1 1,1 1-1,0-1 1,-1 1-1,1 0 1,-1-1-1,1 1 1,0 0-1,-1 0 0,1 0 1,-1 0-1,1 0 1,0 0-1,-1 1 1,1-1-1,-1 0 1,1 1-1,0-1 1,-1 1-1,1-1 1,-2 2-1,-1 0-46,0 1-1,0-1 1,1 0 0,0 1-1,-1 0 1,1 0 0,0 0-1,0 0 1,-3 6 0,-3 6 46,1 1 1,0 1 0,1 0-1,1 0 1,1 0 0,0 1-1,-3 24 1,4-9-217,1 0 1,2 0-1,3 40 1,-2-72 176,0 0 0,0 0 0,0-1 1,0 1-1,1 0 0,-1 0 0,0 0 0,1 0 0,-1-1 1,1 1-1,-1 0 0,1 0 0,-1-1 0,1 1 0,0 0 0,-1-1 1,1 1-1,0 0 0,-1-1 0,1 1 0,0-1 0,0 1 1,-1-1-1,1 0 0,0 1 0,0-1 0,0 0 0,0 0 0,0 1 1,-1-1-1,1 0 0,0 0 0,0 0 0,0 0 0,0 0 0,0 0 1,0 0-1,0 0 0,1-1 0,0 1-58,1-1-1,-1 1 1,1-1-1,-1 0 1,1 0-1,-1 0 1,1 0-1,-1 0 1,0 0-1,0-1 1,0 1-1,0-1 1,4-3-1,7-16 35,0-1 0,-1 0 0,-1-1 0,15-47 0,-19 51 70,-3 7 129,0 0 1,0 0-1,-1 0 0,-1 0 1,2-23 1120,-4 45-347,-2 28-805,1 37-12,1-70-89,0 0 0,1 0 0,0 1 1,0-1-1,1 0 0,-1 0 0,1 0 1,0 0-1,0 0 0,6 8 0,-7-11-13,1 0 1,0 1-1,0-1 0,0 0 0,0 0 0,0-1 0,0 1 0,0 0 0,1-1 0,-1 1 1,1-1-1,-1 0 0,1 0 0,-1 0 0,1 0 0,0 0 0,0 0 0,-1-1 0,1 0 1,0 1-1,0-1 0,0 0 0,-1 0 0,1-1 0,0 1 0,0 0 0,0-1 0,-1 0 1,4 0-1,-1-2-29,1 1-1,-1-1 1,0 0 0,0 0 0,0 0 0,0-1 0,-1 0-1,1 1 1,-1-2 0,0 1 0,0 0 0,5-8 0,25-51-526,-23 39-861,-2-1-1,-1 0 1,-1 0-1,7-47 1,-12 52 1665,-1 0 1,0 0 0,-3-24 0,2 43-135,0 1 0,0 0 1,0-1-1,0 1 0,0-1 1,0 1-1,-1-1 0,1 1 0,0 0 1,0-1-1,0 1 0,0-1 0,-1 1 1,1 0-1,0-1 0,0 1 1,-1 0-1,1-1 0,0 1 0,-1 0 1,1 0-1,0-1 0,-1 1 0,1 0 1,-1 0-1,1-1 0,0 1 1,-1 0-1,1 0 0,-1 0 0,1 0 1,0 0-1,-1 0 0,1 0 0,-1 0 1,1 0-1,-1 0 0,1 0 1,-1 0-1,1 0 0,0 0 0,-1 0 1,1 0-1,-1 0 0,1 0 0,-1 1 1,1-1-88,-1 0 1,1 0 0,0 0 0,-1 1-1,1-1 1,0 0 0,-1 0 0,1 0-1,0 1 1,0-1 0,0 0-1,-1 0 1,1 1 0,0-1 0,0 0-1,0 1 1,-1-1 0,1 0 0,0 1-1,0-1 1,0 0 0,0 1 0,0-1-1,0 0 1,0 1 0,0-1-1,0 0 1,0 1 0,0-1 0,0 0-1,0 1 1,0-1 0,0 0 0,0 1-1,0-1 1,0 0 0,0 1-1,1-1 1,-1 0 0,0 0 0,0 1-1,0-1 1,1 0 0,-1 1 0,0-1-1,0 0 1,1 0 0,-1 0-1,0 1 1,0-1 0,1 0 0,-1 0-1,0 0 1,1 0 0,-1 1 0,0-1-1,1 0 1,-1 0 0,7 2-185,-1 0 0,0 0 0,1 0 1,-1-1-1,1 0 0,-1 0 0,1-1 0,9 0 0,56-4-1999,-39-3 2062,-26 5 281,-1 0-1,0 1 1,1-1-1,-1 2 0,1-1 1,-1 1-1,1 0 1,-1 0-1,9 2 1,-14-2-63,-1 1 1,1 0 0,0 0 0,0 0-1,0 0 1,-1-1 0,1 1-1,0 0 1,-1 0 0,1 0 0,-1 0-1,1 1 1,-1-1 0,0 0 0,1 0-1,-1 0 1,0 0 0,0 0 0,0 2-1,3 29 831,-3-27-656,-2 287 4239,-3-105-9339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2:57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24575,'0'-3'0,"0"-3"-8191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13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0 5605,'-2'7'8850,"-2"11"-4293,-27 124-3860,-12 178-241,6-34-565,27-230 114,1-12-298,2 0-1,-1 51 1,12-143 178,1 1 1,3 0 0,24-83 0,-21 87 122,12-40-108,4 0 0,3 2-1,4 2 1,77-134 0,-106 205 106,3-5 19,0 0 0,17-18 0,-23 28-45,1 0-1,-1 1 0,1-1 0,-1 1 0,1 0 0,0 0 1,0 0-1,0 0 0,0 1 0,0-1 0,1 1 0,-1 0 1,0 0-1,1 0 0,-1 0 0,8 0 0,-10 1 15,0 1 1,0-1-1,0 1 0,0 0 0,0-1 0,0 1 0,0 0 1,0-1-1,0 1 0,-1 0 0,1 0 0,0 0 0,0 0 0,-1 0 1,1 0-1,-1 0 0,1 0 0,-1 0 0,1 0 0,-1 0 1,1 1-1,-1-1 0,0 0 0,0 0 0,0 0 0,0 1 0,0-1 1,0 2-1,2 44 3,-2-42 4,0-4 0,1 33 28,-3-1 1,-4 34 0,4-57-27,-1 1 0,1 0 0,-2-1 0,1 0 0,-1 0 0,-1 0 0,0 0 0,-1-1 0,1 0 0,-10 12 0,-2-7-401,17-14 331,0 0 0,-1 0 0,1 0 0,0 1 0,-1-1 0,1 0 0,-1 0 1,1 0-1,-1 0 0,1 0 0,0 0 0,-1 0 0,1 0 0,-1 0 0,1 0 1,0 0-1,-1 0 0,1 0 0,-1-1 0,1 1 0,0 0 0,-1 0 0,1 0 0,-1 0 1,1-1-1,-1 0-48,0-1 0,0 0 0,0 1 0,0-1 0,0 0 0,1 1 0,-1-1 0,1 0 0,-1 0 0,1 0 0,0 1 0,0-1 0,0 0 0,0 0 0,0-2 0,0-6 145,2-7-23,-2 16 1,1 1 0,0 0-1,-1-1 1,1 1 0,0 0-1,-1 0 1,1 0 0,0-1 0,0 1-1,-1 0 1,1 0 0,0 0-1,0 0 1,-1 0 0,1 0-1,0 0 1,0 1 0,-1-1 0,1 0-1,0 0 1,0 1 0,-1-1-1,1 0 1,0 1 0,3 0 38,0 0 0,0 0 0,0 0 1,0 0-1,0-1 0,0 0 0,0 0 1,0 0-1,0 0 0,0-1 0,0 1 1,0-1-1,0 0 0,0 0 0,0-1 1,5-2-1,-3 0 26,0 0 1,0 0-1,0 0 1,-1-1 0,0 1-1,0-2 1,0 1-1,7-10 1,1-6 67,-1 0 0,0-1 1,-2 0-1,10-34 0,-20 56-126,0 0 0,0 0 0,0 0 0,0 0 0,0 0 0,0 0 0,0 0 0,0 0 0,0 0 0,0 0 0,0 0 0,-1 0 0,1 0 0,0 0 0,0 0 0,0 0 0,0 0 0,0 0 0,0-1 0,0 1 0,0 0 0,0 0 0,0 0 0,0 0 0,-10 17 715,-12 26 317,15-28-1051,1 0-1,1 1 1,0 0 0,1-1-1,0 2 1,2-1 0,0 0-1,1 1 1,0-1 0,3 22-1,-2-36-5,1 0 0,0 0-1,0 0 1,1 0 0,-1-1-1,0 1 1,1 0 0,-1-1 0,0 1-1,1-1 1,0 0 0,-1 1-1,1-1 1,0 0 0,0 0-1,0 0 1,0 0 0,0 0-1,0-1 1,0 1 0,0 0-1,0-1 1,0 0 0,0 1-1,0-1 1,0 0 0,3 0 0,2 0 74,0 1 1,0-1-1,0-1 1,0 1 0,0-1-1,0 0 1,8-3 0,-9 1-22,0 0 0,0-1 1,0 1-1,0-1 0,-1-1 1,1 1-1,-1-1 0,0 0 1,-1 0-1,1 0 0,-1-1 1,0 1-1,-1-1 0,1 0 1,-1 0-1,0-1 0,2-6 1,1-3-24,-1 0-1,-1-1 1,0 1 0,-1-1 0,2-31 0,-5 44-8,1-10-9,-1 0 1,-1-1-1,0 1 0,0 0 1,-6-19-1,7 30-12,-1 0 1,-1 0-1,1-1 1,0 1-1,-1 1 1,0-1-1,1 0 1,-1 0-1,0 1 1,-1-1-1,1 1 1,0-1-1,-1 1 1,1 0-1,-1 0 1,0 0-1,0 0 1,0 1-1,1-1 1,-2 1-1,1 0 1,0 0-1,0 0 1,0 0-1,0 0 1,-1 1-1,1-1 1,-6 1-1,5-1 0,0 1 0,0 0 0,0 0 0,0 0 0,0 1 0,0 0 0,0-1-1,0 1 1,0 0 0,0 1 0,1-1 0,-1 1 0,-5 3 0,5-2 16,1 0 1,0 0-1,1 0 0,-1 0 1,0 1-1,1-1 0,0 1 1,0 0-1,0 0 0,0-1 1,0 1-1,-1 9 0,-1 3-23,1 1-1,0 1 0,1-1 0,1 0 0,2 32 1,0-47-27,-1 1 0,1-1 1,-1 0-1,1 0 1,0 0-1,0 1 0,0-1 1,0 0-1,0 0 1,1 0-1,-1 0 1,0-1-1,1 1 0,0 0 1,-1 0-1,1-1 1,0 1-1,0-1 0,0 0 1,0 0-1,0 0 1,0 1-1,0-2 0,0 1 1,1 0-1,-1 0 1,0-1-1,0 1 0,1-1 1,-1 0-1,4 0 1,-1 1-13,1 0 0,-1-1 0,0 0 0,1-1 0,-1 1 0,0-1 0,1 0 0,-1 0 0,0 0 0,0-1 0,0 0 0,0 0 1,7-4-1,-2-2 1,0-1 1,-1 0 0,0 0 0,0-1 0,-1 0 0,0-1 0,-1 1-1,0-2 1,-1 1 0,0-1 0,0 0 0,-2 0 0,5-15 0,-7 26-51,-1 0 0,1 0 1,0 0-1,0 1 1,0-1-1,-1 1 1,1-1-1,0 1 1,0 0-1,0 0 1,3 0-1,11-2 94,2-5-92,-1 0-1,0-1 1,29-19-1,-27 16 69,-1 0 1,33-12 0,-50 23 57,-1 0 1,1-1 0,0 1 0,-1 0 0,1 0 0,0 0 0,0 0 0,-1 0 0,1 0 0,0 0 0,0 0 0,-1 0 0,1 0 0,0 1 0,0-1-1,-1 0 1,1 1 0,0-1 0,-1 0 0,1 1 0,0-1 0,-1 0 0,1 1 0,-1-1 0,1 1 0,-1-1 0,1 1 0,-1 0 0,1-1-1,-1 1 1,1 0 0,-1-1 0,0 1 0,1 0 0,-1-1 0,0 1 0,0 0 0,1-1 0,-1 1 0,0 0 0,0 0 0,0-1 0,0 1 0,0 0-1,0 0 1,0 1 0,-2 47 1261,1-38-1073,-9 66 313,5-51-89,-1 49 1,5-58-286,1-8-62,0 1 0,0 0 0,1 0 0,0 0 0,3 13 0,-3-21-112,0 0 1,0 0 0,0 0 0,-1 0 0,2 0 0,-1 0 0,0 0 0,0-1 0,1 1 0,-1 0-1,1-1 1,-1 1 0,1-1 0,0 1 0,-1-1 0,1 0 0,0 0 0,0 0 0,0 0 0,0 0 0,0 0-1,0 0 1,0-1 0,0 1 0,0-1 0,1 1 0,-1-1 0,0 0 0,4 0 0,-3-1-55,0 1 1,-1-1-1,1 0 1,-1 0-1,1 0 0,-1 0 1,1 0-1,-1-1 1,1 1-1,-1-1 1,0 1-1,0-1 1,0 0-1,0 0 1,0 0-1,2-3 0,30-43-4086,-26 35 1972,18-27-6094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14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164 178 7047,'3'17'5996,"-3"-17"-5874,0 1 0,1-1-1,-1 0 1,0 0 0,0 1-1,0-1 1,1 0 0,-1 0 0,0 0-1,0 0 1,1 1 0,-1-1-1,0 0 1,1 0 0,-1 0 0,0 0-1,0 0 1,1 0 0,-1 0-1,0 0 1,1 0 0,-1 0 0,0 0-1,1 0 1,-1 0 0,0 0-1,1 0 1,-1 0 0,0 0 0,1 0-1,1-1 33,0-1-1,0 1 1,-1 0-1,1-1 1,0 1-1,0-1 0,-1 0 1,1 0-1,-1 1 1,0-1-1,3-4 1,2-6-81,-1 0 1,0 0 0,-1-1 0,0 0-1,-1 0 1,0 0 0,-1 0 0,-1 0 0,0 0-1,-1-15 1,0 26-73,-1 1 1,1 0-1,0 1 1,-1-1-1,1 0 0,-1 0 1,1 0-1,-1 0 0,0 0 1,1 0-1,-1 1 1,0-1-1,0 0 0,1 0 1,-1 1-1,0-1 0,0 1 1,0-1-1,0 1 1,0-1-1,0 1 0,0-1 1,0 1-1,0 0 0,0-1 1,0 1-1,0 0 0,0 0 1,0 0-1,0 0 1,0 0-1,0 0 0,0 0 1,0 0-1,0 1 0,0-1 1,-2 1-1,-1-1 1,0 1 1,0-1-1,0 1 0,1 0 1,-1 0-1,0 1 0,0-1 0,1 1 1,-7 3-1,-3 7-20,1 1 0,0 0 0,1 1 1,1 0-1,0 0 0,-13 25 0,10-12 32,2-1 0,0 2 0,-8 32-1,17-53-37,0 1 0,0 0 0,1-1 0,0 1 0,0 0 0,1 0 0,0 0 0,0-1 0,3 15 0,-1-22-1,0 1 0,0 0 0,0-1 1,0 1-1,0-1 0,1 0 0,-1 1 0,0-1 0,0 0 0,0 0 0,1-1 0,-1 1 0,0 0 0,0-1 0,0 1 1,0-1-1,3-1 0,0-1 41,0-1 0,0 0 0,0 0 1,-1 0-1,1-1 0,-1 0 0,0 1 1,5-10-1,27-48 149,-30 50-140,28-58 83,-19 39 123,36-59 1,-49 169 393,-37 157-348,13-104-298,-1 13 65,-22 181 30,45-326-69,19-319-187,-18 286 27,-1-37-293,-1 65 435,1-1 1,-1 1-1,0-1 0,-1 1 0,0-1 0,1 1 1,-2 0-1,1 0 0,-5-9 0,-3 10 146,-6-3 255,16 7-385,0 0 1,0 0-1,0 0 0,1 0 0,-1 0 1,0 0-1,0 0 0,0 0 1,0 0-1,1 0 0,-1 0 0,0 0 1,0 0-1,0 0 0,0 0 1,1 0-1,-1 0 0,0 0 0,0 0 1,0 0-1,0-1 0,1 1 1,-1 0-1,0 0 0,0 0 0,0 0 1,0 0-1,0 0 0,0-1 1,0 1-1,1 0 0,-1 0 0,0 0 1,0 0-1,0 0 0,0-1 0,0 1 1,0 0-1,0 0 0,0 0 1,0 0-1,0-1 0,0 1 0,0 0 1,0 0-1,0 0 0,0-1 1,0 1-1,0 0 0,0 0 0,0 0 1,0 0-1,0 0 0,0-1 1,0 1-1,-1 0 0,1 0 0,0 0 1,0 0-1,0 0 0,0-1 1,0 1-1,0 0 0,-1 0 0,1 0 1,0 0-1,0 0 0,0 0 0,12-3-4,0 1-1,1 0 0,24 1 0,-24 1-3,0-1 0,-1 0 0,1-1 0,19-4 0,-24 3 21,1 0-1,-1-1 0,1 0 1,-1 0-1,-1-1 1,1 0-1,0 0 0,-1-1 1,7-6-1,-11 8-9,1 0 0,-1 0 0,1 0 0,-1-1 0,-1 1 0,1-1 0,0 0 0,-1 0 0,0 0 0,0 0 0,-1 0 0,0 0 0,1-1 1,-2 1-1,1 0 0,0-7 0,-1 11-15,0 0 1,0 1-1,0-1 0,0 0 1,0 0-1,0 1 1,0-1-1,0 0 1,0 1-1,-1-1 0,1 0 1,0 0-1,0 1 1,-1-1-1,1 0 1,0 1-1,-1-1 1,1 1-1,0-1 0,-1 0 1,1 1-1,-1-1 1,1 1-1,-1-1 1,0 1-1,1-1 1,-1 1-1,1 0 0,-1-1 1,0 1-1,1 0 1,-1-1-1,0 1 1,1 0-1,-1 0 0,0 0 1,0-1-1,0 2-15,0-1 0,0 0-1,0 0 1,0 1 0,1-1-1,-1 0 1,0 1-1,0-1 1,1 1 0,-1-1-1,0 1 1,1-1 0,-1 1-1,0-1 1,1 1-1,-1 0 1,1-1 0,-1 1-1,1 0 1,-1 0 0,1-1-1,-1 1 1,1 0 0,0 0-1,0 0 1,-1-1-1,1 1 1,0 0 0,0 0-1,0 0 1,0 1 0,-1 7 2,0 0 0,1 0 0,0 0 0,1 1 0,0-1 0,3 16 1,-3-23 9,0 1 1,0-1 0,0 0 0,0 0-1,0 0 1,0 1 0,1-1-1,-1 0 1,1-1 0,-1 1 0,1 0-1,0 0 1,0-1 0,0 1 0,0-1-1,0 1 1,0-1 0,0 0-1,0 0 1,1 0 0,-1 0 0,0 0-1,1 0 1,-1-1 0,0 1 0,1-1-1,-1 0 1,1 0 0,4 0-1,-3 0 9,1-1-1,-1 0 0,0 0 0,1 0 0,-1 0 0,0-1 0,0 1 0,0-1 0,0 0 0,0 0 0,-1-1 0,1 1 0,0-1 0,-1 0 0,0 0 1,5-6-1,6-7 39,-1 0 0,14-25 0,-9 14-15,23-42 407,-40 68 219,-1 12-347,-6 115 11,6-123-316,1 0 0,-1 0 0,1 0 0,-1 0 0,1 0 0,0 0 0,1 0 0,-1-1 1,0 1-1,1 0 0,-1-1 0,1 1 0,0-1 0,0 0 0,0 1 0,0-1 0,0 0 0,1 0 0,-1 0 1,1-1-1,-1 1 0,1 0 0,0-1 0,-1 0 0,1 0 0,0 0 0,0 0 0,0 0 0,3 0 0,0 1 5,0-1 0,-1 0 0,1 0 0,0-1 0,0 1 0,0-1 0,0-1 0,0 1 1,0-1-1,0 0 0,-1 0 0,1-1 0,0 0 0,8-3 0,-2-3 54,-1 0 0,0-1 0,0 0 0,0-1 1,-1 0-1,-1-1 0,14-18 0,-7 5-74,0-1 1,20-45-1,-32 60-3,1-1 1,-1 1 0,-1-1-1,0 0 1,0 0-1,-1 0 1,1-16 0,-5 27 83,-1 0 1,1 0 0,0 0-1,-1 0 1,1 0 0,0 0-1,-1 1 1,1-1 0,0 1-1,-4 1 1,-1 3-46,0 0-1,1 0 0,0 1 1,0 0-1,0 0 1,1 0-1,0 1 1,0 0-1,1 0 1,-1 0-1,2 0 1,-1 1-1,1-1 1,-3 11-1,2-8 69,1 1-1,1 0 1,0 0 0,0 0-1,1 0 1,0 0 0,1 0-1,0 0 1,1 0 0,3 16-1,-3-23-56,1 0 0,-1 0 0,1-1 0,0 1 0,0-1 0,0 1-1,0-1 1,1 0 0,-1 0 0,1 0 0,0 0 0,0 0 0,0-1-1,0 1 1,0-1 0,1 0 0,-1 0 0,1 0 0,-1 0-1,1-1 1,0 1 0,0-1 0,6 1 0,3 1-574,0-1 0,0 0 1,0-1-1,0-1 0,0 0 0,14-2 1,18-6-5240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15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1 391 10378,'6'1'5184,"0"-2"-4813,-1 0 0,1 1 0,-1-2 0,1 1 0,9-4 0,6-10-172,-1 0 0,0-1 0,-1 0 1,-1-2-1,-1 0 0,-1-1 1,0-1-1,-2 0 0,0-1 0,-1-1 1,16-36-1,-25 48-180,-1-1-1,1 1 1,-2 0 0,0-1 0,0 0-1,-1 0 1,0-19 0,-1 29-12,0 0 0,0 0 0,-1 0 0,1 0 0,0 0 0,-1 0 0,1 0 0,-1 1 0,1-1 0,-1 0 0,0 0 0,1 0 0,-1 1 0,0-1 0,1 0 0,-1 1 0,0-1 0,0 0 0,0 1 0,0-1 0,1 1 0,-1-1 0,0 1 0,0 0 0,0-1 0,0 1 0,0 0 0,0 0 1,0 0-1,0 0 0,0-1 0,0 1 0,0 1 0,0-1 0,0 0 0,-1 0 0,-3 0 17,1 1 1,0-1-1,0 1 1,0-1-1,0 1 1,0 1-1,0-1 1,-5 3-1,4-1-27,0 1 0,1-1 1,-1 2-1,1-1 0,0 0 0,0 1 0,0 0 1,1-1-1,0 2 0,0-1 0,0 0 0,0 1 1,1-1-1,0 1 0,0-1 0,-2 12 0,0 5-39,1-1-1,1 1 0,1 28 0,0-48 24,1 0-1,1 1 0,-1-1 1,0 1-1,0-1 0,1 0 1,0 1-1,-1-1 0,1 0 1,0 1-1,0-1 1,0 0-1,0 0 0,1 0 1,-1 0-1,0 0 0,1 0 1,0 0-1,-1-1 1,4 4-1,-1-3-14,-1 0 1,1-1-1,-1 1 0,1-1 0,-1 1 1,1-1-1,0-1 0,0 1 1,-1 0-1,1-1 0,0 0 0,4 0 1,2 0-1,-1-1 0,0 0 0,1-1 0,-1 0 1,0 0-1,0-1 0,0 0 0,0-1 0,-1 0 0,11-6 1,8-11 70,-1-2 0,36-39 1,-37 36 10,55-46 0,-79 71-40,1 0 0,-1 0 1,0 0-1,1 0 0,0 0 0,-1 0 1,1 0-1,-1 1 0,1-1 0,0 1 1,0-1-1,-1 1 0,1 0 1,0-1-1,3 1 0,-4 0 9,-1 1-1,1-1 1,0 0-1,0 1 1,-1-1-1,1 0 1,0 1-1,-1-1 1,1 1-1,0-1 1,-1 1-1,1 0 1,-1-1-1,1 1 1,-1 0-1,1-1 1,-1 1-1,1 0 1,-1-1-1,0 1 1,0 0-1,1 0 1,-1 1-1,2 7 124,-1 0 1,-1 0-1,1 0 0,-1 0 1,-2 9-1,1 4-47,0-4-3,-1 0-1,-1 0 1,-1 0 0,0 0 0,-12 27 0,9-24-45,0 1-1,-7 43 0,18-72-4341,19-32 560,4-7-2189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8:35.0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 25 2178,'0'0'14141,"1"37"-12998,3-25-1082,1 1 0,-2 0 0,0 0 0,0 0 0,-2 0 0,1 15 0,1 13-44,-1-35 38,-1 0 0,-1-1 1,1 1-1,-1 0 0,0 0 1,0-1-1,-1 1 0,0 0 1,0 0-1,0-1 0,-1 1 1,0 0-1,0-1 0,0 0 1,-5 9-1,-1-3 20,-3 5-8,-16 32-1,26-48-24,1 0 0,0 0 0,0 1 0,-1-1 0,1 0 0,0 0 0,0 0 0,0 0-1,0 1 1,-1-1 0,1 0 0,0 0 0,0 1 0,0-1 0,0 0 0,0 0 0,-1 1 0,1-1 0,0 0-1,0 0 1,0 1 0,0-1 0,0 0 0,0 0 0,0 1 0,0-1 0,0 0 0,0 0 0,0 1 0,0-1-1,0 0 1,0 0 0,0 1 0,1-1 0,-1 0 0,0 0 0,0 1 0,0-1 0,0 0 0,0 0-1,1 1 1,-1-1 0,0 0 0,12-10 390,15-23-535,-20 23 129,-1-1 0,0 1 0,-1-2 0,0 1 0,-1 0 0,0-1 0,-1 0-1,0 0 1,-1 0 0,0 0 0,-1 0 0,-1 0 0,0-17 0,0 24-3,1 0 0,-1 0-1,-1 0 1,1 0 0,-1 1 0,1-1 0,-1 0 0,-1 0-1,1 1 1,-1-1 0,0 0 0,0 1 0,0 0-1,0-1 1,-1 1 0,0 0 0,0 0 0,0 0-1,0 1 1,0-1 0,-5-3 0,-47-63 489,55 70-504,0 0 1,0 0-1,-1 0 0,1 0 0,0 0 0,0 1 0,0-1 0,0 0 1,-1 0-1,1 0 0,0 0 0,0 0 0,0 0 0,0 0 0,0 1 1,-1-1-1,1 0 0,0 0 0,0 0 0,0 0 0,0 0 0,0 1 1,0-1-1,0 0 0,0 0 0,0 0 0,-1 0 0,1 1 0,0-1 1,0 0-1,0 0 0,0 0 0,0 1 0,0-1 0,0 0 0,0 0 1,0 0-1,0 1 0,1-1 0,-1 0 0,0 0 0,0 0 0,0 0 1,0 1-1,0-1 0,0 0 0,0 0 0,0 0 0,0 0 0,1 0 1,-1 1-1,3 13-15,24 32 63,-20-36-48,-1 0 1,0 0-1,0 1 0,-1 0 1,-1 0-1,1 0 0,4 23 1,-7-10 19,0 0 0,-1-1 0,-1 1 0,-2 0 0,0-1 0,-2 1 0,-11 43 0,11-59 58,1 1-4107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16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29 12940,'3'-10'194,"6"-9"4298,-6 21-2307,-2 12-1577,-3 6-442,0 1-1,-2-1 1,0 0 0,-8 22-1,-3 16-112,-88 558 177,103-621-1062,11-105-4868,-7 22-927,-4 85 6305,0-1-1,0 0 1,-1 0 0,0 0 0,1 0 0,-1 1 0,-1-1 0,1 0 0,0 1 0,-1-1 0,0 1 0,0-1 0,0 1-1,0 0 1,-4-5 0,-20-14 1019,-4 4 7310,26 12-2510,11-2-3874,13-3-1798,-19 10 511,4-2-324,136-62 1805,-66 42-2449,-59 20-682,0 1 1,29-1-1,-26 5-3026,-5 10-2653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16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131 244 6374,'0'0'5716,"0"-11"-4439,2-1-756,-1-1-1,2 0 0,0 1 0,8-22 1,4-18 379,-12 34-186,-1 0-1,1-34 1,-4 51-653,1 0 1,-1 1-1,1-1 1,-1 1-1,1-1 1,-1 1-1,0-1 1,1 1-1,-1-1 1,0 1-1,1-1 1,-1 1-1,0 0 1,0 0-1,1-1 0,-1 1 1,0 0-1,0 0 1,0 0-1,1 0 1,-1 0-1,0 0 1,0 0-1,0 0 1,1 0-1,-1 0 1,0 0-1,0 0 1,1 1-1,-2-1 1,-28 9-169,20 2 91,1 1 0,-1-1-1,2 2 1,0-1 0,0 1 0,1 1-1,-8 21 1,-2 0 29,13-27-23,0 0 0,0 1 1,1-1-1,0 1 1,0-1-1,1 1 0,0 0 1,1 0-1,-1 12 0,2-20 0,1 0-1,0 0 0,0-1 0,0 1 0,-1 0 1,1-1-1,0 1 0,0 0 0,0-1 0,0 0 1,0 1-1,0-1 0,0 1 0,0-1 0,0 0 1,0 0-1,0 1 0,0-1 0,1 0 0,-1 0 1,0 0-1,0 0 0,0-1 0,0 1 0,2-1 1,1 1 15,0 0 0,0 0 0,0-1 0,-1 1 0,1-1 0,0 0 0,4-2 0,1-5 34,0-1-1,0 0 0,-1 0 1,0 0-1,-1-1 0,7-11 1,3-4 7,61-92-3,-78 124 58,0 0 1,1 0-1,0 0 1,3 12-1,0 0 81,2 21-49,-4-19-81,1 0 0,2 0 0,7 25 0,-12-46-69,0 0 0,0 1-1,0-1 1,0 0-1,1 0 1,-1 1 0,0-1-1,0 0 1,0 0 0,0 1-1,0-1 1,0 0 0,1 0-1,-1 0 1,0 1 0,0-1-1,0 0 1,1 0 0,-1 0-1,0 0 1,0 0-1,0 1 1,1-1 0,-1 0-1,0 0 1,0 0 0,1 0-1,-1 0 1,0 0 0,0 0-1,1 0 1,-1 0 0,0 0-1,0 0 1,1 0 0,-1 0-1,1 0 1,8-8-1271,4-12-1420,-2 0-666,0-3-2877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17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1 152 16432,'4'-17'3491,"6"-1"-1954,4 0 97,4-2-1058,6-1 353,2 1-512,3 2 63,-3 4-512,-6 9-1089,-2 5-1762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18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158 928 14189,'-1'-28'345,"2"1"0,1 0 0,1 0 0,1 0 0,1 0 0,2 1 0,14-40 0,73-143-55,27-72-473,-94 196 161,-25 78 22,-1-1-1,1 1 1,-1-1-1,-1 0 1,0 1-1,0-1 1,0 0-1,-1 1 1,-2-9-1,3 15 53,-1 0 0,0 0 0,0 0 0,0 0-1,0 0 1,0 0 0,0 1 0,0-1 0,0 0 0,0 0-1,0 1 1,0-1 0,-1 1 0,1-1 0,0 1-1,0 0 1,-1-1 0,1 1 0,0 0 0,0 0-1,-1 0 1,1 0 0,0 0 0,-1 0 0,1 0-1,0 0 1,-3 1 0,0 0 44,-1-1-1,1 1 1,0 0-1,-1 0 1,1 0 0,0 1-1,-7 3 1,4 1-84,0 0-1,0 1 1,1 0 0,0 0-1,0 1 1,1-1 0,0 1-1,0 0 1,1 1 0,0-1-1,-6 16 1,1 5 11,1 1-1,-7 41 1,-14 260 7,17-142-17,12-183-16,-41 344-29,31-295 49,-2-1-1,-3 0 1,-1-1-1,-32 66 1,46-114-22,-3 6 10,1 0 0,-2-1-1,0 0 1,0 0 0,-1 0-1,0 0 1,0-1 0,-15 13-1,22-22 0,0 0 0,0 0 0,0 1 0,0-1 0,-1 0 0,1 0 0,0 0 1,0 0-1,0 0 0,-1 0 0,1 0 0,0 0 0,0 1 0,0-1 0,-1 0 0,1 0 0,0 0 0,0 0 0,0 0 0,-1 0 0,1 0 0,0 0 0,0 0 0,0 0 0,-1 0 0,1 0 0,0 0 0,0-1 0,0 1 0,-1 0 0,1 0 0,0 0 0,0 0 1,0 0-1,-1 0 0,1 0 0,0-1 0,0 1 0,-2-10-46,5-14-138,5-2 109,2 1 0,1 0 0,1 1 0,15-24 0,-4 7-38,52-99-90,183-327 366,-235 427 265,-22 39 299,-11 19 545,-10 10-1231,2 1 1,-18 38-1,30-53-43,0 0-1,2 0 1,-1 0 0,2 0 0,0 1-1,0-1 1,0 28 0,3-40-14,0-1 1,0 1 0,1 0-1,-1-1 1,0 1 0,1-1-1,-1 1 1,1-1 0,-1 1-1,1-1 1,0 0 0,0 1-1,-1-1 1,1 0 0,0 1-1,0-1 1,0 0 0,1 0-1,-1 0 1,1 1 0,2 0-1,-1 0 1,0 0 0,1-1-1,-1 1 1,1-1 0,-1 0-1,1 0 1,5 1 0,-2-1-24,1 0 1,0 0-1,-1-1 0,1 0 1,-1-1-1,1 1 1,-1-2-1,12-2 1,-12 1 46,0-1 0,-1 0 0,1 0 0,0 0 0,-1-1 0,0 0 0,0-1 1,-1 1-1,0-1 0,1 0 0,-2 0 0,1-1 0,-1 1 0,0-1 0,4-9 1,1-4 4,-1 0 1,-1 0 0,0-1 0,5-29-1,-7 19 26,-2-1 0,-1 1 0,-2-33-1,0 62-37,0 0 1,0-1-1,-1 1 0,1 0 0,-1-1 1,0 1-1,0 0 0,0-1 0,0 1 1,0 0-1,0 0 0,0 0 0,-1 0 0,1 0 1,-1 0-1,1 1 0,-1-1 0,0 0 1,0 1-1,0-1 0,0 1 0,0 0 1,0 0-1,0-1 0,0 1 0,0 1 0,-1-1 1,1 0-1,0 0 0,0 1 0,-1 0 1,1-1-1,-1 1 0,1 0 0,0 0 1,-1 0-1,1 0 0,-1 1 0,1-1 0,0 1 1,-1-1-1,1 1 0,0 0 0,0 0 1,-1 0-1,1 0 0,0 0 0,-2 2 1,-1 1-14,1 0 0,-1 1 0,1-1 0,0 1 0,0 0 0,0 0 0,1 1 0,0-1 1,0 1-1,0 0 0,1-1 0,-3 8 0,2 0-14,0-1 0,0 1 0,1 0 0,1 0 0,0 14 0,1-26 14,0 0 1,0 0 0,0 0-1,0 0 1,0 0 0,1 0 0,-1 0-1,0-1 1,1 1 0,-1 0-1,1 0 1,-1 0 0,1 0 0,-1 0-1,1 0 1,-1-1 0,1 1 0,0 0-1,0-1 1,-1 1 0,1 0-1,0-1 1,1 2 0,1-1-4,-1 0-1,1 0 1,-1 0 0,1-1 0,0 1-1,0 0 1,-1-1 0,6 1 0,-1-1-19,0-1 0,-1 1 0,1-1 0,0 0 0,0 0 0,11-5 0,-7 1 5,-1-1 0,-1 0-1,1-1 1,-1 1 0,0-2 0,-1 0 0,0 0 0,9-11 0,5-9-4,25-39 1,-40 55-26,-3 7-5,0-1 0,0 1 0,-1-1-1,0 0 1,0 0 0,0 0 0,-1-1-1,0 1 1,3-13 0,-19 29-726,12-7 770,1 0-1,-1 0 1,1 0-1,0 1 0,0-1 1,1 0-1,-1 0 1,0 1-1,1 3 1,0-7-23,0 1 1,0 0 0,0 0-1,-1 0 1,2 0 0,-1 0-1,0 0 1,0 0 0,0-1-1,0 1 1,1 0-1,-1 0 1,0 0 0,1 0-1,-1-1 1,0 1 0,1 0-1,-1 0 1,1-1 0,-1 1-1,1 0 1,0-1 0,-1 1-1,1-1 1,0 1 0,-1-1-1,1 1 1,0-1 0,0 1-1,-1-1 1,1 0-1,0 1 1,0-1 0,0 0-1,0 0 1,1 1 0,32-3-1136,-26 1 1164,-1 1 0,0-1-1,1 1 1,-1 1-1,0-1 1,13 4-1,-19-3 77,0-1-1,0 1 1,0 0 0,0 0-1,0 0 1,0 1 0,0-1-1,0 0 1,-1 0 0,1 0-1,-1 1 1,1-1-1,-1 0 1,1 0 0,-1 1-1,0-1 1,1 1 0,-1-1-1,0 2 1,3 31 793,-3-32-816,-1 120 972,3 35-201,-2-152-805,1 0 1,-1 1-1,1-1 0,0 0 1,1 0-1,-1 0 0,1 0 0,0 0 1,0 0-1,1 0 0,-1-1 1,1 1-1,4 4 0,-5-7-183,0 0 1,0 0-1,0-1 0,1 1 0,-1 0 1,1-1-1,-1 1 0,1-1 1,-1 0-1,5 1 0,-3-1-527,0 0 0,0 0 0,1-1 0,-1 1 0,0-1 0,1 0 0,-1-1 0,5 0 0,15-5-5748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18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149 161 1153,'11'-17'10623,"0"2"-5723,-7 11-4698,-1 0 0,0 0 0,0 0 0,0 0 0,-1-1-1,1 1 1,-1-1 0,0 0 0,-1 1 0,1-1 0,-1 0-1,0 0 1,0 0 0,0-8 0,-1 0-150,1 11 104,-1-1-1,0 1 1,0-1 0,0 1-1,0-1 1,-1 1 0,1-1-1,-1 1 1,-1-5-1,1 6-125,0 0-1,0 0 0,0 0 0,0 0 0,0 0 0,0 1 1,0-1-1,-1 0 0,1 1 0,0-1 0,0 1 1,-1-1-1,1 1 0,0 0 0,-1-1 0,1 1 0,0 0 1,-1 0-1,1 0 0,0 0 0,-1 0 0,0 1 0,-3-1-37,0 0 0,1 0 0,-1 1 0,0-1 0,1 1 0,-1 0 0,1 1 0,-1-1 0,1 1 0,0 0 0,-1 0 0,1 1 0,0-1 0,0 1 0,1-1 0,-1 1 0,1 1 0,-1-1 0,1 0 0,0 1 0,0 0 0,0-1 0,-3 7 0,-4 6 0,1 1 0,0 0 0,1 1 0,1 0 0,0 0 0,2 0 0,0 1 0,1 0 0,1 0 0,0 0 0,2 0 0,0 0 0,3 32 0,-2-50 4,0 0-1,0-1 1,1 1-1,-1 0 1,0-1-1,0 1 1,0 0-1,0-1 1,0 1-1,1-1 1,-1 1-1,0 0 1,1-1-1,-1 1 1,0-1-1,1 1 1,-1-1-1,1 1 1,-1-1-1,1 1 1,-1-1-1,1 0 1,-1 1-1,1-1 1,-1 0-1,1 1 1,0-1-1,0 1 1,21-4-118,-18 2 111,1-1 0,-1 0 0,0 0-1,-1 0 1,1 0 0,0-1 0,0 1 0,4-6 0,15-24 24,-1-1 1,-2-1-1,26-59 0,-46 98 71,0-1-1,-1 1 1,1-1-1,1 1 0,-1 0 1,1-1-1,0 1 1,1 5-1,2 13-6,-3-20-102,14 87 149,-13-82-454,0 0 1,1 0-1,0 0 1,0 0-1,1 0 1,0-1-1,0 0 1,9 12-1,11 1-5366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20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238 411 11883,'5'-2'389,"0"-1"1,0 0-1,-1 0 0,1 0 1,-1-1-1,0 0 0,0 1 0,0-2 1,0 1-1,-1 0 0,0-1 0,0 1 1,0-1-1,0 0 0,-1 0 0,1 0 1,-2 0-1,1-1 0,0 1 0,-1 0 1,0-1-1,0 1 0,0-8 0,-2 12-350,1 0-1,0 0 1,-1 0-1,1 1 1,-1-1-1,0 0 1,1 1-1,-1-1 0,1 0 1,-1 1-1,0-1 1,1 1-1,-1-1 1,0 1-1,0-1 1,0 1-1,1 0 1,-1-1-1,0 1 0,0 0 1,0 0-1,0-1 1,0 1-1,1 0 1,-1 0-1,0 0 1,0 0-1,-2 0 0,-34 0 82,29 0-52,-1 1-73,-1 0 0,1 1 0,-1 0 0,1 1 0,0 0 0,0 0-1,0 1 1,1 0 0,-1 1 0,1 0 0,0 0 0,0 1 0,0-1 0,-12 14 0,10-8-21,-1 0 1,1 0 0,1 1-1,0 0 1,1 1 0,0 0-1,1 0 1,-11 26 0,16-31-4,0 1 0,0 0 1,0-1-1,1 1 0,1 0 1,-1 0-1,3 17 0,-2-25 19,0 0 1,0 0-1,0-1 0,1 1 0,-1 0 0,0 0 1,1 0-1,-1 0 0,0-1 0,1 1 0,-1 0 1,1 0-1,-1-1 0,1 1 0,0-1 0,-1 1 1,1 0-1,0-1 0,-1 1 0,1-1 0,0 1 1,0-1-1,-1 0 0,2 1 0,27 2-242,-22-4 192,0 0 1,0 0 0,-1-1-1,1 0 1,0 0 0,9-5-1,0-3 23,-1-1-1,0-1 1,0 0-1,-1-1 0,-1-1 1,0 0-1,12-18 1,4-9-152,37-69 0,-65 108 183,72-146-366,-66 130 541,-1 0-1,0 0 0,-1-1 1,-1 1-1,-1-1 1,1-32-1,-16 70-360,1 2 84,2 0 1,0 2-1,1-1 1,-7 41-1,-10 96-374,20-117 71,1 0 0,5 61 0,-1-101 399,0 0 0,0 0 1,0 0-1,1 0 0,-1 0 0,1 0 0,0-1 0,-1 1 0,1 0 1,0 0-1,0-1 0,0 1 0,0 0 0,1-1 0,-1 1 0,0-1 1,1 0-1,-1 1 0,1-1 0,2 2 0,-1-2-76,0 1-1,0-1 1,0 0-1,0 1 1,1-2-1,-1 1 1,1 0-1,-1-1 1,0 1-1,1-1 1,3 0-1,-1 0-50,0-1 0,0 0 0,0 0 0,0 0 0,0 0 0,0-1 0,0 0 0,0-1 0,-1 1 0,1-1 1,-1 0-1,0 0 0,6-4 0,6-12 283,-1 0 0,0 0 0,-1-2 0,-2 0 0,0 0 0,-1-2 1,-1 1-1,8-26 0,-28 69 1084,1-5-1245,1-1-1,1 1 1,-7 26-1,10-29-1,1 0-1,1 0 0,0 0 0,1 20 1,0-30 15,1-1 0,-1 0 0,0 1 0,1-1 0,-1 1 0,1-1 0,0 0 0,-1 0 0,1 1 0,0-1 1,1 0-1,-1 0 0,0 0 0,1 0 0,-1 0 0,1 0 0,-1-1 0,1 1 0,0 0 0,0-1 0,0 1 0,0-1 0,0 0 0,0 0 1,0 1-1,0-2 0,0 1 0,1 0 0,-1 0 0,0-1 0,4 1 0,-2 0 44,1-1 1,-1 1-1,0-1 0,1 0 0,-1-1 0,1 1 1,-1-1-1,0 0 0,1 0 0,-1 0 1,0-1-1,0 0 0,0 1 0,0-1 1,0-1-1,0 1 0,-1-1 0,7-4 0,-1-3 71,0 0-1,-1 0 0,-1 0 0,1-1 0,6-14 0,-4 8-80,-2-1 0,1 0 0,6-24 0,-13 34-11,0 1 0,0-1-1,0 0 1,-1 0 0,-1 0 0,1 0-1,-1 0 1,0 0 0,-1 0-1,-3-15 1,3 21-12,1 1 0,-1 0 0,0-1 0,0 1 0,0 0 1,0 0-1,0 0 0,0 0 0,-1 0 0,1 0 0,0 0 0,0 0 0,-1 0 0,1 0 0,-1 1 0,1-1 0,-1 0 0,1 1 1,-1-1-1,1 1 0,-1 0 0,1 0 0,-1-1 0,-2 1 0,-43 0 117,37 1-222,7-1 97,-1 1 0,1 0 0,-1 0 0,1 0 0,0 0 0,-1 1 0,1-1 0,0 1 0,0 0 1,0 0-1,0 0 0,1 0 0,-1 1 0,0-1 0,1 1 0,0 0 0,-1-1 0,1 1 0,0 0 0,-2 6 0,2-7 4,1 0 0,0 0 0,0 0 0,0 1 0,0-1 0,0 0 1,1 1-1,-1-1 0,1 1 0,0-1 0,-1 0 0,1 1 0,0-1 0,0 1 0,1-1 0,-1 1 0,0-1 0,1 1 0,0-1 0,-1 1 0,1-1 0,0 0 0,0 0 0,0 1 0,1-1 0,-1 0 0,0 0 1,1 0-1,-1 0 0,4 2 0,9 8-30,1-1 0,0 0 0,1-1 0,31 13 0,5-7-6020,-17-11-5292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21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1 5733,'-1'0'7509,"-8"4"-6967,3 5-254,0 0 0,1 1 0,-1-1 0,2 1 0,0 1 0,0-1 0,-4 18 0,1-5 109,-6 14-31,1 1 1,2 0 0,1 0-1,2 1 1,-2 62-1,8-88-401,1-7 27,0 0 0,0 0 0,0-1 0,1 1 0,-1 0 0,3 7-1,-2-12-33,-1 0 0,1 1 0,-1-1 0,1 0 0,0 0 0,-1 0 0,1 0 0,0 0 0,0 0 0,0 0 0,0-1 0,0 1 0,0 0 0,0 0 0,0-1-1,0 1 1,0-1 0,0 1 0,0-1 0,0 1 0,1-1 0,-1 0 0,0 1 0,0-1 0,1 0 0,-1 0 0,0 0 0,0 0 0,1 0 0,-1 0-1,0 0 1,0 0 0,1-1 0,1 0 0,2 0 15,-1-1 0,0 0 0,0 0 0,0 0 0,0 0 0,0 0 0,0-1 0,-1 0 0,1 0 0,-1 0 0,0 0 0,0 0 0,5-7 0,34-57-105,-32 49-14,-2 4 65,59-107-373,-57 101 506,-1-1 1,-1 0-1,-1-1 1,5-22-1,-42 117 1657,22-45-1736,1 0 0,2 0 1,1 1-1,1 0 0,2 37 0,1-62 19,0 0-1,0 0 0,1 0 1,0 0-1,0 0 0,0 0 1,0-1-1,0 1 0,1 0 1,0-1-1,0 1 0,0-1 1,0 1-1,0-1 0,1 0 0,-1 0 1,1 0-1,0 0 0,0 0 1,0-1-1,0 1 0,0-1 1,1 0-1,-1 0 0,1 0 1,-1-1-1,1 1 0,0-1 1,0 0-1,0 0 0,6 1 0,-4-1 43,1 0 0,0 0 0,-1-1-1,1 0 1,0 0 0,0 0 0,-1-1-1,1 0 1,-1-1 0,1 1 0,-1-1-1,1-1 1,-1 1 0,0-1 0,0 0-1,0 0 1,0-1 0,7-6-1,2-5 29,-1 0 0,-1 0-1,-1-2 1,0 1-1,-1-2 1,-1 1-1,-1-2 1,0 1-1,-2-1 1,0 0 0,-1-1-1,0 1 1,-2-1-1,0-1 1,-2 1-1,1-33 1,-6 48-614,0 13-11959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22.7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1 12139,'-1'0'145,"-1"1"-1,0-1 0,1 1 0,-1-1 0,1 1 0,-1 0 0,1 0 0,-1 0 0,1 0 0,0 0 0,-1 0 0,1 0 0,0 0 0,0 0 0,0 1 1,0-1-1,0 0 0,0 1 0,0-1 0,0 1 0,1-1 0,-1 1 0,0 0 0,1-1 0,-1 1 0,1 2 0,-13 59-26,10-38 167,-51 169 561,2-5 27,52-182-570,5-9-78,12-20 39,20-38-138,-23 37-123,22-39 21,-32 57-23,-1 1 1,1-1 0,0 0 0,0 1-1,1 0 1,-1 0 0,1 0 0,10-6-1,-14 10 4,-1 0-1,1 0 1,-1 0-1,1-1 1,-1 1-1,1 0 1,-1 0-1,1 0 1,-1 0-1,1 0 1,-1 0-1,1 0 1,-1 0-1,1 0 1,0 0-1,-1 0 1,1 0-1,-1 1 1,1-1-1,-1 0 1,1 0-1,-1 0 1,0 1-1,1-1 1,-1 0-1,1 1 1,-1-1-1,1 0 1,-1 1-1,0-1 1,1 0-1,-1 1 1,0-1-1,1 1 1,-1-1-1,0 1 1,0-1-1,1 1 1,-1-1-1,0 1 1,0-1-1,0 1 0,0-1 1,0 1-1,0-1 1,0 1-1,0-1 1,0 1-1,0-1 1,0 2-1,0 36 357,-1-27-289,1 164 62,1-173-139,-1-1 0,0 1 1,1 0-1,-1-1 0,1 1 1,-1-1-1,1 1 0,0-1 1,0 1-1,-1-1 0,1 0 1,0 1-1,0-1 0,0 0 0,1 0 1,-1 1-1,0-1 0,0 0 1,1 0-1,-1 0 0,0-1 1,1 1-1,-1 0 0,1 0 1,-1-1-1,1 1 0,0-1 1,-1 0-1,1 1 0,-1-1 0,1 0 1,0 0-1,-1 0 0,1 0 1,0 0-1,1 0 0,2 0 5,0 0 0,0-1 0,0 1-1,0-1 1,0 0 0,0 0 0,0-1 0,-1 1-1,1-1 1,0 0 0,5-4 0,2-4 85,-1 0 1,0-1-1,-1 0 1,-1 0-1,1-1 1,-2-1 0,12-20-1,-6 5-23,-1-1 0,16-49 0,-25 243 968,-4-163-1023,0-1 1,0 0-1,0 1 0,1-1 1,-1 1-1,0-1 0,1 0 1,-1 1-1,1-1 0,-1 0 1,1 1-1,0-1 0,-1 0 1,1 0-1,0 0 0,0 0 1,0 1-1,0-1 0,0-1 1,0 1-1,0 0 0,0 0 0,1 0 1,-1 0-1,0-1 0,0 1 1,1-1-1,-1 1 0,0-1 1,1 1-1,-1-1 0,3 0 1,5 2 59,1-1 0,0-1 1,0 1-1,9-3 0,3 2-36,-21 0-341,-1 3-3554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23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10 1569,'0'-9'18898,"-6"9"-17264,4 0-833,2 2-3396,0 16-95,0-6-4613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23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1 666 10730,'0'0'3342,"2"0"-1628,3-1-1544,0 0 0,0 0 0,0-1 0,-1 1 0,1-1 1,-1 0-1,1-1 0,-1 1 0,0-1 0,0 0 0,0 0 1,0 0-1,4-4 0,46-51 74,-21 16-182,-2-1-1,26-48 1,42-96 97,-96 180-151,7-10 29,-1-1-1,-1 0 0,0 0 0,-2-1 0,0 0 1,-1 0-1,-1 0 0,3-38 0,-30 58 1203,20 0-1244,0 1 0,0 0 1,-1 0-1,1 0 1,1 0-1,-1 1 0,0-1 1,1 1-1,-1 0 1,1-1-1,-4 7 1,-23 40 27,25-42-29,-20 39-25,2 1 1,-21 67-1,36-93 15,1 1-1,1-1 1,2 1-1,0 0 1,1 0-1,1 0 1,1 0-1,3 28 1,-2-47 13,0 0 0,-1 0 0,1 1 0,1-1 0,-1 0 0,0 0 0,1 0 0,0 0 0,-1 0 0,1 0 0,0 0 0,1-1 0,-1 1 0,0-1 0,1 0 0,-1 1 0,1-1 0,0 0 0,0-1 0,0 1 0,0 0 0,0-1 0,0 1 0,0-1 0,0 0 0,1 0 0,-1-1 0,0 1 0,6 0 0,-4-1 21,1 1 0,0-1-1,0 0 1,0-1 0,-1 1 0,1-1 0,0-1 0,0 1 0,-1-1-1,1 0 1,-1 0 0,0 0 0,1-1 0,-1 0 0,0 0 0,6-5 0,10-11 0,-2-1 0,0-1 1,-2-1-1,0-1 1,-2 0-1,0-1 1,-1 0-1,-2-1 0,0-1 1,13-48-1,-24 72-36,0-1 0,0 0 0,0 0 0,0 0-1,-1 0 1,1 0 0,-1 0 0,0 0 0,0 0 0,0 0-1,0 0 1,0 0 0,-2-4 0,1 6 5,0-1 1,-1 1-1,1 0 0,-1 0 0,1 0 1,-1 0-1,1 0 0,-1 0 1,0 1-1,0-1 0,1 0 1,-1 1-1,0 0 0,0-1 0,1 1 1,-1 0-1,0 0 0,0 0 1,0 0-1,1 0 0,-5 1 1,2-1-5,0 1 0,0 0 1,0 1-1,0-1 1,0 1-1,0 0 1,1 0-1,-1 0 1,0 0-1,1 0 1,0 1-1,-1 0 1,1 0-1,0 0 0,-3 4 1,-1 1 8,1-1-1,0 1 1,1 0-1,0 0 1,-8 17 0,10-15 20,0 1 0,1-1 0,0 1 0,0 0 0,1 0 0,1 0 0,0 0 1,0 0-1,3 14 0,4 12 410,14 47 1,16 40 378,-37-123-818,1 0 0,-1 1 1,1-1-1,-1 0 1,1 0-1,-1 1 1,1-1-1,0 0 1,-1 0-1,1 0 0,0 0 1,0 0-1,0 0 1,0 0-1,0 0 1,0 0-1,0-1 1,0 1-1,0 0 1,1 0-1,-1-1 0,0 1 1,0-1-1,1 0 1,-1 1-1,2-1 1,24-1-3701,-9-5-2070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8:37.3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58 5 3267,'-25'-5'8567,"7"9"-3832,17-4-4663,0 2 0,0-1 1,0 0-1,0 0 0,-1 0 1,2 0-1,-1 1 1,0-1-1,0 1 0,0-1 1,1 0-1,-1 1 0,0-1 1,1 1-1,0-1 0,-1 1 1,1 0-1,0-1 1,0 1-1,0-1 0,0 1 1,0 0-1,0 1 0,0-2-74,0 0-1,0-1 0,0 1 0,1 0 1,-1-1-1,0 1 0,0-1 0,1 1 1,-1 0-1,0-1 0,1 1 1,-1-1-1,0 1 0,1-1 0,-1 1 1,1-1-1,-1 1 0,1-1 0,-1 1 1,1-1-1,-1 0 0,1 1 0,-1-1 1,1 0-1,0 0 0,-1 1 0,1-1 1,-1 0-1,2 0 0,20 3 2856,-32 4-2597,8 17-3838,6-9-1980,8-2-5121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24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3 5285,'-1'-2'9230,"-3"4"-4097,-7 14-2670,-4 8-4505,8-11 3529,-13 34-1182,1 1-1,3 0 0,1 1 1,3 1-1,2 1 0,3-1 0,1 1 1,3 0-1,6 93 0,-3-139-359,1-1 0,0 0 1,0 1-1,0-1 0,0 0 0,1 0 0,0 0 0,-1 0 0,2 0 0,-1 0 0,0-1 0,1 1 0,-1-1 0,1 0 0,0 1 0,0-1 1,1 0-1,-1-1 0,1 1 0,-1-1 0,1 1 0,0-1 0,5 2 0,-4-2-518,-1-1-1,0 0 1,1 0 0,-1 0-1,1-1 1,-1 1 0,1-1-1,-1 0 1,1 0-1,-1-1 1,1 1 0,-1-1-1,1 0 1,7-3 0,14-12-6132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24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57 215 2594,'1'-20'12476,"2"2"-7000,0 6-5468,1 0 0,1 0 0,0 1 0,11-19 0,-15 28 370,6-11-274,-2 5-20,0 1-1,-1-2 0,0 1 0,-1 0 1,0-1-1,0 1 0,0-1 1,0-9 629,-3 35-943,0 0 243,1 90 10,-22 175 0,20-281-33,1 0 0,-1 1 0,0-1-1,1 0 1,-1 0 0,0 0 0,0 0 0,0 0 0,0 0 0,0 0-1,0-1 1,0 1 0,0 0 0,0 0 0,0-1 0,0 1-1,-1-1 1,1 1 0,0-1 0,0 1 0,-1-1 0,1 0 0,0 0-1,-1 0 1,1 1 0,0-1 0,-3-1 0,-43 0-510,42 0 561,-20-6-33,19 2-167,18 3 107,26 2-250,88-3 2290,-64-8-3686,-49 7-548,0 0 1,21-10 0,-20 4-4919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1:23:25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11435,'6'6'3424,"2"15"-2492,-6-14-345,12 30-310,-2 0 0,-2 1 0,-1 1-1,-2-1 1,-2 1 0,1 72 0,-8-67-359,-1 0-1,-2-1 1,-2 0 0,-2 0-1,-2 0 1,-25 64-1,22-77-2351,-2-3-2461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0.0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0.6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1.0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1.3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6.8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1,'4'0,"1"0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7.4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9T22:07:37.8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8:38.00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87 39 512,'-9'-10'9666,"8"-10"-4819,1 12-1017,0 23-2671,0 1-1001,-2 0 0,0 1 1,0-1-1,-2 0 0,0 0 1,-7 17-1,-25 51-4288,20-52-2740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22:16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42 1153,'-24'-13'641,"4"1"352,8 6-897,-1 1 769,5 1-1186,0 2 930,0 2-193,4 0-192,0 0 289,2 0-417,0 2-96,0 14-929,2 2 929,0 2-1089,0 4 641,6-3-1058,2 1 481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22:17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37 1602,'-10'-9'623,"6"5"382,0 0 1,0 1 0,0-1-1,-1 1 1,-8-5-1,4 7 4654,11 3-5595,11 11 168,-1 1 0,0 1 1,-2 0-1,17 29 0,6 8 460,372 530 356,-120-173-1141,64 41 411,32-29 48,-367-407-573,-7-7 152,0 0 0,0 1 0,-1-1-1,0 1 1,0 1 0,9 17 0,-15-26-63,0 0 0,0 0 0,0 0 0,0 0 0,0 1 0,0-1 0,0 0 0,0 0 0,0 0 0,0 0 0,0 1 0,0-1 0,0 0 0,0 0 0,0 0 0,0 0 0,0 0 1,-1 1-1,1-1 0,0 0 0,0 0 0,0 0 0,0 0 0,0 0 0,0 0 0,0 0 0,0 1 0,-1-1 0,1 0 0,0 0 0,0 0 0,0 0 0,0 0 0,-1 0 0,1 0 0,0 0 0,0 0 0,0 0 0,0 0 0,0 0 0,-1 0 0,1 0 0,0 0 0,0 0 0,0 0 0,0 0 0,-1 0 0,1 0 0,0 0 0,0 0 1,0 0-1,0 0 0,0 0 0,-1 0 0,1 0 0,0 0 0,0-1 0,0 1 0,0 0 0,0 0 0,-10-3-5178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22:17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2221 7527,'-6'0'1881,"4"1"-1438,0-1 1,0 0 0,0 0 0,0 0-1,0 0 1,0-1 0,0 1 0,0 0 0,0-1-1,-3-1 1,4 1-373,1 0 0,-1 0 0,0 0-1,0 0 1,1 0 0,-1 0 0,1 0 0,-1 0 0,1-1-1,-1 1 1,1 0 0,0 0 0,0-1 0,-1 1-1,1 0 1,0 0 0,0-1 0,0 1 0,1-2 0,0-3-7,0 0 1,0 0-1,1 0 1,0 0 0,0 0-1,0 1 1,1-1 0,0 1-1,0 0 1,0 0 0,1 0-1,0 0 1,-1 1 0,10-9-1,6-9-51,571-799 1282,-232 307-909,-277 405-332,4 4-1,4 5 1,5 3-1,178-142 0,-205 183-111,-67 56 335,0-21-7233,0 2-651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22:23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5 255 8168,'-2'-32'1145,"0"-51"1361,3 74-2378,0 0-1,0 1 1,1-1-1,0 1 1,1 0-1,0 0 0,6-14 1,-6 16 73,0 1 0,0 0 0,1 0 0,0 0 1,0 0-1,0 1 0,0-1 0,10-7 0,-12 11-154,-1 1-1,0-1 0,1 0 0,0 0 1,-1 1-1,1-1 0,-1 1 0,1-1 1,0 1-1,-1 0 0,1 0 0,0 0 1,-1 0-1,1 0 0,0 0 0,-1 0 1,1 0-1,0 1 0,-1-1 0,1 1 1,0-1-1,-1 1 0,1-1 0,-1 1 0,1 0 1,-1 0-1,0 0 0,1 0 0,-1 0 1,0 0-1,0 0 0,1 1 0,-1-1 1,0 0-1,0 0 0,0 1 0,0-1 1,0 2-1,5 7 146,-1-1 0,0 1 0,-1 0 0,0 0 0,-1 0 0,1 1 0,-2-1 0,0 1-1,1 14 1,12 45-40,-15-69-198,0-1 0,0 0-1,0 1 1,1-1 0,-1 0 0,0 1-1,0-1 1,1 0 0,-1 1-1,0-1 1,0 0 0,1 0 0,-1 1-1,0-1 1,1 0 0,-1 0-1,0 0 1,1 1 0,-1-1 0,0 0-1,1 0 1,-1 0 0,0 0 0,1 0-1,-1 0 1,1 0 0,-1 0-1,0 0 1,1 0 0,-1 0 0,0 0-1,1 0 1,-1 0 0,1 0-1,-1 0 1,0 0 0,1 0 0,-1 0-1,0-1 1,1 1 0,-1 0 0,0 0-1,1 0 1,-1-1 0,0 1-1,0 0 1,1-1 0,-1 1 0,0 0-1,0 0 1,1-1 0,14-15-431,2-11-296,22-45 0,-10 16 803,-29 55 11,0 0 0,1 0 0,-1 0 0,0 0 0,1 1-1,-1-1 1,1 0 0,-1 0 0,1 0 0,-1 1 0,1-1-1,0 0 1,-1 0 0,1 1 0,0-1 0,0 1 0,-1-1-1,1 1 1,0-1 0,0 1 0,0-1 0,0 1 0,0 0-1,0-1 1,0 1 0,0 0 0,-1 0 0,1 0 0,0 0-1,0-1 1,0 2 0,0-1 0,0 0 0,0 0 0,0 0-1,0 0 1,0 0 0,0 1 0,0-1 0,0 1 0,0-1-1,-1 0 1,1 1 0,0-1 0,0 1 0,0 0 0,-1-1-1,1 1 1,0 0 0,-1-1 0,1 1 0,0 0 0,-1 0-1,1-1 1,-1 1 0,1 1 0,6 9 317,-1-1-1,0 1 1,7 19 0,-7-17-225,5 17 218,-9-22-501,1-1 0,0 1 0,0-1 0,0 0 1,1 0-1,0-1 0,0 1 0,6 6 0,-6-11-1847,0-1-2775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22:23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65 11082,'0'0'128,"-1"-1"0,1 0 0,-1 0 0,1 1-1,-1-1 1,1 0 0,-1 0 0,1 0 0,0 0-1,-1 0 1,1 0 0,0 0 0,0 0 0,0 0-1,0 0 1,0 1 0,0-1 0,0 0 0,0 0-1,0 0 1,0 0 0,1 0 0,-1 0 0,0 0-1,0 0 1,1 0 0,0-1 0,1 0-62,-1 0 0,1 0 0,0 0 0,0 0 0,0 0 0,0 0 1,1 1-1,-1-1 0,5-1 0,0-1-85,-1 1 1,1 1 0,0-1-1,0 1 1,0 1-1,14-2 1,-17 3 36,1 0-1,-1 1 1,1 0 0,-1 0 0,0 0-1,1 0 1,-1 1 0,0 0-1,0 0 1,0 0 0,0 0 0,4 3-1,43 41 254,-40-36-298,0 1 1,20 13 0,-24-19 31,0-1 0,0-1 0,1 1 0,-1-2 0,1 1-1,0-1 1,0 0 0,0 0 0,0-1 0,11 1 0,27-1-2504,-19-1-1126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22:24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0 291 14253,'14'-223'3903,"-10"156"-4042,-12 108 96,8-40 30,0-1 0,0 1 0,0 0 0,1 0 0,-1-1 0,0 1-1,0 0 1,1-1 0,-1 1 0,0 0 0,1-1 0,-1 1 0,0-1-1,1 1 1,-1 0 0,1-1 0,-1 1 0,1-1 0,-1 1 0,1-1 0,0 0-1,-1 1 1,1-1 0,-1 0 0,1 1 0,0-1 0,-1 0 0,1 0-1,0 1 1,0-1 0,-1 0 0,1 0 0,1 0 0,35 1-98,-34-2 116,0 0 0,0 1 0,1 0 0,-1 0 1,0 0-1,0 0 0,0 0 0,0 1 0,1-1 0,-1 1 1,0 0-1,0 0 0,0 0 0,0 0 0,4 3 0,-1 5-25,-1 1 1,0 0-1,-1 0 0,1 0 0,-2 0 0,0 1 0,0 0 1,-1-1-1,0 1 0,0 0 0,-1 16 0,0-10 66,1 0 1,0 0-1,10 30 0,-9-41-107,0 1 0,0-1 0,0 0 1,1 0-1,0 0 0,0 0 0,1-1 0,8 9 0,-12-13 0,1 0-1,-1 1 0,1-1 0,-1 0 0,1 0 1,-1 0-1,1 0 0,0 0 0,-1-1 0,1 1 1,0-1-1,0 1 0,-1-1 0,1 1 0,0-1 1,0 0-1,0 0 0,0 0 0,0 0 0,-1 0 1,1 0-1,0 0 0,0-1 0,0 1 0,-1-1 1,1 1-1,0-1 0,0 0 0,-1 0 1,1 1-1,0-1 0,-1 0 0,1-1 0,-1 1 1,0 0-1,1 0 0,-1-1 0,2-1 0,4-6-220,0-1 0,-1 0 0,0 0 0,0 0 0,-1-1 0,0 0 0,-1 0 0,4-16 0,-1-2 217,-1 0 0,2-35 0,-8 21 4528,0 51-3860,-3 60-238,1-39-366,2 50 0,0-75 5,1 0-1,0-1 1,0 1 0,0 0-1,0 0 1,1-1-1,-1 1 1,1-1 0,0 1-1,0-1 1,0 0 0,0 0-1,1 0 1,-1 0-1,1 0 1,0-1 0,0 1-1,0-1 1,0 1-1,0-1 1,1 0 0,-1 0-1,1-1 1,-1 1-1,1-1 1,0 0 0,-1 0-1,1 0 1,0 0-1,0 0 1,0-1 0,0 0-1,0 0 1,-1 0-1,1 0 1,0-1 0,0 1-1,0-1 1,4-1-1,-6 0 7,1 0 0,-1 0 0,0 0 0,1 0 0,-1 0 0,0 0 0,0-1-1,-1 1 1,1-1 0,0 1 0,-1-1 0,0 0 0,1 1 0,-1-1 0,0 0 0,0 0-1,-1 0 1,2-6 0,4-58 164,-6 62-173,1-4-7,-1 0-1,0 0 0,-1-1 1,0 1-1,0 0 0,-1 0 1,-2-9-1,2 15 6,1 0 0,0 0 1,-1 1-1,0-1 0,1 1 0,-1-1 0,0 1 0,0 0 1,-1 0-1,1 0 0,0 0 0,-1 0 0,1 0 1,-1 1-1,1-1 0,-1 1 0,0 0 0,0 0 0,1 0 1,-1 0-1,0 0 0,0 1 0,0-1 0,0 1 1,-6-1-1,8 1-6,0 0 1,0 0 0,-1 0 0,1-1 0,0 1-1,0 0 1,0 0 0,-1 1 0,1-1 0,0 0 0,0 0-1,-1 1 1,1-1 0,0 0 0,0 1 0,0-1-1,0 1 1,0 0 0,0-1 0,0 1 0,0 0-1,0 0 1,0-1 0,0 1 0,0 0 0,0 0-1,0 2 1,0 0-76,0 0-1,0 1 0,0-1 0,1 0 1,0 1-1,0-1 0,0 1 1,0 4-1,1 7-216,-1-11-3,0 0 0,0 0 0,1 1 0,-1-1 0,1 0 0,2 7 0,11 9-4076,3-7-1686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22:25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158 443 6150,'0'0'5995,"0"-15"-2429,0-1-3124,1 11-307,-1 1 1,0-1 0,0 1 0,-1-1 0,1 1 0,-1-1-1,-2-7 1,2 10-72,0 1-1,0 0 0,0-1 1,0 1-1,0 0 1,0 0-1,0 0 1,0 0-1,-1 0 0,1 0 1,0 0-1,-1 0 1,1 0-1,-1 1 0,1-1 1,-1 0-1,1 1 1,-1 0-1,0-1 0,1 1 1,-1 0-1,1 0 1,-1-1-1,0 1 0,1 1 1,-3-1-1,-1 0-2,0 0 1,0 0-1,1 0 0,-1 1 0,0 0 0,0 0 1,1 0-1,-1 0 0,0 1 0,1 0 0,-5 2 1,6-2-89,-1 1 1,1 0-1,0 0 1,1 0-1,-1 0 1,0 0-1,1 1 0,0-1 1,0 1-1,0 0 1,0-1-1,0 1 1,-1 7-1,-2 10 18,0 0 0,2 0-1,0 0 1,2 1 0,1 37-1,1-31-40,-2-26 19,1 0 1,0 0 0,0-1 0,0 1 0,0 0 0,0 0 0,1 0 0,-1 0 0,1 0 0,-1-1 0,1 1 0,0 0 0,-1 0 0,1-1 0,0 1 0,0 0 0,0-1 0,0 1 0,1-1 0,-1 1 0,0-1 0,1 0-1,-1 1 1,1-1 0,-1 0 0,1 0 0,-1 0 0,1 0 0,0 0 0,0-1 0,-1 1 0,1-1 0,0 1 0,0-1 0,0 1 0,0-1 0,-1 0 0,1 0 0,0 0 0,0 0 0,0 0 0,4-1 0,-4 1-14,0-1 1,0 1-1,0-1 1,0 0-1,-1 0 1,1 0-1,0 0 1,0 0-1,0 0 1,-1 0-1,1-1 1,-1 1-1,1-1 1,-1 1-1,1-1 1,-1 1 0,0-1-1,0 0 1,2-2-1,18-42-288,-19 39 322,13-34-709,-2-1 0,-2 0 0,6-44 1,8-131-2606,-24 208 3314,3-74 840,-4 28 3143,0 53-3704,-6 28 1465,1-9-1482,-3 37-80,3 1 0,3 0 0,7 93 0,-4-130-92,1 1 0,1 0 0,1-1 0,1 0-1,0 0 1,8 19 0,-9-30-268,-1 0 1,1 0-1,0 0 0,1-1 1,0 1-1,0-1 0,8 8 0,-10-11-295,1 0 0,-1-1-1,1 1 1,0-1 0,0 1 0,0-1-1,1 0 1,-1-1 0,0 1 0,1-1-1,-1 0 1,1 0 0,6 1 0,12-2-4349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22:26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149 125 8968,'2'-27'6153,"-1"20"-5898,-1 0 0,1 0 0,-1 0 0,0 0 0,-1 0-1,1 0 1,-2 0 0,1 0 0,-3-9 0,2 15-190,0-1 0,0 0 0,0 0 0,-1 1 0,1-1-1,0 1 1,-1 0 0,1 0 0,-1 0 0,1 0 0,-1 0 0,0 0 0,1 1 0,-1-1-1,0 1 1,1 0 0,-1-1 0,0 2 0,0-1 0,1 0 0,-1 0 0,0 1 0,1-1 0,-1 1-1,0 0 1,1 0 0,-1 0 0,1 0 0,0 0 0,-1 1 0,-2 1 0,-2 7-51,1-1 0,0 1 0,0 0 1,1 0-1,0 0 0,1 1 0,0-1 0,1 1 1,0 0-1,-2 18 0,1 11 76,1 65 0,3-88-53,0-16-43,0 0 0,0 0-1,0-1 1,0 1-1,0 0 1,0 0-1,0 0 1,0 0-1,0 0 1,1 0 0,-1-1-1,0 1 1,1 0-1,-1 0 1,1 0-1,-1-1 1,1 1 0,-1 0-1,1-1 1,-1 1-1,1 0 1,0-1-1,-1 1 1,1-1 0,0 1-1,-1-1 1,1 1-1,0-1 1,0 1-1,0-1 1,-1 0 0,1 1-1,0-1 1,0 0-1,0 0 1,0 0-1,0 0 1,-1 1 0,1-1-1,0-1 1,0 1-1,0 0 1,0 0-1,0 0 1,0 0 0,-1-1-1,2 1 1,1-1-48,0 0 1,-1 0-1,1 0 1,0 0-1,-1 0 1,1 0 0,-1-1-1,0 0 1,1 1-1,-1-1 1,0 0-1,0 0 1,3-3-1,1-8 2,0 1-1,0-1 1,-1-1-1,-1 1 1,5-26-1,10-31 384,-19 70-326,0-1-1,1 1 1,-1-1-1,1 1 0,-1 0 1,1-1-1,-1 1 1,1-1-1,-1 1 0,1 0 1,-1 0-1,1-1 1,-1 1-1,1 0 0,0 0 1,-1 0-1,1-1 0,-1 1 1,1 0-1,0 0 1,-1 0-1,1 0 0,-1 0 1,1 0-1,0 0 1,-1 0-1,1 1 0,-1-1 1,1 0-1,0 0 1,-1 0-1,1 1 0,-1-1 1,1 0-1,-1 1 1,1-1-1,-1 0 0,1 1 1,-1-1-1,1 1 1,0 0-1,21 17 425,-10-5-318,2-1-1,-1-1 1,30 19-1,-35-25-59,0-1 1,0-1-1,1 1 0,-1-1 1,1-1-1,0 1 1,-1-1-1,1-1 0,15 1 1,-8-1-97,-7 0-223,-1-1-1,0 0 1,0 0-1,1-1 1,-1 1-1,0-2 1,0 1-1,14-6 1,8-16-5236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02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65 2402,'0'0'8173,"3"-13"-2137,2-15-5586,-5 27-456,1 0-1,-1 0 0,0 0 0,0 0 0,0 0 0,0 0 0,-1 0 0,1 0 0,0 1 0,0-1 0,0 0 0,-1 0 0,1 0 0,-1 0 0,1 0 0,0 0 0,-1 1 0,0-1 0,1 0 1,-1 0-1,1 1 0,-1-1 0,-1-1 0,-21 0-533,11 2 654,9 1-121,-1 0 0,0-1-1,0 1 1,1 1 0,-1-1 0,1 0 0,-1 1-1,1 0 1,0 0 0,-1 0 0,1 0 0,0 0-1,0 1 1,1-1 0,-1 1 0,0 0 0,1 0 0,0 0-1,0 0 1,-1 0 0,2 0 0,-1 1 0,0-1-1,1 1 1,-2 3 0,2-5 2,1 1 0,-1-1 0,0 0 0,1 0 0,-1 1 0,1-1 0,0 0 0,0 1 1,0-1-1,0 0 0,0 1 0,0-1 0,1 0 0,-1 0 0,1 1 0,-1-1 0,1 0 0,0 0 0,0 0 0,0 0 0,2 4 0,-1-5 18,0 1 0,0 0 0,1 0 0,-1-1 0,0 1 0,1-1 0,-1 0 0,1 0 1,-1 0-1,1 0 0,0 0 0,-1 0 0,1-1 0,0 1 0,0-1 0,-1 0 0,1 0 0,3 0 0,-4 0-1,-1-1 1,1 1 0,-1-1-1,1 1 1,-1-1-1,0 0 1,1 1-1,-1-1 1,1 0-1,-1 0 1,0 0 0,0 0-1,0 0 1,1 0-1,-1 0 1,0-1-1,1-1 1,18-29 292,-13 19-249,-2 5 197,-5 9 306,-1 0-495,1 1 1,0-1 0,0 1 0,-1-1 0,1 1 0,0-1 0,0 1 0,1 0-1,-1-1 1,0 1 0,0-1 0,2 3 0,-1 1-66,1 0 0,0 0 1,1-1-1,-1 1 0,1-1 0,0 0 0,0 1 0,1-1 1,-1-1-1,1 1 0,0 0 0,0-1 0,0 0 1,0 0-1,0 0 0,1 0 0,-1-1 0,8 3 0,-5-2-806,0-1 0,-1-1 0,1 1-1,12 1 1,-7-3-3202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18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8328,'0'0'7340,"21"0"-6107,-16 2-1143,0-1 0,-1 1 0,0 1 0,1-1-1,-1 1 1,0-1 0,0 1 0,-1 0 0,1 0-1,0 1 1,-1-1 0,5 8 0,6 3 189,15 16-30,-2 1 0,-1 0 0,32 53 0,55 116-128,-69-121-21,152 257-99,-138-248 60,117 135 0,23-21-14,-66-71-14,-113-112-17,-2 0-1,0 2 1,-1 0-1,-1 0 1,-1 2-1,-1 0 1,-1 0-1,-1 1 1,-1 1-1,11 43 1,-12-47-187,0-11-3272,-8-8 1980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19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1956 9193,'1'0'73,"-1"0"0,1 0 0,-1 0 0,1 0 0,-1 0 0,1 0 0,-1 0 0,1 0 0,-1 1 0,1-1 0,-1 0 0,0 0 0,1 0 0,-1 1 0,1-1 0,-1 0 0,0 0 0,1 1 0,-1-1 0,0 0 0,1 1 0,-1-1 0,0 1 1,1-1-1,-1 0 0,0 1 0,0-1 0,0 1 0,1-1 0,-1 1 0,0-1 0,0 1 0,0-1 0,0 0 0,0 1 0,0-1 0,0 1 0,0-1 0,0 1 0,0-1 0,0 1 0,0-1 0,0 1 0,0-1 0,-1 1 0,1-1 0,0 0 0,0 1 0,0-1 0,-1 1 0,1-1 1,0 0-1,-1 1 0,1-1 0,0 1 0,-1-1 0,1 0 0,0 0 0,-1 1 0,1-1 0,0 0 0,-1 0 0,1 1 0,-1-1 0,1 0 0,-1 0 0,1 0 0,-1 0 0,7 1 78,1-2 0,-1 1 0,0-1 0,0 0 0,1 0 0,-1 0 0,0-1 0,0 0 0,0-1 0,0 1 0,-1-1 0,1 0 0,-1 0 0,1-1-1,-1 0 1,0 0 0,6-7 0,296-289 2140,-180 169-1726,311-343-348,163-159-17,-598 630-200,219-198 86,17 20-33,-238 180-50,0 0 1,0 0-1,1 0 1,-1 1-1,0-1 1,0 0-1,0 1 1,1-1-1,-1 1 1,0-1-1,1 1 1,-1 0 0,0 0-1,3-1 1,5 13-2031,-3 0-1434,2-1-3233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22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19 359 11787,'0'0'114,"0"1"0,0-1 0,-1 1 0,1-1 0,0 0 0,-1 1 0,1-1 0,-1 0 1,1 1-1,0-1 0,-1 0 0,1 0 0,-1 1 0,1-1 0,-1 0 0,1 0 0,0 0 0,-1 1 0,1-1 0,-1 0 0,1 0 0,-1 0 0,1 0 0,-1 0 0,1 0 0,-1 0 0,1 0 0,-1 0 0,1-1 0,-1 1 0,1 0 1,-1 0-1,0 0 0,-3-17 1821,10-22-1379,6 3-523,2 2 1,1-1-1,2 2 0,1 0 1,2 1-1,1 1 0,27-29 1,-48 59-44,1 0 0,0 0 0,0 0 0,0 0 0,0 0 1,-1 0-1,2 0 0,-1 1 0,0-1 0,0 0 0,0 1 0,0-1 0,0 1 1,0-1-1,1 1 0,-1-1 0,0 1 0,0 0 0,1 0 0,-1 0 0,0 0 1,0 0-1,1 0 0,-1 0 0,0 0 0,2 0 0,-2 1 0,0 0-1,0 0 1,1 0-1,-1 0 1,0 0-1,0 0 1,-1 0 0,1 0-1,0 0 1,0 0-1,0 1 1,-1-1-1,1 0 1,-1 1-1,1-1 1,-1 0-1,1 1 1,-1-1-1,0 0 1,0 1 0,0-1-1,1 2 1,0 43 124,-1-1 0,-3 0 0,-1 1 1,-12 47-1,14-72-365,4-22-1676,10-10 1737,0-1 0,0 0 0,-1-1 0,-1-1 0,0 1 0,14-28 1,5-6-431,71-106 1042,-100 153-374,1 0-1,-1-1 1,0 1-1,0 0 1,0 0 0,0 0-1,0 0 1,0 0 0,0 0-1,0 0 1,1 0-1,-1 0 1,0 0 0,0 0-1,0-1 1,0 1-1,0 0 1,1 0 0,-1 0-1,0 0 1,0 0 0,0 0-1,0 0 1,0 0-1,0 0 1,1 0 0,-1 0-1,0 0 1,0 0-1,0 1 1,0-1 0,0 0-1,1 0 1,-1 0 0,0 0-1,0 0 1,0 0-1,0 0 1,0 0 0,0 0-1,0 0 1,1 0-1,-1 1 1,0-1 0,0 0-1,0 0 1,0 0-1,0 0 1,0 0 0,0 0-1,0 1 1,0-1 0,0 0-1,0 0 1,0 0-1,0 0 1,0 0 0,0 0-1,0 1 1,5 16 944,-1 21-548,-3-37-328,2 43 165,1 0 0,3-1 0,2 0 0,24 73-1,-31-111-271,0 0-1,1 0 0,0-1 0,-1 0 0,1 1 0,4 3 0,-6-7-107,0 0-1,0 0 1,0 0 0,0-1 0,0 1 0,0 0-1,0-1 1,0 1 0,0-1 0,0 1 0,0-1 0,1 1-1,-1-1 1,2 1 0,-2-1-140,0-1 0,0 1 0,0 0-1,0 0 1,0 0 0,0-1 0,0 1 0,0 0 0,0-1 0,0 1 0,0-1 0,0 1-1,0-1 1,0 0 0,-1 1 0,1-1 0,0 0 0,0 0 0,0-1 0,15-24-6520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22:19:23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0 101 6951,'0'-4'425,"0"0"0,1 1 0,-1-1 0,1 0 1,0 0-1,0 0 0,0 0 0,3-4 1,-2 3-286,1 1 0,0 0 1,0 0-1,0 1 1,0-1-1,1 0 0,0 1 1,-1 0-1,1 0 1,0 0-1,1 0 0,-1 1 1,0 0-1,1 0 1,-1 0-1,10-3 0,-11 4-53,0 0-1,0 0 1,-1 1-1,1-1 0,0 0 1,0 1-1,0 0 0,0 0 1,0 0-1,0 0 0,0 0 1,0 1-1,0-1 0,0 1 1,0 0-1,5 1 1,-5 1 94,1-1 0,-1 1 0,0 0 0,0 0 0,0 0 0,0 0 0,0 1 0,-1-1 0,1 1 0,2 7 0,5 5 36,1 6-38,2 0-1,1-1 1,17 20-1,-27-36-179,0-1 1,0 1-1,1-1 0,-1 0 0,1 0 1,0-1-1,1 1 0,-1-1 0,0 0 1,1 0-1,0-1 0,-1 0 1,1 0-1,0 0 0,0-1 0,0 0 1,12 1-1,-12-2-10,-1 0-259,-1 0 0,1 0 0,0 0 0,-1-1 0,1 0 0,5-1 0,20-12-3808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17304-F410-4524-B835-4AC82CCF8FBA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1A69E-E657-454C-9374-8C02939A22A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1A69E-E657-454C-9374-8C02939A22A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A6EA4-C614-44DC-B170-79EDBF39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2AA77-A13F-48DA-BCFE-238C4013E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81848-F13C-45B4-94F1-3DB94C39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279BF-6025-4F10-A6EC-9E7AF9A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FD3F6-54EA-45FD-8C28-963ECC22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50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D043-A2FA-4F1D-9E03-783FD083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96AD0D-EA83-4A19-A468-25357A3C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BE61D-1B5E-458E-9A9E-41F96EC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39F1A-C2C9-44C7-9F1B-AC1AF8A0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7855A-3E6E-4C4B-A20C-33E1B473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84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E6AE0-E94A-42E2-ACA1-AEBD5DFC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78CBC-3155-4FA6-BB8D-FBA23BF8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FAC18-B70F-4C8B-B395-B18CEC6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5C9F8-98ED-44CD-B9ED-02441D5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3030F-3438-4F23-BFD8-DB5324B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296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1D8D-EEE0-4E87-9635-E1A790B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0D2C1-7692-4432-8E51-ABE8F56C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56ED4-61D4-476D-B565-D94A59D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6293B-E35F-4046-B73A-66B5C0F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DE784-2306-463D-A090-73A568A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0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D2A6-BA9A-4D0F-AA25-4020E14A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2A7F8-64F1-44DE-91D0-082C55B2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783C1-D5C0-4D67-9D43-5A2CC48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B6908-5B13-4750-8395-B23C1AAC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1E0C9-6F5C-4837-9FC8-DD84527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1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78B1-7E47-4874-9A4A-D35DDB8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1735B-F45B-4D26-84B7-329A98B0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03300-9A92-48B3-B546-B0C57FB26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1FDC2-6F2A-4839-8342-C8497DE6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5130E-A5A9-4C64-AFAB-52B13EF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2FF3F-B748-413A-8D75-24DA4FED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619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7EA6-3B59-4E17-A11B-4EA777B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3BB92-76A4-41BB-B12E-6F4B34DC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DFE271-6FD8-495E-B478-FA715F95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21F101-B68F-4B69-A506-110A816E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AE531-0D64-4260-8B97-0E50FEE86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744AE7-6278-4913-94A6-DA1C35E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697E02-6205-4E5E-B4FE-201091A2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589ED7-23ED-4CE7-8826-1B4ECBD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2540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66D0-5B50-4721-ACB1-F73CB90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4330A-5C10-457A-966A-D6916335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4D08EA-051C-4384-AB82-141D487D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D60A81-7615-4BB0-A63A-38E4F63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760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7E7E51-2E65-437E-BE52-AEA3BF2F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484DCD-FBFF-498B-AF7D-7A2F78CA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E995A-288B-48D8-8AE8-8D9EB72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09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094E7-00E7-40DC-8C94-7AE752F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5EEA3-206F-4DDC-89E9-DACF24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471422-E1A4-44B9-82AB-D023D507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6336F-2D1B-4927-92FE-227B76D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13B3BB-2659-4843-AF31-52C52151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9DED1-0CE1-41B6-A7FF-5903518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448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0E24-3D7D-4AAE-B80E-5E1767AA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953E37-A94E-4116-AC38-B478841D7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4E60-BD93-4C31-B448-A62869A8F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EEFA3-3A30-4343-B1A2-FF8AF291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3F8372-063C-43CD-B67D-2EA0A8B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F3EAF-6531-4CBA-9BA2-9CD1162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609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C5B7AF-B08E-407F-895C-C1367BF3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D9104-3B8A-40EE-A4E4-11CC9B9D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219AB-18D3-413C-B8FE-848265B0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26EF-9B1B-4F95-BFFC-28B144C7074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7D8EE-78C7-4BD1-B57F-C1C087CB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COLLEGE OF AERONAUTICAL ENGEENERING CAE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2ECFF-7B56-4512-B485-82518AC5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45.xml"/><Relationship Id="rId18" Type="http://schemas.openxmlformats.org/officeDocument/2006/relationships/image" Target="../media/image290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260.png"/><Relationship Id="rId17" Type="http://schemas.openxmlformats.org/officeDocument/2006/relationships/customXml" Target="../ink/ink47.xml"/><Relationship Id="rId2" Type="http://schemas.openxmlformats.org/officeDocument/2006/relationships/image" Target="../media/image38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250.png"/><Relationship Id="rId4" Type="http://schemas.openxmlformats.org/officeDocument/2006/relationships/image" Target="../media/image220.png"/><Relationship Id="rId9" Type="http://schemas.openxmlformats.org/officeDocument/2006/relationships/customXml" Target="../ink/ink43.xml"/><Relationship Id="rId1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4.emf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2.png"/><Relationship Id="rId66" Type="http://schemas.openxmlformats.org/officeDocument/2006/relationships/image" Target="../media/image36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9.xml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2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customXml" Target="../ink/ink33.xml"/><Relationship Id="rId7" Type="http://schemas.openxmlformats.org/officeDocument/2006/relationships/customXml" Target="../ink/ink36.xml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customXml" Target="../ink/ink39.xml"/><Relationship Id="rId5" Type="http://schemas.openxmlformats.org/officeDocument/2006/relationships/customXml" Target="../ink/ink34.xml"/><Relationship Id="rId10" Type="http://schemas.openxmlformats.org/officeDocument/2006/relationships/customXml" Target="../ink/ink38.xml"/><Relationship Id="rId4" Type="http://schemas.openxmlformats.org/officeDocument/2006/relationships/image" Target="../media/image7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TUTORIAL DO COMPILADOR CCS  PICC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94E5A2F-2E5E-4496-B0EB-13AF89B1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966EFFE-8542-415A-9FE3-ED44D329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79"/>
            <a:ext cx="9144000" cy="6726242"/>
          </a:xfrm>
          <a:prstGeom prst="rect">
            <a:avLst/>
          </a:prstGeom>
        </p:spPr>
      </p:pic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7FA822C7-C46E-4070-9342-C998A1702184}"/>
              </a:ext>
            </a:extLst>
          </p:cNvPr>
          <p:cNvSpPr/>
          <p:nvPr/>
        </p:nvSpPr>
        <p:spPr>
          <a:xfrm>
            <a:off x="4953000" y="3505200"/>
            <a:ext cx="3733800" cy="1676400"/>
          </a:xfrm>
          <a:prstGeom prst="wedgeRoundRectCallout">
            <a:avLst>
              <a:gd name="adj1" fmla="val -115010"/>
              <a:gd name="adj2" fmla="val 1035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Após a compilação completada, os erros ou avisos aparecerão aqui. Se houver algum erro, então o programa precisa ser corrigido, mas os </a:t>
            </a:r>
            <a:r>
              <a:rPr lang="pt-BR" sz="1600" dirty="0" err="1"/>
              <a:t>Warnings</a:t>
            </a:r>
            <a:r>
              <a:rPr lang="pt-BR" sz="1600" dirty="0"/>
              <a:t> podem ser negligenciados.</a:t>
            </a:r>
            <a:endParaRPr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7DBE1FB-890C-41B9-862A-667DD987D565}"/>
              </a:ext>
            </a:extLst>
          </p:cNvPr>
          <p:cNvGrpSpPr/>
          <p:nvPr/>
        </p:nvGrpSpPr>
        <p:grpSpPr>
          <a:xfrm>
            <a:off x="918120" y="4079750"/>
            <a:ext cx="636120" cy="883440"/>
            <a:chOff x="918120" y="4079750"/>
            <a:chExt cx="636120" cy="88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6C2E28A7-DA9D-4EEE-968E-F2B323BC7572}"/>
                    </a:ext>
                  </a:extLst>
                </p14:cNvPr>
                <p14:cNvContentPartPr/>
                <p14:nvPr/>
              </p14:nvContentPartPr>
              <p14:xfrm>
                <a:off x="918120" y="4079750"/>
                <a:ext cx="39240" cy="446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6C2E28A7-DA9D-4EEE-968E-F2B323BC75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3800" y="4075430"/>
                  <a:ext cx="47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05190DF-6779-4C67-8CC1-5D33791E6740}"/>
                    </a:ext>
                  </a:extLst>
                </p14:cNvPr>
                <p14:cNvContentPartPr/>
                <p14:nvPr/>
              </p14:nvContentPartPr>
              <p14:xfrm>
                <a:off x="924960" y="4114670"/>
                <a:ext cx="575280" cy="75924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05190DF-6779-4C67-8CC1-5D33791E67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640" y="4110350"/>
                  <a:ext cx="58392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CAB630AD-7877-442C-B190-7AA8F23708B9}"/>
                    </a:ext>
                  </a:extLst>
                </p14:cNvPr>
                <p14:cNvContentPartPr/>
                <p14:nvPr/>
              </p14:nvContentPartPr>
              <p14:xfrm>
                <a:off x="940800" y="4163270"/>
                <a:ext cx="613440" cy="7999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CAB630AD-7877-442C-B190-7AA8F23708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6480" y="4158950"/>
                  <a:ext cx="622080" cy="80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B4CA7CB-AE78-4EF4-B668-2FACF3C909B5}"/>
              </a:ext>
            </a:extLst>
          </p:cNvPr>
          <p:cNvGrpSpPr/>
          <p:nvPr/>
        </p:nvGrpSpPr>
        <p:grpSpPr>
          <a:xfrm>
            <a:off x="2295120" y="4382150"/>
            <a:ext cx="910080" cy="248040"/>
            <a:chOff x="2295120" y="4382150"/>
            <a:chExt cx="9100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4C31926-963B-49AB-ABAB-91FB23E65D5E}"/>
                    </a:ext>
                  </a:extLst>
                </p14:cNvPr>
                <p14:cNvContentPartPr/>
                <p14:nvPr/>
              </p14:nvContentPartPr>
              <p14:xfrm>
                <a:off x="2295120" y="4524350"/>
                <a:ext cx="154080" cy="92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4C31926-963B-49AB-ABAB-91FB23E65D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0800" y="4520030"/>
                  <a:ext cx="162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AADE3E2-0082-4A34-A5A8-918E3EED3BBB}"/>
                    </a:ext>
                  </a:extLst>
                </p14:cNvPr>
                <p14:cNvContentPartPr/>
                <p14:nvPr/>
              </p14:nvContentPartPr>
              <p14:xfrm>
                <a:off x="2319600" y="4393310"/>
                <a:ext cx="152280" cy="514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AADE3E2-0082-4A34-A5A8-918E3EED3B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5280" y="4388990"/>
                  <a:ext cx="160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163A902-1246-4C77-9C5F-24A4F4E3A11F}"/>
                    </a:ext>
                  </a:extLst>
                </p14:cNvPr>
                <p14:cNvContentPartPr/>
                <p14:nvPr/>
              </p14:nvContentPartPr>
              <p14:xfrm>
                <a:off x="2660160" y="4475030"/>
                <a:ext cx="183960" cy="137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163A902-1246-4C77-9C5F-24A4F4E3A1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5840" y="4470710"/>
                  <a:ext cx="192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F201AA0-2D06-4576-B35E-B4C29CCB1DA2}"/>
                    </a:ext>
                  </a:extLst>
                </p14:cNvPr>
                <p14:cNvContentPartPr/>
                <p14:nvPr/>
              </p14:nvContentPartPr>
              <p14:xfrm>
                <a:off x="2896320" y="4382150"/>
                <a:ext cx="122760" cy="2368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F201AA0-2D06-4576-B35E-B4C29CCB1D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92000" y="4377830"/>
                  <a:ext cx="131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B5F967F2-5458-410D-B234-1558DC39EFC6}"/>
                    </a:ext>
                  </a:extLst>
                </p14:cNvPr>
                <p14:cNvContentPartPr/>
                <p14:nvPr/>
              </p14:nvContentPartPr>
              <p14:xfrm>
                <a:off x="3031680" y="4511390"/>
                <a:ext cx="173520" cy="1188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B5F967F2-5458-410D-B234-1558DC39EF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27360" y="4507070"/>
                  <a:ext cx="18216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30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43522C1-54D0-4581-8833-25C6E865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50"/>
            <a:ext cx="9144000" cy="67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C263050-F16E-44A8-8C6E-A489C6DE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61"/>
            <a:ext cx="9144000" cy="6489078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8E32F523-439B-4DA5-99D6-94751F1C5394}"/>
              </a:ext>
            </a:extLst>
          </p:cNvPr>
          <p:cNvSpPr/>
          <p:nvPr/>
        </p:nvSpPr>
        <p:spPr>
          <a:xfrm>
            <a:off x="5486400" y="2438400"/>
            <a:ext cx="2209800" cy="1371600"/>
          </a:xfrm>
          <a:prstGeom prst="wedgeRoundRectCallout">
            <a:avLst>
              <a:gd name="adj1" fmla="val -126751"/>
              <a:gd name="adj2" fmla="val -153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o usuário quiser ver o código  </a:t>
            </a:r>
            <a:r>
              <a:rPr lang="pt-BR" sz="1600" i="1" dirty="0" err="1"/>
              <a:t>assembly</a:t>
            </a:r>
            <a:r>
              <a:rPr lang="pt-BR" sz="1600" dirty="0"/>
              <a:t> gerado pelo código "c" escrito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2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4D08468-ABB9-4A63-830C-45FFC373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24"/>
            <a:ext cx="9144000" cy="6729351"/>
          </a:xfrm>
          <a:prstGeom prst="rect">
            <a:avLst/>
          </a:prstGeom>
        </p:spPr>
      </p:pic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3A8244F1-ED62-4BB3-B524-BDBF052BB7E5}"/>
              </a:ext>
            </a:extLst>
          </p:cNvPr>
          <p:cNvSpPr/>
          <p:nvPr/>
        </p:nvSpPr>
        <p:spPr>
          <a:xfrm>
            <a:off x="5410200" y="2091266"/>
            <a:ext cx="2743200" cy="1371600"/>
          </a:xfrm>
          <a:prstGeom prst="wedgeRoundRectCallout">
            <a:avLst>
              <a:gd name="adj1" fmla="val -124053"/>
              <a:gd name="adj2" fmla="val -51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declaração em “C" </a:t>
            </a:r>
            <a:r>
              <a:rPr lang="pt-BR" dirty="0" err="1">
                <a:solidFill>
                  <a:schemeClr val="accent2"/>
                </a:solidFill>
              </a:rPr>
              <a:t>delay_ms</a:t>
            </a:r>
            <a:r>
              <a:rPr lang="pt-BR" dirty="0">
                <a:solidFill>
                  <a:schemeClr val="accent2"/>
                </a:solidFill>
              </a:rPr>
              <a:t>(1000) </a:t>
            </a:r>
            <a:r>
              <a:rPr lang="pt-BR" dirty="0"/>
              <a:t>é convertida em sete declarações em </a:t>
            </a:r>
            <a:r>
              <a:rPr lang="pt-BR" dirty="0" err="1"/>
              <a:t>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5B1BC68-8002-469E-A4C5-7C711AE9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96"/>
            <a:ext cx="9144000" cy="6687207"/>
          </a:xfrm>
          <a:prstGeom prst="rect">
            <a:avLst/>
          </a:prstGeom>
        </p:spPr>
      </p:pic>
      <p:sp>
        <p:nvSpPr>
          <p:cNvPr id="8" name="Rounded Rectangular Callout 5">
            <a:extLst>
              <a:ext uri="{FF2B5EF4-FFF2-40B4-BE49-F238E27FC236}">
                <a16:creationId xmlns:a16="http://schemas.microsoft.com/office/drawing/2014/main" id="{796D4AA8-A528-4054-9E4E-7520669CAE9F}"/>
              </a:ext>
            </a:extLst>
          </p:cNvPr>
          <p:cNvSpPr/>
          <p:nvPr/>
        </p:nvSpPr>
        <p:spPr>
          <a:xfrm>
            <a:off x="2514600" y="3505200"/>
            <a:ext cx="5181600" cy="1676400"/>
          </a:xfrm>
          <a:prstGeom prst="wedgeRoundRectCallout">
            <a:avLst>
              <a:gd name="adj1" fmla="val -58562"/>
              <a:gd name="adj2" fmla="val -62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pequeno programa “C" é convertido em </a:t>
            </a:r>
            <a:r>
              <a:rPr lang="en-US" dirty="0"/>
              <a:t>“158”</a:t>
            </a:r>
            <a:r>
              <a:rPr lang="pt-BR" dirty="0"/>
              <a:t> declarações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assembly </a:t>
            </a:r>
            <a:r>
              <a:rPr lang="pt-BR" dirty="0"/>
              <a:t>(embora haja algumas linhas de comentários). Devido a esta razão, hoje em dia, os microcontroladores são programados principalmente em “C" e não em </a:t>
            </a:r>
            <a:r>
              <a:rPr lang="en-US" dirty="0"/>
              <a:t>assembly.</a:t>
            </a:r>
          </a:p>
        </p:txBody>
      </p:sp>
    </p:spTree>
    <p:extLst>
      <p:ext uri="{BB962C8B-B14F-4D97-AF65-F5344CB8AC3E}">
        <p14:creationId xmlns:p14="http://schemas.microsoft.com/office/powerpoint/2010/main" val="31187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FDE056C7-FBF0-4144-8FC3-CD643CF0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4" y="0"/>
            <a:ext cx="7786972" cy="6858000"/>
          </a:xfrm>
          <a:prstGeom prst="rect">
            <a:avLst/>
          </a:prstGeom>
        </p:spPr>
      </p:pic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14038F29-7120-499C-BED2-702A782CF898}"/>
              </a:ext>
            </a:extLst>
          </p:cNvPr>
          <p:cNvSpPr/>
          <p:nvPr/>
        </p:nvSpPr>
        <p:spPr>
          <a:xfrm>
            <a:off x="914400" y="3733800"/>
            <a:ext cx="1752600" cy="457200"/>
          </a:xfrm>
          <a:prstGeom prst="wedgeRoundRectCallout">
            <a:avLst>
              <a:gd name="adj1" fmla="val 28980"/>
              <a:gd name="adj2" fmla="val -640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ARQUIVO FONTE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7F6A70B-C01B-410A-80AA-D268F03AB97C}"/>
              </a:ext>
            </a:extLst>
          </p:cNvPr>
          <p:cNvSpPr/>
          <p:nvPr/>
        </p:nvSpPr>
        <p:spPr>
          <a:xfrm>
            <a:off x="6781800" y="2362200"/>
            <a:ext cx="1447800" cy="457200"/>
          </a:xfrm>
          <a:prstGeom prst="wedgeRoundRectCallout">
            <a:avLst>
              <a:gd name="adj1" fmla="val 42201"/>
              <a:gd name="adj2" fmla="val -226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 FILE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E181CF2C-AFE3-4933-BF34-19B596B202CF}"/>
              </a:ext>
            </a:extLst>
          </p:cNvPr>
          <p:cNvSpPr/>
          <p:nvPr/>
        </p:nvSpPr>
        <p:spPr>
          <a:xfrm>
            <a:off x="4953000" y="4004734"/>
            <a:ext cx="1997543" cy="838200"/>
          </a:xfrm>
          <a:prstGeom prst="wedgeRoundRectCallout">
            <a:avLst>
              <a:gd name="adj1" fmla="val -41263"/>
              <a:gd name="adj2" fmla="val -371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cof</a:t>
            </a:r>
            <a:r>
              <a:rPr lang="en-US" dirty="0"/>
              <a:t> de </a:t>
            </a:r>
            <a:r>
              <a:rPr lang="en-US" dirty="0" err="1"/>
              <a:t>depuração</a:t>
            </a:r>
            <a:endParaRPr lang="en-US" dirty="0"/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97D56229-D7EB-4037-8077-8289EB5CA043}"/>
              </a:ext>
            </a:extLst>
          </p:cNvPr>
          <p:cNvSpPr/>
          <p:nvPr/>
        </p:nvSpPr>
        <p:spPr>
          <a:xfrm>
            <a:off x="2747433" y="4267200"/>
            <a:ext cx="2057400" cy="575734"/>
          </a:xfrm>
          <a:prstGeom prst="wedgeRoundRectCallout">
            <a:avLst>
              <a:gd name="adj1" fmla="val -23425"/>
              <a:gd name="adj2" fmla="val -5785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3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569075"/>
            <a:ext cx="4267200" cy="365125"/>
          </a:xfrm>
        </p:spPr>
        <p:txBody>
          <a:bodyPr/>
          <a:lstStyle/>
          <a:p>
            <a:r>
              <a:rPr lang="en-US"/>
              <a:t>COLLEGE OF AERONAUTICAL ENGEENERING CAE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rgbClr val="0070C0"/>
                </a:solidFill>
              </a:rPr>
              <a:t>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Tutorial </a:t>
            </a:r>
            <a:r>
              <a:rPr lang="en-US" sz="4000" dirty="0" err="1"/>
              <a:t>Básico</a:t>
            </a:r>
            <a:endParaRPr lang="en-US" sz="4000" dirty="0"/>
          </a:p>
          <a:p>
            <a:r>
              <a:rPr lang="en-US" sz="4000" dirty="0">
                <a:solidFill>
                  <a:schemeClr val="bg2"/>
                </a:solidFill>
              </a:rPr>
              <a:t>PIC Wizard</a:t>
            </a:r>
          </a:p>
          <a:p>
            <a:r>
              <a:rPr lang="en-US" sz="4000" dirty="0" err="1">
                <a:solidFill>
                  <a:schemeClr val="bg2"/>
                </a:solidFill>
              </a:rPr>
              <a:t>Seletor</a:t>
            </a:r>
            <a:r>
              <a:rPr lang="en-US" sz="4000" dirty="0">
                <a:solidFill>
                  <a:schemeClr val="bg2"/>
                </a:solidFill>
              </a:rPr>
              <a:t> de </a:t>
            </a:r>
            <a:r>
              <a:rPr lang="en-US" sz="4000" dirty="0" err="1">
                <a:solidFill>
                  <a:schemeClr val="bg2"/>
                </a:solidFill>
              </a:rPr>
              <a:t>Dispositivos</a:t>
            </a:r>
            <a:r>
              <a:rPr lang="en-US" sz="4000" dirty="0">
                <a:solidFill>
                  <a:schemeClr val="bg2"/>
                </a:solidFill>
              </a:rPr>
              <a:t> PIC</a:t>
            </a:r>
          </a:p>
          <a:p>
            <a:r>
              <a:rPr lang="en-US" sz="4000" dirty="0">
                <a:solidFill>
                  <a:schemeClr val="bg2"/>
                </a:solidFill>
              </a:rPr>
              <a:t>Lista de </a:t>
            </a:r>
            <a:r>
              <a:rPr lang="en-US" sz="4000" dirty="0" err="1">
                <a:solidFill>
                  <a:schemeClr val="bg2"/>
                </a:solidFill>
              </a:rPr>
              <a:t>Fusíveis</a:t>
            </a:r>
            <a:r>
              <a:rPr lang="en-US" sz="4000" dirty="0">
                <a:solidFill>
                  <a:schemeClr val="bg2"/>
                </a:solidFill>
              </a:rPr>
              <a:t> e </a:t>
            </a:r>
            <a:r>
              <a:rPr lang="en-US" sz="4000" dirty="0" err="1">
                <a:solidFill>
                  <a:schemeClr val="bg2"/>
                </a:solidFill>
              </a:rPr>
              <a:t>Interrupções</a:t>
            </a:r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>
                <a:solidFill>
                  <a:schemeClr val="bg2"/>
                </a:solidFill>
              </a:rPr>
              <a:t>Monitor de Porta Serial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0070C0"/>
                </a:solidFill>
              </a:rPr>
              <a:t>Tutorial </a:t>
            </a:r>
            <a:r>
              <a:rPr lang="en-US" sz="5100" dirty="0" err="1">
                <a:solidFill>
                  <a:srgbClr val="0070C0"/>
                </a:solidFill>
              </a:rPr>
              <a:t>Básico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600" dirty="0"/>
              <a:t>Criando um novo projeto</a:t>
            </a:r>
          </a:p>
          <a:p>
            <a:r>
              <a:rPr lang="pt-BR" sz="3600" dirty="0"/>
              <a:t>Adicionando um arquivo fonte</a:t>
            </a:r>
          </a:p>
          <a:p>
            <a:r>
              <a:rPr lang="pt-BR" sz="3600" dirty="0"/>
              <a:t>Escrevendo e editando um arquivo fonte</a:t>
            </a:r>
          </a:p>
          <a:p>
            <a:r>
              <a:rPr lang="pt-BR" sz="3600" dirty="0"/>
              <a:t>Compilação</a:t>
            </a:r>
          </a:p>
          <a:p>
            <a:r>
              <a:rPr lang="pt-BR" sz="3600" dirty="0"/>
              <a:t>Porcentagem de RAM/ROM utilizada</a:t>
            </a:r>
          </a:p>
          <a:p>
            <a:r>
              <a:rPr lang="pt-BR" sz="3600" dirty="0"/>
              <a:t>Vendo o código </a:t>
            </a:r>
            <a:r>
              <a:rPr lang="pt-BR" sz="3600" dirty="0" err="1"/>
              <a:t>assembly</a:t>
            </a:r>
            <a:r>
              <a:rPr lang="pt-BR" sz="3600" dirty="0"/>
              <a:t> gerado (opcional)</a:t>
            </a:r>
          </a:p>
          <a:p>
            <a:r>
              <a:rPr lang="pt-BR" sz="3600" dirty="0"/>
              <a:t>Arquivos gerados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0D60A1E-0FCA-4379-B467-3AAED2A8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34"/>
            <a:ext cx="9144000" cy="6679932"/>
          </a:xfrm>
          <a:prstGeom prst="rect">
            <a:avLst/>
          </a:prstGeom>
        </p:spPr>
      </p:pic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6AB1D13F-6795-4A3A-9158-DBBC9621532A}"/>
              </a:ext>
            </a:extLst>
          </p:cNvPr>
          <p:cNvSpPr/>
          <p:nvPr/>
        </p:nvSpPr>
        <p:spPr>
          <a:xfrm>
            <a:off x="990600" y="3276600"/>
            <a:ext cx="2057400" cy="1143000"/>
          </a:xfrm>
          <a:prstGeom prst="wedgeRoundRectCallout">
            <a:avLst>
              <a:gd name="adj1" fmla="val -77974"/>
              <a:gd name="adj2" fmla="val -2738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Criar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0" name="Rounded Rectangular Callout 5">
            <a:extLst>
              <a:ext uri="{FF2B5EF4-FFF2-40B4-BE49-F238E27FC236}">
                <a16:creationId xmlns:a16="http://schemas.microsoft.com/office/drawing/2014/main" id="{5BFF5A7E-FD58-4CC8-87DB-DF890A484EE4}"/>
              </a:ext>
            </a:extLst>
          </p:cNvPr>
          <p:cNvSpPr/>
          <p:nvPr/>
        </p:nvSpPr>
        <p:spPr>
          <a:xfrm>
            <a:off x="4038600" y="838200"/>
            <a:ext cx="2133600" cy="1143000"/>
          </a:xfrm>
          <a:prstGeom prst="wedgeRoundRectCallout">
            <a:avLst>
              <a:gd name="adj1" fmla="val -120236"/>
              <a:gd name="adj2" fmla="val -37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E1117B9-BA52-45A9-A0C2-858FF011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50"/>
            <a:ext cx="9144000" cy="6480699"/>
          </a:xfrm>
          <a:prstGeom prst="rect">
            <a:avLst/>
          </a:prstGeom>
        </p:spPr>
      </p:pic>
      <p:sp>
        <p:nvSpPr>
          <p:cNvPr id="20" name="Rounded Rectangular Callout 4">
            <a:extLst>
              <a:ext uri="{FF2B5EF4-FFF2-40B4-BE49-F238E27FC236}">
                <a16:creationId xmlns:a16="http://schemas.microsoft.com/office/drawing/2014/main" id="{E0D30CBA-9FC6-4ACF-8A83-3F4A6BCCE4F3}"/>
              </a:ext>
            </a:extLst>
          </p:cNvPr>
          <p:cNvSpPr/>
          <p:nvPr/>
        </p:nvSpPr>
        <p:spPr>
          <a:xfrm>
            <a:off x="3048000" y="5562600"/>
            <a:ext cx="2133600" cy="914400"/>
          </a:xfrm>
          <a:prstGeom prst="wedgeRoundRectCallout">
            <a:avLst>
              <a:gd name="adj1" fmla="val -43458"/>
              <a:gd name="adj2" fmla="val -1161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Escreva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FDFF400D-893D-4EC6-96D9-DB22D2F0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55"/>
            <a:ext cx="9144000" cy="675228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65D6374-D5F7-442A-A53C-030FDFFF23BA}"/>
              </a:ext>
            </a:extLst>
          </p:cNvPr>
          <p:cNvSpPr/>
          <p:nvPr/>
        </p:nvSpPr>
        <p:spPr>
          <a:xfrm>
            <a:off x="2819400" y="609600"/>
            <a:ext cx="2133600" cy="914400"/>
          </a:xfrm>
          <a:prstGeom prst="wedgeRoundRectCallout">
            <a:avLst>
              <a:gd name="adj1" fmla="val -124581"/>
              <a:gd name="adj2" fmla="val 71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 fonte em branco </a:t>
            </a:r>
            <a:r>
              <a:rPr lang="en-US" dirty="0"/>
              <a:t>“Exemplo_1.c”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E2B0B79-B9CF-40B4-AB1E-8008E9DA0421}"/>
              </a:ext>
            </a:extLst>
          </p:cNvPr>
          <p:cNvSpPr/>
          <p:nvPr/>
        </p:nvSpPr>
        <p:spPr>
          <a:xfrm>
            <a:off x="762000" y="2895600"/>
            <a:ext cx="2133600" cy="914400"/>
          </a:xfrm>
          <a:prstGeom prst="wedgeRoundRectCallout">
            <a:avLst>
              <a:gd name="adj1" fmla="val -48050"/>
              <a:gd name="adj2" fmla="val -135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Comece a escrever o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9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0EA24B-2A5E-4EBF-933F-DDFA112E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8"/>
            <a:ext cx="9144000" cy="6741763"/>
          </a:xfrm>
          <a:prstGeom prst="rect">
            <a:avLst/>
          </a:prstGeom>
        </p:spPr>
      </p:pic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E5443751-4894-49AD-9535-396B7FADF059}"/>
              </a:ext>
            </a:extLst>
          </p:cNvPr>
          <p:cNvSpPr/>
          <p:nvPr/>
        </p:nvSpPr>
        <p:spPr>
          <a:xfrm>
            <a:off x="2667000" y="2667000"/>
            <a:ext cx="1371600" cy="381000"/>
          </a:xfrm>
          <a:prstGeom prst="wedgeRoundRectCallout">
            <a:avLst>
              <a:gd name="adj1" fmla="val -96385"/>
              <a:gd name="adj2" fmla="val 25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LOOP</a:t>
            </a:r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id="{A218F2C6-D2E3-4C98-BA6D-44F749C35001}"/>
              </a:ext>
            </a:extLst>
          </p:cNvPr>
          <p:cNvSpPr/>
          <p:nvPr/>
        </p:nvSpPr>
        <p:spPr>
          <a:xfrm>
            <a:off x="2743200" y="3437466"/>
            <a:ext cx="3048000" cy="1219200"/>
          </a:xfrm>
          <a:prstGeom prst="wedgeRoundRectCallout">
            <a:avLst>
              <a:gd name="adj1" fmla="val -90558"/>
              <a:gd name="adj2" fmla="val -50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</a:t>
            </a:r>
            <a:r>
              <a:rPr lang="en-US" dirty="0" err="1"/>
              <a:t>infinito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microcontrolador</a:t>
            </a:r>
            <a:r>
              <a:rPr lang="en-US" dirty="0"/>
              <a:t> </a:t>
            </a:r>
            <a:r>
              <a:rPr lang="en-US" dirty="0" err="1"/>
              <a:t>funcionar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alimentação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ser </a:t>
            </a:r>
            <a:r>
              <a:rPr lang="en-US" dirty="0" err="1"/>
              <a:t>desligado</a:t>
            </a:r>
            <a:endParaRPr lang="en-US" dirty="0"/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B2E5CAC1-CCA4-4D59-B813-350FA86F88EB}"/>
              </a:ext>
            </a:extLst>
          </p:cNvPr>
          <p:cNvSpPr/>
          <p:nvPr/>
        </p:nvSpPr>
        <p:spPr>
          <a:xfrm>
            <a:off x="5410200" y="1524000"/>
            <a:ext cx="3352800" cy="1600200"/>
          </a:xfrm>
          <a:prstGeom prst="wedgeRoundRectCallout">
            <a:avLst>
              <a:gd name="adj1" fmla="val -77210"/>
              <a:gd name="adj2" fmla="val -15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CABEÇALHO ESPECIFICANDO O “CHIP NUMBER”, “CRYSTAL FREQUENCY” e “SERIAL PORT PARAMETERS” RESPECTIVAMENTE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D9F640C-D37B-4919-A1A7-586AA883E77C}"/>
                  </a:ext>
                </a:extLst>
              </p14:cNvPr>
              <p14:cNvContentPartPr/>
              <p14:nvPr/>
            </p14:nvContentPartPr>
            <p14:xfrm>
              <a:off x="3162181" y="5259514"/>
              <a:ext cx="360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D9F640C-D37B-4919-A1A7-586AA883E7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861" y="5255194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Agrupar 9">
            <a:extLst>
              <a:ext uri="{FF2B5EF4-FFF2-40B4-BE49-F238E27FC236}">
                <a16:creationId xmlns:a16="http://schemas.microsoft.com/office/drawing/2014/main" id="{3E1E71F4-625D-49CA-930B-20A5B58835D9}"/>
              </a:ext>
            </a:extLst>
          </p:cNvPr>
          <p:cNvGrpSpPr/>
          <p:nvPr/>
        </p:nvGrpSpPr>
        <p:grpSpPr>
          <a:xfrm>
            <a:off x="1578000" y="3978590"/>
            <a:ext cx="111240" cy="221040"/>
            <a:chOff x="1578000" y="3978590"/>
            <a:chExt cx="1112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87E63286-43C4-4C68-BB63-151258DD9ACD}"/>
                    </a:ext>
                  </a:extLst>
                </p14:cNvPr>
                <p14:cNvContentPartPr/>
                <p14:nvPr/>
              </p14:nvContentPartPr>
              <p14:xfrm>
                <a:off x="1578000" y="3978590"/>
                <a:ext cx="36360" cy="1537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87E63286-43C4-4C68-BB63-151258DD9A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73680" y="3974270"/>
                  <a:ext cx="45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DBC27F8D-DFB6-459A-B6D5-F678ABB1A1D6}"/>
                    </a:ext>
                  </a:extLst>
                </p14:cNvPr>
                <p14:cNvContentPartPr/>
                <p14:nvPr/>
              </p14:nvContentPartPr>
              <p14:xfrm>
                <a:off x="1668360" y="4018910"/>
                <a:ext cx="20880" cy="417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DBC27F8D-DFB6-459A-B6D5-F678ABB1A1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64040" y="4014590"/>
                  <a:ext cx="29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455D170-34A6-4292-8560-800B2782CCB5}"/>
                    </a:ext>
                  </a:extLst>
                </p14:cNvPr>
                <p14:cNvContentPartPr/>
                <p14:nvPr/>
              </p14:nvContentPartPr>
              <p14:xfrm>
                <a:off x="1643160" y="4104950"/>
                <a:ext cx="31680" cy="94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455D170-34A6-4292-8560-800B2782CC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38840" y="4100630"/>
                  <a:ext cx="4032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95C3015E-1B42-48FB-BFB9-8F901505E1FF}"/>
                  </a:ext>
                </a:extLst>
              </p14:cNvPr>
              <p14:cNvContentPartPr/>
              <p14:nvPr/>
            </p14:nvContentPartPr>
            <p14:xfrm>
              <a:off x="1381440" y="4353710"/>
              <a:ext cx="89280" cy="622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95C3015E-1B42-48FB-BFB9-8F901505E1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7120" y="4349390"/>
                <a:ext cx="9792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CD59ECC-B61A-44AB-99B1-19A6AD7F00A4}"/>
              </a:ext>
            </a:extLst>
          </p:cNvPr>
          <p:cNvGrpSpPr/>
          <p:nvPr/>
        </p:nvGrpSpPr>
        <p:grpSpPr>
          <a:xfrm>
            <a:off x="834960" y="4789310"/>
            <a:ext cx="754200" cy="732960"/>
            <a:chOff x="834960" y="4789310"/>
            <a:chExt cx="754200" cy="73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6870914-92EE-4359-85EC-B55A5ABBD7B9}"/>
                    </a:ext>
                  </a:extLst>
                </p14:cNvPr>
                <p14:cNvContentPartPr/>
                <p14:nvPr/>
              </p14:nvContentPartPr>
              <p14:xfrm>
                <a:off x="1007400" y="4789310"/>
                <a:ext cx="479520" cy="6523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6870914-92EE-4359-85EC-B55A5ABBD7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3080" y="4784990"/>
                  <a:ext cx="48816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38999DA-1B5A-494A-AFE6-98FABBE2CCEE}"/>
                    </a:ext>
                  </a:extLst>
                </p14:cNvPr>
                <p14:cNvContentPartPr/>
                <p14:nvPr/>
              </p14:nvContentPartPr>
              <p14:xfrm>
                <a:off x="834960" y="4810190"/>
                <a:ext cx="754200" cy="7120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38999DA-1B5A-494A-AFE6-98FABBE2CC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0640" y="4805870"/>
                  <a:ext cx="762840" cy="72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3113090-4ACC-44B8-BA0F-E91EFE4690FF}"/>
              </a:ext>
            </a:extLst>
          </p:cNvPr>
          <p:cNvGrpSpPr/>
          <p:nvPr/>
        </p:nvGrpSpPr>
        <p:grpSpPr>
          <a:xfrm>
            <a:off x="2338320" y="4910270"/>
            <a:ext cx="1409400" cy="350280"/>
            <a:chOff x="2338320" y="4910270"/>
            <a:chExt cx="140940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DDA0038-E1CB-4FEB-A5A3-0C155C5905E7}"/>
                    </a:ext>
                  </a:extLst>
                </p14:cNvPr>
                <p14:cNvContentPartPr/>
                <p14:nvPr/>
              </p14:nvContentPartPr>
              <p14:xfrm>
                <a:off x="2338320" y="5043470"/>
                <a:ext cx="203040" cy="1450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DDA0038-E1CB-4FEB-A5A3-0C155C5905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34000" y="5039150"/>
                  <a:ext cx="211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CEBCCA8-05D9-43D4-AE44-25D0CD338C59}"/>
                    </a:ext>
                  </a:extLst>
                </p14:cNvPr>
                <p14:cNvContentPartPr/>
                <p14:nvPr/>
              </p14:nvContentPartPr>
              <p14:xfrm>
                <a:off x="2417520" y="4910270"/>
                <a:ext cx="155160" cy="810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CEBCCA8-05D9-43D4-AE44-25D0CD338C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13200" y="4905950"/>
                  <a:ext cx="163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C4D80B4E-5EA6-4D94-9A09-EE337D22E097}"/>
                    </a:ext>
                  </a:extLst>
                </p14:cNvPr>
                <p14:cNvContentPartPr/>
                <p14:nvPr/>
              </p14:nvContentPartPr>
              <p14:xfrm>
                <a:off x="2685720" y="5033030"/>
                <a:ext cx="154440" cy="171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C4D80B4E-5EA6-4D94-9A09-EE337D22E0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81400" y="5028710"/>
                  <a:ext cx="163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C8C4F59-BB4D-4D2D-96C6-F233F5731CBB}"/>
                    </a:ext>
                  </a:extLst>
                </p14:cNvPr>
                <p14:cNvContentPartPr/>
                <p14:nvPr/>
              </p14:nvContentPartPr>
              <p14:xfrm>
                <a:off x="2843760" y="5087030"/>
                <a:ext cx="193680" cy="1155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C8C4F59-BB4D-4D2D-96C6-F233F5731C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39440" y="5082710"/>
                  <a:ext cx="202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A902CAF-C927-4E0A-822A-3A477F98E0D6}"/>
                    </a:ext>
                  </a:extLst>
                </p14:cNvPr>
                <p14:cNvContentPartPr/>
                <p14:nvPr/>
              </p14:nvContentPartPr>
              <p14:xfrm>
                <a:off x="3011520" y="4997390"/>
                <a:ext cx="7560" cy="417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A902CAF-C927-4E0A-822A-3A477F98E0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07200" y="4993070"/>
                  <a:ext cx="16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944B823-9B6A-44F3-AE24-2DA923E3B863}"/>
                    </a:ext>
                  </a:extLst>
                </p14:cNvPr>
                <p14:cNvContentPartPr/>
                <p14:nvPr/>
              </p14:nvContentPartPr>
              <p14:xfrm>
                <a:off x="3149400" y="5075870"/>
                <a:ext cx="196200" cy="1623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944B823-9B6A-44F3-AE24-2DA923E3B8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5080" y="5071550"/>
                  <a:ext cx="204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5BDC8CE-3DDA-46FB-9F66-90C3316037F8}"/>
                    </a:ext>
                  </a:extLst>
                </p14:cNvPr>
                <p14:cNvContentPartPr/>
                <p14:nvPr/>
              </p14:nvContentPartPr>
              <p14:xfrm>
                <a:off x="3380880" y="4948790"/>
                <a:ext cx="152640" cy="2977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5BDC8CE-3DDA-46FB-9F66-90C3316037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76560" y="4944470"/>
                  <a:ext cx="161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12A1A2FB-74D0-450D-82FC-7A39C6DA3310}"/>
                    </a:ext>
                  </a:extLst>
                </p14:cNvPr>
                <p14:cNvContentPartPr/>
                <p14:nvPr/>
              </p14:nvContentPartPr>
              <p14:xfrm>
                <a:off x="3510480" y="5063270"/>
                <a:ext cx="237240" cy="1972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12A1A2FB-74D0-450D-82FC-7A39C6DA33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06160" y="5058950"/>
                  <a:ext cx="2458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D44FD91B-526B-06C2-C741-2DE4DE91F383}"/>
                  </a:ext>
                </a:extLst>
              </p14:cNvPr>
              <p14:cNvContentPartPr/>
              <p14:nvPr/>
            </p14:nvContentPartPr>
            <p14:xfrm>
              <a:off x="5086093" y="5360439"/>
              <a:ext cx="360" cy="360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D44FD91B-526B-06C2-C741-2DE4DE91F38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81773" y="5356119"/>
                <a:ext cx="900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19E2B08-FA46-BE08-A715-77088D2A5094}"/>
              </a:ext>
            </a:extLst>
          </p:cNvPr>
          <p:cNvGrpSpPr/>
          <p:nvPr/>
        </p:nvGrpSpPr>
        <p:grpSpPr>
          <a:xfrm>
            <a:off x="3906733" y="4799559"/>
            <a:ext cx="2541600" cy="590400"/>
            <a:chOff x="3906733" y="4799559"/>
            <a:chExt cx="254160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89B5005-5743-916A-F08A-3274A9037EA9}"/>
                    </a:ext>
                  </a:extLst>
                </p14:cNvPr>
                <p14:cNvContentPartPr/>
                <p14:nvPr/>
              </p14:nvContentPartPr>
              <p14:xfrm>
                <a:off x="3906733" y="5025279"/>
                <a:ext cx="408600" cy="3646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89B5005-5743-916A-F08A-3274A9037E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02413" y="5020959"/>
                  <a:ext cx="417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E7498613-CB5F-E373-55F3-C00ECD58DF61}"/>
                    </a:ext>
                  </a:extLst>
                </p14:cNvPr>
                <p14:cNvContentPartPr/>
                <p14:nvPr/>
              </p14:nvContentPartPr>
              <p14:xfrm>
                <a:off x="4323613" y="5011599"/>
                <a:ext cx="371880" cy="3502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E7498613-CB5F-E373-55F3-C00ECD58DF6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19293" y="5007279"/>
                  <a:ext cx="3805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6099DC2-630C-E328-C227-531F774C9885}"/>
                    </a:ext>
                  </a:extLst>
                </p14:cNvPr>
                <p14:cNvContentPartPr/>
                <p14:nvPr/>
              </p14:nvContentPartPr>
              <p14:xfrm>
                <a:off x="4845613" y="5016639"/>
                <a:ext cx="214200" cy="1411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6099DC2-630C-E328-C227-531F774C98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41293" y="5012319"/>
                  <a:ext cx="222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13A4F53-D326-1089-A9C3-42925C794E9D}"/>
                    </a:ext>
                  </a:extLst>
                </p14:cNvPr>
                <p14:cNvContentPartPr/>
                <p14:nvPr/>
              </p14:nvContentPartPr>
              <p14:xfrm>
                <a:off x="5086813" y="4870839"/>
                <a:ext cx="129240" cy="2930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13A4F53-D326-1089-A9C3-42925C794E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82493" y="4866519"/>
                  <a:ext cx="13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98C81C0-B57E-1649-A0FA-B60F35B260FD}"/>
                    </a:ext>
                  </a:extLst>
                </p14:cNvPr>
                <p14:cNvContentPartPr/>
                <p14:nvPr/>
              </p14:nvContentPartPr>
              <p14:xfrm>
                <a:off x="5163493" y="5065599"/>
                <a:ext cx="112680" cy="990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98C81C0-B57E-1649-A0FA-B60F35B260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59173" y="5061279"/>
                  <a:ext cx="121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0DC18D5-5006-200A-D290-A99D6EB7266A}"/>
                    </a:ext>
                  </a:extLst>
                </p14:cNvPr>
                <p14:cNvContentPartPr/>
                <p14:nvPr/>
              </p14:nvContentPartPr>
              <p14:xfrm>
                <a:off x="5301733" y="4918359"/>
                <a:ext cx="68400" cy="550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0DC18D5-5006-200A-D290-A99D6EB726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97413" y="4914039"/>
                  <a:ext cx="77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77470784-2F60-F95C-4D0D-18CE197FF381}"/>
                    </a:ext>
                  </a:extLst>
                </p14:cNvPr>
                <p14:cNvContentPartPr/>
                <p14:nvPr/>
              </p14:nvContentPartPr>
              <p14:xfrm>
                <a:off x="5452213" y="4799559"/>
                <a:ext cx="358200" cy="5652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77470784-2F60-F95C-4D0D-18CE197FF38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47893" y="4795239"/>
                  <a:ext cx="3668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4F3C84D-DEEF-956E-AE82-56BAE5182643}"/>
                    </a:ext>
                  </a:extLst>
                </p14:cNvPr>
                <p14:cNvContentPartPr/>
                <p14:nvPr/>
              </p14:nvContentPartPr>
              <p14:xfrm>
                <a:off x="5826253" y="5039319"/>
                <a:ext cx="97920" cy="1461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4F3C84D-DEEF-956E-AE82-56BAE51826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21933" y="5034999"/>
                  <a:ext cx="106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1B1D605-CA11-EF1B-0F69-1FF73F5DBED8}"/>
                    </a:ext>
                  </a:extLst>
                </p14:cNvPr>
                <p14:cNvContentPartPr/>
                <p14:nvPr/>
              </p14:nvContentPartPr>
              <p14:xfrm>
                <a:off x="6141613" y="4932039"/>
                <a:ext cx="306720" cy="2149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1B1D605-CA11-EF1B-0F69-1FF73F5DBE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37293" y="4927719"/>
                  <a:ext cx="3153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60F555E-0BA9-502C-525C-4D107A597BA6}"/>
              </a:ext>
            </a:extLst>
          </p:cNvPr>
          <p:cNvGrpSpPr/>
          <p:nvPr/>
        </p:nvGrpSpPr>
        <p:grpSpPr>
          <a:xfrm>
            <a:off x="6694573" y="4772199"/>
            <a:ext cx="1161000" cy="322200"/>
            <a:chOff x="6694573" y="4772199"/>
            <a:chExt cx="116100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36B5E934-1359-4536-2DB3-5110E90ACAAC}"/>
                    </a:ext>
                  </a:extLst>
                </p14:cNvPr>
                <p14:cNvContentPartPr/>
                <p14:nvPr/>
              </p14:nvContentPartPr>
              <p14:xfrm>
                <a:off x="6694573" y="4916199"/>
                <a:ext cx="204840" cy="1782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36B5E934-1359-4536-2DB3-5110E90ACA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90253" y="4911879"/>
                  <a:ext cx="213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CA50F8CA-497D-7D7E-1BF9-8F65F28A0A90}"/>
                    </a:ext>
                  </a:extLst>
                </p14:cNvPr>
                <p14:cNvContentPartPr/>
                <p14:nvPr/>
              </p14:nvContentPartPr>
              <p14:xfrm>
                <a:off x="6939373" y="4850679"/>
                <a:ext cx="196200" cy="2052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CA50F8CA-497D-7D7E-1BF9-8F65F28A0A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35053" y="4846359"/>
                  <a:ext cx="20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699FA28-6D74-EBE2-1C39-2DB331B93018}"/>
                    </a:ext>
                  </a:extLst>
                </p14:cNvPr>
                <p14:cNvContentPartPr/>
                <p14:nvPr/>
              </p14:nvContentPartPr>
              <p14:xfrm>
                <a:off x="7158973" y="4844199"/>
                <a:ext cx="3240" cy="118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699FA28-6D74-EBE2-1C39-2DB331B930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54653" y="4839879"/>
                  <a:ext cx="11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44643AC-8DA9-E8B1-2052-603A1C8F3E88}"/>
                    </a:ext>
                  </a:extLst>
                </p14:cNvPr>
                <p14:cNvContentPartPr/>
                <p14:nvPr/>
              </p14:nvContentPartPr>
              <p14:xfrm>
                <a:off x="7149613" y="4809999"/>
                <a:ext cx="205200" cy="24912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44643AC-8DA9-E8B1-2052-603A1C8F3E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45293" y="4805319"/>
                  <a:ext cx="213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4B9FEBB-1CD3-FA57-0527-69CFD17AB1A7}"/>
                    </a:ext>
                  </a:extLst>
                </p14:cNvPr>
                <p14:cNvContentPartPr/>
                <p14:nvPr/>
              </p14:nvContentPartPr>
              <p14:xfrm>
                <a:off x="7516093" y="4788759"/>
                <a:ext cx="60120" cy="2653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4B9FEBB-1CD3-FA57-0527-69CFD17AB1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11773" y="4784439"/>
                  <a:ext cx="68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922155D-A4ED-B1E4-3CE8-070003E168EC}"/>
                    </a:ext>
                  </a:extLst>
                </p14:cNvPr>
                <p14:cNvContentPartPr/>
                <p14:nvPr/>
              </p14:nvContentPartPr>
              <p14:xfrm>
                <a:off x="7650013" y="4878399"/>
                <a:ext cx="112680" cy="1594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922155D-A4ED-B1E4-3CE8-070003E168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45693" y="4874079"/>
                  <a:ext cx="121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35E37124-E9DC-5F7D-EFA3-5452B03C539A}"/>
                    </a:ext>
                  </a:extLst>
                </p14:cNvPr>
                <p14:cNvContentPartPr/>
                <p14:nvPr/>
              </p14:nvContentPartPr>
              <p14:xfrm>
                <a:off x="7818133" y="4772199"/>
                <a:ext cx="37440" cy="2872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35E37124-E9DC-5F7D-EFA3-5452B03C53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13813" y="4767879"/>
                  <a:ext cx="4608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36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0EA24B-2A5E-4EBF-933F-DDFA112E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18"/>
            <a:ext cx="9144000" cy="6741763"/>
          </a:xfrm>
          <a:prstGeom prst="rect">
            <a:avLst/>
          </a:prstGeom>
        </p:spPr>
      </p:pic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E70F8B3E-C4E2-48BF-8BB6-349ECDD03203}"/>
              </a:ext>
            </a:extLst>
          </p:cNvPr>
          <p:cNvSpPr/>
          <p:nvPr/>
        </p:nvSpPr>
        <p:spPr>
          <a:xfrm>
            <a:off x="5029200" y="3276600"/>
            <a:ext cx="2514600" cy="1371600"/>
          </a:xfrm>
          <a:prstGeom prst="wedgeRoundRectCallout">
            <a:avLst>
              <a:gd name="adj1" fmla="val -21518"/>
              <a:gd name="adj2" fmla="val -49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Escrevemos o código e agora queremos compilá-lo</a:t>
            </a:r>
            <a:endParaRPr lang="en-US" dirty="0"/>
          </a:p>
        </p:txBody>
      </p:sp>
      <p:sp>
        <p:nvSpPr>
          <p:cNvPr id="8" name="Rounded Rectangular Callout 5">
            <a:extLst>
              <a:ext uri="{FF2B5EF4-FFF2-40B4-BE49-F238E27FC236}">
                <a16:creationId xmlns:a16="http://schemas.microsoft.com/office/drawing/2014/main" id="{B08C8D43-9222-4610-99A6-D0B83FC094F2}"/>
              </a:ext>
            </a:extLst>
          </p:cNvPr>
          <p:cNvSpPr/>
          <p:nvPr/>
        </p:nvSpPr>
        <p:spPr>
          <a:xfrm>
            <a:off x="3657600" y="0"/>
            <a:ext cx="1143000" cy="457200"/>
          </a:xfrm>
          <a:prstGeom prst="wedgeRoundRectCallout">
            <a:avLst>
              <a:gd name="adj1" fmla="val -132090"/>
              <a:gd name="adj2" fmla="val 4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(1) 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D9910972-9EEB-4FC3-BF89-428EC21C4D62}"/>
              </a:ext>
            </a:extLst>
          </p:cNvPr>
          <p:cNvSpPr/>
          <p:nvPr/>
        </p:nvSpPr>
        <p:spPr>
          <a:xfrm>
            <a:off x="2743200" y="1524000"/>
            <a:ext cx="1143000" cy="457200"/>
          </a:xfrm>
          <a:prstGeom prst="wedgeRoundRectCallout">
            <a:avLst>
              <a:gd name="adj1" fmla="val -102249"/>
              <a:gd name="adj2" fmla="val -213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(2)</a:t>
            </a:r>
          </a:p>
        </p:txBody>
      </p:sp>
    </p:spTree>
    <p:extLst>
      <p:ext uri="{BB962C8B-B14F-4D97-AF65-F5344CB8AC3E}">
        <p14:creationId xmlns:p14="http://schemas.microsoft.com/office/powerpoint/2010/main" val="211806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7F5291-E840-4B4D-9C51-48BA2F56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47"/>
            <a:ext cx="9144000" cy="6768305"/>
          </a:xfrm>
          <a:prstGeom prst="rect">
            <a:avLst/>
          </a:prstGeom>
        </p:spPr>
      </p:pic>
      <p:sp>
        <p:nvSpPr>
          <p:cNvPr id="4" name="Rounded Rectangular Callout 5">
            <a:extLst>
              <a:ext uri="{FF2B5EF4-FFF2-40B4-BE49-F238E27FC236}">
                <a16:creationId xmlns:a16="http://schemas.microsoft.com/office/drawing/2014/main" id="{D9C38D25-CFD0-4E68-A10B-89A8DBA10DB8}"/>
              </a:ext>
            </a:extLst>
          </p:cNvPr>
          <p:cNvSpPr/>
          <p:nvPr/>
        </p:nvSpPr>
        <p:spPr>
          <a:xfrm>
            <a:off x="1295400" y="1828800"/>
            <a:ext cx="2895600" cy="1905000"/>
          </a:xfrm>
          <a:prstGeom prst="wedgeRoundRectCallout">
            <a:avLst>
              <a:gd name="adj1" fmla="val 63944"/>
              <a:gd name="adj2" fmla="val 102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Porcentagem de </a:t>
            </a:r>
            <a:r>
              <a:rPr lang="en-US" dirty="0"/>
              <a:t>“RAM” e “ROM” </a:t>
            </a:r>
            <a:r>
              <a:rPr lang="pt-BR" dirty="0"/>
              <a:t>indica quanta RAM e ROM do microcontrolador o código escrito usará.</a:t>
            </a:r>
            <a:endParaRPr lang="en-US" dirty="0"/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id="{9771E7F7-4FA0-4F13-8B64-8E367565346F}"/>
              </a:ext>
            </a:extLst>
          </p:cNvPr>
          <p:cNvSpPr/>
          <p:nvPr/>
        </p:nvSpPr>
        <p:spPr>
          <a:xfrm>
            <a:off x="76200" y="5181600"/>
            <a:ext cx="6019800" cy="1676400"/>
          </a:xfrm>
          <a:prstGeom prst="wedgeRoundRectCallout">
            <a:avLst>
              <a:gd name="adj1" fmla="val -50287"/>
              <a:gd name="adj2" fmla="val -9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Nota:</a:t>
            </a:r>
            <a:r>
              <a:rPr lang="en-US" dirty="0"/>
              <a:t>. </a:t>
            </a:r>
            <a:r>
              <a:rPr lang="pt-BR" dirty="0"/>
              <a:t>Este recurso ajuda o programador a otimizar o código e o uso dos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do </a:t>
            </a:r>
            <a:r>
              <a:rPr lang="en-US" dirty="0" err="1"/>
              <a:t>microcontrolador</a:t>
            </a:r>
            <a:r>
              <a:rPr lang="en-US" dirty="0"/>
              <a:t>. </a:t>
            </a:r>
            <a:r>
              <a:rPr lang="pt-BR" dirty="0"/>
              <a:t>Como este é um programa pequeno e não está consumindo muita</a:t>
            </a:r>
            <a:r>
              <a:rPr lang="en-US" dirty="0"/>
              <a:t>  RAM/ROM do “18F4520”, </a:t>
            </a:r>
            <a:r>
              <a:rPr lang="en-US" dirty="0" err="1"/>
              <a:t>então</a:t>
            </a:r>
            <a:r>
              <a:rPr lang="en-US" dirty="0"/>
              <a:t> o 18F4520 </a:t>
            </a:r>
            <a:r>
              <a:rPr lang="pt-BR" dirty="0"/>
              <a:t>não deve ser usado para este programa, em particular  na produção em massa, pois o dispositivo está subutilizado (caro).</a:t>
            </a:r>
            <a:r>
              <a:rPr lang="en-US" dirty="0"/>
              <a:t> </a:t>
            </a:r>
          </a:p>
        </p:txBody>
      </p:sp>
      <p:sp>
        <p:nvSpPr>
          <p:cNvPr id="6" name="Rounded Rectangular Callout 4">
            <a:extLst>
              <a:ext uri="{FF2B5EF4-FFF2-40B4-BE49-F238E27FC236}">
                <a16:creationId xmlns:a16="http://schemas.microsoft.com/office/drawing/2014/main" id="{69613DA2-896B-43EA-B864-68CE8F1929F3}"/>
              </a:ext>
            </a:extLst>
          </p:cNvPr>
          <p:cNvSpPr/>
          <p:nvPr/>
        </p:nvSpPr>
        <p:spPr>
          <a:xfrm>
            <a:off x="6934200" y="905933"/>
            <a:ext cx="2057400" cy="914400"/>
          </a:xfrm>
          <a:prstGeom prst="wedgeRoundRectCallout">
            <a:avLst>
              <a:gd name="adj1" fmla="val -82445"/>
              <a:gd name="adj2" fmla="val 637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andamento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832EEAC-A10C-41B2-8708-E7F66D4540FF}"/>
                  </a:ext>
                </a:extLst>
              </p14:cNvPr>
              <p14:cNvContentPartPr/>
              <p14:nvPr/>
            </p14:nvContentPartPr>
            <p14:xfrm>
              <a:off x="2835301" y="6475921"/>
              <a:ext cx="3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832EEAC-A10C-41B2-8708-E7F66D454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0981" y="64716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D547BCE0-46FB-4132-9DC9-E9DD3396852B}"/>
                  </a:ext>
                </a:extLst>
              </p14:cNvPr>
              <p14:cNvContentPartPr/>
              <p14:nvPr/>
            </p14:nvContentPartPr>
            <p14:xfrm>
              <a:off x="2877421" y="6475921"/>
              <a:ext cx="360" cy="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D547BCE0-46FB-4132-9DC9-E9DD339685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3101" y="647160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Agrupar 9">
            <a:extLst>
              <a:ext uri="{FF2B5EF4-FFF2-40B4-BE49-F238E27FC236}">
                <a16:creationId xmlns:a16="http://schemas.microsoft.com/office/drawing/2014/main" id="{B12B8AC5-4AE3-4AB9-ACD5-9E03690520D1}"/>
              </a:ext>
            </a:extLst>
          </p:cNvPr>
          <p:cNvGrpSpPr/>
          <p:nvPr/>
        </p:nvGrpSpPr>
        <p:grpSpPr>
          <a:xfrm>
            <a:off x="2918821" y="6467641"/>
            <a:ext cx="360" cy="360"/>
            <a:chOff x="2918821" y="646764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196D08D-6AD0-4BC2-9EF8-5C3974E1EEA7}"/>
                    </a:ext>
                  </a:extLst>
                </p14:cNvPr>
                <p14:cNvContentPartPr/>
                <p14:nvPr/>
              </p14:nvContentPartPr>
              <p14:xfrm>
                <a:off x="2918821" y="6467641"/>
                <a:ext cx="36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196D08D-6AD0-4BC2-9EF8-5C3974E1EE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4501" y="64633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9E6244F-FF5D-4363-9674-24CC75E63579}"/>
                    </a:ext>
                  </a:extLst>
                </p14:cNvPr>
                <p14:cNvContentPartPr/>
                <p14:nvPr/>
              </p14:nvContentPartPr>
              <p14:xfrm>
                <a:off x="2918821" y="6467641"/>
                <a:ext cx="360" cy="3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9E6244F-FF5D-4363-9674-24CC75E635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4501" y="64633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9C261267-A06D-4B78-BA14-D35BB2AE3C4F}"/>
                  </a:ext>
                </a:extLst>
              </p14:cNvPr>
              <p14:cNvContentPartPr/>
              <p14:nvPr/>
            </p14:nvContentPartPr>
            <p14:xfrm>
              <a:off x="2482861" y="5712361"/>
              <a:ext cx="3600" cy="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9C261267-A06D-4B78-BA14-D35BB2AE3C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8541" y="5708041"/>
                <a:ext cx="12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44CDE6C-4042-4FCC-879A-3DF8F0E6C19C}"/>
                  </a:ext>
                </a:extLst>
              </p14:cNvPr>
              <p14:cNvContentPartPr/>
              <p14:nvPr/>
            </p14:nvContentPartPr>
            <p14:xfrm>
              <a:off x="2415541" y="6014401"/>
              <a:ext cx="360" cy="3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44CDE6C-4042-4FCC-879A-3DF8F0E6C1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1221" y="601008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5B01EA51-B843-45B4-8911-DEE43EB30665}"/>
                  </a:ext>
                </a:extLst>
              </p14:cNvPr>
              <p14:cNvContentPartPr/>
              <p14:nvPr/>
            </p14:nvContentPartPr>
            <p14:xfrm>
              <a:off x="2415541" y="6014401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5B01EA51-B843-45B4-8911-DEE43EB30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1221" y="601008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632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FDED2EDA72CB4D8972F2F33A472ADB" ma:contentTypeVersion="8" ma:contentTypeDescription="Crie um novo documento." ma:contentTypeScope="" ma:versionID="2f616b1f68734d9a7af49a8c6f1d4860">
  <xsd:schema xmlns:xsd="http://www.w3.org/2001/XMLSchema" xmlns:xs="http://www.w3.org/2001/XMLSchema" xmlns:p="http://schemas.microsoft.com/office/2006/metadata/properties" xmlns:ns2="17b64404-cc88-49ad-a6b4-54a7219d8a00" xmlns:ns3="558ff6ea-e402-46b9-9d85-71d4e65262a0" targetNamespace="http://schemas.microsoft.com/office/2006/metadata/properties" ma:root="true" ma:fieldsID="1ff0f24256987dca7b36b0394cd8d146" ns2:_="" ns3:_="">
    <xsd:import namespace="17b64404-cc88-49ad-a6b4-54a7219d8a00"/>
    <xsd:import namespace="558ff6ea-e402-46b9-9d85-71d4e6526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64404-cc88-49ad-a6b4-54a7219d8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ff6ea-e402-46b9-9d85-71d4e65262a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0c8a5ab-9fe0-4311-ab97-feb396c39297}" ma:internalName="TaxCatchAll" ma:showField="CatchAllData" ma:web="558ff6ea-e402-46b9-9d85-71d4e6526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ff6ea-e402-46b9-9d85-71d4e65262a0" xsi:nil="true"/>
    <lcf76f155ced4ddcb4097134ff3c332f xmlns="17b64404-cc88-49ad-a6b4-54a7219d8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46E7A8-C602-40CC-8EC1-56BE700FF4F0}"/>
</file>

<file path=customXml/itemProps2.xml><?xml version="1.0" encoding="utf-8"?>
<ds:datastoreItem xmlns:ds="http://schemas.openxmlformats.org/officeDocument/2006/customXml" ds:itemID="{28FF0FED-E57C-432A-9FBB-2A1A998B6AB3}"/>
</file>

<file path=customXml/itemProps3.xml><?xml version="1.0" encoding="utf-8"?>
<ds:datastoreItem xmlns:ds="http://schemas.openxmlformats.org/officeDocument/2006/customXml" ds:itemID="{C7D5752F-2999-469E-9371-F2D10A5C224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353</Words>
  <Application>Microsoft Office PowerPoint</Application>
  <PresentationFormat>Apresentação na tela (4:3)</PresentationFormat>
  <Paragraphs>40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TUTORIAL DO COMPILADOR CCS  PICC</vt:lpstr>
      <vt:lpstr>CONTEÚDO</vt:lpstr>
      <vt:lpstr>Tutorial Básico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ADEEL</dc:creator>
  <cp:lastModifiedBy>WILLIAM VAIRO DOS SANTOS</cp:lastModifiedBy>
  <cp:revision>152</cp:revision>
  <dcterms:created xsi:type="dcterms:W3CDTF">2006-08-16T00:00:00Z</dcterms:created>
  <dcterms:modified xsi:type="dcterms:W3CDTF">2022-05-20T23:16:31Z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0x01010071FDED2EDA72CB4D8972F2F33A472ADB</vt:lpwstr>
  </property>
</Properties>
</file>