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5"/>
  </p:notesMasterIdLst>
  <p:sldIdLst>
    <p:sldId id="256" r:id="rId2"/>
    <p:sldId id="319" r:id="rId3"/>
    <p:sldId id="322" r:id="rId4"/>
    <p:sldId id="271" r:id="rId5"/>
    <p:sldId id="272" r:id="rId6"/>
    <p:sldId id="273" r:id="rId7"/>
    <p:sldId id="274" r:id="rId8"/>
    <p:sldId id="275" r:id="rId9"/>
    <p:sldId id="279" r:id="rId10"/>
    <p:sldId id="276" r:id="rId11"/>
    <p:sldId id="277" r:id="rId12"/>
    <p:sldId id="278" r:id="rId13"/>
    <p:sldId id="321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17304-F410-4524-B835-4AC82CCF8FBA}" type="datetimeFigureOut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1A69E-E657-454C-9374-8C02939A22A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A6EA4-C614-44DC-B170-79EDBF394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D2AA77-A13F-48DA-BCFE-238C4013E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E81848-F13C-45B4-94F1-3DB94C39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1279BF-6025-4F10-A6EC-9E7AF9AE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1FD3F6-54EA-45FD-8C28-963ECC22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850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AD043-A2FA-4F1D-9E03-783FD083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96AD0D-EA83-4A19-A468-25357A3C7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DBE61D-1B5E-458E-9A9E-41F96EC9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339F1A-C2C9-44C7-9F1B-AC1AF8A0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E7855A-3E6E-4C4B-A20C-33E1B473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0842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3E6AE0-E94A-42E2-ACA1-AEBD5DFCD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978CBC-3155-4FA6-BB8D-FBA23BF8F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EFAC18-B70F-4C8B-B395-B18CEC64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35C9F8-98ED-44CD-B9ED-02441D5E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53030F-3438-4F23-BFD8-DB5324BC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3296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51D8D-EEE0-4E87-9635-E1A790B2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30D2C1-7692-4432-8E51-ABE8F56C7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A56ED4-61D4-476D-B565-D94A59DD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36293B-E35F-4046-B73A-66B5C0F2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ADE784-2306-463D-A090-73A568A6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2047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8D2A6-BA9A-4D0F-AA25-4020E14A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22A7F8-64F1-44DE-91D0-082C55B22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3783C1-D5C0-4D67-9D43-5A2CC486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B6908-5B13-4750-8395-B23C1AAC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71E0C9-6F5C-4837-9FC8-DD845279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1705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B78B1-7E47-4874-9A4A-D35DDB82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01735B-F45B-4D26-84B7-329A98B01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F03300-9A92-48B3-B546-B0C57FB26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51FDC2-6F2A-4839-8342-C8497DE6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25130E-A5A9-4C64-AFAB-52B13EF7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B2FF3F-B748-413A-8D75-24DA4FED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2619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C7EA6-3B59-4E17-A11B-4EA777BC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43BB92-76A4-41BB-B12E-6F4B34DC9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DFE271-6FD8-495E-B478-FA715F954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21F101-B68F-4B69-A506-110A816EC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8AE531-0D64-4260-8B97-0E50FEE86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744AE7-6278-4913-94A6-DA1C35E0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4697E02-6205-4E5E-B4FE-201091A2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8589ED7-23ED-4CE7-8826-1B4ECBD7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2540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C66D0-5B50-4721-ACB1-F73CB90F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24330A-5C10-457A-966A-D6916335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4D08EA-051C-4384-AB82-141D487D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D60A81-7615-4BB0-A63A-38E4F63A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1760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7E7E51-2E65-437E-BE52-AEA3BF2F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484DCD-FBFF-498B-AF7D-7A2F78CA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7E995A-288B-48D8-8AE8-8D9EB720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1092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094E7-00E7-40DC-8C94-7AE752FB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75EEA3-206F-4DDC-89E9-DACF24D2E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471422-E1A4-44B9-82AB-D023D507F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76336F-2D1B-4927-92FE-227B76DA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13B3BB-2659-4843-AF31-52C52151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29DED1-0CE1-41B6-A7FF-5903518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9448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00E24-3D7D-4AAE-B80E-5E1767AA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953E37-A94E-4116-AC38-B478841D7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7B4E60-BD93-4C31-B448-A62869A8F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8EEFA3-3A30-4343-B1A2-FF8AF291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3F8372-063C-43CD-B67D-2EA0A8B6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6F3EAF-6531-4CBA-9BA2-9CD11626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9609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DC5B7AF-B08E-407F-895C-C1367BF3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DD9104-3B8A-40EE-A4E4-11CC9B9DC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0219AB-18D3-413C-B8FE-848265B0C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97D8EE-78C7-4BD1-B57F-C1C087CB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32ECFF-7B56-4512-B485-82518AC5A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0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925" y="818984"/>
            <a:ext cx="5036024" cy="3178689"/>
          </a:xfrm>
        </p:spPr>
        <p:txBody>
          <a:bodyPr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TUTORIAL DO COMPILADOR CCS  PICC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94E5A2F-2E5E-4496-B0EB-13AF89B19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4047" y="4960961"/>
            <a:ext cx="5291920" cy="1078054"/>
          </a:xfrm>
        </p:spPr>
        <p:txBody>
          <a:bodyPr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B5E0461A-A075-4F67-8BCE-70F1EAAFE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99" y="228600"/>
            <a:ext cx="8046875" cy="60198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908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114800" y="8467"/>
            <a:ext cx="1447800" cy="457200"/>
          </a:xfrm>
          <a:prstGeom prst="wedgeRoundRectCallout">
            <a:avLst>
              <a:gd name="adj1" fmla="val -80283"/>
              <a:gd name="adj2" fmla="val 494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(1)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828800" y="1600200"/>
            <a:ext cx="1447800" cy="457200"/>
          </a:xfrm>
          <a:prstGeom prst="wedgeRoundRectCallout">
            <a:avLst>
              <a:gd name="adj1" fmla="val 62240"/>
              <a:gd name="adj2" fmla="val -1780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(2)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670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7170" name="Picture 2" descr="C:\Users\shahzad\Desktop\PRESENTATIONS\pic presentation\Pic CCS Tutorial\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2743200" y="381000"/>
            <a:ext cx="1524000" cy="533400"/>
          </a:xfrm>
          <a:prstGeom prst="wedgeRoundRectCallout">
            <a:avLst>
              <a:gd name="adj1" fmla="val 9942"/>
              <a:gd name="adj2" fmla="val 2289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Selecione</a:t>
            </a:r>
            <a:r>
              <a:rPr lang="en-US" dirty="0"/>
              <a:t> a porta COM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143000" y="2286000"/>
            <a:ext cx="1447800" cy="457200"/>
          </a:xfrm>
          <a:prstGeom prst="wedgeRoundRectCallout">
            <a:avLst>
              <a:gd name="adj1" fmla="val 88137"/>
              <a:gd name="adj2" fmla="val 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BAUD RATE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120A90AA-482C-40F8-AE5B-66A0D1F56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32643"/>
            <a:ext cx="8458200" cy="5223987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146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334000" y="5908052"/>
            <a:ext cx="2286000" cy="609600"/>
          </a:xfrm>
          <a:prstGeom prst="wedgeRoundRectCallout">
            <a:avLst>
              <a:gd name="adj1" fmla="val -129356"/>
              <a:gd name="adj2" fmla="val -1325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Digite os dados para enviar à porta serial.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209800" y="2590800"/>
            <a:ext cx="1981200" cy="838200"/>
          </a:xfrm>
          <a:prstGeom prst="wedgeRoundRectCallout">
            <a:avLst>
              <a:gd name="adj1" fmla="val -115065"/>
              <a:gd name="adj2" fmla="val -561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Os dados recebidos aparecem aqui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600" dirty="0">
                <a:solidFill>
                  <a:srgbClr val="0070C0"/>
                </a:solidFill>
              </a:rPr>
              <a:t>FIM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54102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culpe as circunstâncias desfavoráveis que o impedem de fazer o que precisa ser feito como "a chave está em nossa decisão, não em nossa condição"
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6052457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(Everyday Greatness)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>
                <a:solidFill>
                  <a:srgbClr val="0070C0"/>
                </a:solidFill>
              </a:rPr>
              <a:t>CONTEÚDO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74837"/>
            <a:ext cx="8229600" cy="45259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90000"/>
                  </a:schemeClr>
                </a:solidFill>
              </a:rPr>
              <a:t>Tutorial </a:t>
            </a:r>
            <a:r>
              <a:rPr lang="en-US" sz="4000" dirty="0" err="1">
                <a:solidFill>
                  <a:schemeClr val="bg2">
                    <a:lumMod val="90000"/>
                  </a:schemeClr>
                </a:solidFill>
              </a:rPr>
              <a:t>Básico</a:t>
            </a:r>
            <a:endParaRPr lang="en-US" sz="40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sz="4000" dirty="0">
                <a:solidFill>
                  <a:schemeClr val="bg2">
                    <a:lumMod val="90000"/>
                  </a:schemeClr>
                </a:solidFill>
              </a:rPr>
              <a:t>PIC Wizard</a:t>
            </a:r>
          </a:p>
          <a:p>
            <a:r>
              <a:rPr lang="en-US" sz="4000" dirty="0" err="1">
                <a:solidFill>
                  <a:schemeClr val="bg2"/>
                </a:solidFill>
              </a:rPr>
              <a:t>Seletor</a:t>
            </a:r>
            <a:r>
              <a:rPr lang="en-US" sz="4000" dirty="0">
                <a:solidFill>
                  <a:schemeClr val="bg2"/>
                </a:solidFill>
              </a:rPr>
              <a:t> de </a:t>
            </a:r>
            <a:r>
              <a:rPr lang="en-US" sz="4000" dirty="0" err="1">
                <a:solidFill>
                  <a:schemeClr val="bg2"/>
                </a:solidFill>
              </a:rPr>
              <a:t>Dispositivos</a:t>
            </a:r>
            <a:r>
              <a:rPr lang="en-US" sz="4000" dirty="0">
                <a:solidFill>
                  <a:schemeClr val="bg2"/>
                </a:solidFill>
              </a:rPr>
              <a:t> PIC</a:t>
            </a:r>
          </a:p>
          <a:p>
            <a:r>
              <a:rPr lang="en-US" sz="4000" dirty="0"/>
              <a:t>Lista de </a:t>
            </a:r>
            <a:r>
              <a:rPr lang="en-US" sz="4000" dirty="0" err="1"/>
              <a:t>Fusíveis</a:t>
            </a:r>
            <a:r>
              <a:rPr lang="en-US" sz="4000" dirty="0"/>
              <a:t> e </a:t>
            </a:r>
            <a:r>
              <a:rPr lang="en-US" sz="4000" dirty="0" err="1"/>
              <a:t>Interrupções</a:t>
            </a:r>
            <a:endParaRPr lang="en-US" sz="4000" dirty="0"/>
          </a:p>
          <a:p>
            <a:r>
              <a:rPr lang="en-US" sz="4000" dirty="0"/>
              <a:t>Monitor de Porta Serial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739DD-F49C-4DA8-A1D5-4245360F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2303E9-7788-42A3-86B7-050A0EB2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66999"/>
            <a:ext cx="7886700" cy="3509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/>
              <a:t>LISTA DE FUSÍVEIS E INTERRUPÇÕES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0199108-2302-4D94-BD60-034906E5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4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866883E9-50A7-49D2-BD95-809CB9ACF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914400"/>
            <a:ext cx="8333089" cy="4194888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200400" y="439865"/>
            <a:ext cx="1447800" cy="457200"/>
          </a:xfrm>
          <a:prstGeom prst="wedgeRoundRectCallout">
            <a:avLst>
              <a:gd name="adj1" fmla="val -85635"/>
              <a:gd name="adj2" fmla="val 1060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(1)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41970" y="2133600"/>
            <a:ext cx="1066800" cy="381000"/>
          </a:xfrm>
          <a:prstGeom prst="wedgeRoundRectCallout">
            <a:avLst>
              <a:gd name="adj1" fmla="val 24604"/>
              <a:gd name="adj2" fmla="val -1861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(2)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38133C6-C9A1-4428-8F82-3D7699EC3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193" y="1333500"/>
            <a:ext cx="8329614" cy="419100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09600" y="1295400"/>
            <a:ext cx="1828800" cy="762000"/>
          </a:xfrm>
          <a:prstGeom prst="wedgeRoundRectCallout">
            <a:avLst>
              <a:gd name="adj1" fmla="val 65974"/>
              <a:gd name="adj2" fmla="val 1419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Selecione</a:t>
            </a:r>
            <a:r>
              <a:rPr lang="en-US" dirty="0"/>
              <a:t> o </a:t>
            </a:r>
            <a:r>
              <a:rPr lang="en-US" dirty="0" err="1"/>
              <a:t>dispositivo</a:t>
            </a:r>
            <a:r>
              <a:rPr lang="en-US" dirty="0"/>
              <a:t> (</a:t>
            </a:r>
            <a:r>
              <a:rPr lang="en-US" dirty="0" err="1"/>
              <a:t>isto</a:t>
            </a:r>
            <a:r>
              <a:rPr lang="en-US" dirty="0"/>
              <a:t> é 18F4520)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B1087FBF-67C2-4915-81D5-0E9E1E8C3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304800"/>
            <a:ext cx="7896056" cy="57912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146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886200" y="1066800"/>
            <a:ext cx="2362200" cy="1371600"/>
          </a:xfrm>
          <a:prstGeom prst="wedgeRoundRectCallout">
            <a:avLst>
              <a:gd name="adj1" fmla="val -77007"/>
              <a:gd name="adj2" fmla="val 555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Todos esses fusíveis podem ser usados para o dispositivo selecionado </a:t>
            </a:r>
            <a:r>
              <a:rPr lang="en-US" dirty="0"/>
              <a:t>(16F877).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514600" y="5562600"/>
            <a:ext cx="4191000" cy="990600"/>
          </a:xfrm>
          <a:prstGeom prst="wedgeRoundRectCallout">
            <a:avLst>
              <a:gd name="adj1" fmla="val -50208"/>
              <a:gd name="adj2" fmla="val 285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rgbClr val="002060"/>
                </a:solidFill>
              </a:rPr>
              <a:t>NOTA: Para detalhes de fusíveis consulte o datasheet do PIC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106E0FD-6493-4DE9-BC9E-03DF2C836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8600"/>
            <a:ext cx="7581197" cy="6231467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828800" y="0"/>
            <a:ext cx="1447800" cy="457200"/>
          </a:xfrm>
          <a:prstGeom prst="wedgeRoundRectCallout">
            <a:avLst>
              <a:gd name="adj1" fmla="val -48704"/>
              <a:gd name="adj2" fmla="val 1285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(1)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9BF63CF3-FAAA-47F6-82AD-1942720B7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26710"/>
            <a:ext cx="7924800" cy="6375979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908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114800" y="914400"/>
            <a:ext cx="1524000" cy="533400"/>
          </a:xfrm>
          <a:prstGeom prst="wedgeRoundRectCallout">
            <a:avLst>
              <a:gd name="adj1" fmla="val -66995"/>
              <a:gd name="adj2" fmla="val 1470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Selecionar</a:t>
            </a:r>
            <a:r>
              <a:rPr lang="en-US" dirty="0"/>
              <a:t> o </a:t>
            </a:r>
            <a:r>
              <a:rPr lang="en-US" dirty="0" err="1"/>
              <a:t>dispositivo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553200" y="2667000"/>
            <a:ext cx="2514600" cy="1295400"/>
          </a:xfrm>
          <a:prstGeom prst="wedgeRoundRectCallout">
            <a:avLst>
              <a:gd name="adj1" fmla="val -70398"/>
              <a:gd name="adj2" fmla="val 362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Todas as interrupções que podem ser usadas para o dispositivo selecionado.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00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600" dirty="0">
                <a:solidFill>
                  <a:srgbClr val="0070C0"/>
                </a:solidFill>
              </a:rPr>
              <a:t>MONITOR DE PORTA SERIAL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962400"/>
            <a:ext cx="7315200" cy="152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/>
              <a:t>     </a:t>
            </a:r>
            <a:r>
              <a:rPr lang="pt-BR" sz="2600" dirty="0"/>
              <a:t>Essa ferramenta funciona da mesma forma que o </a:t>
            </a:r>
            <a:r>
              <a:rPr lang="en-US" sz="2600" i="1" dirty="0" err="1"/>
              <a:t>Hyperterminal</a:t>
            </a:r>
            <a:r>
              <a:rPr lang="en-US" sz="2600" dirty="0"/>
              <a:t>. As </a:t>
            </a:r>
            <a:r>
              <a:rPr lang="en-US" sz="2600" dirty="0" err="1"/>
              <a:t>versões</a:t>
            </a:r>
            <a:r>
              <a:rPr lang="en-US" sz="2600" dirty="0"/>
              <a:t> </a:t>
            </a:r>
            <a:r>
              <a:rPr lang="en-US" sz="2600" dirty="0" err="1"/>
              <a:t>atuais</a:t>
            </a:r>
            <a:r>
              <a:rPr lang="en-US" sz="2600" dirty="0"/>
              <a:t> de Windows </a:t>
            </a:r>
            <a:r>
              <a:rPr lang="en-US" sz="2600" dirty="0" err="1"/>
              <a:t>não</a:t>
            </a:r>
            <a:r>
              <a:rPr lang="en-US" sz="2600" dirty="0"/>
              <a:t> </a:t>
            </a:r>
            <a:r>
              <a:rPr lang="en-US" sz="2600" dirty="0" err="1"/>
              <a:t>vêm</a:t>
            </a:r>
            <a:r>
              <a:rPr lang="en-US" sz="2600" dirty="0"/>
              <a:t> </a:t>
            </a:r>
            <a:r>
              <a:rPr lang="en-US" sz="2600" dirty="0" err="1"/>
              <a:t>mais</a:t>
            </a:r>
            <a:r>
              <a:rPr lang="en-US" sz="2600" dirty="0"/>
              <a:t> com o </a:t>
            </a:r>
            <a:r>
              <a:rPr lang="en-US" sz="2600" i="1" dirty="0" err="1"/>
              <a:t>Hyperterminal</a:t>
            </a:r>
            <a:r>
              <a:rPr lang="en-US" sz="26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FDED2EDA72CB4D8972F2F33A472ADB" ma:contentTypeVersion="8" ma:contentTypeDescription="Crie um novo documento." ma:contentTypeScope="" ma:versionID="2f616b1f68734d9a7af49a8c6f1d4860">
  <xsd:schema xmlns:xsd="http://www.w3.org/2001/XMLSchema" xmlns:xs="http://www.w3.org/2001/XMLSchema" xmlns:p="http://schemas.microsoft.com/office/2006/metadata/properties" xmlns:ns2="17b64404-cc88-49ad-a6b4-54a7219d8a00" xmlns:ns3="558ff6ea-e402-46b9-9d85-71d4e65262a0" targetNamespace="http://schemas.microsoft.com/office/2006/metadata/properties" ma:root="true" ma:fieldsID="1ff0f24256987dca7b36b0394cd8d146" ns2:_="" ns3:_="">
    <xsd:import namespace="17b64404-cc88-49ad-a6b4-54a7219d8a00"/>
    <xsd:import namespace="558ff6ea-e402-46b9-9d85-71d4e65262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b64404-cc88-49ad-a6b4-54a7219d8a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c666036a-182f-4ecd-b44e-d420e52619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ff6ea-e402-46b9-9d85-71d4e65262a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0c8a5ab-9fe0-4311-ab97-feb396c39297}" ma:internalName="TaxCatchAll" ma:showField="CatchAllData" ma:web="558ff6ea-e402-46b9-9d85-71d4e65262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8ff6ea-e402-46b9-9d85-71d4e65262a0" xsi:nil="true"/>
    <lcf76f155ced4ddcb4097134ff3c332f xmlns="17b64404-cc88-49ad-a6b4-54a7219d8a0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2F81493-BC76-4E6F-9B4D-8D3529AA5953}"/>
</file>

<file path=customXml/itemProps2.xml><?xml version="1.0" encoding="utf-8"?>
<ds:datastoreItem xmlns:ds="http://schemas.openxmlformats.org/officeDocument/2006/customXml" ds:itemID="{0EA282E3-303F-4CAC-85E3-696B01518143}"/>
</file>

<file path=customXml/itemProps3.xml><?xml version="1.0" encoding="utf-8"?>
<ds:datastoreItem xmlns:ds="http://schemas.openxmlformats.org/officeDocument/2006/customXml" ds:itemID="{B2020DE2-D2DD-44C3-BE4C-ED476AB6C01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</TotalTime>
  <Words>232</Words>
  <Application>Microsoft Office PowerPoint</Application>
  <PresentationFormat>Apresentação na tela (4:3)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TUTORIAL DO COMPILADOR CCS  PICC</vt:lpstr>
      <vt:lpstr>CONTEÚDO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MONITOR DE PORTA SERIAL</vt:lpstr>
      <vt:lpstr>Apresentação do PowerPoint</vt:lpstr>
      <vt:lpstr>Apresentação do PowerPoint</vt:lpstr>
      <vt:lpstr>Apresentação do PowerPoint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ADEEL</dc:creator>
  <cp:lastModifiedBy>WILLIAM VAIRO DOS SANTOS</cp:lastModifiedBy>
  <cp:revision>164</cp:revision>
  <dcterms:created xsi:type="dcterms:W3CDTF">2006-08-16T00:00:00Z</dcterms:created>
  <dcterms:modified xsi:type="dcterms:W3CDTF">2021-08-19T20:05:18Z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0x01010071FDED2EDA72CB4D8972F2F33A472ADB</vt:lpwstr>
  </property>
</Properties>
</file>