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8" r:id="rId10"/>
    <p:sldId id="267" r:id="rId11"/>
    <p:sldId id="266" r:id="rId12"/>
    <p:sldId id="265" r:id="rId13"/>
    <p:sldId id="273" r:id="rId14"/>
    <p:sldId id="272" r:id="rId15"/>
    <p:sldId id="271" r:id="rId16"/>
    <p:sldId id="270" r:id="rId17"/>
    <p:sldId id="269" r:id="rId18"/>
    <p:sldId id="26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AC661-4E1E-4D4B-8D47-4CFE1BBAE6FC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987D3-3457-4C0C-9815-3D9A0883D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0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987D3-3457-4C0C-9815-3D9A0883D73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9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37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39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8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23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34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0814-2011-4904-B8FE-6A98B41FBD7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DD98-3C2A-4377-8455-BFC475B795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51720" y="2060848"/>
            <a:ext cx="51607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Algoritmos de escalonamento</a:t>
            </a:r>
          </a:p>
          <a:p>
            <a:r>
              <a:rPr lang="pt-BR" sz="3200" dirty="0" smtClean="0"/>
              <a:t>(</a:t>
            </a:r>
            <a:r>
              <a:rPr lang="pt-BR" sz="3200" dirty="0" err="1"/>
              <a:t>scheduling</a:t>
            </a:r>
            <a:r>
              <a:rPr lang="pt-BR" sz="3200" dirty="0" smtClean="0"/>
              <a:t>).. Continuação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6729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32656"/>
            <a:ext cx="63817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9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659459"/>
            <a:ext cx="7670113" cy="557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19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885825"/>
            <a:ext cx="70389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7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370443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8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65913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8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80920" cy="610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8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57250"/>
            <a:ext cx="7651948" cy="543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8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109663"/>
            <a:ext cx="68294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8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548680"/>
            <a:ext cx="67151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584176" y="34417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Professor.: Edson </a:t>
            </a:r>
            <a:r>
              <a:rPr lang="pt-BR" dirty="0"/>
              <a:t>Moreno</a:t>
            </a:r>
          </a:p>
          <a:p>
            <a:r>
              <a:rPr lang="pt-BR" dirty="0" smtClean="0"/>
              <a:t>http</a:t>
            </a:r>
            <a:r>
              <a:rPr lang="pt-BR" dirty="0"/>
              <a:t>://www.inf.pucrs.br/~emoreno</a:t>
            </a:r>
          </a:p>
        </p:txBody>
      </p:sp>
    </p:spTree>
    <p:extLst>
      <p:ext uri="{BB962C8B-B14F-4D97-AF65-F5344CB8AC3E}">
        <p14:creationId xmlns:p14="http://schemas.microsoft.com/office/powerpoint/2010/main" val="5572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644490"/>
            <a:ext cx="849694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Algoritmos de escalonamento (</a:t>
            </a:r>
            <a:r>
              <a:rPr lang="pt-BR" sz="2400" b="1" dirty="0" err="1" smtClean="0"/>
              <a:t>scheduling</a:t>
            </a:r>
            <a:r>
              <a:rPr lang="pt-BR" sz="2400" b="1" dirty="0" smtClean="0"/>
              <a:t>) </a:t>
            </a:r>
          </a:p>
          <a:p>
            <a:r>
              <a:rPr lang="pt-BR" sz="2000" dirty="0" smtClean="0"/>
              <a:t>●Objetivos </a:t>
            </a:r>
          </a:p>
          <a:p>
            <a:r>
              <a:rPr lang="pt-BR" sz="2000" dirty="0" smtClean="0"/>
              <a:t>– </a:t>
            </a:r>
            <a:r>
              <a:rPr lang="pt-BR" sz="2000" b="1" dirty="0" smtClean="0"/>
              <a:t>Minimizar tempo de espera (</a:t>
            </a:r>
            <a:r>
              <a:rPr lang="pt-BR" sz="2000" b="1" dirty="0" err="1" smtClean="0"/>
              <a:t>waiting</a:t>
            </a:r>
            <a:r>
              <a:rPr lang="pt-BR" sz="2000" b="1" dirty="0" smtClean="0"/>
              <a:t> time</a:t>
            </a:r>
            <a:r>
              <a:rPr lang="pt-BR" sz="2000" dirty="0" smtClean="0"/>
              <a:t>) </a:t>
            </a:r>
          </a:p>
          <a:p>
            <a:r>
              <a:rPr lang="pt-BR" sz="2000" dirty="0" smtClean="0"/>
              <a:t>	– Tempo de espera: </a:t>
            </a:r>
            <a:r>
              <a:rPr lang="pt-BR" sz="2000" dirty="0"/>
              <a:t>quantidade </a:t>
            </a:r>
            <a:r>
              <a:rPr lang="pt-BR" sz="2000" dirty="0" smtClean="0"/>
              <a:t>de tempo que um processo aguardou </a:t>
            </a:r>
            <a:r>
              <a:rPr lang="pt-BR" sz="2000" dirty="0" smtClean="0"/>
              <a:t>	na fila </a:t>
            </a:r>
            <a:r>
              <a:rPr lang="pt-BR" sz="2000" dirty="0" smtClean="0"/>
              <a:t>de pronto </a:t>
            </a:r>
          </a:p>
          <a:p>
            <a:r>
              <a:rPr lang="pt-BR" sz="2000" dirty="0" smtClean="0"/>
              <a:t>– </a:t>
            </a:r>
            <a:r>
              <a:rPr lang="pt-BR" sz="2000" b="1" dirty="0" smtClean="0"/>
              <a:t>Minimizar tempo de resposta (sistemas interativos) </a:t>
            </a:r>
          </a:p>
          <a:p>
            <a:r>
              <a:rPr lang="pt-BR" sz="2000" dirty="0" smtClean="0"/>
              <a:t>	– Tempo de resposta: </a:t>
            </a:r>
            <a:r>
              <a:rPr lang="pt-BR" sz="2000" dirty="0" smtClean="0"/>
              <a:t>quantidade </a:t>
            </a:r>
            <a:r>
              <a:rPr lang="pt-BR" sz="2000" dirty="0" smtClean="0"/>
              <a:t>de tempo até o primeiro resultado do 	processo </a:t>
            </a:r>
          </a:p>
          <a:p>
            <a:r>
              <a:rPr lang="pt-BR" sz="2000" dirty="0" smtClean="0"/>
              <a:t>– </a:t>
            </a:r>
            <a:r>
              <a:rPr lang="pt-BR" sz="2000" b="1" dirty="0" smtClean="0"/>
              <a:t>Minimizar tempo de turnaround (tempo total de execução) </a:t>
            </a:r>
          </a:p>
          <a:p>
            <a:r>
              <a:rPr lang="pt-BR" sz="2000" dirty="0" smtClean="0"/>
              <a:t>	– Tempo de turnaround: </a:t>
            </a:r>
            <a:r>
              <a:rPr lang="pt-BR" sz="2000" dirty="0"/>
              <a:t>quantidade </a:t>
            </a:r>
            <a:r>
              <a:rPr lang="pt-BR" sz="2000" dirty="0" smtClean="0"/>
              <a:t>de tempo desde a criação até o </a:t>
            </a:r>
            <a:r>
              <a:rPr lang="pt-BR" sz="2000" dirty="0" smtClean="0"/>
              <a:t>	término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b="1" dirty="0" smtClean="0"/>
              <a:t>Maximizar o número de programas executados por unidade de tempo </a:t>
            </a:r>
          </a:p>
          <a:p>
            <a:r>
              <a:rPr lang="pt-BR" sz="2000" dirty="0" smtClean="0"/>
              <a:t>	– Vazão: número de processos operados/finalizados por intervalo de 	tempo .</a:t>
            </a:r>
          </a:p>
          <a:p>
            <a:r>
              <a:rPr lang="pt-BR" sz="2000" dirty="0" smtClean="0"/>
              <a:t>– Distribuir uniformemente o tempo de CPU </a:t>
            </a:r>
          </a:p>
          <a:p>
            <a:r>
              <a:rPr lang="pt-BR" sz="2000" dirty="0" smtClean="0"/>
              <a:t>– Aplicar algum critério de justiça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337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3" y="875615"/>
            <a:ext cx="777299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Algoritmo FCFS (</a:t>
            </a:r>
            <a:r>
              <a:rPr lang="pt-BR" sz="2400" b="1" dirty="0" err="1" smtClean="0"/>
              <a:t>First</a:t>
            </a:r>
            <a:r>
              <a:rPr lang="pt-BR" sz="2400" b="1" dirty="0" smtClean="0"/>
              <a:t>-Come </a:t>
            </a:r>
            <a:r>
              <a:rPr lang="pt-BR" sz="2400" b="1" dirty="0" err="1" smtClean="0"/>
              <a:t>First-Served</a:t>
            </a:r>
            <a:r>
              <a:rPr lang="pt-BR" sz="2400" b="1" dirty="0" smtClean="0"/>
              <a:t>)</a:t>
            </a:r>
          </a:p>
          <a:p>
            <a:pPr algn="ctr"/>
            <a:r>
              <a:rPr lang="pt-BR" sz="2400" b="1" dirty="0" smtClean="0"/>
              <a:t> </a:t>
            </a:r>
          </a:p>
          <a:p>
            <a:r>
              <a:rPr lang="pt-BR" sz="2000" dirty="0" smtClean="0"/>
              <a:t>● Característica </a:t>
            </a:r>
          </a:p>
          <a:p>
            <a:r>
              <a:rPr lang="pt-BR" sz="2000" dirty="0" smtClean="0"/>
              <a:t>●	- Primeiro processo que requisita a CPU é o primeiro que a 	recebe</a:t>
            </a:r>
          </a:p>
          <a:p>
            <a:r>
              <a:rPr lang="pt-BR" sz="2000" dirty="0" smtClean="0"/>
              <a:t>	 – processo pronto para executar entra no final da lista de 	prontos</a:t>
            </a:r>
          </a:p>
          <a:p>
            <a:r>
              <a:rPr lang="pt-BR" sz="2000" dirty="0" smtClean="0"/>
              <a:t>	 – quando a CPU é liberada, ela é alocada para o primeiro da 	lista </a:t>
            </a:r>
          </a:p>
          <a:p>
            <a:r>
              <a:rPr lang="pt-BR" sz="2000" dirty="0" smtClean="0"/>
              <a:t>● Problemas </a:t>
            </a:r>
          </a:p>
          <a:p>
            <a:r>
              <a:rPr lang="pt-BR" sz="2000" dirty="0" smtClean="0"/>
              <a:t>	– Inadequado para sistemas interativos </a:t>
            </a:r>
          </a:p>
          <a:p>
            <a:r>
              <a:rPr lang="pt-BR" sz="2000" dirty="0" smtClean="0"/>
              <a:t>	– Processos CPU </a:t>
            </a:r>
            <a:r>
              <a:rPr lang="pt-BR" sz="2000" dirty="0" err="1" smtClean="0"/>
              <a:t>bound</a:t>
            </a:r>
            <a:r>
              <a:rPr lang="pt-BR" sz="2000" dirty="0" smtClean="0"/>
              <a:t> -&gt; monopolização da CPU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0618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4624"/>
            <a:ext cx="7972425" cy="26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3539852" cy="210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4077072"/>
            <a:ext cx="82962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5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36451"/>
            <a:ext cx="81629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" y="3356992"/>
            <a:ext cx="6162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6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14413"/>
            <a:ext cx="7632847" cy="523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0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5406"/>
            <a:ext cx="8304305" cy="554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72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378543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54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2"/>
            <a:ext cx="741682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52" y="4005064"/>
            <a:ext cx="30099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910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79217FA0A9FB4D8C91866066793F71" ma:contentTypeVersion="2" ma:contentTypeDescription="Crie um novo documento." ma:contentTypeScope="" ma:versionID="bf947dc10b9c401b2474f876c8267299">
  <xsd:schema xmlns:xsd="http://www.w3.org/2001/XMLSchema" xmlns:xs="http://www.w3.org/2001/XMLSchema" xmlns:p="http://schemas.microsoft.com/office/2006/metadata/properties" xmlns:ns2="61882472-9da6-4d5b-9a39-45f17e50de42" targetNamespace="http://schemas.microsoft.com/office/2006/metadata/properties" ma:root="true" ma:fieldsID="6db4273a6148f105f4211f1e7fca2a5e" ns2:_="">
    <xsd:import namespace="61882472-9da6-4d5b-9a39-45f17e50d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82472-9da6-4d5b-9a39-45f17e50d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92341C-3C66-452D-8E61-8538487DF66E}"/>
</file>

<file path=customXml/itemProps2.xml><?xml version="1.0" encoding="utf-8"?>
<ds:datastoreItem xmlns:ds="http://schemas.openxmlformats.org/officeDocument/2006/customXml" ds:itemID="{82F665F3-1799-408A-A811-D6144710D0F1}"/>
</file>

<file path=customXml/itemProps3.xml><?xml version="1.0" encoding="utf-8"?>
<ds:datastoreItem xmlns:ds="http://schemas.openxmlformats.org/officeDocument/2006/customXml" ds:itemID="{B4807BF6-277A-4670-9DAA-8C65C37ABDAB}"/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44</Words>
  <Application>Microsoft Office PowerPoint</Application>
  <PresentationFormat>Apresentação na tela (4:3)</PresentationFormat>
  <Paragraphs>27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14</cp:revision>
  <dcterms:created xsi:type="dcterms:W3CDTF">2021-04-28T20:26:33Z</dcterms:created>
  <dcterms:modified xsi:type="dcterms:W3CDTF">2022-07-06T21:06:51Z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0x0101006079217FA0A9FB4D8C91866066793F71</vt:lpwstr>
  </property>
</Properties>
</file>