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33" r:id="rId2"/>
    <p:sldId id="336" r:id="rId3"/>
    <p:sldId id="337" r:id="rId4"/>
    <p:sldId id="341" r:id="rId5"/>
    <p:sldId id="343" r:id="rId6"/>
    <p:sldId id="342" r:id="rId7"/>
  </p:sldIdLst>
  <p:sldSz cx="18288000" cy="10287000"/>
  <p:notesSz cx="6858000" cy="9144000"/>
  <p:embeddedFontLst>
    <p:embeddedFont>
      <p:font typeface="Big Shoulders Display Bold" panose="020B060402020202020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14"/>
    <a:srgbClr val="072D4D"/>
    <a:srgbClr val="FAFAFA"/>
    <a:srgbClr val="F4F4F4"/>
    <a:srgbClr val="13538A"/>
    <a:srgbClr val="FFC331"/>
    <a:srgbClr val="FFCE20"/>
    <a:srgbClr val="F39920"/>
    <a:srgbClr val="932C2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1768" autoAdjust="0"/>
  </p:normalViewPr>
  <p:slideViewPr>
    <p:cSldViewPr>
      <p:cViewPr varScale="1">
        <p:scale>
          <a:sx n="68" d="100"/>
          <a:sy n="68" d="100"/>
        </p:scale>
        <p:origin x="786" y="84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71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9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0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9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21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9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.jpeg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microsoft.com/office/2007/relationships/hdphoto" Target="../media/hdphoto2.wdp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1028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8D4E3B09-048D-4CDB-B988-F7654FAB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500" y1="49862" x2="46500" y2="498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676400" y="2185349"/>
            <a:ext cx="4076700" cy="385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740E8A-D8DD-43B6-A1C0-7722A5D4F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602" y="6286500"/>
            <a:ext cx="3810295" cy="97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596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1028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8D4E3B09-048D-4CDB-B988-F7654FAB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500" y1="49862" x2="46500" y2="498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676400" y="2185349"/>
            <a:ext cx="4076700" cy="385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92CCAD5-541A-4FDB-B469-2A40BABD3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00800" y="2171700"/>
            <a:ext cx="1432560" cy="1432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7076F-C5E0-4042-8D46-34FD3F8B41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00800" y="4237238"/>
            <a:ext cx="1432560" cy="143256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7E1F50FC-8A64-4EE3-BB01-A831E3BB7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66453" y="6302776"/>
            <a:ext cx="1432560" cy="143256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5D614F9C-36ED-4354-8157-08C91447BC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66453" y="8360921"/>
            <a:ext cx="1432560" cy="14325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5E2789-6105-4EB4-A1BD-D377A9D3E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602" y="6286500"/>
            <a:ext cx="3810295" cy="97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0CE57C4D-0784-406B-99A9-32E694F46F7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98" y="2378599"/>
            <a:ext cx="1018763" cy="1018763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211935C8-43E9-4103-86B7-A2AB7274AB2A}"/>
              </a:ext>
            </a:extLst>
          </p:cNvPr>
          <p:cNvSpPr txBox="1"/>
          <p:nvPr/>
        </p:nvSpPr>
        <p:spPr>
          <a:xfrm>
            <a:off x="8029199" y="2532273"/>
            <a:ext cx="338519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fácil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entendimento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</a:p>
          <a:p>
            <a:pPr>
              <a:lnSpc>
                <a:spcPts val="2862"/>
              </a:lnSpc>
            </a:pP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aprendizado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4BD1B79-B37F-485B-BC66-B1017087172B}"/>
              </a:ext>
            </a:extLst>
          </p:cNvPr>
          <p:cNvSpPr txBox="1"/>
          <p:nvPr/>
        </p:nvSpPr>
        <p:spPr>
          <a:xfrm>
            <a:off x="8029199" y="4593055"/>
            <a:ext cx="3008742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Comunidade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forte 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participativa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5595FB2-588E-4556-8367-D82F045DEC8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35" y="4517847"/>
            <a:ext cx="865087" cy="865087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2215A31-BD45-44B5-9DC1-1DEBC4F3552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32" y="6505680"/>
            <a:ext cx="944201" cy="944201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76CE7F6C-E7A4-466D-9C14-294D0D570749}"/>
              </a:ext>
            </a:extLst>
          </p:cNvPr>
          <p:cNvSpPr txBox="1"/>
          <p:nvPr/>
        </p:nvSpPr>
        <p:spPr>
          <a:xfrm>
            <a:off x="8029199" y="6671092"/>
            <a:ext cx="326625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Grande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crescimento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no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número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usuários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5519B741-0817-48DA-9322-133407C5CD59}"/>
              </a:ext>
            </a:extLst>
          </p:cNvPr>
          <p:cNvSpPr txBox="1"/>
          <p:nvPr/>
        </p:nvSpPr>
        <p:spPr>
          <a:xfrm>
            <a:off x="8029198" y="8721494"/>
            <a:ext cx="338519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vez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buscada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vagas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trabalho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5ED2D10B-BDC2-4B8C-AAFF-CE5B2D4CA12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19" y="8709687"/>
            <a:ext cx="735025" cy="7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8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1028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8D4E3B09-048D-4CDB-B988-F7654FAB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500" y1="49862" x2="46500" y2="498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676400" y="2185349"/>
            <a:ext cx="4076700" cy="385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92CCAD5-541A-4FDB-B469-2A40BABD3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00800" y="2171700"/>
            <a:ext cx="1432560" cy="1432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7076F-C5E0-4042-8D46-34FD3F8B41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00800" y="4237238"/>
            <a:ext cx="1432560" cy="143256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7E1F50FC-8A64-4EE3-BB01-A831E3BB7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66453" y="6302776"/>
            <a:ext cx="1432560" cy="143256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5D614F9C-36ED-4354-8157-08C91447BC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66453" y="8360921"/>
            <a:ext cx="1432560" cy="14325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5E2789-6105-4EB4-A1BD-D377A9D3E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602" y="6286500"/>
            <a:ext cx="3810295" cy="97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0CE57C4D-0784-406B-99A9-32E694F46F7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98" y="2378599"/>
            <a:ext cx="1018763" cy="1018763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211935C8-43E9-4103-86B7-A2AB7274AB2A}"/>
              </a:ext>
            </a:extLst>
          </p:cNvPr>
          <p:cNvSpPr txBox="1"/>
          <p:nvPr/>
        </p:nvSpPr>
        <p:spPr>
          <a:xfrm>
            <a:off x="8029199" y="2532273"/>
            <a:ext cx="338519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fácil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entendimento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</a:p>
          <a:p>
            <a:pPr>
              <a:lnSpc>
                <a:spcPts val="2862"/>
              </a:lnSpc>
            </a:pP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aprendizado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4BD1B79-B37F-485B-BC66-B1017087172B}"/>
              </a:ext>
            </a:extLst>
          </p:cNvPr>
          <p:cNvSpPr txBox="1"/>
          <p:nvPr/>
        </p:nvSpPr>
        <p:spPr>
          <a:xfrm>
            <a:off x="8029199" y="4593055"/>
            <a:ext cx="3008742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Comunidade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forte 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participativa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5595FB2-588E-4556-8367-D82F045DEC8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35" y="4517847"/>
            <a:ext cx="865087" cy="865087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2215A31-BD45-44B5-9DC1-1DEBC4F3552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32" y="6505680"/>
            <a:ext cx="944201" cy="944201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76CE7F6C-E7A4-466D-9C14-294D0D570749}"/>
              </a:ext>
            </a:extLst>
          </p:cNvPr>
          <p:cNvSpPr txBox="1"/>
          <p:nvPr/>
        </p:nvSpPr>
        <p:spPr>
          <a:xfrm>
            <a:off x="8029199" y="6671092"/>
            <a:ext cx="326625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Grande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crescimento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no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número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usuários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5519B741-0817-48DA-9322-133407C5CD59}"/>
              </a:ext>
            </a:extLst>
          </p:cNvPr>
          <p:cNvSpPr txBox="1"/>
          <p:nvPr/>
        </p:nvSpPr>
        <p:spPr>
          <a:xfrm>
            <a:off x="8029198" y="8721494"/>
            <a:ext cx="338519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vez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buscada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vagas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trabalho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5ED2D10B-BDC2-4B8C-AAFF-CE5B2D4CA12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19" y="8709687"/>
            <a:ext cx="735025" cy="735025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5155019B-C904-49C2-BDEC-ABC4D7DDB0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83471" y="2171700"/>
            <a:ext cx="1432560" cy="1432560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9ED1587B-F6FC-4BDC-B30A-D4FE64D85B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83471" y="4237238"/>
            <a:ext cx="1432560" cy="1432560"/>
          </a:xfrm>
          <a:prstGeom prst="rect">
            <a:avLst/>
          </a:prstGeom>
        </p:spPr>
      </p:pic>
      <p:pic>
        <p:nvPicPr>
          <p:cNvPr id="23" name="Picture 7">
            <a:extLst>
              <a:ext uri="{FF2B5EF4-FFF2-40B4-BE49-F238E27FC236}">
                <a16:creationId xmlns:a16="http://schemas.microsoft.com/office/drawing/2014/main" id="{1E3E83C1-3861-401E-A925-DF5D596D41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49124" y="6302776"/>
            <a:ext cx="1432560" cy="1432560"/>
          </a:xfrm>
          <a:prstGeom prst="rect">
            <a:avLst/>
          </a:prstGeom>
        </p:spPr>
      </p:pic>
      <p:pic>
        <p:nvPicPr>
          <p:cNvPr id="26" name="Picture 7">
            <a:extLst>
              <a:ext uri="{FF2B5EF4-FFF2-40B4-BE49-F238E27FC236}">
                <a16:creationId xmlns:a16="http://schemas.microsoft.com/office/drawing/2014/main" id="{9B0994A9-7C52-444A-BB16-C57CCAC760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49124" y="8360921"/>
            <a:ext cx="1432560" cy="143256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59E07A0-D495-4ADE-BB53-2172F903EB0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589" y="4549773"/>
            <a:ext cx="866319" cy="866319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4E61BCCA-9083-4F08-868D-66A39053EC4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41" y="2512040"/>
            <a:ext cx="823859" cy="823859"/>
          </a:xfrm>
          <a:prstGeom prst="rect">
            <a:avLst/>
          </a:prstGeom>
        </p:spPr>
      </p:pic>
      <p:sp>
        <p:nvSpPr>
          <p:cNvPr id="30" name="TextBox 3">
            <a:extLst>
              <a:ext uri="{FF2B5EF4-FFF2-40B4-BE49-F238E27FC236}">
                <a16:creationId xmlns:a16="http://schemas.microsoft.com/office/drawing/2014/main" id="{1097EB6F-51E0-431D-AE21-54E0561BB575}"/>
              </a:ext>
            </a:extLst>
          </p:cNvPr>
          <p:cNvSpPr txBox="1"/>
          <p:nvPr/>
        </p:nvSpPr>
        <p:spPr>
          <a:xfrm>
            <a:off x="13910600" y="2532273"/>
            <a:ext cx="361540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Usada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todo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processo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Data Science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1F3CE55D-99E8-4B38-BCCB-926857CE1311}"/>
              </a:ext>
            </a:extLst>
          </p:cNvPr>
          <p:cNvSpPr txBox="1"/>
          <p:nvPr/>
        </p:nvSpPr>
        <p:spPr>
          <a:xfrm>
            <a:off x="13907188" y="4549773"/>
            <a:ext cx="361540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Também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ser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usada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no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processo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ETL</a:t>
            </a:r>
          </a:p>
        </p:txBody>
      </p:sp>
      <p:pic>
        <p:nvPicPr>
          <p:cNvPr id="32" name="Imagem 31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8C1DEC59-82F7-4DEA-AAA3-851B41C473F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799" y="6607831"/>
            <a:ext cx="866319" cy="866319"/>
          </a:xfrm>
          <a:prstGeom prst="rect">
            <a:avLst/>
          </a:prstGeom>
        </p:spPr>
      </p:pic>
      <p:sp>
        <p:nvSpPr>
          <p:cNvPr id="34" name="TextBox 3">
            <a:extLst>
              <a:ext uri="{FF2B5EF4-FFF2-40B4-BE49-F238E27FC236}">
                <a16:creationId xmlns:a16="http://schemas.microsoft.com/office/drawing/2014/main" id="{8314171D-0A9A-4428-A97A-FEE9C1416BBD}"/>
              </a:ext>
            </a:extLst>
          </p:cNvPr>
          <p:cNvSpPr txBox="1"/>
          <p:nvPr/>
        </p:nvSpPr>
        <p:spPr>
          <a:xfrm>
            <a:off x="13907188" y="6685283"/>
            <a:ext cx="361540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Existência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vários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pacotes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como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o pandas)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CCDF8FC2-B104-4D3A-AB88-13C14BD90DB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964" y="8652759"/>
            <a:ext cx="848880" cy="848880"/>
          </a:xfrm>
          <a:prstGeom prst="rect">
            <a:avLst/>
          </a:prstGeom>
        </p:spPr>
      </p:pic>
      <p:sp>
        <p:nvSpPr>
          <p:cNvPr id="37" name="TextBox 3">
            <a:extLst>
              <a:ext uri="{FF2B5EF4-FFF2-40B4-BE49-F238E27FC236}">
                <a16:creationId xmlns:a16="http://schemas.microsoft.com/office/drawing/2014/main" id="{994A6448-C8DF-4B3F-9692-8EF6D8B88681}"/>
              </a:ext>
            </a:extLst>
          </p:cNvPr>
          <p:cNvSpPr txBox="1"/>
          <p:nvPr/>
        </p:nvSpPr>
        <p:spPr>
          <a:xfrm>
            <a:off x="13907188" y="8733299"/>
            <a:ext cx="361540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Possibilidade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de web scraping, chatbot, etc.</a:t>
            </a:r>
          </a:p>
        </p:txBody>
      </p:sp>
    </p:spTree>
    <p:extLst>
      <p:ext uri="{BB962C8B-B14F-4D97-AF65-F5344CB8AC3E}">
        <p14:creationId xmlns:p14="http://schemas.microsoft.com/office/powerpoint/2010/main" val="41909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6AAE5D5-4967-4FAB-8C2B-165CC8AFEE7C}"/>
              </a:ext>
            </a:extLst>
          </p:cNvPr>
          <p:cNvGrpSpPr/>
          <p:nvPr/>
        </p:nvGrpSpPr>
        <p:grpSpPr>
          <a:xfrm>
            <a:off x="1381213" y="4462875"/>
            <a:ext cx="1534320" cy="1619447"/>
            <a:chOff x="917530" y="4802448"/>
            <a:chExt cx="1534320" cy="1619447"/>
          </a:xfrm>
        </p:grpSpPr>
        <p:pic>
          <p:nvPicPr>
            <p:cNvPr id="36" name="Imagem 35" descr="Ícone&#10;&#10;Descrição gerada automaticamente">
              <a:extLst>
                <a:ext uri="{FF2B5EF4-FFF2-40B4-BE49-F238E27FC236}">
                  <a16:creationId xmlns:a16="http://schemas.microsoft.com/office/drawing/2014/main" id="{61337D66-7B1A-4E77-BF6C-976A4613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895" y="5315940"/>
              <a:ext cx="1105955" cy="1105955"/>
            </a:xfrm>
            <a:prstGeom prst="rect">
              <a:avLst/>
            </a:prstGeom>
          </p:spPr>
        </p:pic>
        <p:pic>
          <p:nvPicPr>
            <p:cNvPr id="33" name="Imagem 32" descr="Uma imagem contendo placa, comida, luz, rua&#10;&#10;Descrição gerada automaticamente">
              <a:extLst>
                <a:ext uri="{FF2B5EF4-FFF2-40B4-BE49-F238E27FC236}">
                  <a16:creationId xmlns:a16="http://schemas.microsoft.com/office/drawing/2014/main" id="{7837724D-FED0-415C-80D1-90C2B19F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30" y="4802448"/>
              <a:ext cx="846792" cy="846792"/>
            </a:xfrm>
            <a:prstGeom prst="rect">
              <a:avLst/>
            </a:prstGeom>
          </p:spPr>
        </p:pic>
      </p:grp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9B84816E-D906-4247-A74A-D0EF14029994}"/>
              </a:ext>
            </a:extLst>
          </p:cNvPr>
          <p:cNvSpPr/>
          <p:nvPr/>
        </p:nvSpPr>
        <p:spPr>
          <a:xfrm rot="5400000">
            <a:off x="3153570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12A6F3-F21A-4BD3-B318-1C51B18FF7A8}"/>
              </a:ext>
            </a:extLst>
          </p:cNvPr>
          <p:cNvGrpSpPr/>
          <p:nvPr/>
        </p:nvGrpSpPr>
        <p:grpSpPr>
          <a:xfrm>
            <a:off x="4609712" y="7162339"/>
            <a:ext cx="1186943" cy="1528606"/>
            <a:chOff x="6301427" y="6617447"/>
            <a:chExt cx="1186943" cy="1528606"/>
          </a:xfrm>
        </p:grpSpPr>
        <p:pic>
          <p:nvPicPr>
            <p:cNvPr id="39" name="Imagem 38" descr="Logotipo, Ícone&#10;&#10;Descrição gerada automaticamente">
              <a:extLst>
                <a:ext uri="{FF2B5EF4-FFF2-40B4-BE49-F238E27FC236}">
                  <a16:creationId xmlns:a16="http://schemas.microsoft.com/office/drawing/2014/main" id="{B7321D30-A56A-4CCF-B6BA-BE656ED3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120" y="6617447"/>
              <a:ext cx="754833" cy="754833"/>
            </a:xfrm>
            <a:prstGeom prst="rect">
              <a:avLst/>
            </a:prstGeom>
          </p:spPr>
        </p:pic>
        <p:pic>
          <p:nvPicPr>
            <p:cNvPr id="40" name="Imagem 39" descr="Logotipo, Ícone&#10;&#10;Descrição gerada automaticamente">
              <a:extLst>
                <a:ext uri="{FF2B5EF4-FFF2-40B4-BE49-F238E27FC236}">
                  <a16:creationId xmlns:a16="http://schemas.microsoft.com/office/drawing/2014/main" id="{7B6D1992-CFD4-40B3-BF43-6FA09747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537" y="7059656"/>
              <a:ext cx="754833" cy="754833"/>
            </a:xfrm>
            <a:prstGeom prst="rect">
              <a:avLst/>
            </a:prstGeom>
          </p:spPr>
        </p:pic>
        <p:pic>
          <p:nvPicPr>
            <p:cNvPr id="41" name="Imagem 40" descr="Logotipo&#10;&#10;Descrição gerada automaticamente">
              <a:extLst>
                <a:ext uri="{FF2B5EF4-FFF2-40B4-BE49-F238E27FC236}">
                  <a16:creationId xmlns:a16="http://schemas.microsoft.com/office/drawing/2014/main" id="{8519AFE3-AC33-4918-AC2C-8A3ED98A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427" y="7372280"/>
              <a:ext cx="773773" cy="773773"/>
            </a:xfrm>
            <a:prstGeom prst="rect">
              <a:avLst/>
            </a:prstGeom>
          </p:spPr>
        </p:pic>
      </p:grp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7C4A387A-A010-4C53-A57D-D235BB506437}"/>
              </a:ext>
            </a:extLst>
          </p:cNvPr>
          <p:cNvSpPr/>
          <p:nvPr/>
        </p:nvSpPr>
        <p:spPr>
          <a:xfrm>
            <a:off x="4592911" y="6425219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14119376-E1CB-44F1-A35D-BAD6AB6694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32" y="4633156"/>
            <a:ext cx="1278884" cy="1278884"/>
          </a:xfrm>
          <a:prstGeom prst="rect">
            <a:avLst/>
          </a:prstGeom>
        </p:spPr>
      </p:pic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2D0579E0-77A4-44C0-B575-08636A2F0884}"/>
              </a:ext>
            </a:extLst>
          </p:cNvPr>
          <p:cNvSpPr/>
          <p:nvPr/>
        </p:nvSpPr>
        <p:spPr>
          <a:xfrm rot="5400000">
            <a:off x="6032253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120380A3-ABDA-4E01-B234-07D2DF6839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15" y="4693107"/>
            <a:ext cx="1158983" cy="1158983"/>
          </a:xfrm>
          <a:prstGeom prst="rect">
            <a:avLst/>
          </a:prstGeom>
        </p:spPr>
      </p:pic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9031FD24-4E8F-4B06-8678-F2C57428986B}"/>
              </a:ext>
            </a:extLst>
          </p:cNvPr>
          <p:cNvSpPr/>
          <p:nvPr/>
        </p:nvSpPr>
        <p:spPr>
          <a:xfrm rot="5400000">
            <a:off x="8791035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5DAA3AE7-CC78-4C4C-A8E8-3B024A0593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97" y="4693106"/>
            <a:ext cx="1158984" cy="1158984"/>
          </a:xfrm>
          <a:prstGeom prst="rect">
            <a:avLst/>
          </a:prstGeom>
        </p:spPr>
      </p:pic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24797549-C0FF-48DC-85A0-9901477C196B}"/>
              </a:ext>
            </a:extLst>
          </p:cNvPr>
          <p:cNvSpPr/>
          <p:nvPr/>
        </p:nvSpPr>
        <p:spPr>
          <a:xfrm rot="5400000">
            <a:off x="11549818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D24DB220-D096-40F7-849A-6864113F7D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580" y="4734854"/>
            <a:ext cx="1075488" cy="1075488"/>
          </a:xfrm>
          <a:prstGeom prst="rect">
            <a:avLst/>
          </a:prstGeom>
        </p:spPr>
      </p:pic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9633B7D7-6F69-4AD2-B8B0-BD6EB13FC630}"/>
              </a:ext>
            </a:extLst>
          </p:cNvPr>
          <p:cNvSpPr/>
          <p:nvPr/>
        </p:nvSpPr>
        <p:spPr>
          <a:xfrm rot="10800000">
            <a:off x="12887461" y="4114676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AD3B9787-E54B-4B2D-98F9-9768D82BB3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83" y="2760557"/>
            <a:ext cx="957882" cy="957882"/>
          </a:xfrm>
          <a:prstGeom prst="rect">
            <a:avLst/>
          </a:prstGeom>
        </p:spPr>
      </p:pic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F1BDF6AA-F1FC-4564-BB72-A15F7D22F780}"/>
              </a:ext>
            </a:extLst>
          </p:cNvPr>
          <p:cNvSpPr/>
          <p:nvPr/>
        </p:nvSpPr>
        <p:spPr>
          <a:xfrm rot="5400000">
            <a:off x="14225105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m 57" descr="Forma&#10;&#10;Descrição gerada automaticamente com confiança baixa">
            <a:extLst>
              <a:ext uri="{FF2B5EF4-FFF2-40B4-BE49-F238E27FC236}">
                <a16:creationId xmlns:a16="http://schemas.microsoft.com/office/drawing/2014/main" id="{D5712EE0-6616-4011-883C-AEE6B1E1E9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866" y="4670218"/>
            <a:ext cx="1204760" cy="12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9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6AAE5D5-4967-4FAB-8C2B-165CC8AFEE7C}"/>
              </a:ext>
            </a:extLst>
          </p:cNvPr>
          <p:cNvGrpSpPr/>
          <p:nvPr/>
        </p:nvGrpSpPr>
        <p:grpSpPr>
          <a:xfrm>
            <a:off x="1381213" y="4462875"/>
            <a:ext cx="1534320" cy="1619447"/>
            <a:chOff x="917530" y="4802448"/>
            <a:chExt cx="1534320" cy="1619447"/>
          </a:xfrm>
        </p:grpSpPr>
        <p:pic>
          <p:nvPicPr>
            <p:cNvPr id="36" name="Imagem 35" descr="Ícone&#10;&#10;Descrição gerada automaticamente">
              <a:extLst>
                <a:ext uri="{FF2B5EF4-FFF2-40B4-BE49-F238E27FC236}">
                  <a16:creationId xmlns:a16="http://schemas.microsoft.com/office/drawing/2014/main" id="{61337D66-7B1A-4E77-BF6C-976A4613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895" y="5315940"/>
              <a:ext cx="1105955" cy="1105955"/>
            </a:xfrm>
            <a:prstGeom prst="rect">
              <a:avLst/>
            </a:prstGeom>
          </p:spPr>
        </p:pic>
        <p:pic>
          <p:nvPicPr>
            <p:cNvPr id="33" name="Imagem 32" descr="Uma imagem contendo placa, comida, luz, rua&#10;&#10;Descrição gerada automaticamente">
              <a:extLst>
                <a:ext uri="{FF2B5EF4-FFF2-40B4-BE49-F238E27FC236}">
                  <a16:creationId xmlns:a16="http://schemas.microsoft.com/office/drawing/2014/main" id="{7837724D-FED0-415C-80D1-90C2B19F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30" y="4802448"/>
              <a:ext cx="846792" cy="846792"/>
            </a:xfrm>
            <a:prstGeom prst="rect">
              <a:avLst/>
            </a:prstGeom>
          </p:spPr>
        </p:pic>
      </p:grp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9B84816E-D906-4247-A74A-D0EF14029994}"/>
              </a:ext>
            </a:extLst>
          </p:cNvPr>
          <p:cNvSpPr/>
          <p:nvPr/>
        </p:nvSpPr>
        <p:spPr>
          <a:xfrm rot="5400000">
            <a:off x="3153570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12A6F3-F21A-4BD3-B318-1C51B18FF7A8}"/>
              </a:ext>
            </a:extLst>
          </p:cNvPr>
          <p:cNvGrpSpPr/>
          <p:nvPr/>
        </p:nvGrpSpPr>
        <p:grpSpPr>
          <a:xfrm>
            <a:off x="4609712" y="7162339"/>
            <a:ext cx="1186943" cy="1528606"/>
            <a:chOff x="6301427" y="6617447"/>
            <a:chExt cx="1186943" cy="1528606"/>
          </a:xfrm>
        </p:grpSpPr>
        <p:pic>
          <p:nvPicPr>
            <p:cNvPr id="39" name="Imagem 38" descr="Logotipo, Ícone&#10;&#10;Descrição gerada automaticamente">
              <a:extLst>
                <a:ext uri="{FF2B5EF4-FFF2-40B4-BE49-F238E27FC236}">
                  <a16:creationId xmlns:a16="http://schemas.microsoft.com/office/drawing/2014/main" id="{B7321D30-A56A-4CCF-B6BA-BE656ED3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120" y="6617447"/>
              <a:ext cx="754833" cy="754833"/>
            </a:xfrm>
            <a:prstGeom prst="rect">
              <a:avLst/>
            </a:prstGeom>
          </p:spPr>
        </p:pic>
        <p:pic>
          <p:nvPicPr>
            <p:cNvPr id="40" name="Imagem 39" descr="Logotipo, Ícone&#10;&#10;Descrição gerada automaticamente">
              <a:extLst>
                <a:ext uri="{FF2B5EF4-FFF2-40B4-BE49-F238E27FC236}">
                  <a16:creationId xmlns:a16="http://schemas.microsoft.com/office/drawing/2014/main" id="{7B6D1992-CFD4-40B3-BF43-6FA09747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537" y="7059656"/>
              <a:ext cx="754833" cy="754833"/>
            </a:xfrm>
            <a:prstGeom prst="rect">
              <a:avLst/>
            </a:prstGeom>
          </p:spPr>
        </p:pic>
        <p:pic>
          <p:nvPicPr>
            <p:cNvPr id="41" name="Imagem 40" descr="Logotipo&#10;&#10;Descrição gerada automaticamente">
              <a:extLst>
                <a:ext uri="{FF2B5EF4-FFF2-40B4-BE49-F238E27FC236}">
                  <a16:creationId xmlns:a16="http://schemas.microsoft.com/office/drawing/2014/main" id="{8519AFE3-AC33-4918-AC2C-8A3ED98A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427" y="7372280"/>
              <a:ext cx="773773" cy="773773"/>
            </a:xfrm>
            <a:prstGeom prst="rect">
              <a:avLst/>
            </a:prstGeom>
          </p:spPr>
        </p:pic>
      </p:grp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7C4A387A-A010-4C53-A57D-D235BB506437}"/>
              </a:ext>
            </a:extLst>
          </p:cNvPr>
          <p:cNvSpPr/>
          <p:nvPr/>
        </p:nvSpPr>
        <p:spPr>
          <a:xfrm>
            <a:off x="4592911" y="6425219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14119376-E1CB-44F1-A35D-BAD6AB6694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32" y="4633156"/>
            <a:ext cx="1278884" cy="1278884"/>
          </a:xfrm>
          <a:prstGeom prst="rect">
            <a:avLst/>
          </a:prstGeom>
        </p:spPr>
      </p:pic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2D0579E0-77A4-44C0-B575-08636A2F0884}"/>
              </a:ext>
            </a:extLst>
          </p:cNvPr>
          <p:cNvSpPr/>
          <p:nvPr/>
        </p:nvSpPr>
        <p:spPr>
          <a:xfrm rot="5400000">
            <a:off x="6032253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120380A3-ABDA-4E01-B234-07D2DF6839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15" y="4693107"/>
            <a:ext cx="1158983" cy="1158983"/>
          </a:xfrm>
          <a:prstGeom prst="rect">
            <a:avLst/>
          </a:prstGeom>
        </p:spPr>
      </p:pic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9031FD24-4E8F-4B06-8678-F2C57428986B}"/>
              </a:ext>
            </a:extLst>
          </p:cNvPr>
          <p:cNvSpPr/>
          <p:nvPr/>
        </p:nvSpPr>
        <p:spPr>
          <a:xfrm rot="5400000">
            <a:off x="8791035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5DAA3AE7-CC78-4C4C-A8E8-3B024A0593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97" y="4693106"/>
            <a:ext cx="1158984" cy="1158984"/>
          </a:xfrm>
          <a:prstGeom prst="rect">
            <a:avLst/>
          </a:prstGeom>
        </p:spPr>
      </p:pic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24797549-C0FF-48DC-85A0-9901477C196B}"/>
              </a:ext>
            </a:extLst>
          </p:cNvPr>
          <p:cNvSpPr/>
          <p:nvPr/>
        </p:nvSpPr>
        <p:spPr>
          <a:xfrm rot="5400000">
            <a:off x="11549818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D24DB220-D096-40F7-849A-6864113F7D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580" y="4734854"/>
            <a:ext cx="1075488" cy="1075488"/>
          </a:xfrm>
          <a:prstGeom prst="rect">
            <a:avLst/>
          </a:prstGeom>
        </p:spPr>
      </p:pic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9633B7D7-6F69-4AD2-B8B0-BD6EB13FC630}"/>
              </a:ext>
            </a:extLst>
          </p:cNvPr>
          <p:cNvSpPr/>
          <p:nvPr/>
        </p:nvSpPr>
        <p:spPr>
          <a:xfrm rot="10800000">
            <a:off x="12887461" y="4114676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AD3B9787-E54B-4B2D-98F9-9768D82BB3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83" y="2760557"/>
            <a:ext cx="957882" cy="957882"/>
          </a:xfrm>
          <a:prstGeom prst="rect">
            <a:avLst/>
          </a:prstGeom>
        </p:spPr>
      </p:pic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F1BDF6AA-F1FC-4564-BB72-A15F7D22F780}"/>
              </a:ext>
            </a:extLst>
          </p:cNvPr>
          <p:cNvSpPr/>
          <p:nvPr/>
        </p:nvSpPr>
        <p:spPr>
          <a:xfrm rot="5400000">
            <a:off x="14225105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m 57" descr="Forma&#10;&#10;Descrição gerada automaticamente com confiança baixa">
            <a:extLst>
              <a:ext uri="{FF2B5EF4-FFF2-40B4-BE49-F238E27FC236}">
                <a16:creationId xmlns:a16="http://schemas.microsoft.com/office/drawing/2014/main" id="{D5712EE0-6616-4011-883C-AEE6B1E1E9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866" y="4670218"/>
            <a:ext cx="1204760" cy="1204760"/>
          </a:xfrm>
          <a:prstGeom prst="rect">
            <a:avLst/>
          </a:prstGeom>
        </p:spPr>
      </p:pic>
      <p:pic>
        <p:nvPicPr>
          <p:cNvPr id="60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1F5E5FEE-2D70-4C7A-8011-AB1B4340B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2593" y1="56314" x2="52593" y2="56314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3402982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8150D0C1-46CB-4BC1-9628-F2D7F2836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6049" y1="55973" x2="56049" y2="55973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6296709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0DD858E0-EA59-4E7D-93EF-A9192440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3580" y1="55973" x2="53580" y2="55973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4499356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0EEC5F5A-CC59-4DC8-9211-5430A906F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7037" y1="55290" x2="57037" y2="55290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9051310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DDBB7A37-1F36-4987-93C8-F6B51E28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2346" y1="56997" x2="52346" y2="56997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1818988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11F7A989-5667-491B-A3BF-ECFD98684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1605" y1="58362" x2="51605" y2="583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5421772" y="6308205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F31B50E2-7756-4B0A-A70F-4F7D830FD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6500" y1="49862" x2="46500" y2="49862"/>
                        <a14:foregroundMark x1="57068" y1="56145" x2="57068" y2="56145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3106424" y="2324100"/>
            <a:ext cx="6858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7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6AAE5D5-4967-4FAB-8C2B-165CC8AFEE7C}"/>
              </a:ext>
            </a:extLst>
          </p:cNvPr>
          <p:cNvGrpSpPr/>
          <p:nvPr/>
        </p:nvGrpSpPr>
        <p:grpSpPr>
          <a:xfrm>
            <a:off x="1381213" y="4462875"/>
            <a:ext cx="1534320" cy="1619447"/>
            <a:chOff x="917530" y="4802448"/>
            <a:chExt cx="1534320" cy="1619447"/>
          </a:xfrm>
        </p:grpSpPr>
        <p:pic>
          <p:nvPicPr>
            <p:cNvPr id="36" name="Imagem 35" descr="Ícone&#10;&#10;Descrição gerada automaticamente">
              <a:extLst>
                <a:ext uri="{FF2B5EF4-FFF2-40B4-BE49-F238E27FC236}">
                  <a16:creationId xmlns:a16="http://schemas.microsoft.com/office/drawing/2014/main" id="{61337D66-7B1A-4E77-BF6C-976A4613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895" y="5315940"/>
              <a:ext cx="1105955" cy="1105955"/>
            </a:xfrm>
            <a:prstGeom prst="rect">
              <a:avLst/>
            </a:prstGeom>
          </p:spPr>
        </p:pic>
        <p:pic>
          <p:nvPicPr>
            <p:cNvPr id="33" name="Imagem 32" descr="Uma imagem contendo placa, comida, luz, rua&#10;&#10;Descrição gerada automaticamente">
              <a:extLst>
                <a:ext uri="{FF2B5EF4-FFF2-40B4-BE49-F238E27FC236}">
                  <a16:creationId xmlns:a16="http://schemas.microsoft.com/office/drawing/2014/main" id="{7837724D-FED0-415C-80D1-90C2B19F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30" y="4802448"/>
              <a:ext cx="846792" cy="846792"/>
            </a:xfrm>
            <a:prstGeom prst="rect">
              <a:avLst/>
            </a:prstGeom>
          </p:spPr>
        </p:pic>
      </p:grp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9B84816E-D906-4247-A74A-D0EF14029994}"/>
              </a:ext>
            </a:extLst>
          </p:cNvPr>
          <p:cNvSpPr/>
          <p:nvPr/>
        </p:nvSpPr>
        <p:spPr>
          <a:xfrm rot="5400000">
            <a:off x="3153570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12A6F3-F21A-4BD3-B318-1C51B18FF7A8}"/>
              </a:ext>
            </a:extLst>
          </p:cNvPr>
          <p:cNvGrpSpPr/>
          <p:nvPr/>
        </p:nvGrpSpPr>
        <p:grpSpPr>
          <a:xfrm>
            <a:off x="4609712" y="7162339"/>
            <a:ext cx="1186943" cy="1528606"/>
            <a:chOff x="6301427" y="6617447"/>
            <a:chExt cx="1186943" cy="1528606"/>
          </a:xfrm>
        </p:grpSpPr>
        <p:pic>
          <p:nvPicPr>
            <p:cNvPr id="39" name="Imagem 38" descr="Logotipo, Ícone&#10;&#10;Descrição gerada automaticamente">
              <a:extLst>
                <a:ext uri="{FF2B5EF4-FFF2-40B4-BE49-F238E27FC236}">
                  <a16:creationId xmlns:a16="http://schemas.microsoft.com/office/drawing/2014/main" id="{B7321D30-A56A-4CCF-B6BA-BE656ED3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120" y="6617447"/>
              <a:ext cx="754833" cy="754833"/>
            </a:xfrm>
            <a:prstGeom prst="rect">
              <a:avLst/>
            </a:prstGeom>
          </p:spPr>
        </p:pic>
        <p:pic>
          <p:nvPicPr>
            <p:cNvPr id="40" name="Imagem 39" descr="Logotipo, Ícone&#10;&#10;Descrição gerada automaticamente">
              <a:extLst>
                <a:ext uri="{FF2B5EF4-FFF2-40B4-BE49-F238E27FC236}">
                  <a16:creationId xmlns:a16="http://schemas.microsoft.com/office/drawing/2014/main" id="{7B6D1992-CFD4-40B3-BF43-6FA09747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537" y="7059656"/>
              <a:ext cx="754833" cy="754833"/>
            </a:xfrm>
            <a:prstGeom prst="rect">
              <a:avLst/>
            </a:prstGeom>
          </p:spPr>
        </p:pic>
        <p:pic>
          <p:nvPicPr>
            <p:cNvPr id="41" name="Imagem 40" descr="Logotipo&#10;&#10;Descrição gerada automaticamente">
              <a:extLst>
                <a:ext uri="{FF2B5EF4-FFF2-40B4-BE49-F238E27FC236}">
                  <a16:creationId xmlns:a16="http://schemas.microsoft.com/office/drawing/2014/main" id="{8519AFE3-AC33-4918-AC2C-8A3ED98A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427" y="7372280"/>
              <a:ext cx="773773" cy="773773"/>
            </a:xfrm>
            <a:prstGeom prst="rect">
              <a:avLst/>
            </a:prstGeom>
          </p:spPr>
        </p:pic>
      </p:grp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7C4A387A-A010-4C53-A57D-D235BB506437}"/>
              </a:ext>
            </a:extLst>
          </p:cNvPr>
          <p:cNvSpPr/>
          <p:nvPr/>
        </p:nvSpPr>
        <p:spPr>
          <a:xfrm>
            <a:off x="4592911" y="6425219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14119376-E1CB-44F1-A35D-BAD6AB6694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32" y="4633156"/>
            <a:ext cx="1278884" cy="1278884"/>
          </a:xfrm>
          <a:prstGeom prst="rect">
            <a:avLst/>
          </a:prstGeom>
        </p:spPr>
      </p:pic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2D0579E0-77A4-44C0-B575-08636A2F0884}"/>
              </a:ext>
            </a:extLst>
          </p:cNvPr>
          <p:cNvSpPr/>
          <p:nvPr/>
        </p:nvSpPr>
        <p:spPr>
          <a:xfrm rot="5400000">
            <a:off x="6032253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120380A3-ABDA-4E01-B234-07D2DF6839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15" y="4693107"/>
            <a:ext cx="1158983" cy="1158983"/>
          </a:xfrm>
          <a:prstGeom prst="rect">
            <a:avLst/>
          </a:prstGeom>
        </p:spPr>
      </p:pic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9031FD24-4E8F-4B06-8678-F2C57428986B}"/>
              </a:ext>
            </a:extLst>
          </p:cNvPr>
          <p:cNvSpPr/>
          <p:nvPr/>
        </p:nvSpPr>
        <p:spPr>
          <a:xfrm rot="5400000">
            <a:off x="8791035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5DAA3AE7-CC78-4C4C-A8E8-3B024A0593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97" y="4693106"/>
            <a:ext cx="1158984" cy="1158984"/>
          </a:xfrm>
          <a:prstGeom prst="rect">
            <a:avLst/>
          </a:prstGeom>
        </p:spPr>
      </p:pic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24797549-C0FF-48DC-85A0-9901477C196B}"/>
              </a:ext>
            </a:extLst>
          </p:cNvPr>
          <p:cNvSpPr/>
          <p:nvPr/>
        </p:nvSpPr>
        <p:spPr>
          <a:xfrm rot="5400000">
            <a:off x="11549818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D24DB220-D096-40F7-849A-6864113F7D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580" y="4734854"/>
            <a:ext cx="1075488" cy="1075488"/>
          </a:xfrm>
          <a:prstGeom prst="rect">
            <a:avLst/>
          </a:prstGeom>
        </p:spPr>
      </p:pic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9633B7D7-6F69-4AD2-B8B0-BD6EB13FC630}"/>
              </a:ext>
            </a:extLst>
          </p:cNvPr>
          <p:cNvSpPr/>
          <p:nvPr/>
        </p:nvSpPr>
        <p:spPr>
          <a:xfrm rot="10800000">
            <a:off x="12887461" y="4114676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AD3B9787-E54B-4B2D-98F9-9768D82BB3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83" y="2760557"/>
            <a:ext cx="957882" cy="957882"/>
          </a:xfrm>
          <a:prstGeom prst="rect">
            <a:avLst/>
          </a:prstGeom>
        </p:spPr>
      </p:pic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F1BDF6AA-F1FC-4564-BB72-A15F7D22F780}"/>
              </a:ext>
            </a:extLst>
          </p:cNvPr>
          <p:cNvSpPr/>
          <p:nvPr/>
        </p:nvSpPr>
        <p:spPr>
          <a:xfrm rot="5400000">
            <a:off x="14225105" y="516062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m 57" descr="Forma&#10;&#10;Descrição gerada automaticamente com confiança baixa">
            <a:extLst>
              <a:ext uri="{FF2B5EF4-FFF2-40B4-BE49-F238E27FC236}">
                <a16:creationId xmlns:a16="http://schemas.microsoft.com/office/drawing/2014/main" id="{D5712EE0-6616-4011-883C-AEE6B1E1E9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866" y="4670218"/>
            <a:ext cx="1204760" cy="1204760"/>
          </a:xfrm>
          <a:prstGeom prst="rect">
            <a:avLst/>
          </a:prstGeom>
        </p:spPr>
      </p:pic>
      <p:pic>
        <p:nvPicPr>
          <p:cNvPr id="60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1F5E5FEE-2D70-4C7A-8011-AB1B4340B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2593" y1="56314" x2="52593" y2="56314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3402982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8150D0C1-46CB-4BC1-9628-F2D7F2836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6049" y1="55973" x2="56049" y2="55973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6296709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0DD858E0-EA59-4E7D-93EF-A9192440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3580" y1="55973" x2="53580" y2="55973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4499356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0EEC5F5A-CC59-4DC8-9211-5430A906F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7037" y1="55290" x2="57037" y2="55290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9051310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DDBB7A37-1F36-4987-93C8-F6B51E28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2346" y1="56997" x2="52346" y2="56997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1818988" y="445205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11F7A989-5667-491B-A3BF-ECFD98684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1605" y1="58362" x2="51605" y2="583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5421772" y="6308205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F31B50E2-7756-4B0A-A70F-4F7D830FD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6500" y1="49862" x2="46500" y2="49862"/>
                        <a14:foregroundMark x1="57068" y1="56145" x2="57068" y2="56145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3106424" y="2324100"/>
            <a:ext cx="6858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6650E41-90DF-41F8-9356-AEEFC0C8C5A8}"/>
              </a:ext>
            </a:extLst>
          </p:cNvPr>
          <p:cNvSpPr/>
          <p:nvPr/>
        </p:nvSpPr>
        <p:spPr>
          <a:xfrm>
            <a:off x="7909967" y="7917172"/>
            <a:ext cx="3990253" cy="1950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5566F09-6BF5-4966-A60F-BDB430A321C8}"/>
              </a:ext>
            </a:extLst>
          </p:cNvPr>
          <p:cNvGrpSpPr/>
          <p:nvPr/>
        </p:nvGrpSpPr>
        <p:grpSpPr>
          <a:xfrm>
            <a:off x="8472676" y="8338647"/>
            <a:ext cx="2864834" cy="1107770"/>
            <a:chOff x="13178790" y="8125348"/>
            <a:chExt cx="2864834" cy="1107770"/>
          </a:xfrm>
        </p:grpSpPr>
        <p:pic>
          <p:nvPicPr>
            <p:cNvPr id="8" name="Imagem 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8DFC126D-0753-46A7-8BFF-9BBC0F20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790" y="8127163"/>
              <a:ext cx="1105955" cy="1105955"/>
            </a:xfrm>
            <a:prstGeom prst="rect">
              <a:avLst/>
            </a:pr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D6E6370-7F22-4DB2-93AC-AC6E13AD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7669" y="8125348"/>
              <a:ext cx="1105955" cy="1105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52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28979</TotalTime>
  <Words>110</Words>
  <Application>Microsoft Office PowerPoint</Application>
  <PresentationFormat>Personalizar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Lato</vt:lpstr>
      <vt:lpstr>Big Shoulders Display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 - Pyhton Impresisonador (1920 x 1080 px)</dc:title>
  <dc:creator>Felipe</dc:creator>
  <cp:lastModifiedBy>Lucas Leal</cp:lastModifiedBy>
  <cp:revision>732</cp:revision>
  <dcterms:created xsi:type="dcterms:W3CDTF">2006-08-16T00:00:00Z</dcterms:created>
  <dcterms:modified xsi:type="dcterms:W3CDTF">2022-04-22T15:11:19Z</dcterms:modified>
  <dc:identifier>DAExEKVsRbk</dc:identifier>
</cp:coreProperties>
</file>