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32" r:id="rId2"/>
    <p:sldId id="333" r:id="rId3"/>
    <p:sldId id="340" r:id="rId4"/>
    <p:sldId id="343" r:id="rId5"/>
    <p:sldId id="344" r:id="rId6"/>
    <p:sldId id="345" r:id="rId7"/>
    <p:sldId id="346" r:id="rId8"/>
    <p:sldId id="342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3" r:id="rId17"/>
    <p:sldId id="355" r:id="rId18"/>
    <p:sldId id="356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</p:sldIdLst>
  <p:sldSz cx="18288000" cy="10287000"/>
  <p:notesSz cx="6858000" cy="9144000"/>
  <p:embeddedFontLst>
    <p:embeddedFont>
      <p:font typeface="Big Shoulders Display Bold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14"/>
    <a:srgbClr val="072D4D"/>
    <a:srgbClr val="FAFAFA"/>
    <a:srgbClr val="F4F4F4"/>
    <a:srgbClr val="13538A"/>
    <a:srgbClr val="FFC331"/>
    <a:srgbClr val="FFCE20"/>
    <a:srgbClr val="F39920"/>
    <a:srgbClr val="932C2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1768" autoAdjust="0"/>
  </p:normalViewPr>
  <p:slideViewPr>
    <p:cSldViewPr>
      <p:cViewPr varScale="1">
        <p:scale>
          <a:sx n="68" d="100"/>
          <a:sy n="68" d="100"/>
        </p:scale>
        <p:origin x="786" y="84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69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25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6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57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66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1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5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203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61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232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21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8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60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93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19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442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981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78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2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18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3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7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16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0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39.pn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39.png"/><Relationship Id="rId10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257CC16-739C-4FE1-AFBF-BBD12291BEDE}"/>
              </a:ext>
            </a:extLst>
          </p:cNvPr>
          <p:cNvSpPr txBox="1"/>
          <p:nvPr/>
        </p:nvSpPr>
        <p:spPr>
          <a:xfrm>
            <a:off x="1864275" y="2085368"/>
            <a:ext cx="14559450" cy="249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96"/>
              </a:lnSpc>
            </a:pPr>
            <a:r>
              <a:rPr lang="en-US" sz="15425" spc="2313" dirty="0" err="1">
                <a:solidFill>
                  <a:srgbClr val="072D4D">
                    <a:alpha val="97647"/>
                  </a:srgbClr>
                </a:solidFill>
                <a:latin typeface="Big Shoulders Display Bold"/>
              </a:rPr>
              <a:t>Prazer</a:t>
            </a:r>
            <a:r>
              <a:rPr lang="en-US" sz="15425" spc="2313" dirty="0">
                <a:solidFill>
                  <a:srgbClr val="072D4D">
                    <a:alpha val="97647"/>
                  </a:srgbClr>
                </a:solidFill>
                <a:latin typeface="Big Shoulders Display Bold"/>
              </a:rPr>
              <a:t>!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3429000" y="4893988"/>
            <a:ext cx="12842325" cy="154491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1864275" y="4143039"/>
            <a:ext cx="14559450" cy="243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6"/>
              </a:lnSpc>
            </a:pPr>
            <a:r>
              <a:rPr lang="en-US" sz="10800" b="1" spc="2313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10800" b="1" spc="2313" dirty="0">
                <a:solidFill>
                  <a:srgbClr val="FFC331"/>
                </a:solidFill>
                <a:latin typeface="Big Shoulders Display Bold"/>
              </a:rPr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300600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0137" y="35288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152400" y="-114300"/>
            <a:ext cx="18516600" cy="105918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AF0EF9A-A50A-4006-BA48-FBFF025CADEB}"/>
              </a:ext>
            </a:extLst>
          </p:cNvPr>
          <p:cNvSpPr/>
          <p:nvPr/>
        </p:nvSpPr>
        <p:spPr>
          <a:xfrm>
            <a:off x="7765647" y="4594420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4BB4ACE-24FA-4025-BE36-262113151434}"/>
              </a:ext>
            </a:extLst>
          </p:cNvPr>
          <p:cNvSpPr/>
          <p:nvPr/>
        </p:nvSpPr>
        <p:spPr>
          <a:xfrm>
            <a:off x="9652310" y="4594420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4F2BC172-3667-4EBD-A508-6E2648E1B8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17" y="4773090"/>
            <a:ext cx="557060" cy="55706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30ABF2BB-54B1-435D-A354-AE3F412B593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09" y="4773090"/>
            <a:ext cx="562402" cy="56240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9531244-06CF-49E9-ACEE-71EB48AD51DD}"/>
              </a:ext>
            </a:extLst>
          </p:cNvPr>
          <p:cNvSpPr txBox="1"/>
          <p:nvPr/>
        </p:nvSpPr>
        <p:spPr>
          <a:xfrm>
            <a:off x="7492863" y="5576835"/>
            <a:ext cx="145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Definição</a:t>
            </a:r>
            <a:r>
              <a:rPr lang="en-US" sz="1600" b="1" dirty="0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 </a:t>
            </a:r>
            <a:r>
              <a:rPr lang="en-US" sz="1600" b="1" dirty="0" err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problema</a:t>
            </a:r>
            <a:endParaRPr lang="en-US" sz="1600" b="1" dirty="0">
              <a:solidFill>
                <a:srgbClr val="003C1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7DAECED-8E62-4302-9A97-22226973534E}"/>
              </a:ext>
            </a:extLst>
          </p:cNvPr>
          <p:cNvSpPr txBox="1"/>
          <p:nvPr/>
        </p:nvSpPr>
        <p:spPr>
          <a:xfrm>
            <a:off x="9226811" y="5576835"/>
            <a:ext cx="17653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C14"/>
                </a:solidFill>
              </a:rPr>
              <a:t>Alinhamento</a:t>
            </a:r>
            <a:r>
              <a:rPr lang="en-US" b="1" dirty="0">
                <a:solidFill>
                  <a:srgbClr val="003C14"/>
                </a:solidFill>
              </a:rPr>
              <a:t> de </a:t>
            </a:r>
            <a:r>
              <a:rPr lang="en-US" sz="1600" b="1" dirty="0" err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expectativas</a:t>
            </a:r>
            <a:endParaRPr lang="en-US" sz="1600" b="1" dirty="0">
              <a:solidFill>
                <a:srgbClr val="003C1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70390375-11D2-40C1-B0B5-764C6C27FEC4}"/>
              </a:ext>
            </a:extLst>
          </p:cNvPr>
          <p:cNvCxnSpPr>
            <a:cxnSpLocks/>
            <a:stCxn id="37" idx="4"/>
            <a:endCxn id="27" idx="0"/>
          </p:cNvCxnSpPr>
          <p:nvPr/>
        </p:nvCxnSpPr>
        <p:spPr>
          <a:xfrm rot="16200000" flipH="1">
            <a:off x="9365841" y="3850750"/>
            <a:ext cx="512103" cy="975236"/>
          </a:xfrm>
          <a:prstGeom prst="bentConnector3">
            <a:avLst/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529D1B41-7D39-4D59-BF01-3F2BE14CAD45}"/>
              </a:ext>
            </a:extLst>
          </p:cNvPr>
          <p:cNvCxnSpPr>
            <a:cxnSpLocks/>
            <a:stCxn id="37" idx="4"/>
            <a:endCxn id="26" idx="0"/>
          </p:cNvCxnSpPr>
          <p:nvPr/>
        </p:nvCxnSpPr>
        <p:spPr>
          <a:xfrm rot="5400000">
            <a:off x="8422510" y="3882655"/>
            <a:ext cx="512103" cy="911427"/>
          </a:xfrm>
          <a:prstGeom prst="bentConnector3">
            <a:avLst>
              <a:gd name="adj1" fmla="val 50000"/>
            </a:avLst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245412" y="-313535"/>
            <a:ext cx="18685812" cy="1075025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7110077F-D547-4BF5-8925-FF510DB1828D}"/>
              </a:ext>
            </a:extLst>
          </p:cNvPr>
          <p:cNvSpPr/>
          <p:nvPr/>
        </p:nvSpPr>
        <p:spPr>
          <a:xfrm>
            <a:off x="11840732" y="5303816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135345C-72B7-4A7A-BC4C-0AADD94C93AD}"/>
              </a:ext>
            </a:extLst>
          </p:cNvPr>
          <p:cNvSpPr txBox="1"/>
          <p:nvPr/>
        </p:nvSpPr>
        <p:spPr>
          <a:xfrm>
            <a:off x="12755132" y="5437850"/>
            <a:ext cx="144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Engenharia</a:t>
            </a:r>
            <a:r>
              <a:rPr lang="en-US" sz="1600" b="1" dirty="0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dados</a:t>
            </a:r>
          </a:p>
        </p:txBody>
      </p:sp>
      <p:pic>
        <p:nvPicPr>
          <p:cNvPr id="44" name="Imagem 43" descr="Ícone&#10;&#10;Descrição gerada automaticamente">
            <a:extLst>
              <a:ext uri="{FF2B5EF4-FFF2-40B4-BE49-F238E27FC236}">
                <a16:creationId xmlns:a16="http://schemas.microsoft.com/office/drawing/2014/main" id="{661E695D-7D93-4903-BA8D-7B189525A4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708" y="5473792"/>
            <a:ext cx="574449" cy="574449"/>
          </a:xfrm>
          <a:prstGeom prst="rect">
            <a:avLst/>
          </a:prstGeom>
        </p:spPr>
      </p:pic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EEEC043-A91D-49B3-8643-1F0D1B9CD83F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1404054" y="5761016"/>
            <a:ext cx="436678" cy="0"/>
          </a:xfrm>
          <a:prstGeom prst="straightConnector1">
            <a:avLst/>
          </a:prstGeom>
          <a:ln w="28575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9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152400" y="-114300"/>
            <a:ext cx="18592800" cy="105155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6F99B90-7A1C-49DB-BF4C-9A85DF3EDD18}"/>
              </a:ext>
            </a:extLst>
          </p:cNvPr>
          <p:cNvSpPr/>
          <p:nvPr/>
        </p:nvSpPr>
        <p:spPr>
          <a:xfrm>
            <a:off x="6719330" y="6026150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BAD783-5489-4E83-817B-E5C45DF5A6E4}"/>
              </a:ext>
            </a:extLst>
          </p:cNvPr>
          <p:cNvSpPr txBox="1"/>
          <p:nvPr/>
        </p:nvSpPr>
        <p:spPr>
          <a:xfrm>
            <a:off x="6454669" y="5364055"/>
            <a:ext cx="145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Análise</a:t>
            </a:r>
            <a:r>
              <a:rPr lang="en-US" sz="1600" b="1" dirty="0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1" dirty="0" err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Exploratória</a:t>
            </a:r>
            <a:endParaRPr lang="en-US" sz="1600" b="1" dirty="0">
              <a:solidFill>
                <a:srgbClr val="003C1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3623A8A2-4554-40CD-A75F-2BCD011CACB4}"/>
              </a:ext>
            </a:extLst>
          </p:cNvPr>
          <p:cNvCxnSpPr>
            <a:cxnSpLocks/>
            <a:stCxn id="41" idx="0"/>
            <a:endCxn id="26" idx="4"/>
          </p:cNvCxnSpPr>
          <p:nvPr/>
        </p:nvCxnSpPr>
        <p:spPr>
          <a:xfrm rot="16200000" flipV="1">
            <a:off x="7880446" y="6236635"/>
            <a:ext cx="549913" cy="1957744"/>
          </a:xfrm>
          <a:prstGeom prst="bentConnector3">
            <a:avLst>
              <a:gd name="adj1" fmla="val 51583"/>
            </a:avLst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E2409068-8FD2-462D-AB76-8F0EA290C6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87" y="6204820"/>
            <a:ext cx="557060" cy="557060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9D542EDE-8282-4DF2-A01E-E276333A80F5}"/>
              </a:ext>
            </a:extLst>
          </p:cNvPr>
          <p:cNvSpPr/>
          <p:nvPr/>
        </p:nvSpPr>
        <p:spPr>
          <a:xfrm>
            <a:off x="8677275" y="6030882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1D6B59-68BE-44FB-A900-62738B5782BA}"/>
              </a:ext>
            </a:extLst>
          </p:cNvPr>
          <p:cNvSpPr txBox="1"/>
          <p:nvPr/>
        </p:nvSpPr>
        <p:spPr>
          <a:xfrm>
            <a:off x="8404490" y="5364055"/>
            <a:ext cx="14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Tratamento</a:t>
            </a:r>
            <a:r>
              <a:rPr lang="en-US" dirty="0"/>
              <a:t> dos dados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8022DE4A-87A9-49E8-90F6-4CF333472C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61" y="6214254"/>
            <a:ext cx="527877" cy="527877"/>
          </a:xfrm>
          <a:prstGeom prst="rect">
            <a:avLst/>
          </a:prstGeom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86CAA17B-599B-4B50-B234-85301525065A}"/>
              </a:ext>
            </a:extLst>
          </p:cNvPr>
          <p:cNvSpPr/>
          <p:nvPr/>
        </p:nvSpPr>
        <p:spPr>
          <a:xfrm>
            <a:off x="10635220" y="6020992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534026BF-9FEB-40E3-B8C2-5C1F45F93E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15" y="6190137"/>
            <a:ext cx="557061" cy="557061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AF9202-260A-4985-9E8D-8F6F4E2712D1}"/>
              </a:ext>
            </a:extLst>
          </p:cNvPr>
          <p:cNvSpPr txBox="1"/>
          <p:nvPr/>
        </p:nvSpPr>
        <p:spPr>
          <a:xfrm>
            <a:off x="10407866" y="5364055"/>
            <a:ext cx="14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23261DBA-0278-4A60-82BD-1B69D13FD5D6}"/>
              </a:ext>
            </a:extLst>
          </p:cNvPr>
          <p:cNvCxnSpPr>
            <a:cxnSpLocks/>
            <a:stCxn id="41" idx="0"/>
            <a:endCxn id="33" idx="4"/>
          </p:cNvCxnSpPr>
          <p:nvPr/>
        </p:nvCxnSpPr>
        <p:spPr>
          <a:xfrm rot="5400000" flipH="1" flipV="1">
            <a:off x="9835812" y="6233855"/>
            <a:ext cx="555071" cy="1958146"/>
          </a:xfrm>
          <a:prstGeom prst="bentConnector3">
            <a:avLst>
              <a:gd name="adj1" fmla="val 50000"/>
            </a:avLst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49D30E02-48C9-49A9-87A3-0441FF39971D}"/>
              </a:ext>
            </a:extLst>
          </p:cNvPr>
          <p:cNvCxnSpPr>
            <a:cxnSpLocks/>
            <a:stCxn id="41" idx="0"/>
            <a:endCxn id="30" idx="4"/>
          </p:cNvCxnSpPr>
          <p:nvPr/>
        </p:nvCxnSpPr>
        <p:spPr>
          <a:xfrm flipV="1">
            <a:off x="9134274" y="6945282"/>
            <a:ext cx="201" cy="545181"/>
          </a:xfrm>
          <a:prstGeom prst="straightConnector1">
            <a:avLst/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7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152400" y="-114300"/>
            <a:ext cx="18669000" cy="105917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E73B79B-DECB-4B5A-BAF9-C2891CB15E83}"/>
              </a:ext>
            </a:extLst>
          </p:cNvPr>
          <p:cNvSpPr/>
          <p:nvPr/>
        </p:nvSpPr>
        <p:spPr>
          <a:xfrm>
            <a:off x="6305550" y="5293861"/>
            <a:ext cx="3756421" cy="1824504"/>
          </a:xfrm>
          <a:prstGeom prst="roundRect">
            <a:avLst>
              <a:gd name="adj" fmla="val 6748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A2700C7-CDF5-41E0-AE40-F121A0EAD019}"/>
              </a:ext>
            </a:extLst>
          </p:cNvPr>
          <p:cNvSpPr/>
          <p:nvPr/>
        </p:nvSpPr>
        <p:spPr>
          <a:xfrm>
            <a:off x="10485276" y="4152900"/>
            <a:ext cx="3756420" cy="2221781"/>
          </a:xfrm>
          <a:prstGeom prst="roundRect">
            <a:avLst>
              <a:gd name="adj" fmla="val 6748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eta: Dobrada 44">
            <a:extLst>
              <a:ext uri="{FF2B5EF4-FFF2-40B4-BE49-F238E27FC236}">
                <a16:creationId xmlns:a16="http://schemas.microsoft.com/office/drawing/2014/main" id="{B04B8F4D-4444-4729-8022-5E31FC5AEDF0}"/>
              </a:ext>
            </a:extLst>
          </p:cNvPr>
          <p:cNvSpPr/>
          <p:nvPr/>
        </p:nvSpPr>
        <p:spPr>
          <a:xfrm>
            <a:off x="9383548" y="4393930"/>
            <a:ext cx="980869" cy="781968"/>
          </a:xfrm>
          <a:prstGeom prst="bentArrow">
            <a:avLst>
              <a:gd name="adj1" fmla="val 15494"/>
              <a:gd name="adj2" fmla="val 21955"/>
              <a:gd name="adj3" fmla="val 25000"/>
              <a:gd name="adj4" fmla="val 28535"/>
            </a:avLst>
          </a:prstGeom>
          <a:solidFill>
            <a:srgbClr val="003C14"/>
          </a:solidFill>
          <a:ln>
            <a:solidFill>
              <a:srgbClr val="00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eta: Dobrada 45">
            <a:extLst>
              <a:ext uri="{FF2B5EF4-FFF2-40B4-BE49-F238E27FC236}">
                <a16:creationId xmlns:a16="http://schemas.microsoft.com/office/drawing/2014/main" id="{C2B73482-E6E2-4051-BFA4-66BBCA89F520}"/>
              </a:ext>
            </a:extLst>
          </p:cNvPr>
          <p:cNvSpPr/>
          <p:nvPr/>
        </p:nvSpPr>
        <p:spPr>
          <a:xfrm rot="10800000">
            <a:off x="10177176" y="6519742"/>
            <a:ext cx="980869" cy="436322"/>
          </a:xfrm>
          <a:prstGeom prst="bentArrow">
            <a:avLst>
              <a:gd name="adj1" fmla="val 26409"/>
              <a:gd name="adj2" fmla="val 33962"/>
              <a:gd name="adj3" fmla="val 42464"/>
              <a:gd name="adj4" fmla="val 26352"/>
            </a:avLst>
          </a:prstGeom>
          <a:solidFill>
            <a:srgbClr val="003C14"/>
          </a:solidFill>
          <a:ln>
            <a:solidFill>
              <a:srgbClr val="00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E836B3B-9A96-402C-8744-8815ADA98625}"/>
              </a:ext>
            </a:extLst>
          </p:cNvPr>
          <p:cNvSpPr/>
          <p:nvPr/>
        </p:nvSpPr>
        <p:spPr>
          <a:xfrm>
            <a:off x="11840732" y="5303816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29720DD-7CC7-4EB5-B7EF-834D4AA72366}"/>
              </a:ext>
            </a:extLst>
          </p:cNvPr>
          <p:cNvSpPr txBox="1"/>
          <p:nvPr/>
        </p:nvSpPr>
        <p:spPr>
          <a:xfrm>
            <a:off x="12755132" y="5437850"/>
            <a:ext cx="144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l"/>
            <a:r>
              <a:rPr lang="en-US" dirty="0" err="1"/>
              <a:t>Engenharia</a:t>
            </a:r>
            <a:r>
              <a:rPr lang="en-US" dirty="0"/>
              <a:t> de dados</a:t>
            </a:r>
          </a:p>
        </p:txBody>
      </p:sp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6E68157B-DA0C-4F45-B592-B648C2EF6DC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708" y="5473792"/>
            <a:ext cx="574449" cy="574449"/>
          </a:xfrm>
          <a:prstGeom prst="rect">
            <a:avLst/>
          </a:prstGeom>
        </p:spPr>
      </p:pic>
      <p:sp>
        <p:nvSpPr>
          <p:cNvPr id="60" name="Elipse 59">
            <a:extLst>
              <a:ext uri="{FF2B5EF4-FFF2-40B4-BE49-F238E27FC236}">
                <a16:creationId xmlns:a16="http://schemas.microsoft.com/office/drawing/2014/main" id="{5D4EDAB0-DAEA-4870-8961-87D96AA415D4}"/>
              </a:ext>
            </a:extLst>
          </p:cNvPr>
          <p:cNvSpPr/>
          <p:nvPr/>
        </p:nvSpPr>
        <p:spPr>
          <a:xfrm>
            <a:off x="6719330" y="6026150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CC06262-80D0-4C86-A80A-EE7385DBE819}"/>
              </a:ext>
            </a:extLst>
          </p:cNvPr>
          <p:cNvSpPr txBox="1"/>
          <p:nvPr/>
        </p:nvSpPr>
        <p:spPr>
          <a:xfrm>
            <a:off x="6454669" y="5364055"/>
            <a:ext cx="14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Exploratória</a:t>
            </a:r>
            <a:endParaRPr lang="en-US" dirty="0"/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2990081F-7AE3-4970-A654-A7F9F4D5382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87" y="6204820"/>
            <a:ext cx="557060" cy="557060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A63FA8E5-58CC-483A-B140-14D7FF58BF4E}"/>
              </a:ext>
            </a:extLst>
          </p:cNvPr>
          <p:cNvSpPr/>
          <p:nvPr/>
        </p:nvSpPr>
        <p:spPr>
          <a:xfrm>
            <a:off x="8677275" y="6030882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4E378F6-F55C-4E95-B83F-9BC3A1AEE88E}"/>
              </a:ext>
            </a:extLst>
          </p:cNvPr>
          <p:cNvSpPr txBox="1"/>
          <p:nvPr/>
        </p:nvSpPr>
        <p:spPr>
          <a:xfrm>
            <a:off x="8404490" y="5364055"/>
            <a:ext cx="14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Tratamento</a:t>
            </a:r>
            <a:r>
              <a:rPr lang="en-US" dirty="0"/>
              <a:t> dos dados</a:t>
            </a:r>
          </a:p>
        </p:txBody>
      </p:sp>
      <p:pic>
        <p:nvPicPr>
          <p:cNvPr id="65" name="Imagem 64" descr="Ícone&#10;&#10;Descrição gerada automaticamente">
            <a:extLst>
              <a:ext uri="{FF2B5EF4-FFF2-40B4-BE49-F238E27FC236}">
                <a16:creationId xmlns:a16="http://schemas.microsoft.com/office/drawing/2014/main" id="{7EFD54B1-29CB-43B1-96BB-5D064BD81B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61" y="6214254"/>
            <a:ext cx="527877" cy="52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152400" y="-114300"/>
            <a:ext cx="18592800" cy="105155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6F99B90-7A1C-49DB-BF4C-9A85DF3EDD18}"/>
              </a:ext>
            </a:extLst>
          </p:cNvPr>
          <p:cNvSpPr/>
          <p:nvPr/>
        </p:nvSpPr>
        <p:spPr>
          <a:xfrm>
            <a:off x="6719330" y="6026150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BAD783-5489-4E83-817B-E5C45DF5A6E4}"/>
              </a:ext>
            </a:extLst>
          </p:cNvPr>
          <p:cNvSpPr txBox="1"/>
          <p:nvPr/>
        </p:nvSpPr>
        <p:spPr>
          <a:xfrm>
            <a:off x="6454669" y="5364055"/>
            <a:ext cx="14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Exploratória</a:t>
            </a:r>
            <a:endParaRPr lang="en-US" dirty="0"/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3623A8A2-4554-40CD-A75F-2BCD011CACB4}"/>
              </a:ext>
            </a:extLst>
          </p:cNvPr>
          <p:cNvCxnSpPr>
            <a:cxnSpLocks/>
            <a:stCxn id="41" idx="0"/>
            <a:endCxn id="26" idx="4"/>
          </p:cNvCxnSpPr>
          <p:nvPr/>
        </p:nvCxnSpPr>
        <p:spPr>
          <a:xfrm rot="16200000" flipV="1">
            <a:off x="7880446" y="6236635"/>
            <a:ext cx="549913" cy="1957744"/>
          </a:xfrm>
          <a:prstGeom prst="bentConnector3">
            <a:avLst>
              <a:gd name="adj1" fmla="val 51583"/>
            </a:avLst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E2409068-8FD2-462D-AB76-8F0EA290C64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87" y="6204820"/>
            <a:ext cx="557060" cy="557060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9D542EDE-8282-4DF2-A01E-E276333A80F5}"/>
              </a:ext>
            </a:extLst>
          </p:cNvPr>
          <p:cNvSpPr/>
          <p:nvPr/>
        </p:nvSpPr>
        <p:spPr>
          <a:xfrm>
            <a:off x="8677275" y="6030882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1D6B59-68BE-44FB-A900-62738B5782BA}"/>
              </a:ext>
            </a:extLst>
          </p:cNvPr>
          <p:cNvSpPr txBox="1"/>
          <p:nvPr/>
        </p:nvSpPr>
        <p:spPr>
          <a:xfrm>
            <a:off x="8404490" y="5364055"/>
            <a:ext cx="14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Tratamento</a:t>
            </a:r>
            <a:r>
              <a:rPr lang="en-US" dirty="0"/>
              <a:t> dos dados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8022DE4A-87A9-49E8-90F6-4CF333472C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61" y="6214254"/>
            <a:ext cx="527877" cy="527877"/>
          </a:xfrm>
          <a:prstGeom prst="rect">
            <a:avLst/>
          </a:prstGeom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86CAA17B-599B-4B50-B234-85301525065A}"/>
              </a:ext>
            </a:extLst>
          </p:cNvPr>
          <p:cNvSpPr/>
          <p:nvPr/>
        </p:nvSpPr>
        <p:spPr>
          <a:xfrm>
            <a:off x="10635220" y="6020992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534026BF-9FEB-40E3-B8C2-5C1F45F93E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15" y="6190137"/>
            <a:ext cx="557061" cy="557061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AF9202-260A-4985-9E8D-8F6F4E2712D1}"/>
              </a:ext>
            </a:extLst>
          </p:cNvPr>
          <p:cNvSpPr txBox="1"/>
          <p:nvPr/>
        </p:nvSpPr>
        <p:spPr>
          <a:xfrm>
            <a:off x="10407866" y="5364055"/>
            <a:ext cx="14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23261DBA-0278-4A60-82BD-1B69D13FD5D6}"/>
              </a:ext>
            </a:extLst>
          </p:cNvPr>
          <p:cNvCxnSpPr>
            <a:cxnSpLocks/>
            <a:stCxn id="41" idx="0"/>
            <a:endCxn id="33" idx="4"/>
          </p:cNvCxnSpPr>
          <p:nvPr/>
        </p:nvCxnSpPr>
        <p:spPr>
          <a:xfrm rot="5400000" flipH="1" flipV="1">
            <a:off x="9835812" y="6233855"/>
            <a:ext cx="555071" cy="1958146"/>
          </a:xfrm>
          <a:prstGeom prst="bentConnector3">
            <a:avLst>
              <a:gd name="adj1" fmla="val 50000"/>
            </a:avLst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49D30E02-48C9-49A9-87A3-0441FF39971D}"/>
              </a:ext>
            </a:extLst>
          </p:cNvPr>
          <p:cNvCxnSpPr>
            <a:cxnSpLocks/>
            <a:stCxn id="41" idx="0"/>
            <a:endCxn id="30" idx="4"/>
          </p:cNvCxnSpPr>
          <p:nvPr/>
        </p:nvCxnSpPr>
        <p:spPr>
          <a:xfrm flipV="1">
            <a:off x="9134274" y="6945282"/>
            <a:ext cx="201" cy="545181"/>
          </a:xfrm>
          <a:prstGeom prst="straightConnector1">
            <a:avLst/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152400" y="-114300"/>
            <a:ext cx="18592799" cy="105917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4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228600" y="-114300"/>
            <a:ext cx="18669000" cy="105917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1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228600" y="-114300"/>
            <a:ext cx="18669000" cy="105917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4383B4A-D886-41B5-A56F-28560DE0D2BE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 flipV="1">
            <a:off x="7557887" y="3625117"/>
            <a:ext cx="1119187" cy="1096471"/>
          </a:xfrm>
          <a:prstGeom prst="bentConnector3">
            <a:avLst>
              <a:gd name="adj1" fmla="val 50000"/>
            </a:avLst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3CC9D8C2-6383-4744-8DD3-0B7CF7FC5AB9}"/>
              </a:ext>
            </a:extLst>
          </p:cNvPr>
          <p:cNvCxnSpPr>
            <a:cxnSpLocks/>
            <a:stCxn id="42" idx="6"/>
            <a:endCxn id="28" idx="2"/>
          </p:cNvCxnSpPr>
          <p:nvPr/>
        </p:nvCxnSpPr>
        <p:spPr>
          <a:xfrm>
            <a:off x="7557887" y="4721588"/>
            <a:ext cx="1108640" cy="1207131"/>
          </a:xfrm>
          <a:prstGeom prst="bentConnector3">
            <a:avLst>
              <a:gd name="adj1" fmla="val 50000"/>
            </a:avLst>
          </a:prstGeom>
          <a:ln w="38100">
            <a:solidFill>
              <a:srgbClr val="003C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ED35111D-9337-4F84-A36F-8821B02D3E4E}"/>
              </a:ext>
            </a:extLst>
          </p:cNvPr>
          <p:cNvSpPr/>
          <p:nvPr/>
        </p:nvSpPr>
        <p:spPr>
          <a:xfrm>
            <a:off x="8666527" y="5471519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9BD6D9AA-DCFD-42DD-8766-3C932BFCE5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70" y="5224498"/>
            <a:ext cx="395358" cy="395358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0EB4F53E-33A8-4742-8F23-C7A7C0B6C1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34" y="3929686"/>
            <a:ext cx="395358" cy="395358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CCB6505F-6DDB-46F6-A14F-6340EFC1AD9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62" y="5619323"/>
            <a:ext cx="566320" cy="56632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A09320-CC26-42DF-BF86-20549D446FB1}"/>
              </a:ext>
            </a:extLst>
          </p:cNvPr>
          <p:cNvSpPr txBox="1"/>
          <p:nvPr/>
        </p:nvSpPr>
        <p:spPr>
          <a:xfrm>
            <a:off x="9580925" y="5717817"/>
            <a:ext cx="16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Implementação</a:t>
            </a:r>
            <a:endParaRPr lang="en-US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9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</p:spPr>
      </p:pic>
      <p:sp>
        <p:nvSpPr>
          <p:cNvPr id="36" name="Círculo: Vazio 35">
            <a:extLst>
              <a:ext uri="{FF2B5EF4-FFF2-40B4-BE49-F238E27FC236}">
                <a16:creationId xmlns:a16="http://schemas.microsoft.com/office/drawing/2014/main" id="{8F6CF8FE-5864-4081-8341-1850D7F43988}"/>
              </a:ext>
            </a:extLst>
          </p:cNvPr>
          <p:cNvSpPr/>
          <p:nvPr/>
        </p:nvSpPr>
        <p:spPr>
          <a:xfrm>
            <a:off x="6860180" y="3518500"/>
            <a:ext cx="4548188" cy="4548188"/>
          </a:xfrm>
          <a:prstGeom prst="donut">
            <a:avLst>
              <a:gd name="adj" fmla="val 32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8449086-C46D-4977-913E-96F94680DCB2}"/>
              </a:ext>
            </a:extLst>
          </p:cNvPr>
          <p:cNvSpPr/>
          <p:nvPr/>
        </p:nvSpPr>
        <p:spPr>
          <a:xfrm>
            <a:off x="10645252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8D74EE6-D07E-43B2-A294-7EF2ADF314E6}"/>
              </a:ext>
            </a:extLst>
          </p:cNvPr>
          <p:cNvSpPr/>
          <p:nvPr/>
        </p:nvSpPr>
        <p:spPr>
          <a:xfrm>
            <a:off x="10645252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A4BC48D-44BC-472E-8B7D-355744328046}"/>
              </a:ext>
            </a:extLst>
          </p:cNvPr>
          <p:cNvSpPr/>
          <p:nvPr/>
        </p:nvSpPr>
        <p:spPr>
          <a:xfrm>
            <a:off x="8677074" y="7490463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6B6DC32-7A7E-4C5A-B4E8-A47BE78C3E55}"/>
              </a:ext>
            </a:extLst>
          </p:cNvPr>
          <p:cNvSpPr/>
          <p:nvPr/>
        </p:nvSpPr>
        <p:spPr>
          <a:xfrm>
            <a:off x="6643487" y="4264388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43F3A81-A826-4FF0-8CC4-8A0AB24EC6DF}"/>
              </a:ext>
            </a:extLst>
          </p:cNvPr>
          <p:cNvSpPr/>
          <p:nvPr/>
        </p:nvSpPr>
        <p:spPr>
          <a:xfrm>
            <a:off x="6643487" y="6222246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01B358-B477-4B25-82CB-89CA73C145B2}"/>
              </a:ext>
            </a:extLst>
          </p:cNvPr>
          <p:cNvSpPr txBox="1"/>
          <p:nvPr/>
        </p:nvSpPr>
        <p:spPr>
          <a:xfrm>
            <a:off x="11747847" y="4361593"/>
            <a:ext cx="1829476" cy="7000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54CD9EC-1348-49AD-B996-2EBFE8AE8110}"/>
              </a:ext>
            </a:extLst>
          </p:cNvPr>
          <p:cNvSpPr txBox="1"/>
          <p:nvPr/>
        </p:nvSpPr>
        <p:spPr>
          <a:xfrm>
            <a:off x="11738621" y="6326552"/>
            <a:ext cx="1450397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Preparação</a:t>
            </a:r>
            <a:endParaRPr lang="en-US" dirty="0"/>
          </a:p>
          <a:p>
            <a:pPr algn="l"/>
            <a:r>
              <a:rPr lang="en-US" dirty="0"/>
              <a:t>dos dados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4F047D-D54B-4538-B1CC-1272E29C050C}"/>
              </a:ext>
            </a:extLst>
          </p:cNvPr>
          <p:cNvSpPr txBox="1"/>
          <p:nvPr/>
        </p:nvSpPr>
        <p:spPr>
          <a:xfrm>
            <a:off x="9637322" y="8083315"/>
            <a:ext cx="1493422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Análise</a:t>
            </a:r>
            <a:r>
              <a:rPr lang="en-US" dirty="0"/>
              <a:t> / </a:t>
            </a:r>
          </a:p>
          <a:p>
            <a:pPr algn="l"/>
            <a:r>
              <a:rPr lang="en-US" dirty="0" err="1"/>
              <a:t>Modelagem</a:t>
            </a:r>
            <a:endParaRPr lang="en-US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1FE5A83-48A4-4628-8FE8-3137645E2A97}"/>
              </a:ext>
            </a:extLst>
          </p:cNvPr>
          <p:cNvSpPr txBox="1"/>
          <p:nvPr/>
        </p:nvSpPr>
        <p:spPr>
          <a:xfrm>
            <a:off x="5256520" y="6512501"/>
            <a:ext cx="1278620" cy="328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9D106E3-5166-42C4-96D3-462350865D0C}"/>
              </a:ext>
            </a:extLst>
          </p:cNvPr>
          <p:cNvSpPr txBox="1"/>
          <p:nvPr/>
        </p:nvSpPr>
        <p:spPr>
          <a:xfrm>
            <a:off x="4488590" y="4355887"/>
            <a:ext cx="2020233" cy="7114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sz="2219" spc="77">
                <a:solidFill>
                  <a:srgbClr val="072D4D"/>
                </a:solidFill>
                <a:latin typeface="Lato"/>
              </a:defRPr>
            </a:lvl1pPr>
          </a:lstStyle>
          <a:p>
            <a:r>
              <a:rPr lang="en-US" sz="1800" b="1" dirty="0" err="1"/>
              <a:t>Preparação</a:t>
            </a:r>
            <a:r>
              <a:rPr lang="en-US" sz="1800" b="1" dirty="0"/>
              <a:t> / </a:t>
            </a:r>
            <a:br>
              <a:rPr lang="en-US" sz="1800" b="1" dirty="0"/>
            </a:br>
            <a:r>
              <a:rPr lang="en-US" sz="1800" b="1" dirty="0" err="1"/>
              <a:t>Visualização</a:t>
            </a:r>
            <a:endParaRPr lang="en-US" sz="18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AC967EB7-3B50-404A-8DB4-33BFC1330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79" y="6398021"/>
            <a:ext cx="557062" cy="557062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1056147B-EC41-441A-AB80-D6B19E6E1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8" y="4433062"/>
            <a:ext cx="557063" cy="55706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76872431-E2CC-478B-8BCF-C00553C9B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6" y="6398022"/>
            <a:ext cx="557061" cy="557061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E7D32E6-8D8D-4811-A3C5-901F80DA9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11" y="7669131"/>
            <a:ext cx="557063" cy="557063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8267A797-7802-4BF5-AB46-82C89F3BD6BE}"/>
              </a:ext>
            </a:extLst>
          </p:cNvPr>
          <p:cNvSpPr txBox="1"/>
          <p:nvPr/>
        </p:nvSpPr>
        <p:spPr>
          <a:xfrm>
            <a:off x="9637322" y="2781300"/>
            <a:ext cx="1829476" cy="700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lnSpc>
                <a:spcPts val="2862"/>
              </a:lnSpc>
              <a:defRPr b="1" spc="77">
                <a:solidFill>
                  <a:srgbClr val="072D4D"/>
                </a:solidFill>
                <a:latin typeface="Lato"/>
              </a:defRPr>
            </a:lvl1pPr>
          </a:lstStyle>
          <a:p>
            <a:pPr algn="l"/>
            <a:r>
              <a:rPr lang="en-US" dirty="0" err="1"/>
              <a:t>Entendimento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do </a:t>
            </a:r>
            <a:r>
              <a:rPr lang="en-US" dirty="0" err="1"/>
              <a:t>negócio</a:t>
            </a:r>
            <a:endParaRPr lang="en-U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41EA07-769D-4331-96CE-3F37A85462D7}"/>
              </a:ext>
            </a:extLst>
          </p:cNvPr>
          <p:cNvSpPr/>
          <p:nvPr/>
        </p:nvSpPr>
        <p:spPr>
          <a:xfrm>
            <a:off x="8677074" y="3167917"/>
            <a:ext cx="914400" cy="914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F58C2A8-DD72-4546-B056-EA6C9F1BF6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68" y="3312723"/>
            <a:ext cx="557063" cy="5570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DF1C4-BA59-4158-9233-6DCA545ADB31}"/>
              </a:ext>
            </a:extLst>
          </p:cNvPr>
          <p:cNvSpPr/>
          <p:nvPr/>
        </p:nvSpPr>
        <p:spPr>
          <a:xfrm>
            <a:off x="-152400" y="-114300"/>
            <a:ext cx="18592800" cy="105917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CRISP-DM 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(</a:t>
            </a:r>
            <a:r>
              <a:rPr lang="en-US" sz="4800" dirty="0" err="1">
                <a:solidFill>
                  <a:srgbClr val="FFC331"/>
                </a:solidFill>
                <a:latin typeface="Big Shoulders Display Bold"/>
              </a:rPr>
              <a:t>CRoss</a:t>
            </a:r>
            <a:r>
              <a:rPr lang="en-US" sz="4800" dirty="0">
                <a:solidFill>
                  <a:srgbClr val="FFC331"/>
                </a:solidFill>
                <a:latin typeface="Big Shoulders Display Bold"/>
              </a:rPr>
              <a:t> Industry Standard Process for Data Mining)</a:t>
            </a:r>
            <a:endParaRPr lang="en-US" sz="6248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9C85D68-BC91-443A-944D-BD57EC0E41AC}"/>
              </a:ext>
            </a:extLst>
          </p:cNvPr>
          <p:cNvGrpSpPr/>
          <p:nvPr/>
        </p:nvGrpSpPr>
        <p:grpSpPr>
          <a:xfrm>
            <a:off x="6234177" y="4800753"/>
            <a:ext cx="5500623" cy="2064812"/>
            <a:chOff x="3099397" y="2776212"/>
            <a:chExt cx="5500623" cy="2064812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60E3653-A0E1-4F28-A1A9-C65CE4B34EDC}"/>
                </a:ext>
              </a:extLst>
            </p:cNvPr>
            <p:cNvSpPr/>
            <p:nvPr/>
          </p:nvSpPr>
          <p:spPr>
            <a:xfrm>
              <a:off x="5069833" y="3926624"/>
              <a:ext cx="914400" cy="914400"/>
            </a:xfrm>
            <a:prstGeom prst="ellipse">
              <a:avLst/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Imagem 26" descr="Ícone&#10;&#10;Descrição gerada automaticamente">
              <a:extLst>
                <a:ext uri="{FF2B5EF4-FFF2-40B4-BE49-F238E27FC236}">
                  <a16:creationId xmlns:a16="http://schemas.microsoft.com/office/drawing/2014/main" id="{DD703CE3-06A1-4791-90F8-5F4B8D64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907" y="4097698"/>
              <a:ext cx="572252" cy="572252"/>
            </a:xfrm>
            <a:prstGeom prst="rect">
              <a:avLst/>
            </a:prstGeom>
          </p:spPr>
        </p:pic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433C96D-D6B6-48B4-A531-4EFF364C5FAC}"/>
                </a:ext>
              </a:extLst>
            </p:cNvPr>
            <p:cNvSpPr/>
            <p:nvPr/>
          </p:nvSpPr>
          <p:spPr>
            <a:xfrm>
              <a:off x="6237149" y="2776212"/>
              <a:ext cx="914400" cy="914400"/>
            </a:xfrm>
            <a:prstGeom prst="ellipse">
              <a:avLst/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agem 28" descr="Ícone&#10;&#10;Descrição gerada automaticamente">
              <a:extLst>
                <a:ext uri="{FF2B5EF4-FFF2-40B4-BE49-F238E27FC236}">
                  <a16:creationId xmlns:a16="http://schemas.microsoft.com/office/drawing/2014/main" id="{7BDA0776-E549-4C4A-9BAD-E736FBEA9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922" y="2908985"/>
              <a:ext cx="648855" cy="648855"/>
            </a:xfrm>
            <a:prstGeom prst="rect">
              <a:avLst/>
            </a:prstGeom>
          </p:spPr>
        </p:pic>
        <p:sp>
          <p:nvSpPr>
            <p:cNvPr id="30" name="Seta: Dobrada 29">
              <a:extLst>
                <a:ext uri="{FF2B5EF4-FFF2-40B4-BE49-F238E27FC236}">
                  <a16:creationId xmlns:a16="http://schemas.microsoft.com/office/drawing/2014/main" id="{563BB5DB-1DD9-48AA-BB57-0B174CC246DE}"/>
                </a:ext>
              </a:extLst>
            </p:cNvPr>
            <p:cNvSpPr/>
            <p:nvPr/>
          </p:nvSpPr>
          <p:spPr>
            <a:xfrm>
              <a:off x="5470266" y="3034991"/>
              <a:ext cx="666742" cy="786915"/>
            </a:xfrm>
            <a:prstGeom prst="bentArrow">
              <a:avLst>
                <a:gd name="adj1" fmla="val 19813"/>
                <a:gd name="adj2" fmla="val 25000"/>
                <a:gd name="adj3" fmla="val 25000"/>
                <a:gd name="adj4" fmla="val 43750"/>
              </a:avLst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Seta: Dobrada 30">
              <a:extLst>
                <a:ext uri="{FF2B5EF4-FFF2-40B4-BE49-F238E27FC236}">
                  <a16:creationId xmlns:a16="http://schemas.microsoft.com/office/drawing/2014/main" id="{D3FEE0E0-095A-44B2-B90A-4E6189AB92F6}"/>
                </a:ext>
              </a:extLst>
            </p:cNvPr>
            <p:cNvSpPr/>
            <p:nvPr/>
          </p:nvSpPr>
          <p:spPr>
            <a:xfrm rot="10800000">
              <a:off x="6112645" y="3778708"/>
              <a:ext cx="666742" cy="786915"/>
            </a:xfrm>
            <a:prstGeom prst="bentArrow">
              <a:avLst>
                <a:gd name="adj1" fmla="val 19813"/>
                <a:gd name="adj2" fmla="val 25000"/>
                <a:gd name="adj3" fmla="val 25000"/>
                <a:gd name="adj4" fmla="val 43750"/>
              </a:avLst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FC35A16-ADFE-4359-8CF0-8A6BBC33B4C0}"/>
                </a:ext>
              </a:extLst>
            </p:cNvPr>
            <p:cNvSpPr txBox="1"/>
            <p:nvPr/>
          </p:nvSpPr>
          <p:spPr>
            <a:xfrm>
              <a:off x="7216004" y="2891609"/>
              <a:ext cx="1384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003C1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Melhoria</a:t>
              </a:r>
              <a:r>
                <a:rPr lang="en-US" sz="1600" b="1" dirty="0">
                  <a:solidFill>
                    <a:srgbClr val="003C1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1600" b="1" dirty="0" err="1">
                  <a:solidFill>
                    <a:srgbClr val="003C1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contínua</a:t>
              </a:r>
              <a:endParaRPr lang="en-US" sz="1600" b="1" dirty="0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6F5408-AC77-46BB-AD7E-6FF6E0AD1AA0}"/>
                </a:ext>
              </a:extLst>
            </p:cNvPr>
            <p:cNvSpPr txBox="1"/>
            <p:nvPr/>
          </p:nvSpPr>
          <p:spPr>
            <a:xfrm>
              <a:off x="3099397" y="4057399"/>
              <a:ext cx="1867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3C1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lvl1pPr>
            </a:lstStyle>
            <a:p>
              <a:pPr algn="r"/>
              <a:r>
                <a:rPr lang="en-US" dirty="0" err="1"/>
                <a:t>Monitoramento</a:t>
              </a:r>
              <a:endParaRPr lang="en-US" dirty="0"/>
            </a:p>
            <a:p>
              <a:pPr algn="r"/>
              <a:r>
                <a:rPr lang="en-US" dirty="0"/>
                <a:t>e </a:t>
              </a:r>
              <a:r>
                <a:rPr lang="en-US" dirty="0" err="1"/>
                <a:t>ajustes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01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55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3639"/>
            <a:ext cx="18288000" cy="10287000"/>
          </a:xfrm>
          <a:prstGeom prst="rect">
            <a:avLst/>
          </a:prstGeom>
          <a:noFill/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DE59CFD-8099-405C-95C8-442E3CDCDF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647" y="4433063"/>
            <a:ext cx="557060" cy="55706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NOSSO PROCESSO DE CIÊNCIA DE DADOS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45" name="Círculo: Vazio 44">
            <a:extLst>
              <a:ext uri="{FF2B5EF4-FFF2-40B4-BE49-F238E27FC236}">
                <a16:creationId xmlns:a16="http://schemas.microsoft.com/office/drawing/2014/main" id="{600D064F-5B91-4D20-AD3C-959A0698CE43}"/>
              </a:ext>
            </a:extLst>
          </p:cNvPr>
          <p:cNvSpPr/>
          <p:nvPr/>
        </p:nvSpPr>
        <p:spPr>
          <a:xfrm>
            <a:off x="6377718" y="2975099"/>
            <a:ext cx="5646928" cy="5755587"/>
          </a:xfrm>
          <a:prstGeom prst="donut">
            <a:avLst>
              <a:gd name="adj" fmla="val 2258"/>
            </a:avLst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82273B4B-C4A9-4CC8-B1F5-546458A70107}"/>
              </a:ext>
            </a:extLst>
          </p:cNvPr>
          <p:cNvSpPr/>
          <p:nvPr/>
        </p:nvSpPr>
        <p:spPr>
          <a:xfrm>
            <a:off x="10345099" y="3110583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F753E961-2403-43DD-A752-62F061C1BE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098" y="3289253"/>
            <a:ext cx="562402" cy="562402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B7A2E8F1-76E1-4623-8A2B-C8C8E630CBA5}"/>
              </a:ext>
            </a:extLst>
          </p:cNvPr>
          <p:cNvSpPr/>
          <p:nvPr/>
        </p:nvSpPr>
        <p:spPr>
          <a:xfrm>
            <a:off x="8753076" y="2624430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24BD043B-3F3E-4C1F-BD34-331F96559D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746" y="2803100"/>
            <a:ext cx="557060" cy="557060"/>
          </a:xfrm>
          <a:prstGeom prst="rect">
            <a:avLst/>
          </a:prstGeom>
        </p:spPr>
      </p:pic>
      <p:sp>
        <p:nvSpPr>
          <p:cNvPr id="60" name="Elipse 59">
            <a:extLst>
              <a:ext uri="{FF2B5EF4-FFF2-40B4-BE49-F238E27FC236}">
                <a16:creationId xmlns:a16="http://schemas.microsoft.com/office/drawing/2014/main" id="{47B4A898-64E8-4062-BC5D-75EAAEB01736}"/>
              </a:ext>
            </a:extLst>
          </p:cNvPr>
          <p:cNvSpPr/>
          <p:nvPr/>
        </p:nvSpPr>
        <p:spPr>
          <a:xfrm>
            <a:off x="7161880" y="3107438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E18AAF4B-C239-4424-8ED9-F1F1AC9B2D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15" y="3255242"/>
            <a:ext cx="566320" cy="566320"/>
          </a:xfrm>
          <a:prstGeom prst="rect">
            <a:avLst/>
          </a:prstGeom>
        </p:spPr>
      </p:pic>
      <p:sp>
        <p:nvSpPr>
          <p:cNvPr id="62" name="Elipse 61">
            <a:extLst>
              <a:ext uri="{FF2B5EF4-FFF2-40B4-BE49-F238E27FC236}">
                <a16:creationId xmlns:a16="http://schemas.microsoft.com/office/drawing/2014/main" id="{653158A9-7003-4614-B6CD-25D339E82BF3}"/>
              </a:ext>
            </a:extLst>
          </p:cNvPr>
          <p:cNvSpPr/>
          <p:nvPr/>
        </p:nvSpPr>
        <p:spPr>
          <a:xfrm>
            <a:off x="11259499" y="4227015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6BC707DC-C142-4FF2-A773-C1D92CD39D5E}"/>
              </a:ext>
            </a:extLst>
          </p:cNvPr>
          <p:cNvSpPr/>
          <p:nvPr/>
        </p:nvSpPr>
        <p:spPr>
          <a:xfrm>
            <a:off x="11489591" y="5873073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Imagem 63" descr="Ícone&#10;&#10;Descrição gerada automaticamente">
            <a:extLst>
              <a:ext uri="{FF2B5EF4-FFF2-40B4-BE49-F238E27FC236}">
                <a16:creationId xmlns:a16="http://schemas.microsoft.com/office/drawing/2014/main" id="{B370B069-8E5C-4060-A4A4-FD9411B84F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567" y="6043049"/>
            <a:ext cx="574449" cy="574449"/>
          </a:xfrm>
          <a:prstGeom prst="rect">
            <a:avLst/>
          </a:prstGeom>
        </p:spPr>
      </p:pic>
      <p:sp>
        <p:nvSpPr>
          <p:cNvPr id="65" name="Elipse 64">
            <a:extLst>
              <a:ext uri="{FF2B5EF4-FFF2-40B4-BE49-F238E27FC236}">
                <a16:creationId xmlns:a16="http://schemas.microsoft.com/office/drawing/2014/main" id="{ADF0E02C-ADA5-4C86-97B1-2C99404F7964}"/>
              </a:ext>
            </a:extLst>
          </p:cNvPr>
          <p:cNvSpPr/>
          <p:nvPr/>
        </p:nvSpPr>
        <p:spPr>
          <a:xfrm>
            <a:off x="10839734" y="7202555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883E2B5A-4BF1-46E7-AC3E-2FD2C1CEF80E}"/>
              </a:ext>
            </a:extLst>
          </p:cNvPr>
          <p:cNvSpPr/>
          <p:nvPr/>
        </p:nvSpPr>
        <p:spPr>
          <a:xfrm>
            <a:off x="9645876" y="8114935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Imagem 66" descr="Ícone&#10;&#10;Descrição gerada automaticamente">
            <a:extLst>
              <a:ext uri="{FF2B5EF4-FFF2-40B4-BE49-F238E27FC236}">
                <a16:creationId xmlns:a16="http://schemas.microsoft.com/office/drawing/2014/main" id="{5D3784D8-826B-45BD-99A9-5955D120FF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071" y="8284080"/>
            <a:ext cx="557061" cy="557061"/>
          </a:xfrm>
          <a:prstGeom prst="rect">
            <a:avLst/>
          </a:prstGeom>
        </p:spPr>
      </p:pic>
      <p:sp>
        <p:nvSpPr>
          <p:cNvPr id="68" name="Elipse 67">
            <a:extLst>
              <a:ext uri="{FF2B5EF4-FFF2-40B4-BE49-F238E27FC236}">
                <a16:creationId xmlns:a16="http://schemas.microsoft.com/office/drawing/2014/main" id="{68FEDE90-B77E-4970-B01E-39D099EDC39A}"/>
              </a:ext>
            </a:extLst>
          </p:cNvPr>
          <p:cNvSpPr/>
          <p:nvPr/>
        </p:nvSpPr>
        <p:spPr>
          <a:xfrm>
            <a:off x="7909070" y="8115300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Imagem 68" descr="Ícone&#10;&#10;Descrição gerada automaticamente">
            <a:extLst>
              <a:ext uri="{FF2B5EF4-FFF2-40B4-BE49-F238E27FC236}">
                <a16:creationId xmlns:a16="http://schemas.microsoft.com/office/drawing/2014/main" id="{58491E9F-E32E-47AA-BA9F-5427A56FA3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56" y="8298672"/>
            <a:ext cx="527877" cy="527877"/>
          </a:xfrm>
          <a:prstGeom prst="rect">
            <a:avLst/>
          </a:prstGeom>
        </p:spPr>
      </p:pic>
      <p:sp>
        <p:nvSpPr>
          <p:cNvPr id="70" name="Elipse 69">
            <a:extLst>
              <a:ext uri="{FF2B5EF4-FFF2-40B4-BE49-F238E27FC236}">
                <a16:creationId xmlns:a16="http://schemas.microsoft.com/office/drawing/2014/main" id="{44E54452-DBD1-4145-913E-2B31F915242B}"/>
              </a:ext>
            </a:extLst>
          </p:cNvPr>
          <p:cNvSpPr/>
          <p:nvPr/>
        </p:nvSpPr>
        <p:spPr>
          <a:xfrm>
            <a:off x="6648230" y="7202389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BB585EFF-C8C3-4D21-8F78-07355D7779F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87" y="7381059"/>
            <a:ext cx="557060" cy="557060"/>
          </a:xfrm>
          <a:prstGeom prst="rect">
            <a:avLst/>
          </a:prstGeom>
        </p:spPr>
      </p:pic>
      <p:sp>
        <p:nvSpPr>
          <p:cNvPr id="72" name="Elipse 71">
            <a:extLst>
              <a:ext uri="{FF2B5EF4-FFF2-40B4-BE49-F238E27FC236}">
                <a16:creationId xmlns:a16="http://schemas.microsoft.com/office/drawing/2014/main" id="{9AF839E3-F0F7-4B73-8251-30613F8573F0}"/>
              </a:ext>
            </a:extLst>
          </p:cNvPr>
          <p:cNvSpPr/>
          <p:nvPr/>
        </p:nvSpPr>
        <p:spPr>
          <a:xfrm>
            <a:off x="5993246" y="5867274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8CF21F8-7434-4BCD-BC4F-39237E548B42}"/>
              </a:ext>
            </a:extLst>
          </p:cNvPr>
          <p:cNvSpPr/>
          <p:nvPr/>
        </p:nvSpPr>
        <p:spPr>
          <a:xfrm>
            <a:off x="6250395" y="4227015"/>
            <a:ext cx="914400" cy="914400"/>
          </a:xfrm>
          <a:prstGeom prst="ellipse">
            <a:avLst/>
          </a:prstGeom>
          <a:solidFill>
            <a:srgbClr val="003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2F79B22-3017-477B-B003-E88D9C2D015C}"/>
              </a:ext>
            </a:extLst>
          </p:cNvPr>
          <p:cNvSpPr txBox="1"/>
          <p:nvPr/>
        </p:nvSpPr>
        <p:spPr>
          <a:xfrm>
            <a:off x="7674006" y="2155735"/>
            <a:ext cx="30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EC4043A0-5E8C-4B8A-8136-C5D4430B564D}"/>
              </a:ext>
            </a:extLst>
          </p:cNvPr>
          <p:cNvSpPr txBox="1"/>
          <p:nvPr/>
        </p:nvSpPr>
        <p:spPr>
          <a:xfrm>
            <a:off x="11259498" y="3217714"/>
            <a:ext cx="244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Alinhamento</a:t>
            </a:r>
            <a:r>
              <a:rPr lang="en-US" dirty="0"/>
              <a:t> de </a:t>
            </a:r>
            <a:r>
              <a:rPr lang="en-US" dirty="0" err="1"/>
              <a:t>expectativas</a:t>
            </a:r>
            <a:endParaRPr lang="en-US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ADB8F94-E9CA-41B4-B9D9-85065C1557A5}"/>
              </a:ext>
            </a:extLst>
          </p:cNvPr>
          <p:cNvSpPr txBox="1"/>
          <p:nvPr/>
        </p:nvSpPr>
        <p:spPr>
          <a:xfrm>
            <a:off x="12395662" y="6006399"/>
            <a:ext cx="144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Engenharia</a:t>
            </a:r>
            <a:r>
              <a:rPr lang="en-US" dirty="0"/>
              <a:t> de dados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014357B4-E0CA-4096-A848-0D72DBD014DE}"/>
              </a:ext>
            </a:extLst>
          </p:cNvPr>
          <p:cNvSpPr txBox="1"/>
          <p:nvPr/>
        </p:nvSpPr>
        <p:spPr>
          <a:xfrm>
            <a:off x="12173899" y="4357865"/>
            <a:ext cx="167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Entendimento</a:t>
            </a:r>
            <a:r>
              <a:rPr lang="en-US" dirty="0"/>
              <a:t> dos dados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910B552-D452-47B4-A076-DE4ED12741CF}"/>
              </a:ext>
            </a:extLst>
          </p:cNvPr>
          <p:cNvSpPr txBox="1"/>
          <p:nvPr/>
        </p:nvSpPr>
        <p:spPr>
          <a:xfrm>
            <a:off x="11756341" y="7411445"/>
            <a:ext cx="165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Preparação</a:t>
            </a:r>
            <a:endParaRPr lang="en-US" dirty="0"/>
          </a:p>
          <a:p>
            <a:r>
              <a:rPr lang="en-US" dirty="0"/>
              <a:t>dos dados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98A785B-679B-44F4-B85E-87218F80D198}"/>
              </a:ext>
            </a:extLst>
          </p:cNvPr>
          <p:cNvSpPr txBox="1"/>
          <p:nvPr/>
        </p:nvSpPr>
        <p:spPr>
          <a:xfrm>
            <a:off x="9667476" y="9072988"/>
            <a:ext cx="2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Exploratória</a:t>
            </a:r>
            <a:endParaRPr lang="en-US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CF93924-C0B1-459B-ABB8-FE9B6D6CFA46}"/>
              </a:ext>
            </a:extLst>
          </p:cNvPr>
          <p:cNvSpPr txBox="1"/>
          <p:nvPr/>
        </p:nvSpPr>
        <p:spPr>
          <a:xfrm>
            <a:off x="5900357" y="9072988"/>
            <a:ext cx="29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r"/>
            <a:r>
              <a:rPr lang="en-US" sz="1800" dirty="0" err="1"/>
              <a:t>Tratamento</a:t>
            </a:r>
            <a:r>
              <a:rPr lang="en-US" sz="1800" dirty="0"/>
              <a:t> dos dados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D4104AB-25E7-49DE-8129-EB6A942B5904}"/>
              </a:ext>
            </a:extLst>
          </p:cNvPr>
          <p:cNvSpPr txBox="1"/>
          <p:nvPr/>
        </p:nvSpPr>
        <p:spPr>
          <a:xfrm>
            <a:off x="4841204" y="7417244"/>
            <a:ext cx="174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45A8C88-2019-4617-8EB0-E44E7E24877F}"/>
              </a:ext>
            </a:extLst>
          </p:cNvPr>
          <p:cNvSpPr txBox="1"/>
          <p:nvPr/>
        </p:nvSpPr>
        <p:spPr>
          <a:xfrm>
            <a:off x="4315784" y="6006399"/>
            <a:ext cx="1648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Validação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6B336F4D-B49C-4B7A-A9BF-60EACB19788E}"/>
              </a:ext>
            </a:extLst>
          </p:cNvPr>
          <p:cNvSpPr txBox="1"/>
          <p:nvPr/>
        </p:nvSpPr>
        <p:spPr>
          <a:xfrm>
            <a:off x="4441666" y="4357865"/>
            <a:ext cx="174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Apresentação</a:t>
            </a:r>
            <a:r>
              <a:rPr lang="en-US" dirty="0"/>
              <a:t> do </a:t>
            </a:r>
            <a:r>
              <a:rPr lang="en-US" dirty="0" err="1"/>
              <a:t>resultado</a:t>
            </a:r>
            <a:endParaRPr lang="en-US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106D312-1A76-468D-A031-EA5B1D29C414}"/>
              </a:ext>
            </a:extLst>
          </p:cNvPr>
          <p:cNvSpPr txBox="1"/>
          <p:nvPr/>
        </p:nvSpPr>
        <p:spPr>
          <a:xfrm>
            <a:off x="4992368" y="3330871"/>
            <a:ext cx="213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b="1">
                <a:solidFill>
                  <a:srgbClr val="003C1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Implementação</a:t>
            </a:r>
            <a:endParaRPr lang="en-US" dirty="0"/>
          </a:p>
        </p:txBody>
      </p:sp>
      <p:pic>
        <p:nvPicPr>
          <p:cNvPr id="85" name="Imagem 84" descr="Ícone&#10;&#10;Descrição gerada automaticamente">
            <a:extLst>
              <a:ext uri="{FF2B5EF4-FFF2-40B4-BE49-F238E27FC236}">
                <a16:creationId xmlns:a16="http://schemas.microsoft.com/office/drawing/2014/main" id="{232442FE-E664-4E7E-A8F7-22B67070BE4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352" y="6813084"/>
            <a:ext cx="899381" cy="899381"/>
          </a:xfrm>
          <a:prstGeom prst="rect">
            <a:avLst/>
          </a:prstGeom>
        </p:spPr>
      </p:pic>
      <p:pic>
        <p:nvPicPr>
          <p:cNvPr id="86" name="Imagem 85" descr="Ícone&#10;&#10;Descrição gerada automaticamente">
            <a:extLst>
              <a:ext uri="{FF2B5EF4-FFF2-40B4-BE49-F238E27FC236}">
                <a16:creationId xmlns:a16="http://schemas.microsoft.com/office/drawing/2014/main" id="{183C5423-ACF6-4F3B-80B0-BEB5041DF7F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404" y="7381058"/>
            <a:ext cx="557061" cy="557061"/>
          </a:xfrm>
          <a:prstGeom prst="rect">
            <a:avLst/>
          </a:prstGeom>
        </p:spPr>
      </p:pic>
      <p:pic>
        <p:nvPicPr>
          <p:cNvPr id="87" name="Imagem 86" descr="Ícone&#10;&#10;Descrição gerada automaticamente">
            <a:extLst>
              <a:ext uri="{FF2B5EF4-FFF2-40B4-BE49-F238E27FC236}">
                <a16:creationId xmlns:a16="http://schemas.microsoft.com/office/drawing/2014/main" id="{82981AAD-3D19-4DD9-8BB1-ED861717EA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694" y="4402501"/>
            <a:ext cx="557060" cy="557060"/>
          </a:xfrm>
          <a:prstGeom prst="rect">
            <a:avLst/>
          </a:prstGeom>
        </p:spPr>
      </p:pic>
      <p:pic>
        <p:nvPicPr>
          <p:cNvPr id="88" name="Imagem 87" descr="Ícone&#10;&#10;Descrição gerada automaticamente">
            <a:extLst>
              <a:ext uri="{FF2B5EF4-FFF2-40B4-BE49-F238E27FC236}">
                <a16:creationId xmlns:a16="http://schemas.microsoft.com/office/drawing/2014/main" id="{98E031F3-AC2A-4E96-9174-9123EC6C88E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29" y="6043049"/>
            <a:ext cx="557062" cy="557062"/>
          </a:xfrm>
          <a:prstGeom prst="rect">
            <a:avLst/>
          </a:prstGeom>
        </p:spPr>
      </p:pic>
      <p:pic>
        <p:nvPicPr>
          <p:cNvPr id="89" name="Imagem 88" descr="Ícone&#10;&#10;Descrição gerada automaticamente">
            <a:extLst>
              <a:ext uri="{FF2B5EF4-FFF2-40B4-BE49-F238E27FC236}">
                <a16:creationId xmlns:a16="http://schemas.microsoft.com/office/drawing/2014/main" id="{5A66DBE2-139B-45B9-B052-ACB662DFB6E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64" y="4392972"/>
            <a:ext cx="557063" cy="557063"/>
          </a:xfrm>
          <a:prstGeom prst="rect">
            <a:avLst/>
          </a:prstGeom>
        </p:spPr>
      </p:pic>
      <p:grpSp>
        <p:nvGrpSpPr>
          <p:cNvPr id="91" name="Agrupar 90">
            <a:extLst>
              <a:ext uri="{FF2B5EF4-FFF2-40B4-BE49-F238E27FC236}">
                <a16:creationId xmlns:a16="http://schemas.microsoft.com/office/drawing/2014/main" id="{10E6027A-D2D8-4EE4-A672-644747F0DF20}"/>
              </a:ext>
            </a:extLst>
          </p:cNvPr>
          <p:cNvGrpSpPr/>
          <p:nvPr/>
        </p:nvGrpSpPr>
        <p:grpSpPr>
          <a:xfrm>
            <a:off x="7741300" y="4069068"/>
            <a:ext cx="2794666" cy="3399404"/>
            <a:chOff x="4588142" y="2104631"/>
            <a:chExt cx="2794666" cy="3399404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3E26D99D-0C49-4478-9ECD-9C3C65720B3A}"/>
                </a:ext>
              </a:extLst>
            </p:cNvPr>
            <p:cNvSpPr/>
            <p:nvPr/>
          </p:nvSpPr>
          <p:spPr>
            <a:xfrm>
              <a:off x="5069833" y="3926624"/>
              <a:ext cx="914400" cy="914400"/>
            </a:xfrm>
            <a:prstGeom prst="ellipse">
              <a:avLst/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Imagem 92" descr="Ícone&#10;&#10;Descrição gerada automaticamente">
              <a:extLst>
                <a:ext uri="{FF2B5EF4-FFF2-40B4-BE49-F238E27FC236}">
                  <a16:creationId xmlns:a16="http://schemas.microsoft.com/office/drawing/2014/main" id="{B9479D6E-8D4B-40F6-81E9-A9A328AB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0907" y="4097698"/>
              <a:ext cx="572252" cy="572252"/>
            </a:xfrm>
            <a:prstGeom prst="rect">
              <a:avLst/>
            </a:prstGeom>
          </p:spPr>
        </p:pic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5024489-4A83-4E50-A53A-F296F9475E0C}"/>
                </a:ext>
              </a:extLst>
            </p:cNvPr>
            <p:cNvSpPr/>
            <p:nvPr/>
          </p:nvSpPr>
          <p:spPr>
            <a:xfrm>
              <a:off x="6237149" y="2776212"/>
              <a:ext cx="914400" cy="914400"/>
            </a:xfrm>
            <a:prstGeom prst="ellipse">
              <a:avLst/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Imagem 94" descr="Ícone&#10;&#10;Descrição gerada automaticamente">
              <a:extLst>
                <a:ext uri="{FF2B5EF4-FFF2-40B4-BE49-F238E27FC236}">
                  <a16:creationId xmlns:a16="http://schemas.microsoft.com/office/drawing/2014/main" id="{02336626-6712-4F39-8A7A-1FD6F14A9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922" y="2908985"/>
              <a:ext cx="648855" cy="648855"/>
            </a:xfrm>
            <a:prstGeom prst="rect">
              <a:avLst/>
            </a:prstGeom>
          </p:spPr>
        </p:pic>
        <p:sp>
          <p:nvSpPr>
            <p:cNvPr id="96" name="Seta: Dobrada 95">
              <a:extLst>
                <a:ext uri="{FF2B5EF4-FFF2-40B4-BE49-F238E27FC236}">
                  <a16:creationId xmlns:a16="http://schemas.microsoft.com/office/drawing/2014/main" id="{9C634C75-47FE-47CF-B6DB-A069ADEA6382}"/>
                </a:ext>
              </a:extLst>
            </p:cNvPr>
            <p:cNvSpPr/>
            <p:nvPr/>
          </p:nvSpPr>
          <p:spPr>
            <a:xfrm>
              <a:off x="5470266" y="3034991"/>
              <a:ext cx="666742" cy="786915"/>
            </a:xfrm>
            <a:prstGeom prst="bentArrow">
              <a:avLst>
                <a:gd name="adj1" fmla="val 19813"/>
                <a:gd name="adj2" fmla="val 25000"/>
                <a:gd name="adj3" fmla="val 25000"/>
                <a:gd name="adj4" fmla="val 43750"/>
              </a:avLst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Seta: Dobrada 96">
              <a:extLst>
                <a:ext uri="{FF2B5EF4-FFF2-40B4-BE49-F238E27FC236}">
                  <a16:creationId xmlns:a16="http://schemas.microsoft.com/office/drawing/2014/main" id="{9DB522FA-CCE7-4699-B7BE-764550DFBCF7}"/>
                </a:ext>
              </a:extLst>
            </p:cNvPr>
            <p:cNvSpPr/>
            <p:nvPr/>
          </p:nvSpPr>
          <p:spPr>
            <a:xfrm rot="10800000">
              <a:off x="6112645" y="3778708"/>
              <a:ext cx="666742" cy="786915"/>
            </a:xfrm>
            <a:prstGeom prst="bentArrow">
              <a:avLst>
                <a:gd name="adj1" fmla="val 19813"/>
                <a:gd name="adj2" fmla="val 25000"/>
                <a:gd name="adj3" fmla="val 25000"/>
                <a:gd name="adj4" fmla="val 43750"/>
              </a:avLst>
            </a:prstGeom>
            <a:solidFill>
              <a:srgbClr val="003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6EDABD82-4CDD-4823-AC1F-FA5D8C89748E}"/>
                </a:ext>
              </a:extLst>
            </p:cNvPr>
            <p:cNvSpPr txBox="1"/>
            <p:nvPr/>
          </p:nvSpPr>
          <p:spPr>
            <a:xfrm>
              <a:off x="5998792" y="2104631"/>
              <a:ext cx="1384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3C1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lvl1pPr>
            </a:lstStyle>
            <a:p>
              <a:pPr algn="ctr"/>
              <a:r>
                <a:rPr lang="en-US" dirty="0" err="1"/>
                <a:t>Melhoria</a:t>
              </a:r>
              <a:r>
                <a:rPr lang="en-US" dirty="0"/>
                <a:t> </a:t>
              </a:r>
              <a:r>
                <a:rPr lang="en-US" dirty="0" err="1"/>
                <a:t>contínua</a:t>
              </a:r>
              <a:endParaRPr lang="en-US" dirty="0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5249112B-DEF4-48D6-8F83-DC3E30B9DCB4}"/>
                </a:ext>
              </a:extLst>
            </p:cNvPr>
            <p:cNvSpPr txBox="1"/>
            <p:nvPr/>
          </p:nvSpPr>
          <p:spPr>
            <a:xfrm>
              <a:off x="4588142" y="4857704"/>
              <a:ext cx="1867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003C1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lvl1pPr>
            </a:lstStyle>
            <a:p>
              <a:pPr algn="ctr"/>
              <a:r>
                <a:rPr lang="en-US" dirty="0" err="1"/>
                <a:t>Monitoramento</a:t>
              </a:r>
              <a:endParaRPr lang="en-US" dirty="0"/>
            </a:p>
            <a:p>
              <a:pPr algn="ctr"/>
              <a:r>
                <a:rPr lang="en-US" dirty="0"/>
                <a:t>e </a:t>
              </a:r>
              <a:r>
                <a:rPr lang="en-US" dirty="0" err="1"/>
                <a:t>ajustes</a:t>
              </a:r>
              <a:endParaRPr lang="en-US" dirty="0"/>
            </a:p>
          </p:txBody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B04C0A20-E669-4CD4-92BF-87EEE59EA1C8}"/>
              </a:ext>
            </a:extLst>
          </p:cNvPr>
          <p:cNvSpPr/>
          <p:nvPr/>
        </p:nvSpPr>
        <p:spPr>
          <a:xfrm>
            <a:off x="7068524" y="3769957"/>
            <a:ext cx="4258226" cy="4258226"/>
          </a:xfrm>
          <a:prstGeom prst="ellipse">
            <a:avLst/>
          </a:prstGeom>
          <a:noFill/>
          <a:ln>
            <a:solidFill>
              <a:srgbClr val="003C1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87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B2364DC2-71FE-4EFA-AC59-7112F80D60BE}"/>
              </a:ext>
            </a:extLst>
          </p:cNvPr>
          <p:cNvSpPr/>
          <p:nvPr/>
        </p:nvSpPr>
        <p:spPr>
          <a:xfrm rot="10800000" flipH="1">
            <a:off x="4317097" y="4321547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Imagem 99" descr="Forma&#10;&#10;Descrição gerada automaticamente com confiança baixa">
            <a:extLst>
              <a:ext uri="{FF2B5EF4-FFF2-40B4-BE49-F238E27FC236}">
                <a16:creationId xmlns:a16="http://schemas.microsoft.com/office/drawing/2014/main" id="{C4F74191-EA3B-40D3-97E8-1E2BEAF07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1" y="5082521"/>
            <a:ext cx="1023666" cy="10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4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B2364DC2-71FE-4EFA-AC59-7112F80D60BE}"/>
              </a:ext>
            </a:extLst>
          </p:cNvPr>
          <p:cNvSpPr/>
          <p:nvPr/>
        </p:nvSpPr>
        <p:spPr>
          <a:xfrm rot="10800000" flipH="1">
            <a:off x="4317097" y="4321547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Imagem 99" descr="Forma&#10;&#10;Descrição gerada automaticamente com confiança baixa">
            <a:extLst>
              <a:ext uri="{FF2B5EF4-FFF2-40B4-BE49-F238E27FC236}">
                <a16:creationId xmlns:a16="http://schemas.microsoft.com/office/drawing/2014/main" id="{C4F74191-EA3B-40D3-97E8-1E2BEAF07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1" y="5082521"/>
            <a:ext cx="1023666" cy="1023666"/>
          </a:xfrm>
          <a:prstGeom prst="rect">
            <a:avLst/>
          </a:prstGeom>
        </p:spPr>
      </p:pic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9EB2C6E9-2D2C-4171-BEB6-87523B9021DE}"/>
              </a:ext>
            </a:extLst>
          </p:cNvPr>
          <p:cNvSpPr/>
          <p:nvPr/>
        </p:nvSpPr>
        <p:spPr>
          <a:xfrm rot="10800000" flipH="1">
            <a:off x="4317097" y="6617734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FE788A03-EE6C-4113-8B92-568C0147AA07}"/>
              </a:ext>
            </a:extLst>
          </p:cNvPr>
          <p:cNvGrpSpPr/>
          <p:nvPr/>
        </p:nvGrpSpPr>
        <p:grpSpPr>
          <a:xfrm>
            <a:off x="3959706" y="7378709"/>
            <a:ext cx="2034336" cy="2604837"/>
            <a:chOff x="16470076" y="7326215"/>
            <a:chExt cx="2034336" cy="2604837"/>
          </a:xfrm>
        </p:grpSpPr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F47EF3D7-E52D-4A87-94D5-7F94A23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105" name="Imagem 104" descr="Logotipo, Ícone&#10;&#10;Descrição gerada automaticamente">
              <a:extLst>
                <a:ext uri="{FF2B5EF4-FFF2-40B4-BE49-F238E27FC236}">
                  <a16:creationId xmlns:a16="http://schemas.microsoft.com/office/drawing/2014/main" id="{F982C5C2-86BE-4E82-99E2-187673F0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106" name="Imagem 105" descr="Logotipo, Ícone&#10;&#10;Descrição gerada automaticamente">
              <a:extLst>
                <a:ext uri="{FF2B5EF4-FFF2-40B4-BE49-F238E27FC236}">
                  <a16:creationId xmlns:a16="http://schemas.microsoft.com/office/drawing/2014/main" id="{95D08254-5517-4C56-8C55-6B184DE8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107" name="Imagem 106" descr="Logotipo&#10;&#10;Descrição gerada automaticamente">
              <a:extLst>
                <a:ext uri="{FF2B5EF4-FFF2-40B4-BE49-F238E27FC236}">
                  <a16:creationId xmlns:a16="http://schemas.microsoft.com/office/drawing/2014/main" id="{7A0954C7-8179-4028-B65D-AA05B98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53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B2364DC2-71FE-4EFA-AC59-7112F80D60BE}"/>
              </a:ext>
            </a:extLst>
          </p:cNvPr>
          <p:cNvSpPr/>
          <p:nvPr/>
        </p:nvSpPr>
        <p:spPr>
          <a:xfrm rot="10800000" flipH="1">
            <a:off x="4317097" y="4321547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Imagem 99" descr="Forma&#10;&#10;Descrição gerada automaticamente com confiança baixa">
            <a:extLst>
              <a:ext uri="{FF2B5EF4-FFF2-40B4-BE49-F238E27FC236}">
                <a16:creationId xmlns:a16="http://schemas.microsoft.com/office/drawing/2014/main" id="{C4F74191-EA3B-40D3-97E8-1E2BEAF07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1" y="5082521"/>
            <a:ext cx="1023666" cy="1023666"/>
          </a:xfrm>
          <a:prstGeom prst="rect">
            <a:avLst/>
          </a:prstGeom>
        </p:spPr>
      </p:pic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9EB2C6E9-2D2C-4171-BEB6-87523B9021DE}"/>
              </a:ext>
            </a:extLst>
          </p:cNvPr>
          <p:cNvSpPr/>
          <p:nvPr/>
        </p:nvSpPr>
        <p:spPr>
          <a:xfrm rot="10800000" flipH="1">
            <a:off x="4317097" y="6617734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FE788A03-EE6C-4113-8B92-568C0147AA07}"/>
              </a:ext>
            </a:extLst>
          </p:cNvPr>
          <p:cNvGrpSpPr/>
          <p:nvPr/>
        </p:nvGrpSpPr>
        <p:grpSpPr>
          <a:xfrm>
            <a:off x="3959706" y="7378709"/>
            <a:ext cx="2034336" cy="2604837"/>
            <a:chOff x="16470076" y="7326215"/>
            <a:chExt cx="2034336" cy="2604837"/>
          </a:xfrm>
        </p:grpSpPr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F47EF3D7-E52D-4A87-94D5-7F94A23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105" name="Imagem 104" descr="Logotipo, Ícone&#10;&#10;Descrição gerada automaticamente">
              <a:extLst>
                <a:ext uri="{FF2B5EF4-FFF2-40B4-BE49-F238E27FC236}">
                  <a16:creationId xmlns:a16="http://schemas.microsoft.com/office/drawing/2014/main" id="{F982C5C2-86BE-4E82-99E2-187673F0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106" name="Imagem 105" descr="Logotipo, Ícone&#10;&#10;Descrição gerada automaticamente">
              <a:extLst>
                <a:ext uri="{FF2B5EF4-FFF2-40B4-BE49-F238E27FC236}">
                  <a16:creationId xmlns:a16="http://schemas.microsoft.com/office/drawing/2014/main" id="{95D08254-5517-4C56-8C55-6B184DE8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107" name="Imagem 106" descr="Logotipo&#10;&#10;Descrição gerada automaticamente">
              <a:extLst>
                <a:ext uri="{FF2B5EF4-FFF2-40B4-BE49-F238E27FC236}">
                  <a16:creationId xmlns:a16="http://schemas.microsoft.com/office/drawing/2014/main" id="{7A0954C7-8179-4028-B65D-AA05B98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  <p:cxnSp>
        <p:nvCxnSpPr>
          <p:cNvPr id="109" name="Conector: Curvo 108">
            <a:extLst>
              <a:ext uri="{FF2B5EF4-FFF2-40B4-BE49-F238E27FC236}">
                <a16:creationId xmlns:a16="http://schemas.microsoft.com/office/drawing/2014/main" id="{02917BF9-A7F5-4A9F-9F27-37E86B2323CD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6795747" y="5258619"/>
            <a:ext cx="1724709" cy="2971797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54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B2364DC2-71FE-4EFA-AC59-7112F80D60BE}"/>
              </a:ext>
            </a:extLst>
          </p:cNvPr>
          <p:cNvSpPr/>
          <p:nvPr/>
        </p:nvSpPr>
        <p:spPr>
          <a:xfrm rot="10800000" flipH="1">
            <a:off x="4317097" y="4321547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Imagem 99" descr="Forma&#10;&#10;Descrição gerada automaticamente com confiança baixa">
            <a:extLst>
              <a:ext uri="{FF2B5EF4-FFF2-40B4-BE49-F238E27FC236}">
                <a16:creationId xmlns:a16="http://schemas.microsoft.com/office/drawing/2014/main" id="{C4F74191-EA3B-40D3-97E8-1E2BEAF07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1" y="5082521"/>
            <a:ext cx="1023666" cy="1023666"/>
          </a:xfrm>
          <a:prstGeom prst="rect">
            <a:avLst/>
          </a:prstGeom>
        </p:spPr>
      </p:pic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9EB2C6E9-2D2C-4171-BEB6-87523B9021DE}"/>
              </a:ext>
            </a:extLst>
          </p:cNvPr>
          <p:cNvSpPr/>
          <p:nvPr/>
        </p:nvSpPr>
        <p:spPr>
          <a:xfrm rot="10800000" flipH="1">
            <a:off x="4317097" y="6617734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FE788A03-EE6C-4113-8B92-568C0147AA07}"/>
              </a:ext>
            </a:extLst>
          </p:cNvPr>
          <p:cNvGrpSpPr/>
          <p:nvPr/>
        </p:nvGrpSpPr>
        <p:grpSpPr>
          <a:xfrm>
            <a:off x="3959706" y="7378709"/>
            <a:ext cx="2034336" cy="2604837"/>
            <a:chOff x="16470076" y="7326215"/>
            <a:chExt cx="2034336" cy="2604837"/>
          </a:xfrm>
        </p:grpSpPr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F47EF3D7-E52D-4A87-94D5-7F94A23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105" name="Imagem 104" descr="Logotipo, Ícone&#10;&#10;Descrição gerada automaticamente">
              <a:extLst>
                <a:ext uri="{FF2B5EF4-FFF2-40B4-BE49-F238E27FC236}">
                  <a16:creationId xmlns:a16="http://schemas.microsoft.com/office/drawing/2014/main" id="{F982C5C2-86BE-4E82-99E2-187673F0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106" name="Imagem 105" descr="Logotipo, Ícone&#10;&#10;Descrição gerada automaticamente">
              <a:extLst>
                <a:ext uri="{FF2B5EF4-FFF2-40B4-BE49-F238E27FC236}">
                  <a16:creationId xmlns:a16="http://schemas.microsoft.com/office/drawing/2014/main" id="{95D08254-5517-4C56-8C55-6B184DE8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107" name="Imagem 106" descr="Logotipo&#10;&#10;Descrição gerada automaticamente">
              <a:extLst>
                <a:ext uri="{FF2B5EF4-FFF2-40B4-BE49-F238E27FC236}">
                  <a16:creationId xmlns:a16="http://schemas.microsoft.com/office/drawing/2014/main" id="{7A0954C7-8179-4028-B65D-AA05B98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  <p:cxnSp>
        <p:nvCxnSpPr>
          <p:cNvPr id="109" name="Conector: Curvo 108">
            <a:extLst>
              <a:ext uri="{FF2B5EF4-FFF2-40B4-BE49-F238E27FC236}">
                <a16:creationId xmlns:a16="http://schemas.microsoft.com/office/drawing/2014/main" id="{02917BF9-A7F5-4A9F-9F27-37E86B2323CD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6795747" y="5258619"/>
            <a:ext cx="1724709" cy="2971797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magem 109" descr="Forma&#10;&#10;Descrição gerada automaticamente com confiança baixa">
            <a:extLst>
              <a:ext uri="{FF2B5EF4-FFF2-40B4-BE49-F238E27FC236}">
                <a16:creationId xmlns:a16="http://schemas.microsoft.com/office/drawing/2014/main" id="{E9BD5F2C-4F75-44D8-B19C-A8258103B1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32" y="8207995"/>
            <a:ext cx="1023668" cy="1023668"/>
          </a:xfrm>
          <a:prstGeom prst="rect">
            <a:avLst/>
          </a:prstGeom>
        </p:spPr>
      </p:pic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8F6CD9BF-0D75-4D51-824D-E6A477ED414B}"/>
              </a:ext>
            </a:extLst>
          </p:cNvPr>
          <p:cNvSpPr/>
          <p:nvPr/>
        </p:nvSpPr>
        <p:spPr>
          <a:xfrm rot="5400000" flipH="1">
            <a:off x="6452354" y="8572732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B2364DC2-71FE-4EFA-AC59-7112F80D60BE}"/>
              </a:ext>
            </a:extLst>
          </p:cNvPr>
          <p:cNvSpPr/>
          <p:nvPr/>
        </p:nvSpPr>
        <p:spPr>
          <a:xfrm rot="10800000" flipH="1">
            <a:off x="4317097" y="4321547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Imagem 99" descr="Forma&#10;&#10;Descrição gerada automaticamente com confiança baixa">
            <a:extLst>
              <a:ext uri="{FF2B5EF4-FFF2-40B4-BE49-F238E27FC236}">
                <a16:creationId xmlns:a16="http://schemas.microsoft.com/office/drawing/2014/main" id="{C4F74191-EA3B-40D3-97E8-1E2BEAF07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1" y="5082521"/>
            <a:ext cx="1023666" cy="1023666"/>
          </a:xfrm>
          <a:prstGeom prst="rect">
            <a:avLst/>
          </a:prstGeom>
        </p:spPr>
      </p:pic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9EB2C6E9-2D2C-4171-BEB6-87523B9021DE}"/>
              </a:ext>
            </a:extLst>
          </p:cNvPr>
          <p:cNvSpPr/>
          <p:nvPr/>
        </p:nvSpPr>
        <p:spPr>
          <a:xfrm rot="10800000" flipH="1">
            <a:off x="4317097" y="6617734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FE788A03-EE6C-4113-8B92-568C0147AA07}"/>
              </a:ext>
            </a:extLst>
          </p:cNvPr>
          <p:cNvGrpSpPr/>
          <p:nvPr/>
        </p:nvGrpSpPr>
        <p:grpSpPr>
          <a:xfrm>
            <a:off x="3959706" y="7378709"/>
            <a:ext cx="2034336" cy="2604837"/>
            <a:chOff x="16470076" y="7326215"/>
            <a:chExt cx="2034336" cy="2604837"/>
          </a:xfrm>
        </p:grpSpPr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F47EF3D7-E52D-4A87-94D5-7F94A23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105" name="Imagem 104" descr="Logotipo, Ícone&#10;&#10;Descrição gerada automaticamente">
              <a:extLst>
                <a:ext uri="{FF2B5EF4-FFF2-40B4-BE49-F238E27FC236}">
                  <a16:creationId xmlns:a16="http://schemas.microsoft.com/office/drawing/2014/main" id="{F982C5C2-86BE-4E82-99E2-187673F0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106" name="Imagem 105" descr="Logotipo, Ícone&#10;&#10;Descrição gerada automaticamente">
              <a:extLst>
                <a:ext uri="{FF2B5EF4-FFF2-40B4-BE49-F238E27FC236}">
                  <a16:creationId xmlns:a16="http://schemas.microsoft.com/office/drawing/2014/main" id="{95D08254-5517-4C56-8C55-6B184DE8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107" name="Imagem 106" descr="Logotipo&#10;&#10;Descrição gerada automaticamente">
              <a:extLst>
                <a:ext uri="{FF2B5EF4-FFF2-40B4-BE49-F238E27FC236}">
                  <a16:creationId xmlns:a16="http://schemas.microsoft.com/office/drawing/2014/main" id="{7A0954C7-8179-4028-B65D-AA05B98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  <p:cxnSp>
        <p:nvCxnSpPr>
          <p:cNvPr id="109" name="Conector: Curvo 108">
            <a:extLst>
              <a:ext uri="{FF2B5EF4-FFF2-40B4-BE49-F238E27FC236}">
                <a16:creationId xmlns:a16="http://schemas.microsoft.com/office/drawing/2014/main" id="{02917BF9-A7F5-4A9F-9F27-37E86B2323CD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6795747" y="5258619"/>
            <a:ext cx="1724709" cy="2971797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magem 109" descr="Forma&#10;&#10;Descrição gerada automaticamente com confiança baixa">
            <a:extLst>
              <a:ext uri="{FF2B5EF4-FFF2-40B4-BE49-F238E27FC236}">
                <a16:creationId xmlns:a16="http://schemas.microsoft.com/office/drawing/2014/main" id="{E9BD5F2C-4F75-44D8-B19C-A8258103B1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32" y="8207995"/>
            <a:ext cx="1023668" cy="1023668"/>
          </a:xfrm>
          <a:prstGeom prst="rect">
            <a:avLst/>
          </a:prstGeom>
        </p:spPr>
      </p:pic>
      <p:sp>
        <p:nvSpPr>
          <p:cNvPr id="115" name="Triângulo isósceles 114">
            <a:extLst>
              <a:ext uri="{FF2B5EF4-FFF2-40B4-BE49-F238E27FC236}">
                <a16:creationId xmlns:a16="http://schemas.microsoft.com/office/drawing/2014/main" id="{A3ED6E96-1236-47CA-A300-F0EEC6726540}"/>
              </a:ext>
            </a:extLst>
          </p:cNvPr>
          <p:cNvSpPr/>
          <p:nvPr/>
        </p:nvSpPr>
        <p:spPr>
          <a:xfrm rot="5400000" flipH="1">
            <a:off x="9058543" y="8595113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6" name="Imagem 115" descr="Forma&#10;&#10;Descrição gerada automaticamente com confiança baixa">
            <a:extLst>
              <a:ext uri="{FF2B5EF4-FFF2-40B4-BE49-F238E27FC236}">
                <a16:creationId xmlns:a16="http://schemas.microsoft.com/office/drawing/2014/main" id="{83555052-1D21-4CBC-BCD5-CB2D60C7857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773" y="7987381"/>
            <a:ext cx="710066" cy="710066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49A2022C-F3CE-426C-8E35-93CC7BAA588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839" y="8562743"/>
            <a:ext cx="710066" cy="710066"/>
          </a:xfrm>
          <a:prstGeom prst="rect">
            <a:avLst/>
          </a:prstGeom>
        </p:spPr>
      </p:pic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8F6CD9BF-0D75-4D51-824D-E6A477ED414B}"/>
              </a:ext>
            </a:extLst>
          </p:cNvPr>
          <p:cNvSpPr/>
          <p:nvPr/>
        </p:nvSpPr>
        <p:spPr>
          <a:xfrm rot="5400000" flipH="1">
            <a:off x="6452354" y="8572732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8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B2364DC2-71FE-4EFA-AC59-7112F80D60BE}"/>
              </a:ext>
            </a:extLst>
          </p:cNvPr>
          <p:cNvSpPr/>
          <p:nvPr/>
        </p:nvSpPr>
        <p:spPr>
          <a:xfrm rot="10800000" flipH="1">
            <a:off x="4317097" y="4321547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Imagem 99" descr="Forma&#10;&#10;Descrição gerada automaticamente com confiança baixa">
            <a:extLst>
              <a:ext uri="{FF2B5EF4-FFF2-40B4-BE49-F238E27FC236}">
                <a16:creationId xmlns:a16="http://schemas.microsoft.com/office/drawing/2014/main" id="{C4F74191-EA3B-40D3-97E8-1E2BEAF07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1" y="5082521"/>
            <a:ext cx="1023666" cy="1023666"/>
          </a:xfrm>
          <a:prstGeom prst="rect">
            <a:avLst/>
          </a:prstGeom>
        </p:spPr>
      </p:pic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9EB2C6E9-2D2C-4171-BEB6-87523B9021DE}"/>
              </a:ext>
            </a:extLst>
          </p:cNvPr>
          <p:cNvSpPr/>
          <p:nvPr/>
        </p:nvSpPr>
        <p:spPr>
          <a:xfrm rot="10800000" flipH="1">
            <a:off x="4317097" y="6617734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FE788A03-EE6C-4113-8B92-568C0147AA07}"/>
              </a:ext>
            </a:extLst>
          </p:cNvPr>
          <p:cNvGrpSpPr/>
          <p:nvPr/>
        </p:nvGrpSpPr>
        <p:grpSpPr>
          <a:xfrm>
            <a:off x="3959706" y="7378709"/>
            <a:ext cx="2034336" cy="2604837"/>
            <a:chOff x="16470076" y="7326215"/>
            <a:chExt cx="2034336" cy="2604837"/>
          </a:xfrm>
        </p:grpSpPr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F47EF3D7-E52D-4A87-94D5-7F94A23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105" name="Imagem 104" descr="Logotipo, Ícone&#10;&#10;Descrição gerada automaticamente">
              <a:extLst>
                <a:ext uri="{FF2B5EF4-FFF2-40B4-BE49-F238E27FC236}">
                  <a16:creationId xmlns:a16="http://schemas.microsoft.com/office/drawing/2014/main" id="{F982C5C2-86BE-4E82-99E2-187673F0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106" name="Imagem 105" descr="Logotipo, Ícone&#10;&#10;Descrição gerada automaticamente">
              <a:extLst>
                <a:ext uri="{FF2B5EF4-FFF2-40B4-BE49-F238E27FC236}">
                  <a16:creationId xmlns:a16="http://schemas.microsoft.com/office/drawing/2014/main" id="{95D08254-5517-4C56-8C55-6B184DE8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107" name="Imagem 106" descr="Logotipo&#10;&#10;Descrição gerada automaticamente">
              <a:extLst>
                <a:ext uri="{FF2B5EF4-FFF2-40B4-BE49-F238E27FC236}">
                  <a16:creationId xmlns:a16="http://schemas.microsoft.com/office/drawing/2014/main" id="{7A0954C7-8179-4028-B65D-AA05B98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  <p:cxnSp>
        <p:nvCxnSpPr>
          <p:cNvPr id="109" name="Conector: Curvo 108">
            <a:extLst>
              <a:ext uri="{FF2B5EF4-FFF2-40B4-BE49-F238E27FC236}">
                <a16:creationId xmlns:a16="http://schemas.microsoft.com/office/drawing/2014/main" id="{02917BF9-A7F5-4A9F-9F27-37E86B2323CD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6795747" y="5258619"/>
            <a:ext cx="1724709" cy="2971797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magem 109" descr="Forma&#10;&#10;Descrição gerada automaticamente com confiança baixa">
            <a:extLst>
              <a:ext uri="{FF2B5EF4-FFF2-40B4-BE49-F238E27FC236}">
                <a16:creationId xmlns:a16="http://schemas.microsoft.com/office/drawing/2014/main" id="{E9BD5F2C-4F75-44D8-B19C-A8258103B1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32" y="8207995"/>
            <a:ext cx="1023668" cy="1023668"/>
          </a:xfrm>
          <a:prstGeom prst="rect">
            <a:avLst/>
          </a:prstGeom>
        </p:spPr>
      </p:pic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AC925C60-BC3B-4FB1-A347-1BA88808B287}"/>
              </a:ext>
            </a:extLst>
          </p:cNvPr>
          <p:cNvGrpSpPr/>
          <p:nvPr/>
        </p:nvGrpSpPr>
        <p:grpSpPr>
          <a:xfrm>
            <a:off x="13239936" y="7835105"/>
            <a:ext cx="1724683" cy="1724683"/>
            <a:chOff x="4199525" y="4657952"/>
            <a:chExt cx="1724683" cy="1724683"/>
          </a:xfrm>
        </p:grpSpPr>
        <p:pic>
          <p:nvPicPr>
            <p:cNvPr id="113" name="Picture 7">
              <a:extLst>
                <a:ext uri="{FF2B5EF4-FFF2-40B4-BE49-F238E27FC236}">
                  <a16:creationId xmlns:a16="http://schemas.microsoft.com/office/drawing/2014/main" id="{5A30EE86-95BA-4B97-B6CA-004656DA1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9525" y="4657952"/>
              <a:ext cx="1724683" cy="1724683"/>
            </a:xfrm>
            <a:prstGeom prst="rect">
              <a:avLst/>
            </a:prstGeom>
          </p:spPr>
        </p:pic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899228C6-B56C-44C7-BC28-DD9DD20B0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723" y="4951150"/>
              <a:ext cx="1138286" cy="1138286"/>
            </a:xfrm>
            <a:prstGeom prst="rect">
              <a:avLst/>
            </a:prstGeom>
          </p:spPr>
        </p:pic>
      </p:grpSp>
      <p:sp>
        <p:nvSpPr>
          <p:cNvPr id="115" name="Triângulo isósceles 114">
            <a:extLst>
              <a:ext uri="{FF2B5EF4-FFF2-40B4-BE49-F238E27FC236}">
                <a16:creationId xmlns:a16="http://schemas.microsoft.com/office/drawing/2014/main" id="{A3ED6E96-1236-47CA-A300-F0EEC6726540}"/>
              </a:ext>
            </a:extLst>
          </p:cNvPr>
          <p:cNvSpPr/>
          <p:nvPr/>
        </p:nvSpPr>
        <p:spPr>
          <a:xfrm rot="5400000" flipH="1">
            <a:off x="9058543" y="8595113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6" name="Imagem 115" descr="Forma&#10;&#10;Descrição gerada automaticamente com confiança baixa">
            <a:extLst>
              <a:ext uri="{FF2B5EF4-FFF2-40B4-BE49-F238E27FC236}">
                <a16:creationId xmlns:a16="http://schemas.microsoft.com/office/drawing/2014/main" id="{83555052-1D21-4CBC-BCD5-CB2D60C7857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773" y="7987381"/>
            <a:ext cx="710066" cy="710066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49A2022C-F3CE-426C-8E35-93CC7BAA588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839" y="8562743"/>
            <a:ext cx="710066" cy="710066"/>
          </a:xfrm>
          <a:prstGeom prst="rect">
            <a:avLst/>
          </a:prstGeom>
        </p:spPr>
      </p:pic>
      <p:sp>
        <p:nvSpPr>
          <p:cNvPr id="118" name="Triângulo isósceles 117">
            <a:extLst>
              <a:ext uri="{FF2B5EF4-FFF2-40B4-BE49-F238E27FC236}">
                <a16:creationId xmlns:a16="http://schemas.microsoft.com/office/drawing/2014/main" id="{202E176D-015C-4A9A-822F-A851FC2FCBD9}"/>
              </a:ext>
            </a:extLst>
          </p:cNvPr>
          <p:cNvSpPr/>
          <p:nvPr/>
        </p:nvSpPr>
        <p:spPr>
          <a:xfrm rot="5400000" flipH="1">
            <a:off x="11865678" y="8595113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8F6CD9BF-0D75-4D51-824D-E6A477ED414B}"/>
              </a:ext>
            </a:extLst>
          </p:cNvPr>
          <p:cNvSpPr/>
          <p:nvPr/>
        </p:nvSpPr>
        <p:spPr>
          <a:xfrm rot="5400000" flipH="1">
            <a:off x="6452354" y="8572732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9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08656"/>
            <a:ext cx="18288000" cy="10287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O QUE É CIÊNCIA DE DADOS?</a:t>
            </a:r>
          </a:p>
        </p:txBody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AB0D6627-947B-43ED-8AEB-A04DA29E3D46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7B0122DD-5229-4B73-860A-8C8FA89591B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5BF46731-D06F-4D39-8B5E-235EC10F73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92BA1C-D3A0-47B5-83F6-61CA59A03FF2}"/>
              </a:ext>
            </a:extLst>
          </p:cNvPr>
          <p:cNvGrpSpPr/>
          <p:nvPr/>
        </p:nvGrpSpPr>
        <p:grpSpPr>
          <a:xfrm>
            <a:off x="3407094" y="2819400"/>
            <a:ext cx="3139561" cy="990600"/>
            <a:chOff x="3407094" y="2819400"/>
            <a:chExt cx="3139561" cy="990600"/>
          </a:xfrm>
        </p:grpSpPr>
        <p:pic>
          <p:nvPicPr>
            <p:cNvPr id="56" name="Imagem 5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05DCAEB-F9CB-4E84-B5D5-DCD435E9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55" y="2819400"/>
              <a:ext cx="990600" cy="990600"/>
            </a:xfrm>
            <a:prstGeom prst="rect">
              <a:avLst/>
            </a:prstGeom>
          </p:spPr>
        </p:pic>
        <p:pic>
          <p:nvPicPr>
            <p:cNvPr id="57" name="Imagem 5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3936077-AA0D-4DEC-BFF4-A3FA29B3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094" y="2819400"/>
              <a:ext cx="990600" cy="990600"/>
            </a:xfrm>
            <a:prstGeom prst="rect">
              <a:avLst/>
            </a:prstGeom>
          </p:spPr>
        </p:pic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id="{B0EF8293-C76F-47E4-9274-ABC0BD88C878}"/>
                </a:ext>
              </a:extLst>
            </p:cNvPr>
            <p:cNvSpPr/>
            <p:nvPr/>
          </p:nvSpPr>
          <p:spPr>
            <a:xfrm rot="16200000" flipH="1">
              <a:off x="4672226" y="319410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riângulo isósceles 89">
            <a:extLst>
              <a:ext uri="{FF2B5EF4-FFF2-40B4-BE49-F238E27FC236}">
                <a16:creationId xmlns:a16="http://schemas.microsoft.com/office/drawing/2014/main" id="{B2364DC2-71FE-4EFA-AC59-7112F80D60BE}"/>
              </a:ext>
            </a:extLst>
          </p:cNvPr>
          <p:cNvSpPr/>
          <p:nvPr/>
        </p:nvSpPr>
        <p:spPr>
          <a:xfrm rot="10800000" flipH="1">
            <a:off x="4317097" y="4321547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Imagem 99" descr="Forma&#10;&#10;Descrição gerada automaticamente com confiança baixa">
            <a:extLst>
              <a:ext uri="{FF2B5EF4-FFF2-40B4-BE49-F238E27FC236}">
                <a16:creationId xmlns:a16="http://schemas.microsoft.com/office/drawing/2014/main" id="{C4F74191-EA3B-40D3-97E8-1E2BEAF07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1" y="5082521"/>
            <a:ext cx="1023666" cy="1023666"/>
          </a:xfrm>
          <a:prstGeom prst="rect">
            <a:avLst/>
          </a:prstGeom>
        </p:spPr>
      </p:pic>
      <p:sp>
        <p:nvSpPr>
          <p:cNvPr id="101" name="Triângulo isósceles 100">
            <a:extLst>
              <a:ext uri="{FF2B5EF4-FFF2-40B4-BE49-F238E27FC236}">
                <a16:creationId xmlns:a16="http://schemas.microsoft.com/office/drawing/2014/main" id="{9EB2C6E9-2D2C-4171-BEB6-87523B9021DE}"/>
              </a:ext>
            </a:extLst>
          </p:cNvPr>
          <p:cNvSpPr/>
          <p:nvPr/>
        </p:nvSpPr>
        <p:spPr>
          <a:xfrm rot="10800000" flipH="1">
            <a:off x="4317097" y="6617734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FE788A03-EE6C-4113-8B92-568C0147AA07}"/>
              </a:ext>
            </a:extLst>
          </p:cNvPr>
          <p:cNvGrpSpPr/>
          <p:nvPr/>
        </p:nvGrpSpPr>
        <p:grpSpPr>
          <a:xfrm>
            <a:off x="3959706" y="7378709"/>
            <a:ext cx="2034336" cy="2604837"/>
            <a:chOff x="16470076" y="7326215"/>
            <a:chExt cx="2034336" cy="2604837"/>
          </a:xfrm>
        </p:grpSpPr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F47EF3D7-E52D-4A87-94D5-7F94A23B5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105" name="Imagem 104" descr="Logotipo, Ícone&#10;&#10;Descrição gerada automaticamente">
              <a:extLst>
                <a:ext uri="{FF2B5EF4-FFF2-40B4-BE49-F238E27FC236}">
                  <a16:creationId xmlns:a16="http://schemas.microsoft.com/office/drawing/2014/main" id="{F982C5C2-86BE-4E82-99E2-187673F0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106" name="Imagem 105" descr="Logotipo, Ícone&#10;&#10;Descrição gerada automaticamente">
              <a:extLst>
                <a:ext uri="{FF2B5EF4-FFF2-40B4-BE49-F238E27FC236}">
                  <a16:creationId xmlns:a16="http://schemas.microsoft.com/office/drawing/2014/main" id="{95D08254-5517-4C56-8C55-6B184DE8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107" name="Imagem 106" descr="Logotipo&#10;&#10;Descrição gerada automaticamente">
              <a:extLst>
                <a:ext uri="{FF2B5EF4-FFF2-40B4-BE49-F238E27FC236}">
                  <a16:creationId xmlns:a16="http://schemas.microsoft.com/office/drawing/2014/main" id="{7A0954C7-8179-4028-B65D-AA05B9817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  <p:cxnSp>
        <p:nvCxnSpPr>
          <p:cNvPr id="109" name="Conector: Curvo 108">
            <a:extLst>
              <a:ext uri="{FF2B5EF4-FFF2-40B4-BE49-F238E27FC236}">
                <a16:creationId xmlns:a16="http://schemas.microsoft.com/office/drawing/2014/main" id="{02917BF9-A7F5-4A9F-9F27-37E86B2323CD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6795747" y="5258619"/>
            <a:ext cx="1724709" cy="2971797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magem 109" descr="Forma&#10;&#10;Descrição gerada automaticamente com confiança baixa">
            <a:extLst>
              <a:ext uri="{FF2B5EF4-FFF2-40B4-BE49-F238E27FC236}">
                <a16:creationId xmlns:a16="http://schemas.microsoft.com/office/drawing/2014/main" id="{E9BD5F2C-4F75-44D8-B19C-A8258103B1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32" y="8207995"/>
            <a:ext cx="1023668" cy="1023668"/>
          </a:xfrm>
          <a:prstGeom prst="rect">
            <a:avLst/>
          </a:prstGeom>
        </p:spPr>
      </p:pic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AC925C60-BC3B-4FB1-A347-1BA88808B287}"/>
              </a:ext>
            </a:extLst>
          </p:cNvPr>
          <p:cNvGrpSpPr/>
          <p:nvPr/>
        </p:nvGrpSpPr>
        <p:grpSpPr>
          <a:xfrm>
            <a:off x="13239936" y="7835105"/>
            <a:ext cx="1724683" cy="1724683"/>
            <a:chOff x="4199525" y="4657952"/>
            <a:chExt cx="1724683" cy="1724683"/>
          </a:xfrm>
        </p:grpSpPr>
        <p:pic>
          <p:nvPicPr>
            <p:cNvPr id="113" name="Picture 7">
              <a:extLst>
                <a:ext uri="{FF2B5EF4-FFF2-40B4-BE49-F238E27FC236}">
                  <a16:creationId xmlns:a16="http://schemas.microsoft.com/office/drawing/2014/main" id="{5A30EE86-95BA-4B97-B6CA-004656DA1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4199525" y="4657952"/>
              <a:ext cx="1724683" cy="1724683"/>
            </a:xfrm>
            <a:prstGeom prst="rect">
              <a:avLst/>
            </a:prstGeom>
          </p:spPr>
        </p:pic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899228C6-B56C-44C7-BC28-DD9DD20B0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723" y="4951150"/>
              <a:ext cx="1138286" cy="1138286"/>
            </a:xfrm>
            <a:prstGeom prst="rect">
              <a:avLst/>
            </a:prstGeom>
          </p:spPr>
        </p:pic>
      </p:grpSp>
      <p:sp>
        <p:nvSpPr>
          <p:cNvPr id="115" name="Triângulo isósceles 114">
            <a:extLst>
              <a:ext uri="{FF2B5EF4-FFF2-40B4-BE49-F238E27FC236}">
                <a16:creationId xmlns:a16="http://schemas.microsoft.com/office/drawing/2014/main" id="{A3ED6E96-1236-47CA-A300-F0EEC6726540}"/>
              </a:ext>
            </a:extLst>
          </p:cNvPr>
          <p:cNvSpPr/>
          <p:nvPr/>
        </p:nvSpPr>
        <p:spPr>
          <a:xfrm rot="5400000" flipH="1">
            <a:off x="9058543" y="8595113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6" name="Imagem 115" descr="Forma&#10;&#10;Descrição gerada automaticamente com confiança baixa">
            <a:extLst>
              <a:ext uri="{FF2B5EF4-FFF2-40B4-BE49-F238E27FC236}">
                <a16:creationId xmlns:a16="http://schemas.microsoft.com/office/drawing/2014/main" id="{83555052-1D21-4CBC-BCD5-CB2D60C7857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773" y="7987381"/>
            <a:ext cx="710066" cy="710066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49A2022C-F3CE-426C-8E35-93CC7BAA588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839" y="8562743"/>
            <a:ext cx="710066" cy="710066"/>
          </a:xfrm>
          <a:prstGeom prst="rect">
            <a:avLst/>
          </a:prstGeom>
        </p:spPr>
      </p:pic>
      <p:sp>
        <p:nvSpPr>
          <p:cNvPr id="118" name="Triângulo isósceles 117">
            <a:extLst>
              <a:ext uri="{FF2B5EF4-FFF2-40B4-BE49-F238E27FC236}">
                <a16:creationId xmlns:a16="http://schemas.microsoft.com/office/drawing/2014/main" id="{202E176D-015C-4A9A-822F-A851FC2FCBD9}"/>
              </a:ext>
            </a:extLst>
          </p:cNvPr>
          <p:cNvSpPr/>
          <p:nvPr/>
        </p:nvSpPr>
        <p:spPr>
          <a:xfrm rot="5400000" flipH="1">
            <a:off x="11865678" y="8595113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8F6CD9BF-0D75-4D51-824D-E6A477ED414B}"/>
              </a:ext>
            </a:extLst>
          </p:cNvPr>
          <p:cNvSpPr/>
          <p:nvPr/>
        </p:nvSpPr>
        <p:spPr>
          <a:xfrm rot="5400000" flipH="1">
            <a:off x="6452354" y="8572732"/>
            <a:ext cx="1319556" cy="2494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6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B80848BB-A1D6-4C7E-99B4-0DDB0CA2517F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799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2324993" y="2439273"/>
            <a:ext cx="7504808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A007020B-7CE5-4B2F-88D2-1C92FBFEC07F}"/>
              </a:ext>
            </a:extLst>
          </p:cNvPr>
          <p:cNvSpPr txBox="1"/>
          <p:nvPr/>
        </p:nvSpPr>
        <p:spPr>
          <a:xfrm>
            <a:off x="7480055" y="4404836"/>
            <a:ext cx="25021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656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B80848BB-A1D6-4C7E-99B4-0DDB0CA2517F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799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2324993" y="2439273"/>
            <a:ext cx="7504808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A007020B-7CE5-4B2F-88D2-1C92FBFEC07F}"/>
              </a:ext>
            </a:extLst>
          </p:cNvPr>
          <p:cNvSpPr txBox="1"/>
          <p:nvPr/>
        </p:nvSpPr>
        <p:spPr>
          <a:xfrm>
            <a:off x="7480055" y="4404836"/>
            <a:ext cx="25021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C06BA69E-E9D8-4993-9260-31A1501B4C59}"/>
              </a:ext>
            </a:extLst>
          </p:cNvPr>
          <p:cNvSpPr/>
          <p:nvPr/>
        </p:nvSpPr>
        <p:spPr>
          <a:xfrm rot="5400000" flipH="1">
            <a:off x="9477597" y="363491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0B8101-8384-49A6-B5BE-268F4FA2AE1F}"/>
              </a:ext>
            </a:extLst>
          </p:cNvPr>
          <p:cNvGrpSpPr/>
          <p:nvPr/>
        </p:nvGrpSpPr>
        <p:grpSpPr>
          <a:xfrm>
            <a:off x="11201400" y="702276"/>
            <a:ext cx="5181600" cy="7946424"/>
            <a:chOff x="11201400" y="702276"/>
            <a:chExt cx="5181600" cy="7946424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DBE42BC-7721-4548-B20A-6A0D173AA5D7}"/>
                </a:ext>
              </a:extLst>
            </p:cNvPr>
            <p:cNvSpPr/>
            <p:nvPr/>
          </p:nvSpPr>
          <p:spPr>
            <a:xfrm>
              <a:off x="11201400" y="702276"/>
              <a:ext cx="5181600" cy="7946424"/>
            </a:xfrm>
            <a:prstGeom prst="roundRect">
              <a:avLst>
                <a:gd name="adj" fmla="val 752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Imagem 1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4D0941-900D-4E82-9E44-2B6EDAC1E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7656" y="1067856"/>
              <a:ext cx="609296" cy="609296"/>
            </a:xfrm>
            <a:prstGeom prst="rect">
              <a:avLst/>
            </a:prstGeom>
          </p:spPr>
        </p:pic>
        <p:sp>
          <p:nvSpPr>
            <p:cNvPr id="24" name="TextBox 3">
              <a:extLst>
                <a:ext uri="{FF2B5EF4-FFF2-40B4-BE49-F238E27FC236}">
                  <a16:creationId xmlns:a16="http://schemas.microsoft.com/office/drawing/2014/main" id="{5B59B7FC-9F88-4C21-9C67-9698DB256D32}"/>
                </a:ext>
              </a:extLst>
            </p:cNvPr>
            <p:cNvSpPr txBox="1"/>
            <p:nvPr/>
          </p:nvSpPr>
          <p:spPr>
            <a:xfrm>
              <a:off x="12798339" y="1202745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Observação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25" name="Imagem 2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35B3620-95C1-4677-92D2-841DEF845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2599428"/>
              <a:ext cx="761696" cy="761696"/>
            </a:xfrm>
            <a:prstGeom prst="rect">
              <a:avLst/>
            </a:prstGeom>
          </p:spPr>
        </p:pic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EC36D062-3FE3-44E1-B10D-13960748E6D4}"/>
                </a:ext>
              </a:extLst>
            </p:cNvPr>
            <p:cNvSpPr txBox="1"/>
            <p:nvPr/>
          </p:nvSpPr>
          <p:spPr>
            <a:xfrm>
              <a:off x="12798339" y="2836092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Hipóteses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28" name="Triângulo isósceles 27">
              <a:extLst>
                <a:ext uri="{FF2B5EF4-FFF2-40B4-BE49-F238E27FC236}">
                  <a16:creationId xmlns:a16="http://schemas.microsoft.com/office/drawing/2014/main" id="{8176301A-6B3B-43FC-91A4-9C23E9F3B0EC}"/>
                </a:ext>
              </a:extLst>
            </p:cNvPr>
            <p:cNvSpPr/>
            <p:nvPr/>
          </p:nvSpPr>
          <p:spPr>
            <a:xfrm rot="10800000" flipH="1">
              <a:off x="11927656" y="201769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agem 2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42AB72C-DAF9-4D9D-98A2-B123A54DE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4283400"/>
              <a:ext cx="761696" cy="761696"/>
            </a:xfrm>
            <a:prstGeom prst="rect">
              <a:avLst/>
            </a:prstGeom>
          </p:spPr>
        </p:pic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5E770ED-CCF0-45BB-AED2-C6E21E72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4606" y="5967372"/>
              <a:ext cx="635397" cy="635397"/>
            </a:xfrm>
            <a:prstGeom prst="rect">
              <a:avLst/>
            </a:prstGeom>
          </p:spPr>
        </p:pic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CC8ABC91-CD97-4C65-B5CF-8BDD80A6CED6}"/>
                </a:ext>
              </a:extLst>
            </p:cNvPr>
            <p:cNvSpPr txBox="1"/>
            <p:nvPr/>
          </p:nvSpPr>
          <p:spPr>
            <a:xfrm>
              <a:off x="12798339" y="4469439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Experimento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2" name="TextBox 3">
              <a:extLst>
                <a:ext uri="{FF2B5EF4-FFF2-40B4-BE49-F238E27FC236}">
                  <a16:creationId xmlns:a16="http://schemas.microsoft.com/office/drawing/2014/main" id="{1639922F-EA37-47EE-884B-D5C9172835AC}"/>
                </a:ext>
              </a:extLst>
            </p:cNvPr>
            <p:cNvSpPr txBox="1"/>
            <p:nvPr/>
          </p:nvSpPr>
          <p:spPr>
            <a:xfrm>
              <a:off x="12798339" y="6102786"/>
              <a:ext cx="3127461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Análise</a:t>
              </a:r>
              <a:r>
                <a:rPr lang="en-US" sz="2219" spc="77" dirty="0">
                  <a:solidFill>
                    <a:srgbClr val="072D4D"/>
                  </a:solidFill>
                  <a:latin typeface="Lato"/>
                </a:rPr>
                <a:t> / </a:t>
              </a: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Resultados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13E0358-11DE-460D-AB60-EF80E479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7525042"/>
              <a:ext cx="761696" cy="761696"/>
            </a:xfrm>
            <a:prstGeom prst="rect">
              <a:avLst/>
            </a:prstGeom>
          </p:spPr>
        </p:pic>
        <p:sp>
          <p:nvSpPr>
            <p:cNvPr id="34" name="TextBox 3">
              <a:extLst>
                <a:ext uri="{FF2B5EF4-FFF2-40B4-BE49-F238E27FC236}">
                  <a16:creationId xmlns:a16="http://schemas.microsoft.com/office/drawing/2014/main" id="{6B891CDB-3381-4B81-B366-63CB6B68CECE}"/>
                </a:ext>
              </a:extLst>
            </p:cNvPr>
            <p:cNvSpPr txBox="1"/>
            <p:nvPr/>
          </p:nvSpPr>
          <p:spPr>
            <a:xfrm>
              <a:off x="12798339" y="7736131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Conclusão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E4DEF856-BCA3-4D7C-827B-BF2A98DAAFC6}"/>
                </a:ext>
              </a:extLst>
            </p:cNvPr>
            <p:cNvSpPr/>
            <p:nvPr/>
          </p:nvSpPr>
          <p:spPr>
            <a:xfrm rot="10800000" flipH="1">
              <a:off x="11927656" y="3701667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2898C2FE-6294-43FD-A843-A3D2A5A6D8A3}"/>
                </a:ext>
              </a:extLst>
            </p:cNvPr>
            <p:cNvSpPr/>
            <p:nvPr/>
          </p:nvSpPr>
          <p:spPr>
            <a:xfrm rot="10800000" flipH="1">
              <a:off x="11927656" y="5385639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ângulo isósceles 36">
              <a:extLst>
                <a:ext uri="{FF2B5EF4-FFF2-40B4-BE49-F238E27FC236}">
                  <a16:creationId xmlns:a16="http://schemas.microsoft.com/office/drawing/2014/main" id="{46EB4519-6248-4AD5-9B4F-FE7FEB3E58EC}"/>
                </a:ext>
              </a:extLst>
            </p:cNvPr>
            <p:cNvSpPr/>
            <p:nvPr/>
          </p:nvSpPr>
          <p:spPr>
            <a:xfrm rot="10800000" flipH="1">
              <a:off x="11927656" y="6943312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1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B80848BB-A1D6-4C7E-99B4-0DDB0CA2517F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799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2324993" y="2439273"/>
            <a:ext cx="7504808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A007020B-7CE5-4B2F-88D2-1C92FBFEC07F}"/>
              </a:ext>
            </a:extLst>
          </p:cNvPr>
          <p:cNvSpPr txBox="1"/>
          <p:nvPr/>
        </p:nvSpPr>
        <p:spPr>
          <a:xfrm>
            <a:off x="7480055" y="4404836"/>
            <a:ext cx="25021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C06BA69E-E9D8-4993-9260-31A1501B4C59}"/>
              </a:ext>
            </a:extLst>
          </p:cNvPr>
          <p:cNvSpPr/>
          <p:nvPr/>
        </p:nvSpPr>
        <p:spPr>
          <a:xfrm rot="5400000" flipH="1">
            <a:off x="9477597" y="363491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80B8101-8384-49A6-B5BE-268F4FA2AE1F}"/>
              </a:ext>
            </a:extLst>
          </p:cNvPr>
          <p:cNvGrpSpPr/>
          <p:nvPr/>
        </p:nvGrpSpPr>
        <p:grpSpPr>
          <a:xfrm>
            <a:off x="11201400" y="702276"/>
            <a:ext cx="5181600" cy="7946424"/>
            <a:chOff x="11201400" y="702276"/>
            <a:chExt cx="5181600" cy="7946424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DBE42BC-7721-4548-B20A-6A0D173AA5D7}"/>
                </a:ext>
              </a:extLst>
            </p:cNvPr>
            <p:cNvSpPr/>
            <p:nvPr/>
          </p:nvSpPr>
          <p:spPr>
            <a:xfrm>
              <a:off x="11201400" y="702276"/>
              <a:ext cx="5181600" cy="7946424"/>
            </a:xfrm>
            <a:prstGeom prst="roundRect">
              <a:avLst>
                <a:gd name="adj" fmla="val 752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Imagem 1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4D0941-900D-4E82-9E44-2B6EDAC1E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7656" y="1067856"/>
              <a:ext cx="609296" cy="609296"/>
            </a:xfrm>
            <a:prstGeom prst="rect">
              <a:avLst/>
            </a:prstGeom>
          </p:spPr>
        </p:pic>
        <p:sp>
          <p:nvSpPr>
            <p:cNvPr id="24" name="TextBox 3">
              <a:extLst>
                <a:ext uri="{FF2B5EF4-FFF2-40B4-BE49-F238E27FC236}">
                  <a16:creationId xmlns:a16="http://schemas.microsoft.com/office/drawing/2014/main" id="{5B59B7FC-9F88-4C21-9C67-9698DB256D32}"/>
                </a:ext>
              </a:extLst>
            </p:cNvPr>
            <p:cNvSpPr txBox="1"/>
            <p:nvPr/>
          </p:nvSpPr>
          <p:spPr>
            <a:xfrm>
              <a:off x="12798339" y="1202745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Observação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25" name="Imagem 2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35B3620-95C1-4677-92D2-841DEF845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2599428"/>
              <a:ext cx="761696" cy="761696"/>
            </a:xfrm>
            <a:prstGeom prst="rect">
              <a:avLst/>
            </a:prstGeom>
          </p:spPr>
        </p:pic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EC36D062-3FE3-44E1-B10D-13960748E6D4}"/>
                </a:ext>
              </a:extLst>
            </p:cNvPr>
            <p:cNvSpPr txBox="1"/>
            <p:nvPr/>
          </p:nvSpPr>
          <p:spPr>
            <a:xfrm>
              <a:off x="12798339" y="2836092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Hipóteses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28" name="Triângulo isósceles 27">
              <a:extLst>
                <a:ext uri="{FF2B5EF4-FFF2-40B4-BE49-F238E27FC236}">
                  <a16:creationId xmlns:a16="http://schemas.microsoft.com/office/drawing/2014/main" id="{8176301A-6B3B-43FC-91A4-9C23E9F3B0EC}"/>
                </a:ext>
              </a:extLst>
            </p:cNvPr>
            <p:cNvSpPr/>
            <p:nvPr/>
          </p:nvSpPr>
          <p:spPr>
            <a:xfrm rot="10800000" flipH="1">
              <a:off x="11927656" y="201769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Imagem 2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42AB72C-DAF9-4D9D-98A2-B123A54DE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4283400"/>
              <a:ext cx="761696" cy="761696"/>
            </a:xfrm>
            <a:prstGeom prst="rect">
              <a:avLst/>
            </a:prstGeom>
          </p:spPr>
        </p:pic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5E770ED-CCF0-45BB-AED2-C6E21E72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4606" y="5967372"/>
              <a:ext cx="635397" cy="635397"/>
            </a:xfrm>
            <a:prstGeom prst="rect">
              <a:avLst/>
            </a:prstGeom>
          </p:spPr>
        </p:pic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CC8ABC91-CD97-4C65-B5CF-8BDD80A6CED6}"/>
                </a:ext>
              </a:extLst>
            </p:cNvPr>
            <p:cNvSpPr txBox="1"/>
            <p:nvPr/>
          </p:nvSpPr>
          <p:spPr>
            <a:xfrm>
              <a:off x="12798339" y="4469439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Experimento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2" name="TextBox 3">
              <a:extLst>
                <a:ext uri="{FF2B5EF4-FFF2-40B4-BE49-F238E27FC236}">
                  <a16:creationId xmlns:a16="http://schemas.microsoft.com/office/drawing/2014/main" id="{1639922F-EA37-47EE-884B-D5C9172835AC}"/>
                </a:ext>
              </a:extLst>
            </p:cNvPr>
            <p:cNvSpPr txBox="1"/>
            <p:nvPr/>
          </p:nvSpPr>
          <p:spPr>
            <a:xfrm>
              <a:off x="12798339" y="6102786"/>
              <a:ext cx="3127461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Análise</a:t>
              </a:r>
              <a:r>
                <a:rPr lang="en-US" sz="2219" spc="77" dirty="0">
                  <a:solidFill>
                    <a:srgbClr val="072D4D"/>
                  </a:solidFill>
                  <a:latin typeface="Lato"/>
                </a:rPr>
                <a:t> / </a:t>
              </a: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Resultados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13E0358-11DE-460D-AB60-EF80E4794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7525042"/>
              <a:ext cx="761696" cy="761696"/>
            </a:xfrm>
            <a:prstGeom prst="rect">
              <a:avLst/>
            </a:prstGeom>
          </p:spPr>
        </p:pic>
        <p:sp>
          <p:nvSpPr>
            <p:cNvPr id="34" name="TextBox 3">
              <a:extLst>
                <a:ext uri="{FF2B5EF4-FFF2-40B4-BE49-F238E27FC236}">
                  <a16:creationId xmlns:a16="http://schemas.microsoft.com/office/drawing/2014/main" id="{6B891CDB-3381-4B81-B366-63CB6B68CECE}"/>
                </a:ext>
              </a:extLst>
            </p:cNvPr>
            <p:cNvSpPr txBox="1"/>
            <p:nvPr/>
          </p:nvSpPr>
          <p:spPr>
            <a:xfrm>
              <a:off x="12798339" y="7736131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Conclusão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id="{E4DEF856-BCA3-4D7C-827B-BF2A98DAAFC6}"/>
                </a:ext>
              </a:extLst>
            </p:cNvPr>
            <p:cNvSpPr/>
            <p:nvPr/>
          </p:nvSpPr>
          <p:spPr>
            <a:xfrm rot="10800000" flipH="1">
              <a:off x="11927656" y="3701667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2898C2FE-6294-43FD-A843-A3D2A5A6D8A3}"/>
                </a:ext>
              </a:extLst>
            </p:cNvPr>
            <p:cNvSpPr/>
            <p:nvPr/>
          </p:nvSpPr>
          <p:spPr>
            <a:xfrm rot="10800000" flipH="1">
              <a:off x="11927656" y="5385639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ângulo isósceles 36">
              <a:extLst>
                <a:ext uri="{FF2B5EF4-FFF2-40B4-BE49-F238E27FC236}">
                  <a16:creationId xmlns:a16="http://schemas.microsoft.com/office/drawing/2014/main" id="{46EB4519-6248-4AD5-9B4F-FE7FEB3E58EC}"/>
                </a:ext>
              </a:extLst>
            </p:cNvPr>
            <p:cNvSpPr/>
            <p:nvPr/>
          </p:nvSpPr>
          <p:spPr>
            <a:xfrm rot="10800000" flipH="1">
              <a:off x="11927656" y="6943312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72E2131B-D7CE-4CCB-A369-9E77EDC8FD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5613" flipH="1">
            <a:off x="14287873" y="6748406"/>
            <a:ext cx="1164060" cy="1164060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8005DAF8-9F6B-4B70-8E72-BFD13794F0C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147" y="7124700"/>
            <a:ext cx="343853" cy="3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7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B80848BB-A1D6-4C7E-99B4-0DDB0CA2517F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799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2324993" y="2439273"/>
            <a:ext cx="7504808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A007020B-7CE5-4B2F-88D2-1C92FBFEC07F}"/>
              </a:ext>
            </a:extLst>
          </p:cNvPr>
          <p:cNvSpPr txBox="1"/>
          <p:nvPr/>
        </p:nvSpPr>
        <p:spPr>
          <a:xfrm>
            <a:off x="7480055" y="4404836"/>
            <a:ext cx="25021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C06BA69E-E9D8-4993-9260-31A1501B4C59}"/>
              </a:ext>
            </a:extLst>
          </p:cNvPr>
          <p:cNvSpPr/>
          <p:nvPr/>
        </p:nvSpPr>
        <p:spPr>
          <a:xfrm rot="5400000" flipH="1">
            <a:off x="9477597" y="363491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BE42BC-7721-4548-B20A-6A0D173AA5D7}"/>
              </a:ext>
            </a:extLst>
          </p:cNvPr>
          <p:cNvSpPr/>
          <p:nvPr/>
        </p:nvSpPr>
        <p:spPr>
          <a:xfrm>
            <a:off x="11201400" y="702276"/>
            <a:ext cx="5181600" cy="7946424"/>
          </a:xfrm>
          <a:prstGeom prst="roundRect">
            <a:avLst>
              <a:gd name="adj" fmla="val 752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74D0941-900D-4E82-9E44-2B6EDAC1E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656" y="1067856"/>
            <a:ext cx="609296" cy="609296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5B59B7FC-9F88-4C21-9C67-9698DB256D32}"/>
              </a:ext>
            </a:extLst>
          </p:cNvPr>
          <p:cNvSpPr txBox="1"/>
          <p:nvPr/>
        </p:nvSpPr>
        <p:spPr>
          <a:xfrm>
            <a:off x="12798339" y="1202745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B35B3620-95C1-4677-92D2-841DEF8459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56" y="2599428"/>
            <a:ext cx="761696" cy="761696"/>
          </a:xfrm>
          <a:prstGeom prst="rect">
            <a:avLst/>
          </a:prstGeom>
        </p:spPr>
      </p:pic>
      <p:sp>
        <p:nvSpPr>
          <p:cNvPr id="26" name="TextBox 3">
            <a:extLst>
              <a:ext uri="{FF2B5EF4-FFF2-40B4-BE49-F238E27FC236}">
                <a16:creationId xmlns:a16="http://schemas.microsoft.com/office/drawing/2014/main" id="{EC36D062-3FE3-44E1-B10D-13960748E6D4}"/>
              </a:ext>
            </a:extLst>
          </p:cNvPr>
          <p:cNvSpPr txBox="1"/>
          <p:nvPr/>
        </p:nvSpPr>
        <p:spPr>
          <a:xfrm>
            <a:off x="12798339" y="2836092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8176301A-6B3B-43FC-91A4-9C23E9F3B0EC}"/>
              </a:ext>
            </a:extLst>
          </p:cNvPr>
          <p:cNvSpPr/>
          <p:nvPr/>
        </p:nvSpPr>
        <p:spPr>
          <a:xfrm rot="10800000" flipH="1">
            <a:off x="11927656" y="2017695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313E0358-11DE-460D-AB60-EF80E4794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56" y="7525042"/>
            <a:ext cx="761696" cy="761696"/>
          </a:xfrm>
          <a:prstGeom prst="rect">
            <a:avLst/>
          </a:prstGeom>
        </p:spPr>
      </p:pic>
      <p:sp>
        <p:nvSpPr>
          <p:cNvPr id="34" name="TextBox 3">
            <a:extLst>
              <a:ext uri="{FF2B5EF4-FFF2-40B4-BE49-F238E27FC236}">
                <a16:creationId xmlns:a16="http://schemas.microsoft.com/office/drawing/2014/main" id="{6B891CDB-3381-4B81-B366-63CB6B68CECE}"/>
              </a:ext>
            </a:extLst>
          </p:cNvPr>
          <p:cNvSpPr txBox="1"/>
          <p:nvPr/>
        </p:nvSpPr>
        <p:spPr>
          <a:xfrm>
            <a:off x="12798339" y="7736131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Conclusão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E4DEF856-BCA3-4D7C-827B-BF2A98DAAFC6}"/>
              </a:ext>
            </a:extLst>
          </p:cNvPr>
          <p:cNvSpPr/>
          <p:nvPr/>
        </p:nvSpPr>
        <p:spPr>
          <a:xfrm rot="10800000" flipH="1">
            <a:off x="11927656" y="3701667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46EB4519-6248-4AD5-9B4F-FE7FEB3E58EC}"/>
              </a:ext>
            </a:extLst>
          </p:cNvPr>
          <p:cNvSpPr/>
          <p:nvPr/>
        </p:nvSpPr>
        <p:spPr>
          <a:xfrm rot="10800000" flipH="1">
            <a:off x="11927656" y="6943312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5E4A5C-3833-430E-BBDC-CDE99AF21168}"/>
              </a:ext>
            </a:extLst>
          </p:cNvPr>
          <p:cNvSpPr/>
          <p:nvPr/>
        </p:nvSpPr>
        <p:spPr>
          <a:xfrm>
            <a:off x="11289875" y="4111393"/>
            <a:ext cx="4635925" cy="2714744"/>
          </a:xfrm>
          <a:prstGeom prst="roundRect">
            <a:avLst>
              <a:gd name="adj" fmla="val 721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E42AB72C-DAF9-4D9D-98A2-B123A54DE4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56" y="4283400"/>
            <a:ext cx="761696" cy="76169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15E770ED-CCF0-45BB-AED2-C6E21E7211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606" y="5967372"/>
            <a:ext cx="635397" cy="635397"/>
          </a:xfrm>
          <a:prstGeom prst="rect">
            <a:avLst/>
          </a:prstGeom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CC8ABC91-CD97-4C65-B5CF-8BDD80A6CED6}"/>
              </a:ext>
            </a:extLst>
          </p:cNvPr>
          <p:cNvSpPr txBox="1"/>
          <p:nvPr/>
        </p:nvSpPr>
        <p:spPr>
          <a:xfrm>
            <a:off x="12798339" y="4469439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Experimento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1639922F-EA37-47EE-884B-D5C9172835AC}"/>
              </a:ext>
            </a:extLst>
          </p:cNvPr>
          <p:cNvSpPr txBox="1"/>
          <p:nvPr/>
        </p:nvSpPr>
        <p:spPr>
          <a:xfrm>
            <a:off x="12798339" y="6102786"/>
            <a:ext cx="3127461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/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Resultados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2898C2FE-6294-43FD-A843-A3D2A5A6D8A3}"/>
              </a:ext>
            </a:extLst>
          </p:cNvPr>
          <p:cNvSpPr/>
          <p:nvPr/>
        </p:nvSpPr>
        <p:spPr>
          <a:xfrm rot="10800000" flipH="1">
            <a:off x="11927656" y="5385639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0A6DAE1B-412A-4BF3-8545-E7FECC1F70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387" flipH="1" flipV="1">
            <a:off x="14390710" y="4689522"/>
            <a:ext cx="1164060" cy="116406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3A95EDE0-FB97-45DC-8C3F-006DF1CB55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4787">
            <a:off x="11128791" y="4829273"/>
            <a:ext cx="1164060" cy="1164060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1380A2AE-068D-412D-A86F-938B84021E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219700"/>
            <a:ext cx="343853" cy="343853"/>
          </a:xfrm>
          <a:prstGeom prst="rect">
            <a:avLst/>
          </a:prstGeom>
        </p:spPr>
      </p:pic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96B37EEA-D3F8-47DB-8A5B-9904A9EEEC57}"/>
              </a:ext>
            </a:extLst>
          </p:cNvPr>
          <p:cNvSpPr/>
          <p:nvPr/>
        </p:nvSpPr>
        <p:spPr>
          <a:xfrm rot="10800000" flipH="1">
            <a:off x="11922012" y="5385639"/>
            <a:ext cx="609296" cy="24119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B80848BB-A1D6-4C7E-99B4-0DDB0CA2517F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799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2324993" y="2439273"/>
            <a:ext cx="7504808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A007020B-7CE5-4B2F-88D2-1C92FBFEC07F}"/>
              </a:ext>
            </a:extLst>
          </p:cNvPr>
          <p:cNvSpPr txBox="1"/>
          <p:nvPr/>
        </p:nvSpPr>
        <p:spPr>
          <a:xfrm>
            <a:off x="7480055" y="4404836"/>
            <a:ext cx="25021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C06BA69E-E9D8-4993-9260-31A1501B4C59}"/>
              </a:ext>
            </a:extLst>
          </p:cNvPr>
          <p:cNvSpPr/>
          <p:nvPr/>
        </p:nvSpPr>
        <p:spPr>
          <a:xfrm rot="5400000" flipH="1">
            <a:off x="9477597" y="363491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BE42BC-7721-4548-B20A-6A0D173AA5D7}"/>
              </a:ext>
            </a:extLst>
          </p:cNvPr>
          <p:cNvSpPr/>
          <p:nvPr/>
        </p:nvSpPr>
        <p:spPr>
          <a:xfrm>
            <a:off x="11201400" y="702276"/>
            <a:ext cx="5181600" cy="7946424"/>
          </a:xfrm>
          <a:prstGeom prst="roundRect">
            <a:avLst>
              <a:gd name="adj" fmla="val 752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74D0941-900D-4E82-9E44-2B6EDAC1E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656" y="1067856"/>
            <a:ext cx="609296" cy="609296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5B59B7FC-9F88-4C21-9C67-9698DB256D32}"/>
              </a:ext>
            </a:extLst>
          </p:cNvPr>
          <p:cNvSpPr txBox="1"/>
          <p:nvPr/>
        </p:nvSpPr>
        <p:spPr>
          <a:xfrm>
            <a:off x="12798339" y="1202745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B35B3620-95C1-4677-92D2-841DEF8459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56" y="2599428"/>
            <a:ext cx="761696" cy="761696"/>
          </a:xfrm>
          <a:prstGeom prst="rect">
            <a:avLst/>
          </a:prstGeom>
        </p:spPr>
      </p:pic>
      <p:sp>
        <p:nvSpPr>
          <p:cNvPr id="26" name="TextBox 3">
            <a:extLst>
              <a:ext uri="{FF2B5EF4-FFF2-40B4-BE49-F238E27FC236}">
                <a16:creationId xmlns:a16="http://schemas.microsoft.com/office/drawing/2014/main" id="{EC36D062-3FE3-44E1-B10D-13960748E6D4}"/>
              </a:ext>
            </a:extLst>
          </p:cNvPr>
          <p:cNvSpPr txBox="1"/>
          <p:nvPr/>
        </p:nvSpPr>
        <p:spPr>
          <a:xfrm>
            <a:off x="12798339" y="2836092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8176301A-6B3B-43FC-91A4-9C23E9F3B0EC}"/>
              </a:ext>
            </a:extLst>
          </p:cNvPr>
          <p:cNvSpPr/>
          <p:nvPr/>
        </p:nvSpPr>
        <p:spPr>
          <a:xfrm rot="10800000" flipH="1">
            <a:off x="11927656" y="2017695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313E0358-11DE-460D-AB60-EF80E4794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56" y="7525042"/>
            <a:ext cx="761696" cy="761696"/>
          </a:xfrm>
          <a:prstGeom prst="rect">
            <a:avLst/>
          </a:prstGeom>
        </p:spPr>
      </p:pic>
      <p:sp>
        <p:nvSpPr>
          <p:cNvPr id="34" name="TextBox 3">
            <a:extLst>
              <a:ext uri="{FF2B5EF4-FFF2-40B4-BE49-F238E27FC236}">
                <a16:creationId xmlns:a16="http://schemas.microsoft.com/office/drawing/2014/main" id="{6B891CDB-3381-4B81-B366-63CB6B68CECE}"/>
              </a:ext>
            </a:extLst>
          </p:cNvPr>
          <p:cNvSpPr txBox="1"/>
          <p:nvPr/>
        </p:nvSpPr>
        <p:spPr>
          <a:xfrm>
            <a:off x="12798339" y="7736131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Conclusão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E4DEF856-BCA3-4D7C-827B-BF2A98DAAFC6}"/>
              </a:ext>
            </a:extLst>
          </p:cNvPr>
          <p:cNvSpPr/>
          <p:nvPr/>
        </p:nvSpPr>
        <p:spPr>
          <a:xfrm rot="10800000" flipH="1">
            <a:off x="11927656" y="3701667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46EB4519-6248-4AD5-9B4F-FE7FEB3E58EC}"/>
              </a:ext>
            </a:extLst>
          </p:cNvPr>
          <p:cNvSpPr/>
          <p:nvPr/>
        </p:nvSpPr>
        <p:spPr>
          <a:xfrm rot="10800000" flipH="1">
            <a:off x="11927656" y="6943312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1E9953-C54F-4D44-BD40-55127903B985}"/>
              </a:ext>
            </a:extLst>
          </p:cNvPr>
          <p:cNvSpPr/>
          <p:nvPr/>
        </p:nvSpPr>
        <p:spPr>
          <a:xfrm>
            <a:off x="-419102" y="-441304"/>
            <a:ext cx="19126200" cy="109728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5E4A5C-3833-430E-BBDC-CDE99AF21168}"/>
              </a:ext>
            </a:extLst>
          </p:cNvPr>
          <p:cNvSpPr/>
          <p:nvPr/>
        </p:nvSpPr>
        <p:spPr>
          <a:xfrm>
            <a:off x="11289875" y="4111393"/>
            <a:ext cx="4635925" cy="2714744"/>
          </a:xfrm>
          <a:prstGeom prst="roundRect">
            <a:avLst>
              <a:gd name="adj" fmla="val 721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E42AB72C-DAF9-4D9D-98A2-B123A54DE4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456" y="4283400"/>
            <a:ext cx="761696" cy="76169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15E770ED-CCF0-45BB-AED2-C6E21E7211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606" y="5967372"/>
            <a:ext cx="635397" cy="635397"/>
          </a:xfrm>
          <a:prstGeom prst="rect">
            <a:avLst/>
          </a:prstGeom>
        </p:spPr>
      </p:pic>
      <p:sp>
        <p:nvSpPr>
          <p:cNvPr id="31" name="TextBox 3">
            <a:extLst>
              <a:ext uri="{FF2B5EF4-FFF2-40B4-BE49-F238E27FC236}">
                <a16:creationId xmlns:a16="http://schemas.microsoft.com/office/drawing/2014/main" id="{CC8ABC91-CD97-4C65-B5CF-8BDD80A6CED6}"/>
              </a:ext>
            </a:extLst>
          </p:cNvPr>
          <p:cNvSpPr txBox="1"/>
          <p:nvPr/>
        </p:nvSpPr>
        <p:spPr>
          <a:xfrm>
            <a:off x="12798339" y="4469439"/>
            <a:ext cx="1919165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Experimento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1639922F-EA37-47EE-884B-D5C9172835AC}"/>
              </a:ext>
            </a:extLst>
          </p:cNvPr>
          <p:cNvSpPr txBox="1"/>
          <p:nvPr/>
        </p:nvSpPr>
        <p:spPr>
          <a:xfrm>
            <a:off x="12798339" y="6102786"/>
            <a:ext cx="3127461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b="1" spc="77" dirty="0">
                <a:solidFill>
                  <a:srgbClr val="072D4D"/>
                </a:solidFill>
                <a:latin typeface="Lato"/>
              </a:rPr>
              <a:t> / </a:t>
            </a:r>
            <a:r>
              <a:rPr lang="en-US" sz="2219" b="1" spc="77" dirty="0" err="1">
                <a:solidFill>
                  <a:srgbClr val="072D4D"/>
                </a:solidFill>
                <a:latin typeface="Lato"/>
              </a:rPr>
              <a:t>Resultados</a:t>
            </a:r>
            <a:endParaRPr lang="en-US" sz="2219" b="1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2898C2FE-6294-43FD-A843-A3D2A5A6D8A3}"/>
              </a:ext>
            </a:extLst>
          </p:cNvPr>
          <p:cNvSpPr/>
          <p:nvPr/>
        </p:nvSpPr>
        <p:spPr>
          <a:xfrm rot="10800000" flipH="1">
            <a:off x="11927656" y="5385639"/>
            <a:ext cx="609296" cy="24119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0A6DAE1B-412A-4BF3-8545-E7FECC1F70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4387" flipH="1" flipV="1">
            <a:off x="14390710" y="4689522"/>
            <a:ext cx="1164060" cy="116406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3A95EDE0-FB97-45DC-8C3F-006DF1CB55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4787">
            <a:off x="11128791" y="4829273"/>
            <a:ext cx="1164060" cy="1164060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1380A2AE-068D-412D-A86F-938B84021E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5219700"/>
            <a:ext cx="343853" cy="343853"/>
          </a:xfrm>
          <a:prstGeom prst="rect">
            <a:avLst/>
          </a:prstGeom>
        </p:spPr>
      </p:pic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96B37EEA-D3F8-47DB-8A5B-9904A9EEEC57}"/>
              </a:ext>
            </a:extLst>
          </p:cNvPr>
          <p:cNvSpPr/>
          <p:nvPr/>
        </p:nvSpPr>
        <p:spPr>
          <a:xfrm rot="10800000" flipH="1">
            <a:off x="11922012" y="5385639"/>
            <a:ext cx="609296" cy="24119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78263A60-E7BB-4A78-B272-D1B11B5339A5}"/>
              </a:ext>
            </a:extLst>
          </p:cNvPr>
          <p:cNvSpPr/>
          <p:nvPr/>
        </p:nvSpPr>
        <p:spPr>
          <a:xfrm rot="16200000" flipH="1">
            <a:off x="9712348" y="5308369"/>
            <a:ext cx="1489387" cy="32079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67CA425C-235D-422D-8453-1F9CF4DD47D3}"/>
              </a:ext>
            </a:extLst>
          </p:cNvPr>
          <p:cNvSpPr/>
          <p:nvPr/>
        </p:nvSpPr>
        <p:spPr>
          <a:xfrm rot="16200000" flipH="1">
            <a:off x="6012347" y="5306709"/>
            <a:ext cx="1489387" cy="32079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9CBACE33-27DA-44A2-BF4D-2C12FDBD3383}"/>
              </a:ext>
            </a:extLst>
          </p:cNvPr>
          <p:cNvGrpSpPr/>
          <p:nvPr/>
        </p:nvGrpSpPr>
        <p:grpSpPr>
          <a:xfrm>
            <a:off x="4199525" y="4657952"/>
            <a:ext cx="1724683" cy="1724683"/>
            <a:chOff x="4199525" y="4657952"/>
            <a:chExt cx="1724683" cy="1724683"/>
          </a:xfrm>
        </p:grpSpPr>
        <p:pic>
          <p:nvPicPr>
            <p:cNvPr id="51" name="Picture 7">
              <a:extLst>
                <a:ext uri="{FF2B5EF4-FFF2-40B4-BE49-F238E27FC236}">
                  <a16:creationId xmlns:a16="http://schemas.microsoft.com/office/drawing/2014/main" id="{6BAEB442-EB82-4C8C-9E61-68DDA476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4199525" y="4657952"/>
              <a:ext cx="1724683" cy="1724683"/>
            </a:xfrm>
            <a:prstGeom prst="rect">
              <a:avLst/>
            </a:prstGeom>
          </p:spPr>
        </p:pic>
        <p:pic>
          <p:nvPicPr>
            <p:cNvPr id="54" name="Imagem 53" descr="Ícone&#10;&#10;Descrição gerada automaticamente">
              <a:extLst>
                <a:ext uri="{FF2B5EF4-FFF2-40B4-BE49-F238E27FC236}">
                  <a16:creationId xmlns:a16="http://schemas.microsoft.com/office/drawing/2014/main" id="{291FE1C1-53E0-4E26-81E4-75C2A18D8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723" y="4951150"/>
              <a:ext cx="1138286" cy="1138286"/>
            </a:xfrm>
            <a:prstGeom prst="rect">
              <a:avLst/>
            </a:prstGeom>
          </p:spPr>
        </p:pic>
      </p:grpSp>
      <p:sp>
        <p:nvSpPr>
          <p:cNvPr id="56" name="Elipse 55">
            <a:extLst>
              <a:ext uri="{FF2B5EF4-FFF2-40B4-BE49-F238E27FC236}">
                <a16:creationId xmlns:a16="http://schemas.microsoft.com/office/drawing/2014/main" id="{A8471977-812E-4DCD-B176-517CE88D8B93}"/>
              </a:ext>
            </a:extLst>
          </p:cNvPr>
          <p:cNvSpPr/>
          <p:nvPr/>
        </p:nvSpPr>
        <p:spPr>
          <a:xfrm>
            <a:off x="7184472" y="3792339"/>
            <a:ext cx="2826279" cy="35424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372748F-DB15-4A86-8B8A-18B162D33A86}"/>
              </a:ext>
            </a:extLst>
          </p:cNvPr>
          <p:cNvGrpSpPr/>
          <p:nvPr/>
        </p:nvGrpSpPr>
        <p:grpSpPr>
          <a:xfrm>
            <a:off x="7589873" y="4164685"/>
            <a:ext cx="2034336" cy="2604837"/>
            <a:chOff x="16470076" y="7326215"/>
            <a:chExt cx="2034336" cy="2604837"/>
          </a:xfrm>
        </p:grpSpPr>
        <p:pic>
          <p:nvPicPr>
            <p:cNvPr id="44" name="Imagem 43" descr="Ícone&#10;&#10;Descrição gerada automaticamente">
              <a:extLst>
                <a:ext uri="{FF2B5EF4-FFF2-40B4-BE49-F238E27FC236}">
                  <a16:creationId xmlns:a16="http://schemas.microsoft.com/office/drawing/2014/main" id="{2B96DF38-0EA7-4891-97EC-A012DBB27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45" name="Imagem 44" descr="Logotipo, Ícone&#10;&#10;Descrição gerada automaticamente">
              <a:extLst>
                <a:ext uri="{FF2B5EF4-FFF2-40B4-BE49-F238E27FC236}">
                  <a16:creationId xmlns:a16="http://schemas.microsoft.com/office/drawing/2014/main" id="{BA791EA1-70D1-45C9-B8C0-F2FC9A7B3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46" name="Imagem 45" descr="Logotipo, Ícone&#10;&#10;Descrição gerada automaticamente">
              <a:extLst>
                <a:ext uri="{FF2B5EF4-FFF2-40B4-BE49-F238E27FC236}">
                  <a16:creationId xmlns:a16="http://schemas.microsoft.com/office/drawing/2014/main" id="{A7824FD4-5B62-4337-9DB9-E2945956C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47" name="Imagem 46" descr="Logotipo&#10;&#10;Descrição gerada automaticamente">
              <a:extLst>
                <a:ext uri="{FF2B5EF4-FFF2-40B4-BE49-F238E27FC236}">
                  <a16:creationId xmlns:a16="http://schemas.microsoft.com/office/drawing/2014/main" id="{FFCFFF75-6A6C-432C-B8D9-4D64C79AD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08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B80848BB-A1D6-4C7E-99B4-0DDB0CA2517F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799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2324993" y="2439273"/>
            <a:ext cx="7504808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A007020B-7CE5-4B2F-88D2-1C92FBFEC07F}"/>
              </a:ext>
            </a:extLst>
          </p:cNvPr>
          <p:cNvSpPr txBox="1"/>
          <p:nvPr/>
        </p:nvSpPr>
        <p:spPr>
          <a:xfrm>
            <a:off x="7480055" y="4404836"/>
            <a:ext cx="25021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8DB11B0D-2F22-42E7-BF88-180B5040442F}"/>
              </a:ext>
            </a:extLst>
          </p:cNvPr>
          <p:cNvSpPr/>
          <p:nvPr/>
        </p:nvSpPr>
        <p:spPr>
          <a:xfrm rot="5400000" flipH="1">
            <a:off x="9477597" y="363491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A8B7D97-075B-4DD5-B742-7DFFAEC9B9EA}"/>
              </a:ext>
            </a:extLst>
          </p:cNvPr>
          <p:cNvGrpSpPr/>
          <p:nvPr/>
        </p:nvGrpSpPr>
        <p:grpSpPr>
          <a:xfrm>
            <a:off x="11201400" y="702276"/>
            <a:ext cx="5181600" cy="7946424"/>
            <a:chOff x="11201400" y="702276"/>
            <a:chExt cx="5181600" cy="7946424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75250994-12FD-4E16-A96B-58A451F100F3}"/>
                </a:ext>
              </a:extLst>
            </p:cNvPr>
            <p:cNvSpPr/>
            <p:nvPr/>
          </p:nvSpPr>
          <p:spPr>
            <a:xfrm>
              <a:off x="11201400" y="702276"/>
              <a:ext cx="5181600" cy="7946424"/>
            </a:xfrm>
            <a:prstGeom prst="roundRect">
              <a:avLst>
                <a:gd name="adj" fmla="val 752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Imagem 2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8A12D71E-3CD3-4555-B8DF-F77CFF63C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7656" y="1067856"/>
              <a:ext cx="609296" cy="609296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4003124E-1848-4191-BFBF-015002B52041}"/>
                </a:ext>
              </a:extLst>
            </p:cNvPr>
            <p:cNvSpPr txBox="1"/>
            <p:nvPr/>
          </p:nvSpPr>
          <p:spPr>
            <a:xfrm>
              <a:off x="12798339" y="1202745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Observação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29E301A-6542-45AC-A74F-A44D7D04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2599428"/>
              <a:ext cx="761696" cy="761696"/>
            </a:xfrm>
            <a:prstGeom prst="rect">
              <a:avLst/>
            </a:prstGeom>
          </p:spPr>
        </p:pic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FAEBA24C-1058-4B08-A20E-4E2F85034503}"/>
                </a:ext>
              </a:extLst>
            </p:cNvPr>
            <p:cNvSpPr txBox="1"/>
            <p:nvPr/>
          </p:nvSpPr>
          <p:spPr>
            <a:xfrm>
              <a:off x="12798339" y="2836092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Hipóteses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2" name="Triângulo isósceles 31">
              <a:extLst>
                <a:ext uri="{FF2B5EF4-FFF2-40B4-BE49-F238E27FC236}">
                  <a16:creationId xmlns:a16="http://schemas.microsoft.com/office/drawing/2014/main" id="{6F4B3E3F-AFC9-417E-A7ED-8D6EF1BA16DF}"/>
                </a:ext>
              </a:extLst>
            </p:cNvPr>
            <p:cNvSpPr/>
            <p:nvPr/>
          </p:nvSpPr>
          <p:spPr>
            <a:xfrm rot="10800000" flipH="1">
              <a:off x="11927656" y="201769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6DFE362-5638-45BE-BAE7-8D9047927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4283400"/>
              <a:ext cx="761696" cy="761696"/>
            </a:xfrm>
            <a:prstGeom prst="rect">
              <a:avLst/>
            </a:prstGeom>
          </p:spPr>
        </p:pic>
        <p:pic>
          <p:nvPicPr>
            <p:cNvPr id="34" name="Imagem 3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4481816-EB6F-4DBE-A490-5C8FB129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4606" y="5967372"/>
              <a:ext cx="635397" cy="635397"/>
            </a:xfrm>
            <a:prstGeom prst="rect">
              <a:avLst/>
            </a:prstGeom>
          </p:spPr>
        </p:pic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C9CEE170-933B-4696-BB38-73BF431D959D}"/>
                </a:ext>
              </a:extLst>
            </p:cNvPr>
            <p:cNvSpPr txBox="1"/>
            <p:nvPr/>
          </p:nvSpPr>
          <p:spPr>
            <a:xfrm>
              <a:off x="12798339" y="4469439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Experimento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6" name="TextBox 3">
              <a:extLst>
                <a:ext uri="{FF2B5EF4-FFF2-40B4-BE49-F238E27FC236}">
                  <a16:creationId xmlns:a16="http://schemas.microsoft.com/office/drawing/2014/main" id="{32955999-D920-4C72-93FF-EF26A18AF97D}"/>
                </a:ext>
              </a:extLst>
            </p:cNvPr>
            <p:cNvSpPr txBox="1"/>
            <p:nvPr/>
          </p:nvSpPr>
          <p:spPr>
            <a:xfrm>
              <a:off x="12798339" y="6102786"/>
              <a:ext cx="3127461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Análise</a:t>
              </a:r>
              <a:r>
                <a:rPr lang="en-US" sz="2219" spc="77" dirty="0">
                  <a:solidFill>
                    <a:srgbClr val="072D4D"/>
                  </a:solidFill>
                  <a:latin typeface="Lato"/>
                </a:rPr>
                <a:t> / </a:t>
              </a: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Resultados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37" name="Imagem 3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6CF5B51-A8DF-49AB-AD94-19666B9A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7525042"/>
              <a:ext cx="761696" cy="761696"/>
            </a:xfrm>
            <a:prstGeom prst="rect">
              <a:avLst/>
            </a:prstGeom>
          </p:spPr>
        </p:pic>
        <p:sp>
          <p:nvSpPr>
            <p:cNvPr id="38" name="TextBox 3">
              <a:extLst>
                <a:ext uri="{FF2B5EF4-FFF2-40B4-BE49-F238E27FC236}">
                  <a16:creationId xmlns:a16="http://schemas.microsoft.com/office/drawing/2014/main" id="{07C02A19-1DBD-414D-AFCB-E0D2B8E3FF95}"/>
                </a:ext>
              </a:extLst>
            </p:cNvPr>
            <p:cNvSpPr txBox="1"/>
            <p:nvPr/>
          </p:nvSpPr>
          <p:spPr>
            <a:xfrm>
              <a:off x="12798339" y="7736131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Conclusão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E2F0501E-B3C4-4933-954E-63687E6BC1F8}"/>
                </a:ext>
              </a:extLst>
            </p:cNvPr>
            <p:cNvSpPr/>
            <p:nvPr/>
          </p:nvSpPr>
          <p:spPr>
            <a:xfrm rot="10800000" flipH="1">
              <a:off x="11927656" y="3701667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ângulo isósceles 39">
              <a:extLst>
                <a:ext uri="{FF2B5EF4-FFF2-40B4-BE49-F238E27FC236}">
                  <a16:creationId xmlns:a16="http://schemas.microsoft.com/office/drawing/2014/main" id="{37CA7274-5439-43D4-B3CA-78E6F54A53F2}"/>
                </a:ext>
              </a:extLst>
            </p:cNvPr>
            <p:cNvSpPr/>
            <p:nvPr/>
          </p:nvSpPr>
          <p:spPr>
            <a:xfrm rot="10800000" flipH="1">
              <a:off x="11927656" y="5385639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F784739A-3765-4862-BDA4-A7E45A7EBD3D}"/>
                </a:ext>
              </a:extLst>
            </p:cNvPr>
            <p:cNvSpPr/>
            <p:nvPr/>
          </p:nvSpPr>
          <p:spPr>
            <a:xfrm rot="10800000" flipH="1">
              <a:off x="11927656" y="6943312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95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B80848BB-A1D6-4C7E-99B4-0DDB0CA2517F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799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2324993" y="2439273"/>
            <a:ext cx="7504808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>
            <a:extLst>
              <a:ext uri="{FF2B5EF4-FFF2-40B4-BE49-F238E27FC236}">
                <a16:creationId xmlns:a16="http://schemas.microsoft.com/office/drawing/2014/main" id="{A007020B-7CE5-4B2F-88D2-1C92FBFEC07F}"/>
              </a:ext>
            </a:extLst>
          </p:cNvPr>
          <p:cNvSpPr txBox="1"/>
          <p:nvPr/>
        </p:nvSpPr>
        <p:spPr>
          <a:xfrm>
            <a:off x="7480055" y="4404836"/>
            <a:ext cx="250214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8DB11B0D-2F22-42E7-BF88-180B5040442F}"/>
              </a:ext>
            </a:extLst>
          </p:cNvPr>
          <p:cNvSpPr/>
          <p:nvPr/>
        </p:nvSpPr>
        <p:spPr>
          <a:xfrm rot="5400000" flipH="1">
            <a:off x="9477597" y="363491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A8B7D97-075B-4DD5-B742-7DFFAEC9B9EA}"/>
              </a:ext>
            </a:extLst>
          </p:cNvPr>
          <p:cNvGrpSpPr/>
          <p:nvPr/>
        </p:nvGrpSpPr>
        <p:grpSpPr>
          <a:xfrm>
            <a:off x="11201400" y="702276"/>
            <a:ext cx="5181600" cy="7946424"/>
            <a:chOff x="11201400" y="702276"/>
            <a:chExt cx="5181600" cy="7946424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75250994-12FD-4E16-A96B-58A451F100F3}"/>
                </a:ext>
              </a:extLst>
            </p:cNvPr>
            <p:cNvSpPr/>
            <p:nvPr/>
          </p:nvSpPr>
          <p:spPr>
            <a:xfrm>
              <a:off x="11201400" y="702276"/>
              <a:ext cx="5181600" cy="7946424"/>
            </a:xfrm>
            <a:prstGeom prst="roundRect">
              <a:avLst>
                <a:gd name="adj" fmla="val 752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Imagem 2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8A12D71E-3CD3-4555-B8DF-F77CFF63C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7656" y="1067856"/>
              <a:ext cx="609296" cy="609296"/>
            </a:xfrm>
            <a:prstGeom prst="rect">
              <a:avLst/>
            </a:prstGeom>
          </p:spPr>
        </p:pic>
        <p:sp>
          <p:nvSpPr>
            <p:cNvPr id="29" name="TextBox 3">
              <a:extLst>
                <a:ext uri="{FF2B5EF4-FFF2-40B4-BE49-F238E27FC236}">
                  <a16:creationId xmlns:a16="http://schemas.microsoft.com/office/drawing/2014/main" id="{4003124E-1848-4191-BFBF-015002B52041}"/>
                </a:ext>
              </a:extLst>
            </p:cNvPr>
            <p:cNvSpPr txBox="1"/>
            <p:nvPr/>
          </p:nvSpPr>
          <p:spPr>
            <a:xfrm>
              <a:off x="12798339" y="1202745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Observação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29E301A-6542-45AC-A74F-A44D7D04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2599428"/>
              <a:ext cx="761696" cy="761696"/>
            </a:xfrm>
            <a:prstGeom prst="rect">
              <a:avLst/>
            </a:prstGeom>
          </p:spPr>
        </p:pic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FAEBA24C-1058-4B08-A20E-4E2F85034503}"/>
                </a:ext>
              </a:extLst>
            </p:cNvPr>
            <p:cNvSpPr txBox="1"/>
            <p:nvPr/>
          </p:nvSpPr>
          <p:spPr>
            <a:xfrm>
              <a:off x="12798339" y="2836092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Hipóteses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2" name="Triângulo isósceles 31">
              <a:extLst>
                <a:ext uri="{FF2B5EF4-FFF2-40B4-BE49-F238E27FC236}">
                  <a16:creationId xmlns:a16="http://schemas.microsoft.com/office/drawing/2014/main" id="{6F4B3E3F-AFC9-417E-A7ED-8D6EF1BA16DF}"/>
                </a:ext>
              </a:extLst>
            </p:cNvPr>
            <p:cNvSpPr/>
            <p:nvPr/>
          </p:nvSpPr>
          <p:spPr>
            <a:xfrm rot="10800000" flipH="1">
              <a:off x="11927656" y="2017695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6DFE362-5638-45BE-BAE7-8D9047927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4283400"/>
              <a:ext cx="761696" cy="761696"/>
            </a:xfrm>
            <a:prstGeom prst="rect">
              <a:avLst/>
            </a:prstGeom>
          </p:spPr>
        </p:pic>
        <p:pic>
          <p:nvPicPr>
            <p:cNvPr id="34" name="Imagem 3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4481816-EB6F-4DBE-A490-5C8FB1298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4606" y="5967372"/>
              <a:ext cx="635397" cy="635397"/>
            </a:xfrm>
            <a:prstGeom prst="rect">
              <a:avLst/>
            </a:prstGeom>
          </p:spPr>
        </p:pic>
        <p:sp>
          <p:nvSpPr>
            <p:cNvPr id="35" name="TextBox 3">
              <a:extLst>
                <a:ext uri="{FF2B5EF4-FFF2-40B4-BE49-F238E27FC236}">
                  <a16:creationId xmlns:a16="http://schemas.microsoft.com/office/drawing/2014/main" id="{C9CEE170-933B-4696-BB38-73BF431D959D}"/>
                </a:ext>
              </a:extLst>
            </p:cNvPr>
            <p:cNvSpPr txBox="1"/>
            <p:nvPr/>
          </p:nvSpPr>
          <p:spPr>
            <a:xfrm>
              <a:off x="12798339" y="4469439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Experimento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6" name="TextBox 3">
              <a:extLst>
                <a:ext uri="{FF2B5EF4-FFF2-40B4-BE49-F238E27FC236}">
                  <a16:creationId xmlns:a16="http://schemas.microsoft.com/office/drawing/2014/main" id="{32955999-D920-4C72-93FF-EF26A18AF97D}"/>
                </a:ext>
              </a:extLst>
            </p:cNvPr>
            <p:cNvSpPr txBox="1"/>
            <p:nvPr/>
          </p:nvSpPr>
          <p:spPr>
            <a:xfrm>
              <a:off x="12798339" y="6102786"/>
              <a:ext cx="3127461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Análise</a:t>
              </a:r>
              <a:r>
                <a:rPr lang="en-US" sz="2219" spc="77" dirty="0">
                  <a:solidFill>
                    <a:srgbClr val="072D4D"/>
                  </a:solidFill>
                  <a:latin typeface="Lato"/>
                </a:rPr>
                <a:t> / </a:t>
              </a: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Resultados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pic>
          <p:nvPicPr>
            <p:cNvPr id="37" name="Imagem 3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6CF5B51-A8DF-49AB-AD94-19666B9A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1456" y="7525042"/>
              <a:ext cx="761696" cy="761696"/>
            </a:xfrm>
            <a:prstGeom prst="rect">
              <a:avLst/>
            </a:prstGeom>
          </p:spPr>
        </p:pic>
        <p:sp>
          <p:nvSpPr>
            <p:cNvPr id="38" name="TextBox 3">
              <a:extLst>
                <a:ext uri="{FF2B5EF4-FFF2-40B4-BE49-F238E27FC236}">
                  <a16:creationId xmlns:a16="http://schemas.microsoft.com/office/drawing/2014/main" id="{07C02A19-1DBD-414D-AFCB-E0D2B8E3FF95}"/>
                </a:ext>
              </a:extLst>
            </p:cNvPr>
            <p:cNvSpPr txBox="1"/>
            <p:nvPr/>
          </p:nvSpPr>
          <p:spPr>
            <a:xfrm>
              <a:off x="12798339" y="7736131"/>
              <a:ext cx="1919165" cy="3395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219" spc="77" dirty="0" err="1">
                  <a:solidFill>
                    <a:srgbClr val="072D4D"/>
                  </a:solidFill>
                  <a:latin typeface="Lato"/>
                </a:rPr>
                <a:t>Conclusão</a:t>
              </a:r>
              <a:endParaRPr lang="en-US" sz="2219" spc="77" dirty="0">
                <a:solidFill>
                  <a:srgbClr val="072D4D"/>
                </a:solidFill>
                <a:latin typeface="Lato"/>
              </a:endParaRP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E2F0501E-B3C4-4933-954E-63687E6BC1F8}"/>
                </a:ext>
              </a:extLst>
            </p:cNvPr>
            <p:cNvSpPr/>
            <p:nvPr/>
          </p:nvSpPr>
          <p:spPr>
            <a:xfrm rot="10800000" flipH="1">
              <a:off x="11927656" y="3701667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ângulo isósceles 39">
              <a:extLst>
                <a:ext uri="{FF2B5EF4-FFF2-40B4-BE49-F238E27FC236}">
                  <a16:creationId xmlns:a16="http://schemas.microsoft.com/office/drawing/2014/main" id="{37CA7274-5439-43D4-B3CA-78E6F54A53F2}"/>
                </a:ext>
              </a:extLst>
            </p:cNvPr>
            <p:cNvSpPr/>
            <p:nvPr/>
          </p:nvSpPr>
          <p:spPr>
            <a:xfrm rot="10800000" flipH="1">
              <a:off x="11927656" y="5385639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riângulo isósceles 40">
              <a:extLst>
                <a:ext uri="{FF2B5EF4-FFF2-40B4-BE49-F238E27FC236}">
                  <a16:creationId xmlns:a16="http://schemas.microsoft.com/office/drawing/2014/main" id="{F784739A-3765-4862-BDA4-A7E45A7EBD3D}"/>
                </a:ext>
              </a:extLst>
            </p:cNvPr>
            <p:cNvSpPr/>
            <p:nvPr/>
          </p:nvSpPr>
          <p:spPr>
            <a:xfrm rot="10800000" flipH="1">
              <a:off x="11927656" y="6943312"/>
              <a:ext cx="609296" cy="24119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7">
            <a:extLst>
              <a:ext uri="{FF2B5EF4-FFF2-40B4-BE49-F238E27FC236}">
                <a16:creationId xmlns:a16="http://schemas.microsoft.com/office/drawing/2014/main" id="{4B0BB5ED-358D-48D0-B305-225D45C1EE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090967" y="4085211"/>
            <a:ext cx="1158073" cy="1158073"/>
          </a:xfrm>
          <a:prstGeom prst="rect">
            <a:avLst/>
          </a:prstGeom>
        </p:spPr>
      </p:pic>
      <p:sp>
        <p:nvSpPr>
          <p:cNvPr id="48" name="Triângulo isósceles 47">
            <a:extLst>
              <a:ext uri="{FF2B5EF4-FFF2-40B4-BE49-F238E27FC236}">
                <a16:creationId xmlns:a16="http://schemas.microsoft.com/office/drawing/2014/main" id="{7650D941-F6BF-4573-A4F7-5444EF132603}"/>
              </a:ext>
            </a:extLst>
          </p:cNvPr>
          <p:cNvSpPr/>
          <p:nvPr/>
        </p:nvSpPr>
        <p:spPr>
          <a:xfrm rot="5400000" flipH="1">
            <a:off x="14551651" y="4605709"/>
            <a:ext cx="609296" cy="117076"/>
          </a:xfrm>
          <a:prstGeom prst="triangle">
            <a:avLst/>
          </a:prstGeom>
          <a:solidFill>
            <a:srgbClr val="072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DD46E919-F906-4527-8A23-54DD7503BD3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893" y="4297400"/>
            <a:ext cx="693700" cy="6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28625</TotalTime>
  <Words>869</Words>
  <Application>Microsoft Office PowerPoint</Application>
  <PresentationFormat>Personalizar</PresentationFormat>
  <Paragraphs>290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Calibri</vt:lpstr>
      <vt:lpstr>Arial</vt:lpstr>
      <vt:lpstr>Big Shoulders Display Bold</vt:lpstr>
      <vt:lpstr>Lato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 - Pyhton Impresisonador (1920 x 1080 px)</dc:title>
  <dc:creator>Felipe</dc:creator>
  <cp:lastModifiedBy>Lucas Leal</cp:lastModifiedBy>
  <cp:revision>730</cp:revision>
  <dcterms:created xsi:type="dcterms:W3CDTF">2006-08-16T00:00:00Z</dcterms:created>
  <dcterms:modified xsi:type="dcterms:W3CDTF">2022-04-07T20:01:21Z</dcterms:modified>
  <dc:identifier>DAExEKVsRbk</dc:identifier>
</cp:coreProperties>
</file>