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Barlow Condensed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g1wzyCxmnwZLuwOqZKbPnCUOzP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font" Target="fonts/BarlowCondensed-boldItalic.fntdata"/><Relationship Id="rId9" Type="http://schemas.openxmlformats.org/officeDocument/2006/relationships/font" Target="fonts/BarlowCondense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BarlowCondensed-regular.fntdata"/><Relationship Id="rId8" Type="http://schemas.openxmlformats.org/officeDocument/2006/relationships/font" Target="fonts/BarlowCondense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-1"/>
            <a:ext cx="12192000" cy="3068058"/>
          </a:xfrm>
          <a:prstGeom prst="rect">
            <a:avLst/>
          </a:prstGeom>
          <a:gradFill>
            <a:gsLst>
              <a:gs pos="0">
                <a:srgbClr val="0E2532"/>
              </a:gs>
              <a:gs pos="50000">
                <a:srgbClr val="153549"/>
              </a:gs>
              <a:gs pos="100000">
                <a:srgbClr val="1B4057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9329064" y="408570"/>
            <a:ext cx="1643736" cy="1643736"/>
          </a:xfrm>
          <a:prstGeom prst="ellipse">
            <a:avLst/>
          </a:prstGeom>
          <a:solidFill>
            <a:srgbClr val="295671"/>
          </a:solidFill>
          <a:ln cap="flat" cmpd="sng" w="38100">
            <a:solidFill>
              <a:srgbClr val="41BCC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9409475" y="502608"/>
            <a:ext cx="1476728" cy="1476728"/>
          </a:xfrm>
          <a:prstGeom prst="ellipse">
            <a:avLst/>
          </a:prstGeom>
          <a:solidFill>
            <a:srgbClr val="1F40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omem escovando os dentes&#10;&#10;Descrição gerada automaticamente" id="87" name="Google Shape;87;p1"/>
          <p:cNvPicPr preferRelativeResize="0"/>
          <p:nvPr/>
        </p:nvPicPr>
        <p:blipFill rotWithShape="1">
          <a:blip r:embed="rId3">
            <a:alphaModFix/>
          </a:blip>
          <a:srcRect b="0" l="19188" r="24678" t="0"/>
          <a:stretch/>
        </p:blipFill>
        <p:spPr>
          <a:xfrm>
            <a:off x="9420361" y="475394"/>
            <a:ext cx="1476728" cy="147673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8752114" y="2090059"/>
            <a:ext cx="30262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Alon Pinheiro</a:t>
            </a:r>
            <a:endParaRPr b="1" i="0" sz="1800" u="none" cap="none" strike="noStrike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8305803" y="2486279"/>
            <a:ext cx="38644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Especialista em Power BI</a:t>
            </a:r>
            <a:endParaRPr/>
          </a:p>
        </p:txBody>
      </p:sp>
      <p:pic>
        <p:nvPicPr>
          <p:cNvPr descr="Homem jogando vídeo game em cima da mesa&#10;&#10;Descrição gerada automaticamente com confiança baixa" id="90" name="Google Shape;90;p1"/>
          <p:cNvPicPr preferRelativeResize="0"/>
          <p:nvPr/>
        </p:nvPicPr>
        <p:blipFill rotWithShape="1">
          <a:blip r:embed="rId4">
            <a:alphaModFix/>
          </a:blip>
          <a:srcRect b="37096" l="0" r="0" t="12194"/>
          <a:stretch/>
        </p:blipFill>
        <p:spPr>
          <a:xfrm>
            <a:off x="228601" y="228601"/>
            <a:ext cx="7663542" cy="25907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>
            <a:off x="228600" y="206829"/>
            <a:ext cx="7663543" cy="2612571"/>
          </a:xfrm>
          <a:prstGeom prst="rect">
            <a:avLst/>
          </a:prstGeom>
          <a:noFill/>
          <a:ln cap="flat" cmpd="sng" w="31750">
            <a:solidFill>
              <a:srgbClr val="41BCC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0" y="-2"/>
            <a:ext cx="12192000" cy="6045202"/>
          </a:xfrm>
          <a:prstGeom prst="rect">
            <a:avLst/>
          </a:prstGeom>
          <a:gradFill>
            <a:gsLst>
              <a:gs pos="0">
                <a:srgbClr val="0E2532"/>
              </a:gs>
              <a:gs pos="50000">
                <a:srgbClr val="153549"/>
              </a:gs>
              <a:gs pos="100000">
                <a:srgbClr val="1B4057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9107721" y="1994305"/>
            <a:ext cx="2035622" cy="2035622"/>
          </a:xfrm>
          <a:prstGeom prst="ellipse">
            <a:avLst/>
          </a:prstGeom>
          <a:solidFill>
            <a:srgbClr val="295671"/>
          </a:solidFill>
          <a:ln cap="flat" cmpd="sng" w="38100">
            <a:solidFill>
              <a:srgbClr val="41BCC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9208040" y="2108251"/>
            <a:ext cx="1828798" cy="1828798"/>
          </a:xfrm>
          <a:prstGeom prst="ellipse">
            <a:avLst/>
          </a:prstGeom>
          <a:solidFill>
            <a:srgbClr val="1F40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omem escovando os dentes&#10;&#10;Descrição gerada automaticamente" id="99" name="Google Shape;99;p2"/>
          <p:cNvPicPr preferRelativeResize="0"/>
          <p:nvPr/>
        </p:nvPicPr>
        <p:blipFill rotWithShape="1">
          <a:blip r:embed="rId3">
            <a:alphaModFix/>
          </a:blip>
          <a:srcRect b="0" l="19188" r="24678" t="0"/>
          <a:stretch/>
        </p:blipFill>
        <p:spPr>
          <a:xfrm>
            <a:off x="9218926" y="2081037"/>
            <a:ext cx="1828798" cy="1828799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8726714" y="4049537"/>
            <a:ext cx="30262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Alon Pinheiro</a:t>
            </a:r>
            <a:endParaRPr b="1" i="0" sz="1800" u="none" cap="none" strike="noStrike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8280403" y="4572757"/>
            <a:ext cx="38644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Especialista em Power BI</a:t>
            </a:r>
            <a:endParaRPr/>
          </a:p>
        </p:txBody>
      </p:sp>
      <p:pic>
        <p:nvPicPr>
          <p:cNvPr descr="Homem jogando vídeo game em cima da mesa&#10;&#10;Descrição gerada automaticamente com confiança baixa" id="102" name="Google Shape;102;p2"/>
          <p:cNvPicPr preferRelativeResize="0"/>
          <p:nvPr/>
        </p:nvPicPr>
        <p:blipFill rotWithShape="1">
          <a:blip r:embed="rId4">
            <a:alphaModFix/>
          </a:blip>
          <a:srcRect b="19275" l="0" r="0" t="14887"/>
          <a:stretch/>
        </p:blipFill>
        <p:spPr>
          <a:xfrm>
            <a:off x="260435" y="1680078"/>
            <a:ext cx="7617554" cy="334359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228600" y="1680078"/>
            <a:ext cx="7663543" cy="3343590"/>
          </a:xfrm>
          <a:prstGeom prst="rect">
            <a:avLst/>
          </a:prstGeom>
          <a:noFill/>
          <a:ln cap="flat" cmpd="sng" w="31750">
            <a:solidFill>
              <a:srgbClr val="41BCC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3046595" y="709870"/>
            <a:ext cx="60988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Portfólio de Projetos no Power BI</a:t>
            </a:r>
            <a:endParaRPr b="1" i="0" sz="1800" u="none" cap="none" strike="noStrike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2022-04-19T14:47:14Z</dcterms:created>
  <dc:creator>Alon Pinheiro</dc:creator>
</cp:coreProperties>
</file>