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4D3A-0C42-78AF-4514-ADFFE3E6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1722C-BCD5-65EC-2236-1D6C71069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46B9-E3D6-3C4A-70C6-082CCEE1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6724-A7D7-84DB-F714-EB7CE9E3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2499-62F3-7044-302C-B2C601C2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30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B3D7-0BDA-03E9-F9D2-1EC505EC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F49DD-33F3-349F-4428-38341A6C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C9E6-E24B-E3C5-74D2-F5E41C2D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0B2C-BCB3-8AD3-20D9-7D66A04E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0C40-7D52-776E-2A94-BAD5C641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2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32D17-BD03-B396-F0E1-D62F3A28A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79785-F7CB-9DAE-A47F-FC9504DD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5FE1-2BB3-C26E-BB13-B46DA6DD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9A76-6FAB-E3E2-04E7-ABCDD66C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0E5C-E77C-ED39-88F2-C50D98B4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76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F70-9502-B310-56BF-D0C3CC58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1162-B46C-1434-C446-4697261E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FD33-319E-8B3E-FDC7-01212691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21CA-736C-B6CE-99B7-5476AC31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243B-B12A-1243-84DB-C39B8010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8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5FDD-26EF-858C-35FD-31F3949A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919B0-1310-09A0-F8E9-DE3ECD20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8EFA-8E14-154D-DBC4-1846CF07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1DF45-DB36-7CC6-F4A5-0DD80098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C457-1C03-FD90-3523-30775B1A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C1A9-6D0E-08C2-7848-EB2135A6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B158-38F5-27FB-FBE4-5AD8BAEA9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92D1-D6AD-702D-7283-CB8522FE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30C8C-434F-3002-C1BC-0A417CC3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92936-14C7-52A3-0352-C377F0C1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7425-79F3-8746-76DF-D5E48EF4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53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5B62-A9FC-14E3-9661-14FDF0BB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5B5C7-1DA1-0339-528E-832390E4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C00C7-AA39-41AE-8803-93A507497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261F0-158B-CA32-0148-523D40C4D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9EADF-CB70-E23F-8992-2DDCEA59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DF75C-1752-3BFE-6BA9-6DDD3E5B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6966D-487D-837E-5175-FE62188B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B2E20-1A6E-295C-1E1A-FDEA966D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46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1BCA-45CB-C349-D5ED-27EF4799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C0CB7-75A8-DB8F-0020-D1AB938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98D3E-D9C9-F96E-7888-62E57280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0D6BA-6C43-8ED0-2CD0-359E67FE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5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C7413-AC50-39CA-59CB-FE0754DD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6BE35-8FF3-B9AF-D293-CA97EC91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D08A9-5E64-9AC1-AC8F-9C1D04E7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51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2B8D-5070-1254-0B36-5826DD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D9D8-A399-1D1D-4985-A4FB8609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BF855-8938-244A-F169-CF3E9B225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3518-85A9-4E20-1F95-666C78DD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C871B-42A2-2E55-60FE-3D124A5D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17869-D732-2009-AA9E-C4C52B3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12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3694-8C60-54AD-6407-D88300DD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EC92E-78D4-FC7A-4AC0-F5DA14F15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029CF-E5E7-173D-7BFF-E944F7073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85CB7-B212-52D8-D17C-2C1717EB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58829-C627-B74D-7695-A5A2F894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6E13F-CE74-D221-12F7-0B6EFAE9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5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F358C-2C31-0CDF-FEF5-3B3593FE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170D6-066A-3F3F-C380-67A04E6C7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5731-A7F1-6D1B-213B-417C7FF3C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DB03-9A08-5108-ED9E-80015E5AC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02F1-1EDC-1F9D-ADD7-C1573BD43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87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BFDF-CF44-E952-F23F-9C702238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57FC3-6F66-10CF-7DDE-64D78D853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white square with red line and a graphic on it&#10;&#10;Description automatically generated">
            <a:extLst>
              <a:ext uri="{FF2B5EF4-FFF2-40B4-BE49-F238E27FC236}">
                <a16:creationId xmlns:a16="http://schemas.microsoft.com/office/drawing/2014/main" id="{748EC2B1-4849-7EE6-D8F3-327283778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241AF6-8D86-5B0F-E477-4BEA46A5DB49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34164A">
              <a:alpha val="9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6F981-4C1B-EAE2-5437-F7BA7E1DA7D0}"/>
              </a:ext>
            </a:extLst>
          </p:cNvPr>
          <p:cNvSpPr txBox="1"/>
          <p:nvPr/>
        </p:nvSpPr>
        <p:spPr>
          <a:xfrm>
            <a:off x="484741" y="374573"/>
            <a:ext cx="3591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Analysis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F9927-DB9D-F1FF-A189-C1E50CE01116}"/>
              </a:ext>
            </a:extLst>
          </p:cNvPr>
          <p:cNvSpPr txBox="1"/>
          <p:nvPr/>
        </p:nvSpPr>
        <p:spPr>
          <a:xfrm>
            <a:off x="10021824" y="6037564"/>
            <a:ext cx="184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harbes.corp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798732-2A0E-F202-5D58-DEF883D6F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777" y="3300594"/>
            <a:ext cx="635679" cy="692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BD12EE-347D-6EA3-DDA4-128CB48B1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777" y="4501909"/>
            <a:ext cx="635680" cy="6926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74CC54-14ED-D4CF-DF78-4647416DC526}"/>
              </a:ext>
            </a:extLst>
          </p:cNvPr>
          <p:cNvSpPr txBox="1"/>
          <p:nvPr/>
        </p:nvSpPr>
        <p:spPr>
          <a:xfrm>
            <a:off x="10506456" y="3483864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0D1FB-3443-4D92-0A78-47C97F8F396B}"/>
              </a:ext>
            </a:extLst>
          </p:cNvPr>
          <p:cNvSpPr txBox="1"/>
          <p:nvPr/>
        </p:nvSpPr>
        <p:spPr>
          <a:xfrm>
            <a:off x="10506456" y="4642104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</a:t>
            </a:r>
          </a:p>
        </p:txBody>
      </p:sp>
    </p:spTree>
    <p:extLst>
      <p:ext uri="{BB962C8B-B14F-4D97-AF65-F5344CB8AC3E}">
        <p14:creationId xmlns:p14="http://schemas.microsoft.com/office/powerpoint/2010/main" val="80234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MV Boli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Harbes</dc:creator>
  <cp:lastModifiedBy>Jorge Harbes</cp:lastModifiedBy>
  <cp:revision>4</cp:revision>
  <dcterms:created xsi:type="dcterms:W3CDTF">2023-10-30T11:30:59Z</dcterms:created>
  <dcterms:modified xsi:type="dcterms:W3CDTF">2023-10-30T12:52:38Z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abacf-b917-4a45-9a5f-ed3a53d2eeb7_Enabled">
    <vt:lpwstr>true</vt:lpwstr>
  </property>
  <property fmtid="{D5CDD505-2E9C-101B-9397-08002B2CF9AE}" pid="3" name="MSIP_Label_8caabacf-b917-4a45-9a5f-ed3a53d2eeb7_SetDate">
    <vt:lpwstr>2023-10-30T11:31:00Z</vt:lpwstr>
  </property>
  <property fmtid="{D5CDD505-2E9C-101B-9397-08002B2CF9AE}" pid="4" name="MSIP_Label_8caabacf-b917-4a45-9a5f-ed3a53d2eeb7_Method">
    <vt:lpwstr>Standard</vt:lpwstr>
  </property>
  <property fmtid="{D5CDD505-2E9C-101B-9397-08002B2CF9AE}" pid="5" name="MSIP_Label_8caabacf-b917-4a45-9a5f-ed3a53d2eeb7_Name">
    <vt:lpwstr>Anyone - No Protection</vt:lpwstr>
  </property>
  <property fmtid="{D5CDD505-2E9C-101B-9397-08002B2CF9AE}" pid="6" name="MSIP_Label_8caabacf-b917-4a45-9a5f-ed3a53d2eeb7_SiteId">
    <vt:lpwstr>0804c951-93a0-405d-80e4-fa87c7551d6a</vt:lpwstr>
  </property>
  <property fmtid="{D5CDD505-2E9C-101B-9397-08002B2CF9AE}" pid="7" name="MSIP_Label_8caabacf-b917-4a45-9a5f-ed3a53d2eeb7_ActionId">
    <vt:lpwstr>78e22317-4d3a-4c24-93bb-1d451dba29d3</vt:lpwstr>
  </property>
  <property fmtid="{D5CDD505-2E9C-101B-9397-08002B2CF9AE}" pid="8" name="MSIP_Label_8caabacf-b917-4a45-9a5f-ed3a53d2eeb7_ContentBits">
    <vt:lpwstr>0</vt:lpwstr>
  </property>
</Properties>
</file>