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D3A-0C42-78AF-4514-ADFFE3E6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722C-BCD5-65EC-2236-1D6C7106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46B9-E3D6-3C4A-70C6-082CCEE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24-A7D7-84DB-F714-EB7CE9E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499-62F3-7044-302C-B2C601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3D7-0BDA-03E9-F9D2-1EC505EC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49DD-33F3-349F-4428-38341A6C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C9E6-E24B-E3C5-74D2-F5E41C2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B2C-BCB3-8AD3-20D9-7D66A0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0C40-7D52-776E-2A94-BAD5C64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2D17-BD03-B396-F0E1-D62F3A28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9785-F7CB-9DAE-A47F-FC9504DD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FE1-2BB3-C26E-BB13-B46DA6DD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A76-6FAB-E3E2-04E7-ABCDD66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0E5C-E77C-ED39-88F2-C50D98B4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F70-9502-B310-56BF-D0C3CC5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1162-B46C-1434-C446-4697261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D33-319E-8B3E-FDC7-01212691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1CA-736C-B6CE-99B7-5476AC3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43B-B12A-1243-84DB-C39B801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FDD-26EF-858C-35FD-31F3949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19B0-1310-09A0-F8E9-DE3ECD2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8EFA-8E14-154D-DBC4-1846CF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DF45-DB36-7CC6-F4A5-0DD8009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457-1C03-FD90-3523-30775B1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C1A9-6D0E-08C2-7848-EB2135A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58-38F5-27FB-FBE4-5AD8BAEA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92D1-D6AD-702D-7283-CB8522FE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0C8C-434F-3002-C1BC-0A417CC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2936-14C7-52A3-0352-C377F0C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7425-79F3-8746-76DF-D5E48EF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B62-A9FC-14E3-9661-14FDF0B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B5C7-1DA1-0339-528E-832390E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00C7-AA39-41AE-8803-93A50749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61F0-158B-CA32-0148-523D40C4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9EADF-CB70-E23F-8992-2DDCEA59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DF75C-1752-3BFE-6BA9-6DDD3E5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6966D-487D-837E-5175-FE62188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2E20-1A6E-295C-1E1A-FDEA966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BCA-45CB-C349-D5ED-27EF479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C0CB7-75A8-DB8F-0020-D1AB938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8D3E-D9C9-F96E-7888-62E5728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D6BA-6C43-8ED0-2CD0-359E67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7413-AC50-39CA-59CB-FE0754DD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E35-8FF3-B9AF-D293-CA97EC9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08A9-5E64-9AC1-AC8F-9C1D04E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2B8D-5070-1254-0B36-5826DD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9D8-A399-1D1D-4985-A4FB860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F855-8938-244A-F169-CF3E9B22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518-85A9-4E20-1F95-666C78D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871B-42A2-2E55-60FE-3D124A5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7869-D732-2009-AA9E-C4C52B3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694-8C60-54AD-6407-D88300DD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C92E-78D4-FC7A-4AC0-F5DA14F1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29CF-E5E7-173D-7BFF-E944F707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5CB7-B212-52D8-D17C-2C1717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8829-C627-B74D-7695-A5A2F89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E13F-CE74-D221-12F7-0B6EFAE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F358C-2C31-0CDF-FEF5-3B3593FE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0D6-066A-3F3F-C380-67A04E6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5731-A7F1-6D1B-213B-417C7FF3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B03-9A08-5108-ED9E-80015E5AC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2F1-1EDC-1F9D-ADD7-C1573BD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FDF-CF44-E952-F23F-9C702238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7FC3-6F66-10CF-7DDE-64D78D85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white square with red line and a graphic on it&#10;&#10;Description automatically generated">
            <a:extLst>
              <a:ext uri="{FF2B5EF4-FFF2-40B4-BE49-F238E27FC236}">
                <a16:creationId xmlns:a16="http://schemas.microsoft.com/office/drawing/2014/main" id="{748EC2B1-4849-7EE6-D8F3-32728377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1AF6-8D86-5B0F-E477-4BEA46A5DB4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4164A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F981-4C1B-EAE2-5437-F7BA7E1DA7D0}"/>
              </a:ext>
            </a:extLst>
          </p:cNvPr>
          <p:cNvSpPr txBox="1"/>
          <p:nvPr/>
        </p:nvSpPr>
        <p:spPr>
          <a:xfrm>
            <a:off x="484741" y="374573"/>
            <a:ext cx="3591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Analysis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F9927-DB9D-F1FF-A189-C1E50CE01116}"/>
              </a:ext>
            </a:extLst>
          </p:cNvPr>
          <p:cNvSpPr txBox="1"/>
          <p:nvPr/>
        </p:nvSpPr>
        <p:spPr>
          <a:xfrm>
            <a:off x="10021824" y="6037564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98732-2A0E-F202-5D58-DEF883D6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3300594"/>
            <a:ext cx="635679" cy="69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D12EE-347D-6EA3-DDA4-128CB48B1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4501909"/>
            <a:ext cx="635680" cy="692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4CC54-14ED-D4CF-DF78-4647416DC526}"/>
              </a:ext>
            </a:extLst>
          </p:cNvPr>
          <p:cNvSpPr txBox="1"/>
          <p:nvPr/>
        </p:nvSpPr>
        <p:spPr>
          <a:xfrm>
            <a:off x="10506456" y="3483864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0D1FB-3443-4D92-0A78-47C97F8F396B}"/>
              </a:ext>
            </a:extLst>
          </p:cNvPr>
          <p:cNvSpPr txBox="1"/>
          <p:nvPr/>
        </p:nvSpPr>
        <p:spPr>
          <a:xfrm>
            <a:off x="10506456" y="4642104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802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341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341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29971-628F-EFBF-8C69-17217514ED56}"/>
              </a:ext>
            </a:extLst>
          </p:cNvPr>
          <p:cNvSpPr txBox="1"/>
          <p:nvPr/>
        </p:nvSpPr>
        <p:spPr>
          <a:xfrm>
            <a:off x="108680" y="271806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2A37-11AB-8302-2E90-9B52C892C5DE}"/>
              </a:ext>
            </a:extLst>
          </p:cNvPr>
          <p:cNvSpPr txBox="1"/>
          <p:nvPr/>
        </p:nvSpPr>
        <p:spPr>
          <a:xfrm>
            <a:off x="3736848" y="179474"/>
            <a:ext cx="471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543080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0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MV Boli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Harbes</dc:creator>
  <cp:lastModifiedBy>Jorge Harbes</cp:lastModifiedBy>
  <cp:revision>12</cp:revision>
  <dcterms:created xsi:type="dcterms:W3CDTF">2023-10-30T11:30:59Z</dcterms:created>
  <dcterms:modified xsi:type="dcterms:W3CDTF">2023-10-31T15:07:12Z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2023-10-30T11:31:00Z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78e22317-4d3a-4c24-93bb-1d451dba29d3</vt:lpwstr>
  </property>
  <property fmtid="{D5CDD505-2E9C-101B-9397-08002B2CF9AE}" pid="8" name="MSIP_Label_8caabacf-b917-4a45-9a5f-ed3a53d2eeb7_ContentBits">
    <vt:lpwstr>0</vt:lpwstr>
  </property>
</Properties>
</file>