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07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1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0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1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3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9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7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7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67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8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DC88-8ADD-4720-8137-08CC297AB95C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615D-87CC-47D5-BDFE-1DD1B491A9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pt-BR" dirty="0"/>
              <a:t>Macro SAP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564904"/>
            <a:ext cx="6400800" cy="1752600"/>
          </a:xfrm>
        </p:spPr>
        <p:txBody>
          <a:bodyPr/>
          <a:lstStyle/>
          <a:p>
            <a:r>
              <a:rPr lang="pt-BR" dirty="0" err="1"/>
              <a:t>Hashtag</a:t>
            </a:r>
            <a:r>
              <a:rPr lang="pt-BR" dirty="0"/>
              <a:t> Treinamentos</a:t>
            </a:r>
          </a:p>
        </p:txBody>
      </p:sp>
      <p:pic>
        <p:nvPicPr>
          <p:cNvPr id="10242" name="Picture 2" descr="https://upload.wikimedia.org/wikipedia/commons/thumb/5/59/SAP_2011_logo.svg/1200px-SAP_2011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293096"/>
            <a:ext cx="2708626" cy="13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lgsalles.me/wp-content/uploads/2016/02/atalhos-uteis-exc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23" y="4405154"/>
            <a:ext cx="3196307" cy="115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1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8º Passo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5631" y="790833"/>
            <a:ext cx="8278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Jogue a abaixo de </a:t>
            </a:r>
            <a:r>
              <a:rPr lang="pt-BR" sz="1600" dirty="0" err="1">
                <a:solidFill>
                  <a:srgbClr val="0070C0"/>
                </a:solidFill>
              </a:rPr>
              <a:t>With</a:t>
            </a:r>
            <a:r>
              <a:rPr lang="pt-BR" sz="1600" dirty="0"/>
              <a:t> </a:t>
            </a:r>
            <a:r>
              <a:rPr lang="pt-BR" sz="1600" dirty="0" err="1"/>
              <a:t>SAPSesi</a:t>
            </a:r>
            <a:r>
              <a:rPr lang="pt-BR" sz="1600" dirty="0"/>
              <a:t> todo o código já tratado da gravação do SAP (que está representado no bloco vermelho).</a:t>
            </a:r>
          </a:p>
          <a:p>
            <a:pPr algn="just"/>
            <a:endParaRPr lang="pt-BR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884930" cy="433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/>
        </p:nvSpPr>
        <p:spPr>
          <a:xfrm flipV="1">
            <a:off x="1790700" y="4293094"/>
            <a:ext cx="5785911" cy="1958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86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88" y="1844824"/>
            <a:ext cx="4572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9º Passo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5631" y="980728"/>
            <a:ext cx="683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Grave uma macro que extraia arquivos de texto direto para o Excel.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60728" y="3861048"/>
            <a:ext cx="821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Limpe as bases, faça as tratativas, tire as análises e todos os demais comandos necessários.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Daí em diante, use seu conhecimento de VBA e do Excel para dar continuidade ao código. </a:t>
            </a:r>
          </a:p>
        </p:txBody>
      </p:sp>
    </p:spTree>
    <p:extLst>
      <p:ext uri="{BB962C8B-B14F-4D97-AF65-F5344CB8AC3E}">
        <p14:creationId xmlns:p14="http://schemas.microsoft.com/office/powerpoint/2010/main" val="229045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42291"/>
            <a:ext cx="86296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1º Passo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650305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Entre no SAP e encontre a opção </a:t>
            </a:r>
            <a:r>
              <a:rPr lang="pt-BR" sz="1600" b="1" dirty="0"/>
              <a:t>Registro e reprodução de script...</a:t>
            </a:r>
          </a:p>
        </p:txBody>
      </p:sp>
    </p:spTree>
    <p:extLst>
      <p:ext uri="{BB962C8B-B14F-4D97-AF65-F5344CB8AC3E}">
        <p14:creationId xmlns:p14="http://schemas.microsoft.com/office/powerpoint/2010/main" val="231580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14834"/>
            <a:ext cx="4464496" cy="186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2º Passo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7096" y="1298536"/>
            <a:ext cx="315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Escolha o caminho que você quer gravar o seu código e clique na bolinha vermelha </a:t>
            </a:r>
            <a:r>
              <a:rPr lang="pt-BR" sz="1600" b="1" dirty="0"/>
              <a:t>Registrar script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3" y="3070826"/>
            <a:ext cx="2961052" cy="154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85184"/>
            <a:ext cx="4279007" cy="150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4649221" y="3449506"/>
            <a:ext cx="315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Se o caminho for o mesmo de outros códigos anteriores, aceite </a:t>
            </a:r>
            <a:r>
              <a:rPr lang="pt-BR" sz="1600" b="1" dirty="0" err="1"/>
              <a:t>Sobregravar</a:t>
            </a:r>
            <a:r>
              <a:rPr lang="pt-BR" sz="1600" b="1" dirty="0"/>
              <a:t> o file existente</a:t>
            </a:r>
            <a:r>
              <a:rPr lang="pt-BR" sz="1600" dirty="0"/>
              <a:t>.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0190" y="5051331"/>
            <a:ext cx="3157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Gravando...</a:t>
            </a:r>
          </a:p>
          <a:p>
            <a:pPr algn="ctr"/>
            <a:endParaRPr lang="pt-BR" sz="1600" dirty="0"/>
          </a:p>
          <a:p>
            <a:r>
              <a:rPr lang="pt-BR" sz="1600" dirty="0"/>
              <a:t>Esta funcionalidade é similar à </a:t>
            </a:r>
            <a:r>
              <a:rPr lang="pt-BR" sz="1600" b="1" dirty="0"/>
              <a:t>Gravar Macro </a:t>
            </a:r>
            <a:r>
              <a:rPr lang="pt-BR" sz="1600" dirty="0"/>
              <a:t>do Excel, então todos os comandos que você fizer serão registrados na macro.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71246" y="2924944"/>
            <a:ext cx="84052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71246" y="4941168"/>
            <a:ext cx="84052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0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85495" y="2329091"/>
            <a:ext cx="2562225" cy="3028084"/>
            <a:chOff x="1979712" y="502498"/>
            <a:chExt cx="2562225" cy="3028084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530207"/>
              <a:ext cx="2562225" cy="30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tângulo 3"/>
            <p:cNvSpPr/>
            <p:nvPr/>
          </p:nvSpPr>
          <p:spPr>
            <a:xfrm>
              <a:off x="2122736" y="502498"/>
              <a:ext cx="28803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869160"/>
            <a:ext cx="51149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3º Passo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39930" y="764704"/>
            <a:ext cx="7604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Faça cada comando na ordem correta pois, como no Excel, a macro sempre repetirá a mesma sequência que está sendo gravada.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Desenvolva tudo durante a gravação que você quer que esteja automatizado.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395536" y="1916832"/>
            <a:ext cx="84052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126309" y="2350724"/>
            <a:ext cx="5478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Ao término, se o objetivo é extrair uma transação do SAP, o comando </a:t>
            </a:r>
            <a:r>
              <a:rPr lang="pt-BR" sz="1600" b="1" dirty="0"/>
              <a:t>File Local </a:t>
            </a:r>
            <a:r>
              <a:rPr lang="pt-BR" sz="1600" dirty="0"/>
              <a:t>ou </a:t>
            </a:r>
            <a:r>
              <a:rPr lang="pt-BR" sz="1600" b="1" dirty="0"/>
              <a:t>Local File </a:t>
            </a:r>
            <a:r>
              <a:rPr lang="pt-BR" sz="1200" dirty="0"/>
              <a:t>(em vermelho ao lado) </a:t>
            </a:r>
            <a:r>
              <a:rPr lang="pt-BR" sz="1600" dirty="0"/>
              <a:t>é a maneira que melhor minimiza erros durante a posteriores execuções do script.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Selecione, então, a opção para salvar o arquivo em formato de texto.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Salve, por fim, em uma pasta o arquivo em </a:t>
            </a:r>
            <a:r>
              <a:rPr lang="pt-BR" sz="1600" i="1" dirty="0" err="1"/>
              <a:t>txt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4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500046" y="1349479"/>
            <a:ext cx="3724275" cy="1700234"/>
            <a:chOff x="908760" y="1811465"/>
            <a:chExt cx="3724275" cy="1700234"/>
          </a:xfrm>
        </p:grpSpPr>
        <p:grpSp>
          <p:nvGrpSpPr>
            <p:cNvPr id="4" name="Grupo 3"/>
            <p:cNvGrpSpPr/>
            <p:nvPr/>
          </p:nvGrpSpPr>
          <p:grpSpPr>
            <a:xfrm>
              <a:off x="908760" y="1844824"/>
              <a:ext cx="3724275" cy="1666875"/>
              <a:chOff x="683568" y="980728"/>
              <a:chExt cx="3724275" cy="1666875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980728"/>
                <a:ext cx="3724275" cy="166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tângulo 5"/>
              <p:cNvSpPr/>
              <p:nvPr/>
            </p:nvSpPr>
            <p:spPr>
              <a:xfrm>
                <a:off x="2123728" y="2204864"/>
                <a:ext cx="1152128" cy="4427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4159711" y="1811465"/>
              <a:ext cx="300931" cy="2987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4º Passo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39930" y="764704"/>
            <a:ext cx="760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Antes de interromper a gravação da macro, feche o SAP no X de fechar e, no momento de decidir se o SAP será fechado ou não, selecione Não.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2339752" y="4386590"/>
            <a:ext cx="4486275" cy="1533525"/>
            <a:chOff x="4004772" y="4768099"/>
            <a:chExt cx="4486275" cy="153352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772" y="4768099"/>
              <a:ext cx="4486275" cy="153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tângulo 11"/>
            <p:cNvSpPr/>
            <p:nvPr/>
          </p:nvSpPr>
          <p:spPr>
            <a:xfrm>
              <a:off x="5162492" y="5114319"/>
              <a:ext cx="422595" cy="442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" name="Conector reto 14"/>
          <p:cNvCxnSpPr/>
          <p:nvPr/>
        </p:nvCxnSpPr>
        <p:spPr>
          <a:xfrm>
            <a:off x="271246" y="4005064"/>
            <a:ext cx="84052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59944" y="3140968"/>
            <a:ext cx="760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A macro precisa entender que após a extração, você quer fechar o SAP. Mas caso você feche, perderá toda a gravação do script. Mais pra frente resolveremos esta questão.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71612" y="6042774"/>
            <a:ext cx="7604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Interrompa a gravação.</a:t>
            </a:r>
          </a:p>
        </p:txBody>
      </p:sp>
    </p:spTree>
    <p:extLst>
      <p:ext uri="{BB962C8B-B14F-4D97-AF65-F5344CB8AC3E}">
        <p14:creationId xmlns:p14="http://schemas.microsoft.com/office/powerpoint/2010/main" val="438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10" y="1412776"/>
            <a:ext cx="6581690" cy="488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5º Passo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39930" y="764704"/>
            <a:ext cx="7604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No local onde salvou o código, abra-o e ele estará com esta aparência.</a:t>
            </a:r>
          </a:p>
        </p:txBody>
      </p:sp>
    </p:spTree>
    <p:extLst>
      <p:ext uri="{BB962C8B-B14F-4D97-AF65-F5344CB8AC3E}">
        <p14:creationId xmlns:p14="http://schemas.microsoft.com/office/powerpoint/2010/main" val="173096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64704"/>
            <a:ext cx="5852375" cy="27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95" y="3809395"/>
            <a:ext cx="5541057" cy="28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5º Passo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1246" y="1067318"/>
            <a:ext cx="2311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Remova todas as palavras “</a:t>
            </a:r>
            <a:r>
              <a:rPr lang="pt-BR" sz="1600" dirty="0" err="1"/>
              <a:t>session</a:t>
            </a:r>
            <a:r>
              <a:rPr lang="pt-BR" sz="1600" dirty="0"/>
              <a:t>” do código com o comando Substituir.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O Excel não lê este comando, portanto, deixe em branco.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12160" y="4596723"/>
            <a:ext cx="2311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O código ficará com esta aparência.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Mantenha o ponto antes de “</a:t>
            </a:r>
            <a:r>
              <a:rPr lang="pt-BR" sz="1600" dirty="0" err="1"/>
              <a:t>findById</a:t>
            </a:r>
            <a:r>
              <a:rPr lang="pt-BR" sz="1600" dirty="0"/>
              <a:t>”.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248015" y="3645024"/>
            <a:ext cx="84052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3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32840"/>
            <a:ext cx="3886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66" y="4513976"/>
            <a:ext cx="4162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6º Passo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8914" y="1340768"/>
            <a:ext cx="3713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Lembra-se de ter fechado o SAP e ter selecionado Não?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Pois bem, a OPTION2 </a:t>
            </a:r>
            <a:r>
              <a:rPr lang="pt-BR" sz="1200" dirty="0"/>
              <a:t>(em vermelho ao lado) </a:t>
            </a:r>
            <a:r>
              <a:rPr lang="pt-BR" sz="1600" dirty="0"/>
              <a:t>representa este comando, onde 2 é “Não” e 1 é “Sim”.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71246" y="4365104"/>
            <a:ext cx="3740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Troque, então, o 2 para 1.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Por conta desta modificação, o SAP será fechado após rodar todo o código.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108742" y="2274998"/>
            <a:ext cx="300931" cy="298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974815" y="4865930"/>
            <a:ext cx="300931" cy="298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248015" y="3645024"/>
            <a:ext cx="84052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3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71246" y="18864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7º Passo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5631" y="790833"/>
            <a:ext cx="82788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Use o início do arquivo em anexo, onde as primeiras condicionais deletam os arquivos com o mesmo nome para que o script possa salvar a extração.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As variáveis como o SAP, a conexão, a sessão e demais objetos são declaradas.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Ou seja, copie e cole o início em seu código, tomando cuidado para modificar devidamente as partes sinalizadas em vermelho.</a:t>
            </a:r>
          </a:p>
          <a:p>
            <a:pPr algn="just"/>
            <a:endParaRPr lang="pt-B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40603" y="2780928"/>
            <a:ext cx="7848872" cy="3384376"/>
            <a:chOff x="395536" y="3068960"/>
            <a:chExt cx="8351300" cy="3616793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068960"/>
              <a:ext cx="8321824" cy="3616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tângulo 9"/>
            <p:cNvSpPr/>
            <p:nvPr/>
          </p:nvSpPr>
          <p:spPr>
            <a:xfrm>
              <a:off x="827584" y="3501008"/>
              <a:ext cx="7919252" cy="3043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259578" y="5112754"/>
              <a:ext cx="2988332" cy="3043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271246" y="6276871"/>
            <a:ext cx="82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/>
              <a:t>Obs.: </a:t>
            </a:r>
            <a:r>
              <a:rPr lang="pt-BR" sz="1200" dirty="0"/>
              <a:t>Use todo o seu conhecimento e desenvoltura para fazer funcionar caso as particularidades do seu SAP sejam diferentes ao código que está em anexo.</a:t>
            </a:r>
          </a:p>
        </p:txBody>
      </p:sp>
    </p:spTree>
    <p:extLst>
      <p:ext uri="{BB962C8B-B14F-4D97-AF65-F5344CB8AC3E}">
        <p14:creationId xmlns:p14="http://schemas.microsoft.com/office/powerpoint/2010/main" val="859928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555</Words>
  <Application>Microsoft Office PowerPoint</Application>
  <PresentationFormat>Apresentação na tela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Macro SAP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JULIANELLI Eduardo</dc:creator>
  <cp:lastModifiedBy>Alon Pinheiro</cp:lastModifiedBy>
  <cp:revision>10</cp:revision>
  <dcterms:created xsi:type="dcterms:W3CDTF">2017-11-17T12:48:28Z</dcterms:created>
  <dcterms:modified xsi:type="dcterms:W3CDTF">2020-06-09T13:34:08Z</dcterms:modified>
</cp:coreProperties>
</file>