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84" r:id="rId3"/>
    <p:sldId id="28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Pinheiro" initials="AP" lastIdx="1" clrIdx="0">
    <p:extLst>
      <p:ext uri="{19B8F6BF-5375-455C-9EA6-DF929625EA0E}">
        <p15:presenceInfo xmlns:p15="http://schemas.microsoft.com/office/powerpoint/2012/main" userId="Alon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4800C"/>
    <a:srgbClr val="040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F3D2-63A5-48AA-BA1A-E92A30A8F56B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B41A-3347-4392-9D5C-B52141BF6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3BF-5146-4529-A0D3-BC1077F51968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D030-D7E2-46DF-89B5-F9C2519DD2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VBA Impressionador – Estrutura </a:t>
            </a:r>
            <a:r>
              <a:rPr lang="pt-BR" sz="2000" b="1" dirty="0" err="1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Select</a:t>
            </a:r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 Case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Estrutura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Select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Case no VBA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VBA Impressionador – Estrutura </a:t>
            </a:r>
            <a:r>
              <a:rPr lang="pt-BR" sz="2000" b="1" dirty="0" err="1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Select</a:t>
            </a:r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 Case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7246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Estrutura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Select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Case no VBA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Select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Case  </a:t>
            </a:r>
            <a:r>
              <a:rPr lang="pt-BR" b="1" dirty="0" err="1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valor_analisado</a:t>
            </a:r>
            <a:endParaRPr lang="pt-BR" b="1" dirty="0">
              <a:solidFill>
                <a:srgbClr val="FFC000"/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Case </a:t>
            </a:r>
            <a:r>
              <a:rPr lang="pt-BR" b="1" dirty="0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caso1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		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Case </a:t>
            </a:r>
            <a:r>
              <a:rPr lang="pt-BR" b="1" dirty="0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caso2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Case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Else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End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Select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sp>
        <p:nvSpPr>
          <p:cNvPr id="3" name="Chave Esquerda 2">
            <a:extLst>
              <a:ext uri="{FF2B5EF4-FFF2-40B4-BE49-F238E27FC236}">
                <a16:creationId xmlns:a16="http://schemas.microsoft.com/office/drawing/2014/main" id="{01AAE277-ADE0-48E6-9C29-69006AEA0A98}"/>
              </a:ext>
            </a:extLst>
          </p:cNvPr>
          <p:cNvSpPr/>
          <p:nvPr/>
        </p:nvSpPr>
        <p:spPr>
          <a:xfrm rot="10800000">
            <a:off x="3150034" y="2396852"/>
            <a:ext cx="400595" cy="914402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E1EB99-DEB4-4A5C-AEDB-781DE4DB2D5A}"/>
              </a:ext>
            </a:extLst>
          </p:cNvPr>
          <p:cNvSpPr txBox="1"/>
          <p:nvPr/>
        </p:nvSpPr>
        <p:spPr>
          <a:xfrm>
            <a:off x="3805637" y="2498774"/>
            <a:ext cx="578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Comandos que vão ser executados caso o </a:t>
            </a:r>
            <a:r>
              <a:rPr lang="pt-BR" b="1" dirty="0" err="1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valor_analisado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seja igual ao </a:t>
            </a:r>
            <a:r>
              <a:rPr lang="pt-BR" b="1" dirty="0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caso1</a:t>
            </a: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F5B18C46-631C-45BD-B90C-BA88E1B2E109}"/>
              </a:ext>
            </a:extLst>
          </p:cNvPr>
          <p:cNvSpPr/>
          <p:nvPr/>
        </p:nvSpPr>
        <p:spPr>
          <a:xfrm rot="10800000">
            <a:off x="3150034" y="3546620"/>
            <a:ext cx="400595" cy="830068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B01D3A-F161-4A8F-9133-4EDBFCC02799}"/>
              </a:ext>
            </a:extLst>
          </p:cNvPr>
          <p:cNvSpPr txBox="1"/>
          <p:nvPr/>
        </p:nvSpPr>
        <p:spPr>
          <a:xfrm>
            <a:off x="3805636" y="3599889"/>
            <a:ext cx="578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Comandos que vão ser executados caso o </a:t>
            </a:r>
            <a:r>
              <a:rPr lang="pt-BR" b="1" dirty="0" err="1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valor_analisado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seja igual ao </a:t>
            </a:r>
            <a:r>
              <a:rPr lang="pt-BR" b="1" dirty="0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caso2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E54AE9A1-376C-4984-B966-03698DBAD7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41686" y="1253813"/>
            <a:ext cx="2868967" cy="470469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5546559-DF54-44F8-AB53-97E31A6A382F}"/>
              </a:ext>
            </a:extLst>
          </p:cNvPr>
          <p:cNvSpPr txBox="1"/>
          <p:nvPr/>
        </p:nvSpPr>
        <p:spPr>
          <a:xfrm>
            <a:off x="6862438" y="1055896"/>
            <a:ext cx="36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Célula, Variável, número, texto, </a:t>
            </a:r>
            <a:r>
              <a:rPr lang="pt-BR" b="1" dirty="0" err="1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etc</a:t>
            </a:r>
            <a:endParaRPr lang="pt-BR" b="1" dirty="0">
              <a:solidFill>
                <a:srgbClr val="002060"/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</a:endParaRPr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4EC7CCDF-0C23-4677-AAA1-FE2B4688E700}"/>
              </a:ext>
            </a:extLst>
          </p:cNvPr>
          <p:cNvSpPr/>
          <p:nvPr/>
        </p:nvSpPr>
        <p:spPr>
          <a:xfrm rot="10800000">
            <a:off x="3140716" y="4607851"/>
            <a:ext cx="400595" cy="830068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73130EA-605E-4DC5-B142-D6F8FDB5B0A9}"/>
              </a:ext>
            </a:extLst>
          </p:cNvPr>
          <p:cNvSpPr txBox="1"/>
          <p:nvPr/>
        </p:nvSpPr>
        <p:spPr>
          <a:xfrm>
            <a:off x="3796318" y="4661120"/>
            <a:ext cx="578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Comandos que vão ser executados caso o </a:t>
            </a:r>
            <a:r>
              <a:rPr lang="pt-BR" b="1" dirty="0" err="1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valor_analisado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não seja igual a nenhum dos casos anteriores</a:t>
            </a:r>
            <a:endParaRPr lang="pt-BR" b="1" dirty="0">
              <a:solidFill>
                <a:srgbClr val="FFC000"/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469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VBA Impressionador – Estrutura </a:t>
            </a:r>
            <a:r>
              <a:rPr lang="pt-BR" sz="2000" b="1" dirty="0" err="1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Select</a:t>
            </a:r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 Case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60016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Estrutura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Select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Case no VBA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Select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Case  </a:t>
            </a:r>
            <a:r>
              <a:rPr lang="pt-BR" b="1" dirty="0" err="1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Cells</a:t>
            </a:r>
            <a:r>
              <a:rPr lang="pt-BR" b="1" dirty="0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(2,1).</a:t>
            </a:r>
            <a:r>
              <a:rPr lang="pt-BR" b="1" dirty="0" err="1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Value</a:t>
            </a:r>
            <a:endParaRPr lang="pt-BR" b="1" dirty="0">
              <a:solidFill>
                <a:srgbClr val="FFC000"/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Case </a:t>
            </a:r>
            <a:r>
              <a:rPr lang="pt-BR" b="1" dirty="0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&gt;= 7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		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	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Cells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(2,2).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Value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= “Aprovado”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Case </a:t>
            </a:r>
            <a:r>
              <a:rPr lang="pt-BR" b="1" dirty="0">
                <a:solidFill>
                  <a:srgbClr val="FFC00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&gt;= 5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	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Cells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(2,2).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Value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= “Prova Final”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Case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Else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	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Cells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(2,2).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Value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= </a:t>
            </a:r>
            <a:r>
              <a:rPr lang="pt-BR" b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“Reprovado”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End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Select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B9340F-5BDA-4CEA-9D79-BD92E8AC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45" y="1401260"/>
            <a:ext cx="40100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180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(Corpo)</vt:lpstr>
      <vt:lpstr>Calibri Light</vt:lpstr>
      <vt:lpstr>Play</vt:lpstr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Jorge Harbes</cp:lastModifiedBy>
  <cp:revision>1053</cp:revision>
  <dcterms:created xsi:type="dcterms:W3CDTF">2016-02-29T23:43:25Z</dcterms:created>
  <dcterms:modified xsi:type="dcterms:W3CDTF">2023-09-02T18:02:51Z</dcterms:modified>
</cp:coreProperties>
</file>