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499" r:id="rId2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062"/>
    <a:srgbClr val="7B2937"/>
    <a:srgbClr val="FFF1AA"/>
    <a:srgbClr val="132E3E"/>
    <a:srgbClr val="441B24"/>
    <a:srgbClr val="BBBBBB"/>
    <a:srgbClr val="203D77"/>
    <a:srgbClr val="DAE4E5"/>
    <a:srgbClr val="B1AB9F"/>
    <a:srgbClr val="294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3067" autoAdjust="0"/>
  </p:normalViewPr>
  <p:slideViewPr>
    <p:cSldViewPr snapToGrid="0" showGuides="1">
      <p:cViewPr varScale="1">
        <p:scale>
          <a:sx n="73" d="100"/>
          <a:sy n="73" d="100"/>
        </p:scale>
        <p:origin x="1714" y="62"/>
      </p:cViewPr>
      <p:guideLst>
        <p:guide orient="horz" pos="1032"/>
        <p:guide pos="19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70" d="100"/>
        <a:sy n="70" d="100"/>
      </p:scale>
      <p:origin x="0" y="88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6E6FB2C-DA94-C541-9E89-F92525DB3B64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C54B805-CDAB-3A40-8111-AB777D1FA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0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dark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1826"/>
            <a:ext cx="3048000" cy="69494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1066800" y="2743200"/>
            <a:ext cx="70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3200401"/>
            <a:ext cx="7886700" cy="533400"/>
          </a:xfrm>
          <a:prstGeom prst="rect">
            <a:avLst/>
          </a:prstGeom>
        </p:spPr>
        <p:txBody>
          <a:bodyPr/>
          <a:lstStyle>
            <a:lvl1pPr algn="ctr">
              <a:defRPr sz="2600">
                <a:solidFill>
                  <a:srgbClr val="FFF0A0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647825" y="4038600"/>
            <a:ext cx="584835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EBEBEB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14300"/>
            <a:ext cx="1812635" cy="4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d_of_the_Week">
    <p:bg>
      <p:bgPr>
        <a:gradFill flip="none" rotWithShape="1">
          <a:gsLst>
            <a:gs pos="99000">
              <a:schemeClr val="accent2">
                <a:lumMod val="67000"/>
              </a:schemeClr>
            </a:gs>
            <a:gs pos="35000">
              <a:schemeClr val="accent2">
                <a:lumMod val="97000"/>
                <a:lumOff val="3000"/>
              </a:schemeClr>
            </a:gs>
            <a:gs pos="0">
              <a:schemeClr val="accent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                                 WORD OF THE WEEK</a:t>
            </a:r>
          </a:p>
        </p:txBody>
      </p:sp>
    </p:spTree>
    <p:extLst>
      <p:ext uri="{BB962C8B-B14F-4D97-AF65-F5344CB8AC3E}">
        <p14:creationId xmlns:p14="http://schemas.microsoft.com/office/powerpoint/2010/main" val="18756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7235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2D230-F089-4B58-9FFC-2246935F6E41}"/>
              </a:ext>
            </a:extLst>
          </p:cNvPr>
          <p:cNvSpPr/>
          <p:nvPr userDrawn="1"/>
        </p:nvSpPr>
        <p:spPr>
          <a:xfrm>
            <a:off x="1570007" y="728473"/>
            <a:ext cx="1483747" cy="52267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A30AA-1812-431F-BF7A-119DD565BE28}"/>
              </a:ext>
            </a:extLst>
          </p:cNvPr>
          <p:cNvSpPr/>
          <p:nvPr userDrawn="1"/>
        </p:nvSpPr>
        <p:spPr>
          <a:xfrm>
            <a:off x="6098872" y="728473"/>
            <a:ext cx="1509637" cy="52267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34C3D-FFED-4C2C-9B01-2B1F26288572}"/>
              </a:ext>
            </a:extLst>
          </p:cNvPr>
          <p:cNvSpPr txBox="1"/>
          <p:nvPr userDrawn="1"/>
        </p:nvSpPr>
        <p:spPr>
          <a:xfrm>
            <a:off x="1706354" y="250169"/>
            <a:ext cx="29658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“</a:t>
            </a:r>
            <a:r>
              <a:rPr lang="en-US" sz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A862D-640F-41C0-8471-AB8965864A8C}"/>
              </a:ext>
            </a:extLst>
          </p:cNvPr>
          <p:cNvSpPr txBox="1"/>
          <p:nvPr userDrawn="1"/>
        </p:nvSpPr>
        <p:spPr>
          <a:xfrm>
            <a:off x="4540462" y="3558390"/>
            <a:ext cx="26196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 </a:t>
            </a:r>
            <a:r>
              <a:rPr lang="en-US" sz="30000" dirty="0">
                <a:solidFill>
                  <a:srgbClr val="441B24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4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Blue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13019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Blue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563D1E-B4EA-4B75-B207-BAC9F49673F2}"/>
              </a:ext>
            </a:extLst>
          </p:cNvPr>
          <p:cNvSpPr/>
          <p:nvPr userDrawn="1"/>
        </p:nvSpPr>
        <p:spPr>
          <a:xfrm>
            <a:off x="1570007" y="728473"/>
            <a:ext cx="148374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5467-2D5C-4244-B70B-C1FAEEC3DF16}"/>
              </a:ext>
            </a:extLst>
          </p:cNvPr>
          <p:cNvSpPr/>
          <p:nvPr userDrawn="1"/>
        </p:nvSpPr>
        <p:spPr>
          <a:xfrm>
            <a:off x="6098872" y="728473"/>
            <a:ext cx="150963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1A5AD-ED6C-48D6-8120-FADEFD1B483A}"/>
              </a:ext>
            </a:extLst>
          </p:cNvPr>
          <p:cNvSpPr txBox="1"/>
          <p:nvPr userDrawn="1"/>
        </p:nvSpPr>
        <p:spPr>
          <a:xfrm>
            <a:off x="1706354" y="250169"/>
            <a:ext cx="29658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132E3E"/>
                </a:solidFill>
                <a:latin typeface="Gotham" panose="02000504050000020004" pitchFamily="2" charset="0"/>
              </a:rPr>
              <a:t>“</a:t>
            </a:r>
            <a:r>
              <a:rPr lang="en-US" sz="300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13037-A64A-491B-A478-B7AD8B3CA9B8}"/>
              </a:ext>
            </a:extLst>
          </p:cNvPr>
          <p:cNvSpPr txBox="1"/>
          <p:nvPr userDrawn="1"/>
        </p:nvSpPr>
        <p:spPr>
          <a:xfrm>
            <a:off x="4540462" y="3558390"/>
            <a:ext cx="26196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 </a:t>
            </a:r>
            <a:r>
              <a:rPr lang="en-US" sz="30000" dirty="0">
                <a:solidFill>
                  <a:srgbClr val="132E3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9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tention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563D1E-B4EA-4B75-B207-BAC9F49673F2}"/>
              </a:ext>
            </a:extLst>
          </p:cNvPr>
          <p:cNvSpPr/>
          <p:nvPr userDrawn="1"/>
        </p:nvSpPr>
        <p:spPr>
          <a:xfrm>
            <a:off x="1570007" y="728473"/>
            <a:ext cx="148374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5467-2D5C-4244-B70B-C1FAEEC3DF16}"/>
              </a:ext>
            </a:extLst>
          </p:cNvPr>
          <p:cNvSpPr/>
          <p:nvPr userDrawn="1"/>
        </p:nvSpPr>
        <p:spPr>
          <a:xfrm>
            <a:off x="6098872" y="728473"/>
            <a:ext cx="150963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1A5AD-ED6C-48D6-8120-FADEFD1B483A}"/>
              </a:ext>
            </a:extLst>
          </p:cNvPr>
          <p:cNvSpPr txBox="1"/>
          <p:nvPr userDrawn="1"/>
        </p:nvSpPr>
        <p:spPr>
          <a:xfrm>
            <a:off x="1706354" y="-1009282"/>
            <a:ext cx="394691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132E3E"/>
                </a:solidFill>
                <a:latin typeface="Gotham" panose="02000504050000020004" pitchFamily="2" charset="0"/>
                <a:sym typeface="Webdings" panose="05030102010509060703" pitchFamily="18" charset="2"/>
              </a:rPr>
              <a:t></a:t>
            </a:r>
            <a:r>
              <a:rPr lang="en-US" sz="300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13037-A64A-491B-A478-B7AD8B3CA9B8}"/>
              </a:ext>
            </a:extLst>
          </p:cNvPr>
          <p:cNvSpPr txBox="1"/>
          <p:nvPr userDrawn="1"/>
        </p:nvSpPr>
        <p:spPr>
          <a:xfrm>
            <a:off x="3660580" y="1496682"/>
            <a:ext cx="39036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 </a:t>
            </a:r>
            <a:r>
              <a:rPr lang="en-US" sz="20000" dirty="0">
                <a:solidFill>
                  <a:srgbClr val="132E3E"/>
                </a:solidFill>
                <a:sym typeface="Webdings" panose="05030102010509060703" pitchFamily="18" charset="2"/>
              </a:rPr>
              <a:t></a:t>
            </a:r>
            <a:endParaRPr lang="en-US" sz="20000" dirty="0">
              <a:solidFill>
                <a:srgbClr val="132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utOut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1026" name="Picture 2" descr="Toastmasters International -">
            <a:extLst>
              <a:ext uri="{FF2B5EF4-FFF2-40B4-BE49-F238E27FC236}">
                <a16:creationId xmlns:a16="http://schemas.microsoft.com/office/drawing/2014/main" id="{70984128-B0E9-449F-B8F0-448971F765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6119" r="22360" b="24155"/>
          <a:stretch/>
        </p:blipFill>
        <p:spPr bwMode="auto">
          <a:xfrm rot="20772653" flipH="1">
            <a:off x="2424716" y="1661042"/>
            <a:ext cx="1665949" cy="13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AB5BC5-2D8F-4D45-B20A-A8F444DDAD60}"/>
              </a:ext>
            </a:extLst>
          </p:cNvPr>
          <p:cNvSpPr txBox="1"/>
          <p:nvPr userDrawn="1"/>
        </p:nvSpPr>
        <p:spPr>
          <a:xfrm rot="20786463">
            <a:off x="4293561" y="141003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Shout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383313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quare Blue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LV TECH PROS CLUB</a:t>
            </a:r>
          </a:p>
        </p:txBody>
      </p:sp>
    </p:spTree>
    <p:extLst>
      <p:ext uri="{BB962C8B-B14F-4D97-AF65-F5344CB8AC3E}">
        <p14:creationId xmlns:p14="http://schemas.microsoft.com/office/powerpoint/2010/main" val="356783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ctang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264577" y="728473"/>
            <a:ext cx="2743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3296" y="712124"/>
            <a:ext cx="2743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256405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5930074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260248" y="5850149"/>
            <a:ext cx="8606237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350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3200401"/>
            <a:ext cx="7886700" cy="533400"/>
          </a:xfrm>
          <a:prstGeom prst="rect">
            <a:avLst/>
          </a:prstGeom>
        </p:spPr>
        <p:txBody>
          <a:bodyPr/>
          <a:lstStyle>
            <a:lvl1pPr algn="ctr">
              <a:defRPr sz="2600">
                <a:solidFill>
                  <a:srgbClr val="FFF0A0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647825" y="4038600"/>
            <a:ext cx="584835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EBEBEB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3188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_yellow_gradient">
    <p:bg>
      <p:bgPr>
        <a:gradFill flip="none" rotWithShape="1">
          <a:gsLst>
            <a:gs pos="7000">
              <a:srgbClr val="7B2937"/>
            </a:gs>
            <a:gs pos="92000">
              <a:srgbClr val="FFF1A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oastmasters International -Logo and Design Elements">
            <a:extLst>
              <a:ext uri="{FF2B5EF4-FFF2-40B4-BE49-F238E27FC236}">
                <a16:creationId xmlns:a16="http://schemas.microsoft.com/office/drawing/2014/main" id="{F7904F67-94A2-4672-AFFF-387D19E787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9"/>
          <a:stretch/>
        </p:blipFill>
        <p:spPr bwMode="auto">
          <a:xfrm>
            <a:off x="3028291" y="306367"/>
            <a:ext cx="2814637" cy="238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2AB96-A38F-485E-BD04-3E1F56F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06" y="2939493"/>
            <a:ext cx="7886700" cy="63653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24062"/>
                </a:solidFill>
                <a:latin typeface="Myriad Pro" panose="020B0503030403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1C868-1D57-421E-BFDC-65483B460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07" y="6403260"/>
            <a:ext cx="7886699" cy="37456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C3467-BA97-412E-88A7-5F8A2C092C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9812" y="3651911"/>
            <a:ext cx="4523091" cy="45462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09B7A-CDD5-4DE4-BF15-09F4E94C72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09811" y="4181918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12FA4DD-5C92-4541-AC47-7F3533523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9811" y="4708596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B0C1110-5E64-4477-BD5B-701C24414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811" y="5228119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B0072F-278D-47CB-8AA2-639CDC6685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09811" y="5736463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5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light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066800" y="2743200"/>
            <a:ext cx="7010400" cy="0"/>
          </a:xfrm>
          <a:prstGeom prst="line">
            <a:avLst/>
          </a:prstGeom>
          <a:ln>
            <a:solidFill>
              <a:srgbClr val="A9B2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3200401"/>
            <a:ext cx="7886700" cy="533400"/>
          </a:xfrm>
          <a:prstGeom prst="rect">
            <a:avLst/>
          </a:prstGeom>
        </p:spPr>
        <p:txBody>
          <a:bodyPr/>
          <a:lstStyle>
            <a:lvl1pPr algn="ctr">
              <a:defRPr sz="2600">
                <a:solidFill>
                  <a:schemeClr val="tx2">
                    <a:lumMod val="65000"/>
                    <a:lumOff val="3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647825" y="4038600"/>
            <a:ext cx="584835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Presentation Subtitle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7404"/>
            <a:ext cx="3048000" cy="694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599"/>
            <a:ext cx="8610600" cy="64507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idx="1"/>
          </p:nvPr>
        </p:nvSpPr>
        <p:spPr>
          <a:xfrm>
            <a:off x="457200" y="1604155"/>
            <a:ext cx="8229600" cy="510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>
              <a:buSzPct val="100000"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685800" indent="-228600"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2pPr>
            <a:lvl3pPr marL="1084263" indent="-169863"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4pPr>
            <a:lvl5pPr marL="2060575" indent="-290513"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16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unni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914400"/>
          </a:xfrm>
          <a:prstGeom prst="rect">
            <a:avLst/>
          </a:prstGeom>
        </p:spPr>
        <p:txBody>
          <a:bodyPr vert="horz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3"/>
          <p:cNvSpPr>
            <a:spLocks noGrp="1"/>
          </p:cNvSpPr>
          <p:nvPr>
            <p:ph idx="1"/>
          </p:nvPr>
        </p:nvSpPr>
        <p:spPr>
          <a:xfrm>
            <a:off x="457200" y="1604155"/>
            <a:ext cx="8229600" cy="510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SzPct val="100000"/>
              <a:buFontTx/>
              <a:buNone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4pPr>
            <a:lvl5pPr marL="1770062" indent="0">
              <a:buFontTx/>
              <a:buNone/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s-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838200"/>
          </a:xfrm>
          <a:prstGeom prst="rect">
            <a:avLst/>
          </a:prstGeom>
        </p:spPr>
        <p:txBody>
          <a:bodyPr vert="horz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33400" y="1600200"/>
            <a:ext cx="3733800" cy="5181600"/>
          </a:xfrm>
          <a:prstGeom prst="rect">
            <a:avLst/>
          </a:prstGeom>
        </p:spPr>
        <p:txBody>
          <a:bodyPr vert="horz"/>
          <a:lstStyle>
            <a:lvl1pPr marL="228600" indent="-228600">
              <a:defRPr sz="2400"/>
            </a:lvl1pPr>
            <a:lvl2pPr marL="685800" indent="-228600">
              <a:defRPr sz="2000"/>
            </a:lvl2pPr>
            <a:lvl3pPr marL="1084263" indent="-169863">
              <a:defRPr sz="2000"/>
            </a:lvl3pPr>
            <a:lvl5pPr marL="2057400" indent="-228600">
              <a:defRPr/>
            </a:lvl5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0" y="1600200"/>
            <a:ext cx="3733800" cy="5181600"/>
          </a:xfrm>
          <a:prstGeom prst="rect">
            <a:avLst/>
          </a:prstGeom>
        </p:spPr>
        <p:txBody>
          <a:bodyPr vert="horz"/>
          <a:lstStyle>
            <a:lvl1pPr marL="228600" indent="-228600">
              <a:defRPr sz="2400"/>
            </a:lvl1pPr>
            <a:lvl2pPr marL="685800" indent="-228600">
              <a:defRPr sz="2000"/>
            </a:lvl2pPr>
            <a:lvl3pPr marL="1084263" indent="-169863">
              <a:defRPr sz="2000"/>
            </a:lvl3pPr>
            <a:lvl5pPr marL="2057400" indent="-228600">
              <a:defRPr/>
            </a:lvl5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8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s--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762000"/>
          </a:xfrm>
          <a:prstGeom prst="rect">
            <a:avLst/>
          </a:prstGeom>
        </p:spPr>
        <p:txBody>
          <a:bodyPr vert="horz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3886200" cy="5029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4648200" y="1600200"/>
            <a:ext cx="3886200" cy="5029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-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14300"/>
            <a:ext cx="1812635" cy="41328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609599"/>
            <a:ext cx="8610600" cy="64507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6D5D7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9" r:id="rId2"/>
    <p:sldLayoutId id="2147483756" r:id="rId3"/>
    <p:sldLayoutId id="2147483734" r:id="rId4"/>
    <p:sldLayoutId id="2147483666" r:id="rId5"/>
    <p:sldLayoutId id="2147483740" r:id="rId6"/>
    <p:sldLayoutId id="2147483744" r:id="rId7"/>
    <p:sldLayoutId id="2147483745" r:id="rId8"/>
    <p:sldLayoutId id="2147483736" r:id="rId9"/>
    <p:sldLayoutId id="2147483743" r:id="rId10"/>
    <p:sldLayoutId id="2147483746" r:id="rId11"/>
    <p:sldLayoutId id="2147483748" r:id="rId12"/>
    <p:sldLayoutId id="2147483752" r:id="rId13"/>
    <p:sldLayoutId id="2147483750" r:id="rId14"/>
    <p:sldLayoutId id="2147483753" r:id="rId15"/>
    <p:sldLayoutId id="2147483754" r:id="rId16"/>
    <p:sldLayoutId id="2147483755" r:id="rId17"/>
    <p:sldLayoutId id="2147483751" r:id="rId18"/>
    <p:sldLayoutId id="2147483747" r:id="rId19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2">
              <a:lumMod val="65000"/>
              <a:lumOff val="35000"/>
            </a:schemeClr>
          </a:solidFill>
          <a:latin typeface="Myriad Pro Semibold" charset="0"/>
          <a:ea typeface="Myriad Pro Semibold" charset="0"/>
          <a:cs typeface="Myriad Pro Semi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SzPct val="87000"/>
        <a:buFont typeface="ArialUnicodeMS" charset="0"/>
        <a:buChar char="▸"/>
        <a:defRPr sz="2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63052"/>
        </a:buClr>
        <a:buSzPct val="80000"/>
        <a:buFont typeface="Wingdings" charset="0"/>
        <a:buChar char="§"/>
        <a:defRPr sz="18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18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ü"/>
        <a:defRPr sz="16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Courier New" charset="0"/>
        <a:buChar char="o"/>
        <a:defRPr sz="1600">
          <a:solidFill>
            <a:srgbClr val="063052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B834F-AD2E-42BF-8F03-6BA2F4FF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24276"/>
            <a:ext cx="78867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Club 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DA3F4A-93B5-4CA3-A828-BF18F8CC3C3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647825" y="4562475"/>
            <a:ext cx="584835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Club # 00000000</a:t>
            </a:r>
          </a:p>
          <a:p>
            <a:r>
              <a:rPr lang="en-US" dirty="0"/>
              <a:t>City, State/Province</a:t>
            </a:r>
          </a:p>
        </p:txBody>
      </p:sp>
    </p:spTree>
    <p:extLst>
      <p:ext uri="{BB962C8B-B14F-4D97-AF65-F5344CB8AC3E}">
        <p14:creationId xmlns:p14="http://schemas.microsoft.com/office/powerpoint/2010/main" val="5051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TI Corporate: 4x3 – Title &amp; Content">
  <a:themeElements>
    <a:clrScheme name="Custom 8">
      <a:dk1>
        <a:srgbClr val="132E3E"/>
      </a:dk1>
      <a:lt1>
        <a:srgbClr val="FFFFFF"/>
      </a:lt1>
      <a:dk2>
        <a:srgbClr val="000000"/>
      </a:dk2>
      <a:lt2>
        <a:srgbClr val="C8C8C8"/>
      </a:lt2>
      <a:accent1>
        <a:srgbClr val="294364"/>
      </a:accent1>
      <a:accent2>
        <a:srgbClr val="652936"/>
      </a:accent2>
      <a:accent3>
        <a:srgbClr val="FFFFFF"/>
      </a:accent3>
      <a:accent4>
        <a:srgbClr val="000000"/>
      </a:accent4>
      <a:accent5>
        <a:srgbClr val="ACB0B8"/>
      </a:accent5>
      <a:accent6>
        <a:srgbClr val="5B2430"/>
      </a:accent6>
      <a:hlink>
        <a:srgbClr val="777777"/>
      </a:hlink>
      <a:folHlink>
        <a:srgbClr val="B2B2B2"/>
      </a:folHlink>
    </a:clrScheme>
    <a:fontScheme name="Convention_2011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vention_2011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16556</TotalTime>
  <Words>11</Words>
  <Application>Microsoft Office PowerPoint</Application>
  <PresentationFormat>On-screen Show (4:3)</PresentationFormat>
  <Paragraphs>3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Black</vt:lpstr>
      <vt:lpstr>ArialUnicodeMS</vt:lpstr>
      <vt:lpstr>Calibri</vt:lpstr>
      <vt:lpstr>Courier New</vt:lpstr>
      <vt:lpstr>Gautami</vt:lpstr>
      <vt:lpstr>Gotham</vt:lpstr>
      <vt:lpstr>Myriad Pro</vt:lpstr>
      <vt:lpstr>Myriad Pro Semibold</vt:lpstr>
      <vt:lpstr>Wingdings</vt:lpstr>
      <vt:lpstr>TI Corporate: 4x3 – Title &amp; Content</vt:lpstr>
      <vt:lpstr>Your Club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drex</dc:creator>
  <cp:lastModifiedBy>Johnny Harbieh</cp:lastModifiedBy>
  <cp:revision>319</cp:revision>
  <cp:lastPrinted>2017-08-03T22:39:42Z</cp:lastPrinted>
  <dcterms:created xsi:type="dcterms:W3CDTF">2011-07-13T15:20:37Z</dcterms:created>
  <dcterms:modified xsi:type="dcterms:W3CDTF">2022-04-16T23:44:06Z</dcterms:modified>
</cp:coreProperties>
</file>