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3"/>
  </p:notesMasterIdLst>
  <p:sldIdLst>
    <p:sldId id="499" r:id="rId2"/>
    <p:sldId id="500" r:id="rId8"/>
    <p:sldId id="501" r:id="rId9"/>
    <p:sldId id="502" r:id="rId10"/>
    <p:sldId id="503" r:id="rId11"/>
    <p:sldId id="504" r:id="rId12"/>
    <p:sldId id="505" r:id="rId13"/>
    <p:sldId id="506" r:id="rId14"/>
    <p:sldId id="507" r:id="rId15"/>
    <p:sldId id="508" r:id="rId16"/>
    <p:sldId id="509" r:id="rId17"/>
    <p:sldId id="510" r:id="rId18"/>
    <p:sldId id="511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  <p:sldId id="521" r:id="rId29"/>
    <p:sldId id="522" r:id="rId30"/>
    <p:sldId id="523" r:id="rId31"/>
    <p:sldId id="524" r:id="rId32"/>
    <p:sldId id="525" r:id="rId33"/>
    <p:sldId id="526" r:id="rId34"/>
    <p:sldId id="527" r:id="rId35"/>
    <p:sldId id="528" r:id="rId36"/>
    <p:sldId id="529" r:id="rId37"/>
    <p:sldId id="530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550" r:id="rId58"/>
    <p:sldId id="551" r:id="rId59"/>
    <p:sldId id="552" r:id="rId60"/>
    <p:sldId id="553" r:id="rId61"/>
    <p:sldId id="554" r:id="rId62"/>
    <p:sldId id="555" r:id="rId63"/>
    <p:sldId id="556" r:id="rId64"/>
    <p:sldId id="557" r:id="rId65"/>
    <p:sldId id="558" r:id="rId66"/>
    <p:sldId id="559" r:id="rId67"/>
    <p:sldId id="560" r:id="rId68"/>
    <p:sldId id="561" r:id="rId69"/>
    <p:sldId id="562" r:id="rId70"/>
    <p:sldId id="563" r:id="rId71"/>
    <p:sldId id="564" r:id="rId72"/>
    <p:sldId id="565" r:id="rId73"/>
    <p:sldId id="566" r:id="rId74"/>
    <p:sldId id="567" r:id="rId75"/>
    <p:sldId id="568" r:id="rId76"/>
    <p:sldId id="569" r:id="rId77"/>
    <p:sldId id="570" r:id="rId78"/>
    <p:sldId id="571" r:id="rId79"/>
    <p:sldId id="572" r:id="rId80"/>
    <p:sldId id="573" r:id="rId81"/>
    <p:sldId id="574" r:id="rId82"/>
    <p:sldId id="575" r:id="rId83"/>
    <p:sldId id="576" r:id="rId84"/>
    <p:sldId id="577" r:id="rId85"/>
    <p:sldId id="578" r:id="rId86"/>
    <p:sldId id="579" r:id="rId87"/>
    <p:sldId id="580" r:id="rId88"/>
    <p:sldId id="581" r:id="rId89"/>
    <p:sldId id="582" r:id="rId90"/>
    <p:sldId id="583" r:id="rId91"/>
    <p:sldId id="584" r:id="rId92"/>
    <p:sldId id="585" r:id="rId93"/>
    <p:sldId id="586" r:id="rId94"/>
    <p:sldId id="587" r:id="rId95"/>
    <p:sldId id="588" r:id="rId96"/>
    <p:sldId id="589" r:id="rId97"/>
    <p:sldId id="590" r:id="rId98"/>
    <p:sldId id="591" r:id="rId99"/>
    <p:sldId id="592" r:id="rId100"/>
    <p:sldId id="593" r:id="rId101"/>
    <p:sldId id="594" r:id="rId102"/>
    <p:sldId id="595" r:id="rId103"/>
    <p:sldId id="596" r:id="rId104"/>
    <p:sldId id="597" r:id="rId105"/>
    <p:sldId id="598" r:id="rId106"/>
    <p:sldId id="599" r:id="rId107"/>
    <p:sldId id="600" r:id="rId108"/>
    <p:sldId id="601" r:id="rId109"/>
    <p:sldId id="602" r:id="rId110"/>
    <p:sldId id="603" r:id="rId111"/>
    <p:sldId id="604" r:id="rId112"/>
    <p:sldId id="605" r:id="rId113"/>
    <p:sldId id="606" r:id="rId114"/>
    <p:sldId id="607" r:id="rId115"/>
    <p:sldId id="608" r:id="rId116"/>
    <p:sldId id="609" r:id="rId117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ヒラギノ角ゴ Pro W3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2" userDrawn="1">
          <p15:clr>
            <a:srgbClr val="A4A3A4"/>
          </p15:clr>
        </p15:guide>
        <p15:guide id="2" pos="192" userDrawn="1">
          <p15:clr>
            <a:srgbClr val="A4A3A4"/>
          </p15:clr>
        </p15:guide>
        <p15:guide id="3" pos="2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4062"/>
    <a:srgbClr val="7B2937"/>
    <a:srgbClr val="FFF1AA"/>
    <a:srgbClr val="132E3E"/>
    <a:srgbClr val="441B24"/>
    <a:srgbClr val="BBBBBB"/>
    <a:srgbClr val="203D77"/>
    <a:srgbClr val="DAE4E5"/>
    <a:srgbClr val="B1AB9F"/>
    <a:srgbClr val="2943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0" autoAdjust="0"/>
    <p:restoredTop sz="93067" autoAdjust="0"/>
  </p:normalViewPr>
  <p:slideViewPr>
    <p:cSldViewPr snapToGrid="0" showGuides="1">
      <p:cViewPr varScale="1">
        <p:scale>
          <a:sx n="73" d="100"/>
          <a:sy n="73" d="100"/>
        </p:scale>
        <p:origin x="1714" y="62"/>
      </p:cViewPr>
      <p:guideLst>
        <p:guide orient="horz" pos="1032"/>
        <p:guide pos="192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70" d="100"/>
        <a:sy n="70" d="100"/>
      </p:scale>
      <p:origin x="0" y="8832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" Type="http://schemas.openxmlformats.org/officeDocument/2006/relationships/slide" Target="slides/slide5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slide" Target="slides/slide1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presProps" Target="pres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" Type="http://schemas.openxmlformats.org/officeDocument/2006/relationships/viewProps" Target="viewProps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" Type="http://schemas.openxmlformats.org/officeDocument/2006/relationships/theme" Target="theme/theme1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" Type="http://schemas.openxmlformats.org/officeDocument/2006/relationships/tableStyles" Target="tableStyles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" Type="http://schemas.openxmlformats.org/officeDocument/2006/relationships/slide" Target="slides/slide2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" Type="http://schemas.openxmlformats.org/officeDocument/2006/relationships/slide" Target="slides/slide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16E6FB2C-DA94-C541-9E89-F92525DB3B64}" type="datetimeFigureOut">
              <a:rPr lang="en-US" smtClean="0"/>
              <a:t>4/16/2022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7163" y="1154113"/>
            <a:ext cx="41560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1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1C54B805-CDAB-3A40-8111-AB777D1FAB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03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dark bkg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1826"/>
            <a:ext cx="3048000" cy="694946"/>
          </a:xfrm>
          <a:prstGeom prst="rect">
            <a:avLst/>
          </a:prstGeom>
        </p:spPr>
      </p:pic>
      <p:cxnSp>
        <p:nvCxnSpPr>
          <p:cNvPr id="4" name="Straight Connector 3"/>
          <p:cNvCxnSpPr/>
          <p:nvPr userDrawn="1"/>
        </p:nvCxnSpPr>
        <p:spPr>
          <a:xfrm>
            <a:off x="1066800" y="2743200"/>
            <a:ext cx="70104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3200401"/>
            <a:ext cx="7886700" cy="533400"/>
          </a:xfrm>
          <a:prstGeom prst="rect">
            <a:avLst/>
          </a:prstGeom>
        </p:spPr>
        <p:txBody>
          <a:bodyPr/>
          <a:lstStyle>
            <a:lvl1pPr algn="ctr">
              <a:defRPr sz="2600">
                <a:solidFill>
                  <a:srgbClr val="FFF0A0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5" name="Content Placeholder 17"/>
          <p:cNvSpPr>
            <a:spLocks noGrp="1"/>
          </p:cNvSpPr>
          <p:nvPr>
            <p:ph sz="quarter" idx="10" hasCustomPrompt="1"/>
          </p:nvPr>
        </p:nvSpPr>
        <p:spPr>
          <a:xfrm>
            <a:off x="1647825" y="4038600"/>
            <a:ext cx="584835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rgbClr val="EBEBEB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-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14300"/>
            <a:ext cx="1812635" cy="413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8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ord_of_the_Week">
    <p:bg>
      <p:bgPr>
        <a:gradFill flip="none" rotWithShape="1">
          <a:gsLst>
            <a:gs pos="99000">
              <a:schemeClr val="accent2">
                <a:lumMod val="67000"/>
              </a:schemeClr>
            </a:gs>
            <a:gs pos="35000">
              <a:schemeClr val="accent2">
                <a:lumMod val="97000"/>
                <a:lumOff val="3000"/>
              </a:schemeClr>
            </a:gs>
            <a:gs pos="0">
              <a:schemeClr val="accent2">
                <a:lumMod val="60000"/>
                <a:lumOff val="4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                                 WORD OF THE WEEK</a:t>
            </a:r>
          </a:p>
        </p:txBody>
      </p:sp>
    </p:spTree>
    <p:extLst>
      <p:ext uri="{BB962C8B-B14F-4D97-AF65-F5344CB8AC3E}">
        <p14:creationId xmlns:p14="http://schemas.microsoft.com/office/powerpoint/2010/main" val="187560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</p:spTree>
    <p:extLst>
      <p:ext uri="{BB962C8B-B14F-4D97-AF65-F5344CB8AC3E}">
        <p14:creationId xmlns:p14="http://schemas.microsoft.com/office/powerpoint/2010/main" val="723592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A2D230-F089-4B58-9FFC-2246935F6E41}"/>
              </a:ext>
            </a:extLst>
          </p:cNvPr>
          <p:cNvSpPr/>
          <p:nvPr userDrawn="1"/>
        </p:nvSpPr>
        <p:spPr>
          <a:xfrm>
            <a:off x="1570007" y="728473"/>
            <a:ext cx="1483747" cy="52267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DA30AA-1812-431F-BF7A-119DD565BE28}"/>
              </a:ext>
            </a:extLst>
          </p:cNvPr>
          <p:cNvSpPr/>
          <p:nvPr userDrawn="1"/>
        </p:nvSpPr>
        <p:spPr>
          <a:xfrm>
            <a:off x="6098872" y="728473"/>
            <a:ext cx="1509637" cy="52267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634C3D-FFED-4C2C-9B01-2B1F26288572}"/>
              </a:ext>
            </a:extLst>
          </p:cNvPr>
          <p:cNvSpPr txBox="1"/>
          <p:nvPr userDrawn="1"/>
        </p:nvSpPr>
        <p:spPr>
          <a:xfrm>
            <a:off x="1706354" y="250169"/>
            <a:ext cx="29658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rgbClr val="441B24"/>
                </a:solidFill>
                <a:latin typeface="Gotham" panose="02000504050000020004" pitchFamily="2" charset="0"/>
              </a:rPr>
              <a:t>“</a:t>
            </a:r>
            <a:r>
              <a:rPr lang="en-US" sz="300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A862D-640F-41C0-8471-AB8965864A8C}"/>
              </a:ext>
            </a:extLst>
          </p:cNvPr>
          <p:cNvSpPr txBox="1"/>
          <p:nvPr userDrawn="1"/>
        </p:nvSpPr>
        <p:spPr>
          <a:xfrm>
            <a:off x="4540462" y="3558390"/>
            <a:ext cx="261962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rgbClr val="441B24"/>
                </a:solidFill>
                <a:latin typeface="Gotham" panose="02000504050000020004" pitchFamily="2" charset="0"/>
              </a:rPr>
              <a:t> </a:t>
            </a:r>
            <a:r>
              <a:rPr lang="en-US" sz="30000" dirty="0">
                <a:solidFill>
                  <a:srgbClr val="441B24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7452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uare Blue">
    <p:bg>
      <p:bgPr>
        <a:solidFill>
          <a:srgbClr val="2E5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</p:spTree>
    <p:extLst>
      <p:ext uri="{BB962C8B-B14F-4D97-AF65-F5344CB8AC3E}">
        <p14:creationId xmlns:p14="http://schemas.microsoft.com/office/powerpoint/2010/main" val="1301960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Blue">
    <p:bg>
      <p:bgPr>
        <a:solidFill>
          <a:srgbClr val="2E5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6563D1E-B4EA-4B75-B207-BAC9F49673F2}"/>
              </a:ext>
            </a:extLst>
          </p:cNvPr>
          <p:cNvSpPr/>
          <p:nvPr userDrawn="1"/>
        </p:nvSpPr>
        <p:spPr>
          <a:xfrm>
            <a:off x="1570007" y="728473"/>
            <a:ext cx="1483747" cy="522678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15467-2D5C-4244-B70B-C1FAEEC3DF16}"/>
              </a:ext>
            </a:extLst>
          </p:cNvPr>
          <p:cNvSpPr/>
          <p:nvPr userDrawn="1"/>
        </p:nvSpPr>
        <p:spPr>
          <a:xfrm>
            <a:off x="6098872" y="728473"/>
            <a:ext cx="1509637" cy="522678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B1A5AD-ED6C-48D6-8120-FADEFD1B483A}"/>
              </a:ext>
            </a:extLst>
          </p:cNvPr>
          <p:cNvSpPr txBox="1"/>
          <p:nvPr userDrawn="1"/>
        </p:nvSpPr>
        <p:spPr>
          <a:xfrm>
            <a:off x="1706354" y="250169"/>
            <a:ext cx="296587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rgbClr val="132E3E"/>
                </a:solidFill>
                <a:latin typeface="Gotham" panose="02000504050000020004" pitchFamily="2" charset="0"/>
              </a:rPr>
              <a:t>“</a:t>
            </a:r>
            <a:r>
              <a:rPr lang="en-US" sz="300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13037-A64A-491B-A478-B7AD8B3CA9B8}"/>
              </a:ext>
            </a:extLst>
          </p:cNvPr>
          <p:cNvSpPr txBox="1"/>
          <p:nvPr userDrawn="1"/>
        </p:nvSpPr>
        <p:spPr>
          <a:xfrm>
            <a:off x="4540462" y="3558390"/>
            <a:ext cx="2619628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rgbClr val="441B24"/>
                </a:solidFill>
                <a:latin typeface="Gotham" panose="02000504050000020004" pitchFamily="2" charset="0"/>
              </a:rPr>
              <a:t> </a:t>
            </a:r>
            <a:r>
              <a:rPr lang="en-US" sz="30000" dirty="0">
                <a:solidFill>
                  <a:srgbClr val="132E3E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97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tention">
    <p:bg>
      <p:bgPr>
        <a:solidFill>
          <a:srgbClr val="2E5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6563D1E-B4EA-4B75-B207-BAC9F49673F2}"/>
              </a:ext>
            </a:extLst>
          </p:cNvPr>
          <p:cNvSpPr/>
          <p:nvPr userDrawn="1"/>
        </p:nvSpPr>
        <p:spPr>
          <a:xfrm>
            <a:off x="1570007" y="728473"/>
            <a:ext cx="1483747" cy="522678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015467-2D5C-4244-B70B-C1FAEEC3DF16}"/>
              </a:ext>
            </a:extLst>
          </p:cNvPr>
          <p:cNvSpPr/>
          <p:nvPr userDrawn="1"/>
        </p:nvSpPr>
        <p:spPr>
          <a:xfrm>
            <a:off x="6098872" y="728473"/>
            <a:ext cx="1509637" cy="5226785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B1A5AD-ED6C-48D6-8120-FADEFD1B483A}"/>
              </a:ext>
            </a:extLst>
          </p:cNvPr>
          <p:cNvSpPr txBox="1"/>
          <p:nvPr userDrawn="1"/>
        </p:nvSpPr>
        <p:spPr>
          <a:xfrm>
            <a:off x="1706354" y="-1009282"/>
            <a:ext cx="3946914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0" dirty="0">
                <a:solidFill>
                  <a:srgbClr val="132E3E"/>
                </a:solidFill>
                <a:latin typeface="Gotham" panose="02000504050000020004" pitchFamily="2" charset="0"/>
                <a:sym typeface="Webdings" panose="05030102010509060703" pitchFamily="18" charset="2"/>
              </a:rPr>
              <a:t></a:t>
            </a:r>
            <a:r>
              <a:rPr lang="en-US" sz="30000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213037-A64A-491B-A478-B7AD8B3CA9B8}"/>
              </a:ext>
            </a:extLst>
          </p:cNvPr>
          <p:cNvSpPr txBox="1"/>
          <p:nvPr userDrawn="1"/>
        </p:nvSpPr>
        <p:spPr>
          <a:xfrm>
            <a:off x="3660580" y="1496682"/>
            <a:ext cx="3903633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0" dirty="0">
                <a:solidFill>
                  <a:srgbClr val="441B24"/>
                </a:solidFill>
                <a:latin typeface="Gotham" panose="02000504050000020004" pitchFamily="2" charset="0"/>
              </a:rPr>
              <a:t> </a:t>
            </a:r>
            <a:r>
              <a:rPr lang="en-US" sz="20000" dirty="0">
                <a:solidFill>
                  <a:srgbClr val="132E3E"/>
                </a:solidFill>
                <a:sym typeface="Webdings" panose="05030102010509060703" pitchFamily="18" charset="2"/>
              </a:rPr>
              <a:t></a:t>
            </a:r>
            <a:endParaRPr lang="en-US" sz="20000" dirty="0">
              <a:solidFill>
                <a:srgbClr val="132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203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houtOut">
    <p:bg>
      <p:bgPr>
        <a:solidFill>
          <a:srgbClr val="2E5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pic>
        <p:nvPicPr>
          <p:cNvPr id="1026" name="Picture 2" descr="Toastmasters International -">
            <a:extLst>
              <a:ext uri="{FF2B5EF4-FFF2-40B4-BE49-F238E27FC236}">
                <a16:creationId xmlns:a16="http://schemas.microsoft.com/office/drawing/2014/main" id="{70984128-B0E9-449F-B8F0-448971F7650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52" t="6119" r="22360" b="24155"/>
          <a:stretch/>
        </p:blipFill>
        <p:spPr bwMode="auto">
          <a:xfrm rot="20772653" flipH="1">
            <a:off x="2424716" y="1661042"/>
            <a:ext cx="1665949" cy="1357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AB5BC5-2D8F-4D45-B20A-A8F444DDAD60}"/>
              </a:ext>
            </a:extLst>
          </p:cNvPr>
          <p:cNvSpPr txBox="1"/>
          <p:nvPr userDrawn="1"/>
        </p:nvSpPr>
        <p:spPr>
          <a:xfrm rot="20786463">
            <a:off x="4293561" y="1410030"/>
            <a:ext cx="244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cap="all" baseline="0" dirty="0">
                <a:solidFill>
                  <a:schemeClr val="bg1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Shout Out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</p:spTree>
    <p:extLst>
      <p:ext uri="{BB962C8B-B14F-4D97-AF65-F5344CB8AC3E}">
        <p14:creationId xmlns:p14="http://schemas.microsoft.com/office/powerpoint/2010/main" val="3833132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quare Blue">
    <p:bg>
      <p:bgPr>
        <a:solidFill>
          <a:srgbClr val="2E5D7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1447800" y="728473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096000" y="712124"/>
            <a:ext cx="160020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135636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4739640" y="3596640"/>
            <a:ext cx="5760720" cy="0"/>
          </a:xfrm>
          <a:prstGeom prst="line">
            <a:avLst/>
          </a:prstGeom>
          <a:ln w="139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1524000" y="5850149"/>
            <a:ext cx="6095996" cy="60959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LV TECH PROS CLUB</a:t>
            </a:r>
          </a:p>
        </p:txBody>
      </p:sp>
    </p:spTree>
    <p:extLst>
      <p:ext uri="{BB962C8B-B14F-4D97-AF65-F5344CB8AC3E}">
        <p14:creationId xmlns:p14="http://schemas.microsoft.com/office/powerpoint/2010/main" val="356783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ctang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AA56886-3BA5-41C7-B51A-E093C1A3C19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381000"/>
            <a:ext cx="3048000" cy="69494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226027-6049-40EF-8A51-9BA9C6B2DDBF}"/>
              </a:ext>
            </a:extLst>
          </p:cNvPr>
          <p:cNvCxnSpPr>
            <a:cxnSpLocks/>
          </p:cNvCxnSpPr>
          <p:nvPr userDrawn="1"/>
        </p:nvCxnSpPr>
        <p:spPr>
          <a:xfrm flipH="1">
            <a:off x="264577" y="728473"/>
            <a:ext cx="2743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E92C82-368C-40BF-AB7A-F9B3A6A0462D}"/>
              </a:ext>
            </a:extLst>
          </p:cNvPr>
          <p:cNvCxnSpPr>
            <a:cxnSpLocks/>
          </p:cNvCxnSpPr>
          <p:nvPr userDrawn="1"/>
        </p:nvCxnSpPr>
        <p:spPr>
          <a:xfrm flipH="1">
            <a:off x="6123296" y="712124"/>
            <a:ext cx="274320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FAA32C5-0AA7-46BF-B1B3-59BE075FF5D2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-2564050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0CE7A7-8980-4090-8731-3C778AEF23F5}"/>
              </a:ext>
            </a:extLst>
          </p:cNvPr>
          <p:cNvCxnSpPr>
            <a:cxnSpLocks/>
          </p:cNvCxnSpPr>
          <p:nvPr userDrawn="1"/>
        </p:nvCxnSpPr>
        <p:spPr>
          <a:xfrm rot="5400000" flipH="1">
            <a:off x="5930074" y="3596640"/>
            <a:ext cx="5760720" cy="0"/>
          </a:xfrm>
          <a:prstGeom prst="line">
            <a:avLst/>
          </a:prstGeom>
          <a:ln w="139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0007C9-E5B5-4480-981D-2BB9BE50E621}"/>
              </a:ext>
            </a:extLst>
          </p:cNvPr>
          <p:cNvSpPr/>
          <p:nvPr userDrawn="1"/>
        </p:nvSpPr>
        <p:spPr>
          <a:xfrm>
            <a:off x="260248" y="5850149"/>
            <a:ext cx="8606237" cy="60959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Myriad Pro" panose="020B0503030403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D0CFA9-B143-4138-9198-E6D53EC1EE3C}"/>
              </a:ext>
            </a:extLst>
          </p:cNvPr>
          <p:cNvSpPr txBox="1"/>
          <p:nvPr userDrawn="1"/>
        </p:nvSpPr>
        <p:spPr>
          <a:xfrm>
            <a:off x="1811563" y="5955268"/>
            <a:ext cx="55295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Myriad Pro" panose="020B0503030403020204" pitchFamily="34" charset="0"/>
              </a:rPr>
              <a:t>DISTRICT 106</a:t>
            </a:r>
          </a:p>
        </p:txBody>
      </p:sp>
    </p:spTree>
    <p:extLst>
      <p:ext uri="{BB962C8B-B14F-4D97-AF65-F5344CB8AC3E}">
        <p14:creationId xmlns:p14="http://schemas.microsoft.com/office/powerpoint/2010/main" val="3506129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_gradi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3200401"/>
            <a:ext cx="7886700" cy="533400"/>
          </a:xfrm>
          <a:prstGeom prst="rect">
            <a:avLst/>
          </a:prstGeom>
        </p:spPr>
        <p:txBody>
          <a:bodyPr/>
          <a:lstStyle>
            <a:lvl1pPr algn="ctr">
              <a:defRPr sz="2600">
                <a:solidFill>
                  <a:srgbClr val="FFF0A0"/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5" name="Content Placeholder 17"/>
          <p:cNvSpPr>
            <a:spLocks noGrp="1"/>
          </p:cNvSpPr>
          <p:nvPr>
            <p:ph sz="quarter" idx="10" hasCustomPrompt="1"/>
          </p:nvPr>
        </p:nvSpPr>
        <p:spPr>
          <a:xfrm>
            <a:off x="1647825" y="4038600"/>
            <a:ext cx="584835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rgbClr val="EBEBEB"/>
                </a:solidFill>
              </a:defRPr>
            </a:lvl1pPr>
          </a:lstStyle>
          <a:p>
            <a:pPr lvl="0"/>
            <a:r>
              <a:rPr lang="en-US" dirty="0"/>
              <a:t>Click to Edit Master subtitle</a:t>
            </a:r>
          </a:p>
        </p:txBody>
      </p:sp>
    </p:spTree>
    <p:extLst>
      <p:ext uri="{BB962C8B-B14F-4D97-AF65-F5344CB8AC3E}">
        <p14:creationId xmlns:p14="http://schemas.microsoft.com/office/powerpoint/2010/main" val="331887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d_yellow_gradient">
    <p:bg>
      <p:bgPr>
        <a:gradFill flip="none" rotWithShape="1">
          <a:gsLst>
            <a:gs pos="7000">
              <a:srgbClr val="7B2937"/>
            </a:gs>
            <a:gs pos="92000">
              <a:srgbClr val="FFF1AA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oastmasters International -Logo and Design Elements">
            <a:extLst>
              <a:ext uri="{FF2B5EF4-FFF2-40B4-BE49-F238E27FC236}">
                <a16:creationId xmlns:a16="http://schemas.microsoft.com/office/drawing/2014/main" id="{F7904F67-94A2-4672-AFFF-387D19E7879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69"/>
          <a:stretch/>
        </p:blipFill>
        <p:spPr bwMode="auto">
          <a:xfrm>
            <a:off x="3028291" y="306367"/>
            <a:ext cx="2814637" cy="238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02AB96-A38F-485E-BD04-3E1F56F0F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006" y="2939493"/>
            <a:ext cx="7886700" cy="636539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24062"/>
                </a:solidFill>
                <a:latin typeface="Myriad Pro" panose="020B050303040302020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41C868-1D57-421E-BFDC-65483B4605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007" y="6403260"/>
            <a:ext cx="7886699" cy="374569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200">
                <a:solidFill>
                  <a:srgbClr val="024062"/>
                </a:solidFill>
                <a:latin typeface="Myriad Pro" panose="020B0503030403020204"/>
              </a:defRPr>
            </a:lvl1pPr>
            <a:lvl2pPr marL="457200" indent="0" algn="ctr">
              <a:buFontTx/>
              <a:buNone/>
              <a:defRPr sz="1200">
                <a:solidFill>
                  <a:srgbClr val="024062"/>
                </a:solidFill>
                <a:latin typeface="Myriad Pro" panose="020B0503030403020204"/>
              </a:defRPr>
            </a:lvl2pPr>
            <a:lvl3pPr marL="914400" indent="0" algn="ctr">
              <a:buFontTx/>
              <a:buNone/>
              <a:defRPr sz="1200">
                <a:solidFill>
                  <a:srgbClr val="024062"/>
                </a:solidFill>
                <a:latin typeface="Myriad Pro" panose="020B0503030403020204"/>
              </a:defRPr>
            </a:lvl3pPr>
            <a:lvl4pPr marL="1371600" indent="0" algn="ctr">
              <a:buFontTx/>
              <a:buNone/>
              <a:defRPr sz="1200">
                <a:solidFill>
                  <a:srgbClr val="024062"/>
                </a:solidFill>
                <a:latin typeface="Myriad Pro" panose="020B0503030403020204"/>
              </a:defRPr>
            </a:lvl4pPr>
            <a:lvl5pPr marL="1828800" indent="0" algn="ctr">
              <a:buFontTx/>
              <a:buNone/>
              <a:defRPr sz="1200">
                <a:solidFill>
                  <a:srgbClr val="024062"/>
                </a:solidFill>
                <a:latin typeface="Myriad Pro" panose="020B05030304030202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BC3467-BA97-412E-88A7-5F8A2C092C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09812" y="3651911"/>
            <a:ext cx="4523091" cy="454626"/>
          </a:xfrm>
          <a:prstGeom prst="rect">
            <a:avLst/>
          </a:prstGeom>
        </p:spPr>
        <p:txBody>
          <a:bodyPr/>
          <a:lstStyle>
            <a:lvl1pPr marL="0" indent="0" algn="l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1pPr>
            <a:lvl2pPr marL="457200" indent="0" algn="l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2pPr>
            <a:lvl3pPr marL="914400" indent="0" algn="l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3pPr>
            <a:lvl4pPr marL="1371600" indent="0" algn="l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4pPr>
            <a:lvl5pPr marL="1828800" indent="0" algn="l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9509B7A-CDD5-4DE4-BF15-09F4E94C72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09811" y="4181918"/>
            <a:ext cx="4523090" cy="4546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1pPr>
            <a:lvl2pPr marL="4572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2pPr>
            <a:lvl3pPr marL="9144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3pPr>
            <a:lvl4pPr marL="13716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4pPr>
            <a:lvl5pPr marL="18288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12FA4DD-5C92-4541-AC47-7F35335233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09811" y="4708596"/>
            <a:ext cx="4523090" cy="4546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1pPr>
            <a:lvl2pPr marL="4572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2pPr>
            <a:lvl3pPr marL="9144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3pPr>
            <a:lvl4pPr marL="13716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4pPr>
            <a:lvl5pPr marL="18288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8B0C1110-5E64-4477-BD5B-701C24414A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09811" y="5228119"/>
            <a:ext cx="4523090" cy="4546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1pPr>
            <a:lvl2pPr marL="4572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2pPr>
            <a:lvl3pPr marL="9144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3pPr>
            <a:lvl4pPr marL="13716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4pPr>
            <a:lvl5pPr marL="18288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1B0072F-278D-47CB-8AA2-639CDC6685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09811" y="5736463"/>
            <a:ext cx="4523090" cy="454626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1pPr>
            <a:lvl2pPr marL="4572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2pPr>
            <a:lvl3pPr marL="9144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3pPr>
            <a:lvl4pPr marL="13716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4pPr>
            <a:lvl5pPr marL="1828800" indent="0">
              <a:buFontTx/>
              <a:buNone/>
              <a:defRPr sz="2000">
                <a:solidFill>
                  <a:srgbClr val="024062"/>
                </a:solidFill>
                <a:latin typeface="Myriad Pro" panose="020B0503030403020204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6568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-light bkg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1066800" y="2743200"/>
            <a:ext cx="7010400" cy="0"/>
          </a:xfrm>
          <a:prstGeom prst="line">
            <a:avLst/>
          </a:prstGeom>
          <a:ln>
            <a:solidFill>
              <a:srgbClr val="A9B2B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9"/>
          <p:cNvSpPr>
            <a:spLocks noGrp="1"/>
          </p:cNvSpPr>
          <p:nvPr>
            <p:ph type="title" hasCustomPrompt="1"/>
          </p:nvPr>
        </p:nvSpPr>
        <p:spPr>
          <a:xfrm>
            <a:off x="628650" y="3200401"/>
            <a:ext cx="7886700" cy="533400"/>
          </a:xfrm>
          <a:prstGeom prst="rect">
            <a:avLst/>
          </a:prstGeom>
        </p:spPr>
        <p:txBody>
          <a:bodyPr/>
          <a:lstStyle>
            <a:lvl1pPr algn="ctr">
              <a:defRPr sz="2600">
                <a:solidFill>
                  <a:schemeClr val="tx2">
                    <a:lumMod val="65000"/>
                    <a:lumOff val="35000"/>
                  </a:schemeClr>
                </a:solidFill>
                <a:latin typeface="Myriad Pro" charset="0"/>
                <a:ea typeface="Myriad Pro" charset="0"/>
                <a:cs typeface="Myriad Pro" charset="0"/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15" name="Content Placeholder 17"/>
          <p:cNvSpPr>
            <a:spLocks noGrp="1"/>
          </p:cNvSpPr>
          <p:nvPr>
            <p:ph sz="quarter" idx="10" hasCustomPrompt="1"/>
          </p:nvPr>
        </p:nvSpPr>
        <p:spPr>
          <a:xfrm>
            <a:off x="1647825" y="4038600"/>
            <a:ext cx="5848350" cy="9144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0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Presentation Subtitle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77404"/>
            <a:ext cx="3048000" cy="6949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304800" y="1256580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599"/>
            <a:ext cx="8610600" cy="64507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3"/>
          <p:cNvSpPr>
            <a:spLocks noGrp="1"/>
          </p:cNvSpPr>
          <p:nvPr>
            <p:ph idx="1"/>
          </p:nvPr>
        </p:nvSpPr>
        <p:spPr>
          <a:xfrm>
            <a:off x="457200" y="1604155"/>
            <a:ext cx="8229600" cy="510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7338" indent="-287338">
              <a:buSzPct val="100000"/>
              <a:defRPr sz="24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marL="685800" indent="-228600"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2pPr>
            <a:lvl3pPr marL="1084263" indent="-169863"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4pPr>
            <a:lvl5pPr marL="2060575" indent="-290513"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416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running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914400"/>
          </a:xfrm>
          <a:prstGeom prst="rect">
            <a:avLst/>
          </a:prstGeom>
        </p:spPr>
        <p:txBody>
          <a:bodyPr vert="horz"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3"/>
          <p:cNvSpPr>
            <a:spLocks noGrp="1"/>
          </p:cNvSpPr>
          <p:nvPr>
            <p:ph idx="1"/>
          </p:nvPr>
        </p:nvSpPr>
        <p:spPr>
          <a:xfrm>
            <a:off x="457200" y="1604155"/>
            <a:ext cx="8229600" cy="5101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SzPct val="100000"/>
              <a:buFontTx/>
              <a:buNone/>
              <a:defRPr sz="240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  <a:lvl2pPr marL="457200" indent="0">
              <a:buFontTx/>
              <a:buNone/>
              <a:defRPr sz="2000">
                <a:solidFill>
                  <a:schemeClr val="tx2">
                    <a:lumMod val="65000"/>
                    <a:lumOff val="35000"/>
                  </a:schemeClr>
                </a:solidFill>
              </a:defRPr>
            </a:lvl2pPr>
            <a:lvl3pPr marL="914400" indent="0">
              <a:buFontTx/>
              <a:buNone/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3pPr>
            <a:lvl4pPr marL="1371600" indent="0">
              <a:buFontTx/>
              <a:buNone/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4pPr>
            <a:lvl5pPr marL="1770062" indent="0">
              <a:buFontTx/>
              <a:buNone/>
              <a:defRPr>
                <a:solidFill>
                  <a:schemeClr val="tx2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1256580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82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s--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838200"/>
          </a:xfrm>
          <a:prstGeom prst="rect">
            <a:avLst/>
          </a:prstGeom>
        </p:spPr>
        <p:txBody>
          <a:bodyPr vert="horz"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33400" y="1600200"/>
            <a:ext cx="3733800" cy="5181600"/>
          </a:xfrm>
          <a:prstGeom prst="rect">
            <a:avLst/>
          </a:prstGeom>
        </p:spPr>
        <p:txBody>
          <a:bodyPr vert="horz"/>
          <a:lstStyle>
            <a:lvl1pPr marL="228600" indent="-228600">
              <a:defRPr sz="2400"/>
            </a:lvl1pPr>
            <a:lvl2pPr marL="685800" indent="-228600">
              <a:defRPr sz="2000"/>
            </a:lvl2pPr>
            <a:lvl3pPr marL="1084263" indent="-169863">
              <a:defRPr sz="2000"/>
            </a:lvl3pPr>
            <a:lvl5pPr marL="2057400" indent="-228600">
              <a:defRPr/>
            </a:lvl5pPr>
          </a:lstStyle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304800" y="1256580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4572000" y="1600200"/>
            <a:ext cx="3733800" cy="5181600"/>
          </a:xfrm>
          <a:prstGeom prst="rect">
            <a:avLst/>
          </a:prstGeom>
        </p:spPr>
        <p:txBody>
          <a:bodyPr vert="horz"/>
          <a:lstStyle>
            <a:lvl1pPr marL="228600" indent="-228600">
              <a:defRPr sz="2400"/>
            </a:lvl1pPr>
            <a:lvl2pPr marL="685800" indent="-228600">
              <a:defRPr sz="2000"/>
            </a:lvl2pPr>
            <a:lvl3pPr marL="1084263" indent="-169863">
              <a:defRPr sz="2000"/>
            </a:lvl3pPr>
            <a:lvl5pPr marL="2057400" indent="-228600">
              <a:defRPr/>
            </a:lvl5pPr>
          </a:lstStyle>
          <a:p>
            <a:pPr lvl="0"/>
            <a:r>
              <a:rPr lang="en-US" dirty="0"/>
              <a:t>Level One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28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s--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609600"/>
            <a:ext cx="8229600" cy="762000"/>
          </a:xfrm>
          <a:prstGeom prst="rect">
            <a:avLst/>
          </a:prstGeom>
        </p:spPr>
        <p:txBody>
          <a:bodyPr vert="horz"/>
          <a:lstStyle>
            <a:lvl1pPr>
              <a:defRPr sz="3000"/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304800" y="1256580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457200" y="1600200"/>
            <a:ext cx="3886200" cy="5029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1"/>
          </p:nvPr>
        </p:nvSpPr>
        <p:spPr>
          <a:xfrm>
            <a:off x="4648200" y="1600200"/>
            <a:ext cx="3886200" cy="5029200"/>
          </a:xfrm>
          <a:prstGeom prst="rect">
            <a:avLst/>
          </a:prstGeom>
        </p:spPr>
        <p:txBody>
          <a:bodyPr vert="horz"/>
          <a:lstStyle>
            <a:lvl1pPr marL="0" indent="0">
              <a:buFontTx/>
              <a:buNone/>
              <a:defRPr/>
            </a:lvl1pPr>
            <a:lvl2pPr marL="0" indent="0">
              <a:buFontTx/>
              <a:buNone/>
              <a:defRPr/>
            </a:lvl2pPr>
            <a:lvl3pPr marL="0" indent="0">
              <a:buFontTx/>
              <a:buNone/>
              <a:defRPr/>
            </a:lvl3pPr>
            <a:lvl4pPr marL="0" indent="0">
              <a:buFontTx/>
              <a:buNone/>
              <a:defRPr/>
            </a:lvl4pPr>
            <a:lvl5pPr marL="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827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-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114300"/>
            <a:ext cx="1812635" cy="413281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228600" y="609599"/>
            <a:ext cx="8610600" cy="645075"/>
          </a:xfrm>
          <a:prstGeom prst="rect">
            <a:avLst/>
          </a:prstGeom>
        </p:spPr>
        <p:txBody>
          <a:bodyPr/>
          <a:lstStyle>
            <a:lvl1pPr>
              <a:defRPr sz="3000"/>
            </a:lvl1pPr>
          </a:lstStyle>
          <a:p>
            <a:endParaRPr lang="en-US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304800" y="1256580"/>
            <a:ext cx="533400" cy="0"/>
          </a:xfrm>
          <a:prstGeom prst="line">
            <a:avLst/>
          </a:prstGeom>
          <a:ln w="28575"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7075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.xml"/><Relationship Id="rId20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6D5D7">
            <a:alpha val="6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8662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9" r:id="rId2"/>
    <p:sldLayoutId id="2147483756" r:id="rId3"/>
    <p:sldLayoutId id="2147483734" r:id="rId4"/>
    <p:sldLayoutId id="2147483666" r:id="rId5"/>
    <p:sldLayoutId id="2147483740" r:id="rId6"/>
    <p:sldLayoutId id="2147483744" r:id="rId7"/>
    <p:sldLayoutId id="2147483745" r:id="rId8"/>
    <p:sldLayoutId id="2147483736" r:id="rId9"/>
    <p:sldLayoutId id="2147483743" r:id="rId10"/>
    <p:sldLayoutId id="2147483746" r:id="rId11"/>
    <p:sldLayoutId id="2147483748" r:id="rId12"/>
    <p:sldLayoutId id="2147483752" r:id="rId13"/>
    <p:sldLayoutId id="2147483750" r:id="rId14"/>
    <p:sldLayoutId id="2147483753" r:id="rId15"/>
    <p:sldLayoutId id="2147483754" r:id="rId16"/>
    <p:sldLayoutId id="2147483755" r:id="rId17"/>
    <p:sldLayoutId id="2147483751" r:id="rId18"/>
    <p:sldLayoutId id="2147483747" r:id="rId19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 xmlns:p14="http://schemas.microsoft.com/office/powerpoint/2010/main">
        <p:cut/>
      </p:transition>
    </mc:Fallback>
  </mc:AlternateConten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i="0">
          <a:solidFill>
            <a:schemeClr val="tx2">
              <a:lumMod val="65000"/>
              <a:lumOff val="35000"/>
            </a:schemeClr>
          </a:solidFill>
          <a:latin typeface="Myriad Pro Semibold" charset="0"/>
          <a:ea typeface="Myriad Pro Semibold" charset="0"/>
          <a:cs typeface="Myriad Pro Semibold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  <a:ea typeface="ヒラギノ角ゴ Pro W3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06305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SzPct val="87000"/>
        <a:buFont typeface="ArialUnicodeMS" charset="0"/>
        <a:buChar char="▸"/>
        <a:defRPr sz="22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63052"/>
        </a:buClr>
        <a:buSzPct val="80000"/>
        <a:buFont typeface="Wingdings" charset="0"/>
        <a:buChar char="§"/>
        <a:defRPr sz="18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Char char="•"/>
        <a:defRPr sz="18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charset="0"/>
        <a:buChar char="ü"/>
        <a:defRPr sz="1600">
          <a:solidFill>
            <a:schemeClr val="tx1"/>
          </a:solidFill>
          <a:latin typeface="Myriad Pro" charset="0"/>
          <a:ea typeface="Myriad Pro" charset="0"/>
          <a:cs typeface="Myriad Pro" charset="0"/>
        </a:defRPr>
      </a:lvl4pPr>
      <a:lvl5pPr marL="2171700" indent="-3429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Courier New" charset="0"/>
        <a:buChar char="o"/>
        <a:defRPr sz="1600">
          <a:solidFill>
            <a:srgbClr val="063052"/>
          </a:solidFill>
          <a:latin typeface="+mn-lt"/>
          <a:ea typeface="ヒラギノ角ゴ Pro W3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800000"/>
        </a:buClr>
        <a:buFont typeface="Arial Black" pitchFamily="34" charset="0"/>
        <a:buChar char="►"/>
        <a:defRPr sz="2000">
          <a:solidFill>
            <a:srgbClr val="06305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AB834F-AD2E-42BF-8F03-6BA2F4FFD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24276"/>
            <a:ext cx="7886700" cy="533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Your Club 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BDA3F4A-93B5-4CA3-A828-BF18F8CC3C3F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1647825" y="4562475"/>
            <a:ext cx="584835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Club # 00000000</a:t>
            </a:r>
          </a:p>
          <a:p>
            <a:r>
              <a:rPr lang="en-US" dirty="0"/>
              <a:t>City, State/Province</a:t>
            </a:r>
          </a:p>
        </p:txBody>
      </p:sp>
    </p:spTree>
    <p:extLst>
      <p:ext uri="{BB962C8B-B14F-4D97-AF65-F5344CB8AC3E}">
        <p14:creationId xmlns:p14="http://schemas.microsoft.com/office/powerpoint/2010/main" val="505146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Brave Hearts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867276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1/19/2006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Uncommon Speakers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4340844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6/26/2015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Excelsior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Vikings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591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4/1/1962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Westfort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9895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5/1/1994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Slate River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White Bear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167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6/1/1940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White Bear Lake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Whole Wheat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6144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3/1/1986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Louis Park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Wilder Side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1120826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12/18/2007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 Chimes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5751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3/1/1985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Women With A Mission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1353579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6/24/2009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Wordsmiths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374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4/1/1946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Words-Of-Mouth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7541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6/1/1989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Plymouth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Cargill Trademasters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5913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6/1/1985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Wayzata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Zaj Lus Dragonspeakers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999440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2/7/2007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Zenith City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2657873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8/10/2012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Duluth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Carlsonics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6393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3/3/2003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Minnetonka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Centennial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2933537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1/7/2013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Christopher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958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6/1/1951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Columbia Heights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Colleen Morse Golden Rule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1274552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2/11/2009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Contest Mastery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7841092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2/1/2021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Crosstown Talkers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1349520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6/24/2009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Hopkins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Cultivated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4972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1/7/2002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Cummins Communicators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5816089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9/27/2016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Shoreview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3M Verbal Innovators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4043570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6/27/2014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Park Toasters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1982188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8/15/2011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Minnetonka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Daylighters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4807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4/1/1982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Cloud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Deluxe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7756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6/1/1990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Minneapolis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Dialoggers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2401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3/1/1982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Duluth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1523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4/1/1954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Duluth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Elk River Area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1311729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3/30/2009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Elk River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Eloquent Engineers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8133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2/1/1997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Minnetonka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Facility Improvement 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5409905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6/2/2016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White Bear Lake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FOCUS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5196688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3/29/2016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Sandstone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Four Seasons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373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12/1/1976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Columbia Heights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 Early Risers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2665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6/1/1999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Maple Grove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 Speech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7110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9/1/1988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Freethought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6913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2/1/1999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Golden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1640675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2/22/2011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Golden Valley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Granite Voices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588511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8/14/2003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Cloud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Greysolon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217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3/1/1942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Duluth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Happy Talkers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5172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6/1/1983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Maple Grove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Heart of the Harbour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7124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9/1/1988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Thunder Bay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King Boreas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208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11/1/1941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King-Webster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2491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5/1/1973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Arden Hills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Land O'Lakes Buttermasters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1505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2/1/1984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Arden Hills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Ah Busters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4237696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10/1/2014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Minnetonka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Leadership Summit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691684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6/25/2004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St Louis Park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Lino Lakes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1187545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6/1/2008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Circle Pines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Marsh Winds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7179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6/1/1995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Minnetonka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Meandering Mississippi Meeters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7537789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7/23/2020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Pequot Lakes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Mears Park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5133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3/1/1990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Metropolitan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1696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1/1/1955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Mid Range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793012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9/30/2005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Buhl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Midland 776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776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1/1/1950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Roseville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Midway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383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5/1/1946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Mills Early Risers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2312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8/1/1980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Golden Valley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All-American Speakers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4687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10/1/1986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Eden Prairie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MNRPCV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1284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4/9/2001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Roseville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Mutual Voices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3852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6/1/1998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Nanabijou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2090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2/1/1964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Thunder Bay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Noontime Talkers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4953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10/1/1990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Hopkins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North Shore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7881305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4/21/2021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Duluth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North Side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3313064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6/29/2013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Mounds View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Northwest Wind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692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10/1/1978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Brooklyn Park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NW Metro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5948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8/1/1985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Maple Grove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Ordway Orators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4709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5/1/1986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Pacemasters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1428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2/1/1981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Mounds View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ALLETE Power Cord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1036446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5/4/2007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Duluth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Pain Free MCS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1290704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2/20/2009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Minneapolis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Parliamentary Procedure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1554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6/1/1997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Minneapolis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Paul Bunyan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922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2/1/1951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Brainerd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Pillsbury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1891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9/1/1955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Golden Valley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Presenters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3845032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4/1/2014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Arden Hills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 Speakers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8293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9/1/1997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PowerTalk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1746748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4/1/2011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Minnetonka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Promote the Possibilities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7903656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6/2/2021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Roseville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Public Employees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7527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6/1/1989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Readership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6602725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6/27/2017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Brooklyn Center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Allianz Toasters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8067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2/1/1991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Minneapolis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 Life Speakers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6477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1/1/1996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White Bear Lake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River Park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9033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9/1/1992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Riverview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5429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2/10/2003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Cloquet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Saturday Morning Live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9196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2/1/1993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Securian Toastmasters Club 560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560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1/1/1979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Shock, Rhythm And Talk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4805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12/26/2001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ST PAUL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Simply Spoken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66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4/1/1977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Roseville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SPAAR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7236689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5/14/2020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Speakeasy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1789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10/1/1967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Louis Park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Speakers for Changing Lives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4674666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4/29/2015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All-Terrain Toasters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5563008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6/29/2016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Wyoming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Spirit of Leadership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1055613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6/25/2007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Plymouth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SRF Toastmaster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4375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12/6/2001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Minneapolis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St. Paul Speakers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5886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6/1/1997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Stagecoach Speakers - Metropoint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3572204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10/29/2013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32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Minneapolis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Storytellers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3944592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5/7/2014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A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Thunder Bay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Sunrisers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2140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3/1/1968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Crystal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Talk 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5290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3/1/1991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Louis Park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Tartan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162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4/1/1968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TCF Free Toasters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5756769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10/31/2016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Plymouth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TCO Speakos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7225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1/1/1989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31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D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Golden Valley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Anoka Toastmasters #2748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2748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6/1/1961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21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Coon Rapids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Technically Speaking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6610555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1/16/2019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Informers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7507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3/18/2002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Leaders Club Toastmasters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5342839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3/22/2016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23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C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Brooklyn Park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Rat Pack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1098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8/1/1994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Roseville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TicTalkers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6348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7/1/1986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Plymouth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Toast O' The Town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3932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4/1/1979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54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F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Toast of the Towers Toastmasters Club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710622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9/29/2004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Plymouth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Toastmaster On A STick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4389155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12/3/2014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43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Saint Paul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Tonka Talkers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2119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5/1/1978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Minnetonka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Tri-Dynamics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 sz="quarter"/>
          </p:nvPr>
        </p:nvSpPr>
        <p:spPr/>
        <p:txBody>
          <a:bodyPr/>
          <a:lstStyle/>
          <a:p>
            <a:r>
              <a:t>Created By District 106 (C) 2022 For Spring Conference 2022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1" sz="quarter"/>
          </p:nvPr>
        </p:nvSpPr>
        <p:spPr/>
        <p:txBody>
          <a:bodyPr/>
          <a:lstStyle/>
          <a:p>
            <a:r>
              <a:t>Club ID: 841690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2" sz="quarter"/>
          </p:nvPr>
        </p:nvSpPr>
        <p:spPr/>
        <p:txBody>
          <a:bodyPr/>
          <a:lstStyle/>
          <a:p>
            <a:r>
              <a:t>Club Charter Date: 9/30/2005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3" sz="quarter"/>
          </p:nvPr>
        </p:nvSpPr>
        <p:spPr/>
        <p:txBody>
          <a:bodyPr/>
          <a:lstStyle/>
          <a:p>
            <a:r>
              <a:t>Club Area: 15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4" sz="quarter"/>
          </p:nvPr>
        </p:nvSpPr>
        <p:spPr/>
        <p:txBody>
          <a:bodyPr/>
          <a:lstStyle/>
          <a:p>
            <a:r>
              <a:t>Club Division: B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5" sz="quarter"/>
          </p:nvPr>
        </p:nvSpPr>
        <p:spPr/>
        <p:txBody>
          <a:bodyPr/>
          <a:lstStyle/>
          <a:p>
            <a:r>
              <a:t>Club Location: Minnetonka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 Corporate: 4x3 – Title &amp; Content">
  <a:themeElements>
    <a:clrScheme name="Custom 8">
      <a:dk1>
        <a:srgbClr val="132E3E"/>
      </a:dk1>
      <a:lt1>
        <a:srgbClr val="FFFFFF"/>
      </a:lt1>
      <a:dk2>
        <a:srgbClr val="000000"/>
      </a:dk2>
      <a:lt2>
        <a:srgbClr val="C8C8C8"/>
      </a:lt2>
      <a:accent1>
        <a:srgbClr val="294364"/>
      </a:accent1>
      <a:accent2>
        <a:srgbClr val="652936"/>
      </a:accent2>
      <a:accent3>
        <a:srgbClr val="FFFFFF"/>
      </a:accent3>
      <a:accent4>
        <a:srgbClr val="000000"/>
      </a:accent4>
      <a:accent5>
        <a:srgbClr val="ACB0B8"/>
      </a:accent5>
      <a:accent6>
        <a:srgbClr val="5B2430"/>
      </a:accent6>
      <a:hlink>
        <a:srgbClr val="777777"/>
      </a:hlink>
      <a:folHlink>
        <a:srgbClr val="B2B2B2"/>
      </a:folHlink>
    </a:clrScheme>
    <a:fontScheme name="Convention_2011_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nvention_2011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vention_2011_Template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94364"/>
        </a:accent1>
        <a:accent2>
          <a:srgbClr val="652936"/>
        </a:accent2>
        <a:accent3>
          <a:srgbClr val="FFFFFF"/>
        </a:accent3>
        <a:accent4>
          <a:srgbClr val="000000"/>
        </a:accent4>
        <a:accent5>
          <a:srgbClr val="ACB0B8"/>
        </a:accent5>
        <a:accent6>
          <a:srgbClr val="5B2430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vention_2011_Template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294364"/>
        </a:accent1>
        <a:accent2>
          <a:srgbClr val="652936"/>
        </a:accent2>
        <a:accent3>
          <a:srgbClr val="FFFFFF"/>
        </a:accent3>
        <a:accent4>
          <a:srgbClr val="000000"/>
        </a:accent4>
        <a:accent5>
          <a:srgbClr val="ACB0B8"/>
        </a:accent5>
        <a:accent6>
          <a:srgbClr val="5B2430"/>
        </a:accent6>
        <a:hlink>
          <a:srgbClr val="777777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16556</TotalTime>
  <Words>11</Words>
  <Application>Microsoft Office PowerPoint</Application>
  <PresentationFormat>On-screen Show (4:3)</PresentationFormat>
  <Paragraphs>3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Arial Black</vt:lpstr>
      <vt:lpstr>ArialUnicodeMS</vt:lpstr>
      <vt:lpstr>Calibri</vt:lpstr>
      <vt:lpstr>Courier New</vt:lpstr>
      <vt:lpstr>Gautami</vt:lpstr>
      <vt:lpstr>Gotham</vt:lpstr>
      <vt:lpstr>Myriad Pro</vt:lpstr>
      <vt:lpstr>Myriad Pro Semibold</vt:lpstr>
      <vt:lpstr>Wingdings</vt:lpstr>
      <vt:lpstr>TI Corporate: 4x3 – Title &amp; Content</vt:lpstr>
      <vt:lpstr>Your Club Name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drex</dc:creator>
  <cp:lastModifiedBy>Johnny Harbieh</cp:lastModifiedBy>
  <cp:revision>319</cp:revision>
  <cp:lastPrinted>2017-08-03T22:39:42Z</cp:lastPrinted>
  <dcterms:created xsi:type="dcterms:W3CDTF">2011-07-13T15:20:37Z</dcterms:created>
  <dcterms:modified xsi:type="dcterms:W3CDTF">2022-04-16T23:44:06Z</dcterms:modified>
</cp:coreProperties>
</file>