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Nixie One"/>
      <p:regular r:id="rId25"/>
    </p:embeddedFont>
    <p:embeddedFont>
      <p:font typeface="Varela Round"/>
      <p:regular r:id="rId26"/>
    </p:embeddedFont>
    <p:embeddedFont>
      <p:font typeface="Orbitron"/>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VarelaRound-regular.fntdata"/><Relationship Id="rId25" Type="http://schemas.openxmlformats.org/officeDocument/2006/relationships/font" Target="fonts/NixieOne-regular.fntdata"/><Relationship Id="rId28" Type="http://schemas.openxmlformats.org/officeDocument/2006/relationships/font" Target="fonts/Orbitron-bold.fntdata"/><Relationship Id="rId27" Type="http://schemas.openxmlformats.org/officeDocument/2006/relationships/font" Target="fonts/Orbitron-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p:nvPr/>
        </p:nvSpPr>
        <p:spPr>
          <a:xfrm>
            <a:off x="7209425" y="502200"/>
            <a:ext cx="206100" cy="2061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 name="Shape 10"/>
          <p:cNvSpPr/>
          <p:nvPr/>
        </p:nvSpPr>
        <p:spPr>
          <a:xfrm>
            <a:off x="1197475" y="-802775"/>
            <a:ext cx="6749100" cy="67491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2255425" y="1991825"/>
            <a:ext cx="4633199" cy="11597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617A86"/>
              </a:buClr>
              <a:buFont typeface="Nixie One"/>
              <a:buNone/>
              <a:defRPr b="0" i="0" sz="4800" u="none" cap="none" strike="noStrike">
                <a:solidFill>
                  <a:srgbClr val="617A86"/>
                </a:solidFill>
                <a:latin typeface="Nixie One"/>
                <a:ea typeface="Nixie One"/>
                <a:cs typeface="Nixie One"/>
                <a:sym typeface="Nixie One"/>
              </a:defRPr>
            </a:lvl1pPr>
            <a:lvl2pPr indent="0" lvl="1" algn="ctr">
              <a:spcBef>
                <a:spcPts val="0"/>
              </a:spcBef>
              <a:buClr>
                <a:srgbClr val="617A86"/>
              </a:buClr>
              <a:buFont typeface="Nixie One"/>
              <a:buNone/>
              <a:defRPr sz="6000">
                <a:solidFill>
                  <a:srgbClr val="617A86"/>
                </a:solidFill>
                <a:latin typeface="Nixie One"/>
                <a:ea typeface="Nixie One"/>
                <a:cs typeface="Nixie One"/>
                <a:sym typeface="Nixie One"/>
              </a:defRPr>
            </a:lvl2pPr>
            <a:lvl3pPr indent="0" lvl="2" algn="ctr">
              <a:spcBef>
                <a:spcPts val="0"/>
              </a:spcBef>
              <a:buClr>
                <a:srgbClr val="617A86"/>
              </a:buClr>
              <a:buFont typeface="Nixie One"/>
              <a:buNone/>
              <a:defRPr sz="6000">
                <a:solidFill>
                  <a:srgbClr val="617A86"/>
                </a:solidFill>
                <a:latin typeface="Nixie One"/>
                <a:ea typeface="Nixie One"/>
                <a:cs typeface="Nixie One"/>
                <a:sym typeface="Nixie One"/>
              </a:defRPr>
            </a:lvl3pPr>
            <a:lvl4pPr indent="0" lvl="3" algn="ctr">
              <a:spcBef>
                <a:spcPts val="0"/>
              </a:spcBef>
              <a:buClr>
                <a:srgbClr val="617A86"/>
              </a:buClr>
              <a:buFont typeface="Nixie One"/>
              <a:buNone/>
              <a:defRPr sz="6000">
                <a:solidFill>
                  <a:srgbClr val="617A86"/>
                </a:solidFill>
                <a:latin typeface="Nixie One"/>
                <a:ea typeface="Nixie One"/>
                <a:cs typeface="Nixie One"/>
                <a:sym typeface="Nixie One"/>
              </a:defRPr>
            </a:lvl4pPr>
            <a:lvl5pPr indent="0" lvl="4" algn="ctr">
              <a:spcBef>
                <a:spcPts val="0"/>
              </a:spcBef>
              <a:buClr>
                <a:srgbClr val="617A86"/>
              </a:buClr>
              <a:buFont typeface="Nixie One"/>
              <a:buNone/>
              <a:defRPr sz="6000">
                <a:solidFill>
                  <a:srgbClr val="617A86"/>
                </a:solidFill>
                <a:latin typeface="Nixie One"/>
                <a:ea typeface="Nixie One"/>
                <a:cs typeface="Nixie One"/>
                <a:sym typeface="Nixie One"/>
              </a:defRPr>
            </a:lvl5pPr>
            <a:lvl6pPr indent="0" lvl="5" algn="ctr">
              <a:spcBef>
                <a:spcPts val="0"/>
              </a:spcBef>
              <a:buClr>
                <a:srgbClr val="617A86"/>
              </a:buClr>
              <a:buFont typeface="Nixie One"/>
              <a:buNone/>
              <a:defRPr sz="6000">
                <a:solidFill>
                  <a:srgbClr val="617A86"/>
                </a:solidFill>
                <a:latin typeface="Nixie One"/>
                <a:ea typeface="Nixie One"/>
                <a:cs typeface="Nixie One"/>
                <a:sym typeface="Nixie One"/>
              </a:defRPr>
            </a:lvl6pPr>
            <a:lvl7pPr indent="0" lvl="6" algn="ctr">
              <a:spcBef>
                <a:spcPts val="0"/>
              </a:spcBef>
              <a:buClr>
                <a:srgbClr val="617A86"/>
              </a:buClr>
              <a:buFont typeface="Nixie One"/>
              <a:buNone/>
              <a:defRPr sz="6000">
                <a:solidFill>
                  <a:srgbClr val="617A86"/>
                </a:solidFill>
                <a:latin typeface="Nixie One"/>
                <a:ea typeface="Nixie One"/>
                <a:cs typeface="Nixie One"/>
                <a:sym typeface="Nixie One"/>
              </a:defRPr>
            </a:lvl7pPr>
            <a:lvl8pPr indent="0" lvl="7" algn="ctr">
              <a:spcBef>
                <a:spcPts val="0"/>
              </a:spcBef>
              <a:buClr>
                <a:srgbClr val="617A86"/>
              </a:buClr>
              <a:buFont typeface="Nixie One"/>
              <a:buNone/>
              <a:defRPr sz="6000">
                <a:solidFill>
                  <a:srgbClr val="617A86"/>
                </a:solidFill>
                <a:latin typeface="Nixie One"/>
                <a:ea typeface="Nixie One"/>
                <a:cs typeface="Nixie One"/>
                <a:sym typeface="Nixie One"/>
              </a:defRPr>
            </a:lvl8pPr>
            <a:lvl9pPr indent="0" lvl="8" algn="ctr">
              <a:spcBef>
                <a:spcPts val="0"/>
              </a:spcBef>
              <a:buClr>
                <a:srgbClr val="617A86"/>
              </a:buClr>
              <a:buFont typeface="Nixie One"/>
              <a:buNone/>
              <a:defRPr sz="6000">
                <a:solidFill>
                  <a:srgbClr val="617A86"/>
                </a:solidFill>
                <a:latin typeface="Nixie One"/>
                <a:ea typeface="Nixie One"/>
                <a:cs typeface="Nixie One"/>
                <a:sym typeface="Nixie One"/>
              </a:defRPr>
            </a:lvl9pPr>
          </a:lstStyle>
          <a:p/>
        </p:txBody>
      </p:sp>
      <p:sp>
        <p:nvSpPr>
          <p:cNvPr id="12" name="Shape 12"/>
          <p:cNvSpPr/>
          <p:nvPr/>
        </p:nvSpPr>
        <p:spPr>
          <a:xfrm>
            <a:off x="267550" y="-886750"/>
            <a:ext cx="2347200" cy="2347200"/>
          </a:xfrm>
          <a:prstGeom prst="donut">
            <a:avLst>
              <a:gd fmla="val 29778" name="adj"/>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8348875" y="2882375"/>
            <a:ext cx="978600" cy="978600"/>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2255425" y="541800"/>
            <a:ext cx="657600" cy="657600"/>
          </a:xfrm>
          <a:prstGeom prst="ellipse">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6752750" y="3465100"/>
            <a:ext cx="2284199" cy="2284199"/>
          </a:xfrm>
          <a:prstGeom prst="donut">
            <a:avLst>
              <a:gd fmla="val 11909"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137775" y="3193200"/>
            <a:ext cx="657600" cy="6576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376550" y="4217275"/>
            <a:ext cx="1207799" cy="1207799"/>
          </a:xfrm>
          <a:prstGeom prst="donut">
            <a:avLst>
              <a:gd fmla="val 42915"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8244625" y="2541950"/>
            <a:ext cx="304799" cy="304799"/>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7598775" y="-300250"/>
            <a:ext cx="1370700" cy="13707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8244625" y="802850"/>
            <a:ext cx="657600" cy="657600"/>
          </a:xfrm>
          <a:prstGeom prst="ellipse">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213975" y="695900"/>
            <a:ext cx="871499" cy="871499"/>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122175" y="2933250"/>
            <a:ext cx="1177500" cy="1177500"/>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8150075" y="708300"/>
            <a:ext cx="846600" cy="846600"/>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1055325" y="3904575"/>
            <a:ext cx="206100" cy="206100"/>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letely blank">
    <p:spTree>
      <p:nvGrpSpPr>
        <p:cNvPr id="161" name="Shape 161"/>
        <p:cNvGrpSpPr/>
        <p:nvPr/>
      </p:nvGrpSpPr>
      <p:grpSpPr>
        <a:xfrm>
          <a:off x="0" y="0"/>
          <a:ext cx="0" cy="0"/>
          <a:chOff x="0" y="0"/>
          <a:chExt cx="0" cy="0"/>
        </a:xfrm>
      </p:grpSpPr>
      <p:sp>
        <p:nvSpPr>
          <p:cNvPr id="162" name="Shape 162"/>
          <p:cNvSpPr/>
          <p:nvPr/>
        </p:nvSpPr>
        <p:spPr>
          <a:xfrm>
            <a:off x="419100" y="-1581150"/>
            <a:ext cx="8305799" cy="8305799"/>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3" name="Shape 163"/>
        <p:cNvGrpSpPr/>
        <p:nvPr/>
      </p:nvGrpSpPr>
      <p:grpSpPr>
        <a:xfrm>
          <a:off x="0" y="0"/>
          <a:ext cx="0" cy="0"/>
          <a:chOff x="0" y="0"/>
          <a:chExt cx="0" cy="0"/>
        </a:xfrm>
      </p:grpSpPr>
      <p:sp>
        <p:nvSpPr>
          <p:cNvPr id="164" name="Shape 164"/>
          <p:cNvSpPr/>
          <p:nvPr/>
        </p:nvSpPr>
        <p:spPr>
          <a:xfrm>
            <a:off x="1197475" y="-802775"/>
            <a:ext cx="6749100" cy="67491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txBox="1"/>
          <p:nvPr>
            <p:ph idx="1" type="body"/>
          </p:nvPr>
        </p:nvSpPr>
        <p:spPr>
          <a:xfrm>
            <a:off x="1246225" y="4177700"/>
            <a:ext cx="6651600" cy="519599"/>
          </a:xfrm>
          <a:prstGeom prst="rect">
            <a:avLst/>
          </a:prstGeom>
          <a:noFill/>
          <a:ln>
            <a:noFill/>
          </a:ln>
        </p:spPr>
        <p:txBody>
          <a:bodyPr anchorCtr="0" anchor="t" bIns="91425" lIns="91425" rIns="91425" tIns="91425"/>
          <a:lstStyle>
            <a:lvl1pPr indent="0" lvl="0" marL="0" marR="0" rtl="0" algn="ctr">
              <a:lnSpc>
                <a:spcPct val="100000"/>
              </a:lnSpc>
              <a:spcBef>
                <a:spcPts val="360"/>
              </a:spcBef>
              <a:spcAft>
                <a:spcPts val="0"/>
              </a:spcAft>
              <a:buClr>
                <a:srgbClr val="A1BECC"/>
              </a:buClr>
              <a:buFont typeface="Varela Round"/>
              <a:buNone/>
              <a:defRPr b="0" i="0" sz="1600" u="none" cap="none" strike="noStrike">
                <a:solidFill>
                  <a:srgbClr val="617A86"/>
                </a:solidFill>
                <a:latin typeface="Varela Round"/>
                <a:ea typeface="Varela Round"/>
                <a:cs typeface="Varela Round"/>
                <a:sym typeface="Varela Round"/>
              </a:defRPr>
            </a:lvl1pPr>
            <a:lvl2pPr indent="152400" lvl="1" marL="457200" marR="0" rtl="0" algn="l">
              <a:lnSpc>
                <a:spcPct val="100000"/>
              </a:lnSpc>
              <a:spcBef>
                <a:spcPts val="48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2pPr>
            <a:lvl3pPr indent="152400" lvl="2" marL="914400" marR="0" rtl="0" algn="l">
              <a:lnSpc>
                <a:spcPct val="100000"/>
              </a:lnSpc>
              <a:spcBef>
                <a:spcPts val="48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9pPr>
          </a:lstStyle>
          <a:p/>
        </p:txBody>
      </p:sp>
      <p:sp>
        <p:nvSpPr>
          <p:cNvPr id="166" name="Shape 166"/>
          <p:cNvSpPr/>
          <p:nvPr/>
        </p:nvSpPr>
        <p:spPr>
          <a:xfrm rot="10800000">
            <a:off x="8705949" y="3777260"/>
            <a:ext cx="617399" cy="617399"/>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rot="10800000">
            <a:off x="608749" y="841359"/>
            <a:ext cx="515400" cy="515400"/>
          </a:xfrm>
          <a:prstGeom prst="donut">
            <a:avLst>
              <a:gd fmla="val 18608"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rot="10800000">
            <a:off x="8195021" y="4553298"/>
            <a:ext cx="831600" cy="831600"/>
          </a:xfrm>
          <a:prstGeom prst="donut">
            <a:avLst>
              <a:gd fmla="val 37879" name="adj"/>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rot="10800000">
            <a:off x="8458382" y="4183760"/>
            <a:ext cx="210899" cy="210899"/>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rot="10800000">
            <a:off x="-153146" y="-444546"/>
            <a:ext cx="1128300" cy="11283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rot="10800000">
            <a:off x="8012014" y="133389"/>
            <a:ext cx="434699" cy="434699"/>
          </a:xfrm>
          <a:prstGeom prst="donut">
            <a:avLst>
              <a:gd fmla="val 8754"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rot="10800000">
            <a:off x="-73577" y="841498"/>
            <a:ext cx="330899" cy="330899"/>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rot="10800000">
            <a:off x="8512149" y="133403"/>
            <a:ext cx="811199" cy="811199"/>
          </a:xfrm>
          <a:prstGeom prst="donut">
            <a:avLst>
              <a:gd fmla="val 39163" name="adj"/>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rot="10800000">
            <a:off x="117995" y="-173402"/>
            <a:ext cx="586199" cy="586199"/>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rot="10800000">
            <a:off x="748824" y="4695048"/>
            <a:ext cx="345000" cy="345000"/>
          </a:xfrm>
          <a:prstGeom prst="donut">
            <a:avLst>
              <a:gd fmla="val 30568"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rot="10800000">
            <a:off x="-107785" y="4259032"/>
            <a:ext cx="663000" cy="663000"/>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rot="10800000">
            <a:off x="-316662" y="3443532"/>
            <a:ext cx="506099" cy="506099"/>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rot="10800000">
            <a:off x="-226169" y="4140648"/>
            <a:ext cx="899400" cy="899400"/>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rot="10800000">
            <a:off x="8700640" y="1100249"/>
            <a:ext cx="333300" cy="3333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1">
    <p:spTree>
      <p:nvGrpSpPr>
        <p:cNvPr id="180" name="Shape 180"/>
        <p:cNvGrpSpPr/>
        <p:nvPr/>
      </p:nvGrpSpPr>
      <p:grpSpPr>
        <a:xfrm>
          <a:off x="0" y="0"/>
          <a:ext cx="0" cy="0"/>
          <a:chOff x="0" y="0"/>
          <a:chExt cx="0" cy="0"/>
        </a:xfrm>
      </p:grpSpPr>
      <p:sp>
        <p:nvSpPr>
          <p:cNvPr id="181" name="Shape 181"/>
          <p:cNvSpPr txBox="1"/>
          <p:nvPr>
            <p:ph type="ctrTitle"/>
          </p:nvPr>
        </p:nvSpPr>
        <p:spPr>
          <a:xfrm>
            <a:off x="311708" y="744575"/>
            <a:ext cx="8520599" cy="2052599"/>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82" name="Shape 182"/>
          <p:cNvSpPr txBox="1"/>
          <p:nvPr>
            <p:ph idx="1" type="subTitle"/>
          </p:nvPr>
        </p:nvSpPr>
        <p:spPr>
          <a:xfrm>
            <a:off x="311700" y="2834125"/>
            <a:ext cx="8520599"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83" name="Shape 18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5" name="Shape 25"/>
        <p:cNvGrpSpPr/>
        <p:nvPr/>
      </p:nvGrpSpPr>
      <p:grpSpPr>
        <a:xfrm>
          <a:off x="0" y="0"/>
          <a:ext cx="0" cy="0"/>
          <a:chOff x="0" y="0"/>
          <a:chExt cx="0" cy="0"/>
        </a:xfrm>
      </p:grpSpPr>
      <p:sp>
        <p:nvSpPr>
          <p:cNvPr id="26" name="Shape 26"/>
          <p:cNvSpPr txBox="1"/>
          <p:nvPr>
            <p:ph type="title"/>
          </p:nvPr>
        </p:nvSpPr>
        <p:spPr>
          <a:xfrm>
            <a:off x="2935875" y="909050"/>
            <a:ext cx="5275499" cy="641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17A86"/>
              </a:buClr>
              <a:buFont typeface="Nixie One"/>
              <a:buNone/>
              <a:defRPr b="0" i="0" sz="1800" u="none" cap="none" strike="noStrike">
                <a:solidFill>
                  <a:srgbClr val="617A86"/>
                </a:solidFill>
                <a:latin typeface="Nixie One"/>
                <a:ea typeface="Nixie One"/>
                <a:cs typeface="Nixie One"/>
                <a:sym typeface="Nixie One"/>
              </a:defRPr>
            </a:lvl1pPr>
            <a:lvl2pPr indent="0" lvl="1">
              <a:spcBef>
                <a:spcPts val="0"/>
              </a:spcBef>
              <a:buClr>
                <a:srgbClr val="617A86"/>
              </a:buClr>
              <a:buFont typeface="Nixie One"/>
              <a:buNone/>
              <a:defRPr sz="1800">
                <a:solidFill>
                  <a:srgbClr val="617A86"/>
                </a:solidFill>
                <a:latin typeface="Nixie One"/>
                <a:ea typeface="Nixie One"/>
                <a:cs typeface="Nixie One"/>
                <a:sym typeface="Nixie One"/>
              </a:defRPr>
            </a:lvl2pPr>
            <a:lvl3pPr indent="0" lvl="2">
              <a:spcBef>
                <a:spcPts val="0"/>
              </a:spcBef>
              <a:buClr>
                <a:srgbClr val="617A86"/>
              </a:buClr>
              <a:buFont typeface="Nixie One"/>
              <a:buNone/>
              <a:defRPr sz="1800">
                <a:solidFill>
                  <a:srgbClr val="617A86"/>
                </a:solidFill>
                <a:latin typeface="Nixie One"/>
                <a:ea typeface="Nixie One"/>
                <a:cs typeface="Nixie One"/>
                <a:sym typeface="Nixie One"/>
              </a:defRPr>
            </a:lvl3pPr>
            <a:lvl4pPr indent="0" lvl="3">
              <a:spcBef>
                <a:spcPts val="0"/>
              </a:spcBef>
              <a:buClr>
                <a:srgbClr val="617A86"/>
              </a:buClr>
              <a:buFont typeface="Nixie One"/>
              <a:buNone/>
              <a:defRPr sz="1800">
                <a:solidFill>
                  <a:srgbClr val="617A86"/>
                </a:solidFill>
                <a:latin typeface="Nixie One"/>
                <a:ea typeface="Nixie One"/>
                <a:cs typeface="Nixie One"/>
                <a:sym typeface="Nixie One"/>
              </a:defRPr>
            </a:lvl4pPr>
            <a:lvl5pPr indent="0" lvl="4">
              <a:spcBef>
                <a:spcPts val="0"/>
              </a:spcBef>
              <a:buClr>
                <a:srgbClr val="617A86"/>
              </a:buClr>
              <a:buFont typeface="Nixie One"/>
              <a:buNone/>
              <a:defRPr sz="1800">
                <a:solidFill>
                  <a:srgbClr val="617A86"/>
                </a:solidFill>
                <a:latin typeface="Nixie One"/>
                <a:ea typeface="Nixie One"/>
                <a:cs typeface="Nixie One"/>
                <a:sym typeface="Nixie One"/>
              </a:defRPr>
            </a:lvl5pPr>
            <a:lvl6pPr indent="0" lvl="5">
              <a:spcBef>
                <a:spcPts val="0"/>
              </a:spcBef>
              <a:buClr>
                <a:srgbClr val="617A86"/>
              </a:buClr>
              <a:buFont typeface="Nixie One"/>
              <a:buNone/>
              <a:defRPr sz="1800">
                <a:solidFill>
                  <a:srgbClr val="617A86"/>
                </a:solidFill>
                <a:latin typeface="Nixie One"/>
                <a:ea typeface="Nixie One"/>
                <a:cs typeface="Nixie One"/>
                <a:sym typeface="Nixie One"/>
              </a:defRPr>
            </a:lvl6pPr>
            <a:lvl7pPr indent="0" lvl="6">
              <a:spcBef>
                <a:spcPts val="0"/>
              </a:spcBef>
              <a:buClr>
                <a:srgbClr val="617A86"/>
              </a:buClr>
              <a:buFont typeface="Nixie One"/>
              <a:buNone/>
              <a:defRPr sz="1800">
                <a:solidFill>
                  <a:srgbClr val="617A86"/>
                </a:solidFill>
                <a:latin typeface="Nixie One"/>
                <a:ea typeface="Nixie One"/>
                <a:cs typeface="Nixie One"/>
                <a:sym typeface="Nixie One"/>
              </a:defRPr>
            </a:lvl7pPr>
            <a:lvl8pPr indent="0" lvl="7">
              <a:spcBef>
                <a:spcPts val="0"/>
              </a:spcBef>
              <a:buClr>
                <a:srgbClr val="617A86"/>
              </a:buClr>
              <a:buFont typeface="Nixie One"/>
              <a:buNone/>
              <a:defRPr sz="1800">
                <a:solidFill>
                  <a:srgbClr val="617A86"/>
                </a:solidFill>
                <a:latin typeface="Nixie One"/>
                <a:ea typeface="Nixie One"/>
                <a:cs typeface="Nixie One"/>
                <a:sym typeface="Nixie One"/>
              </a:defRPr>
            </a:lvl8pPr>
            <a:lvl9pPr indent="0" lvl="8">
              <a:spcBef>
                <a:spcPts val="0"/>
              </a:spcBef>
              <a:buClr>
                <a:srgbClr val="617A86"/>
              </a:buClr>
              <a:buFont typeface="Nixie One"/>
              <a:buNone/>
              <a:defRPr sz="1800">
                <a:solidFill>
                  <a:srgbClr val="617A86"/>
                </a:solidFill>
                <a:latin typeface="Nixie One"/>
                <a:ea typeface="Nixie One"/>
                <a:cs typeface="Nixie One"/>
                <a:sym typeface="Nixie One"/>
              </a:defRPr>
            </a:lvl9pPr>
          </a:lstStyle>
          <a:p/>
        </p:txBody>
      </p:sp>
      <p:sp>
        <p:nvSpPr>
          <p:cNvPr id="27" name="Shape 27"/>
          <p:cNvSpPr txBox="1"/>
          <p:nvPr>
            <p:ph idx="1" type="body"/>
          </p:nvPr>
        </p:nvSpPr>
        <p:spPr>
          <a:xfrm>
            <a:off x="2935875" y="1550150"/>
            <a:ext cx="2560500" cy="3375900"/>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A1BECC"/>
              </a:buClr>
              <a:buSzPct val="100000"/>
              <a:buFont typeface="Varela Round"/>
              <a:buChar char="◎"/>
              <a:defRPr b="0" i="0" sz="1800" u="none" cap="none" strike="noStrike">
                <a:solidFill>
                  <a:srgbClr val="617A86"/>
                </a:solidFill>
                <a:latin typeface="Varela Round"/>
                <a:ea typeface="Varela Round"/>
                <a:cs typeface="Varela Round"/>
                <a:sym typeface="Varela Round"/>
              </a:defRPr>
            </a:lvl1pPr>
            <a:lvl2pPr indent="114300" lvl="1" marL="457200" marR="0" rtl="0" algn="l">
              <a:lnSpc>
                <a:spcPct val="100000"/>
              </a:lnSpc>
              <a:spcBef>
                <a:spcPts val="0"/>
              </a:spcBef>
              <a:spcAft>
                <a:spcPts val="0"/>
              </a:spcAft>
              <a:buClr>
                <a:srgbClr val="A1BECC"/>
              </a:buClr>
              <a:buSzPct val="100000"/>
              <a:buFont typeface="Varela Round"/>
              <a:buChar char="◉"/>
              <a:defRPr b="0" i="0" sz="1800" u="none" cap="none" strike="noStrike">
                <a:solidFill>
                  <a:srgbClr val="617A86"/>
                </a:solidFill>
                <a:latin typeface="Varela Round"/>
                <a:ea typeface="Varela Round"/>
                <a:cs typeface="Varela Round"/>
                <a:sym typeface="Varela Round"/>
              </a:defRPr>
            </a:lvl2pPr>
            <a:lvl3pPr indent="114300" lvl="2" marL="914400" marR="0" rtl="0" algn="l">
              <a:lnSpc>
                <a:spcPct val="100000"/>
              </a:lnSpc>
              <a:spcBef>
                <a:spcPts val="0"/>
              </a:spcBef>
              <a:spcAft>
                <a:spcPts val="0"/>
              </a:spcAft>
              <a:buClr>
                <a:srgbClr val="A1BECC"/>
              </a:buClr>
              <a:buSzPct val="100000"/>
              <a:buFont typeface="Varela Round"/>
              <a:buChar char="￮"/>
              <a:defRPr b="0" i="0" sz="18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9pPr>
          </a:lstStyle>
          <a:p/>
        </p:txBody>
      </p:sp>
      <p:sp>
        <p:nvSpPr>
          <p:cNvPr id="28" name="Shape 28"/>
          <p:cNvSpPr txBox="1"/>
          <p:nvPr>
            <p:ph idx="2" type="body"/>
          </p:nvPr>
        </p:nvSpPr>
        <p:spPr>
          <a:xfrm>
            <a:off x="5650848" y="1550150"/>
            <a:ext cx="2560500" cy="3375900"/>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A1BECC"/>
              </a:buClr>
              <a:buSzPct val="100000"/>
              <a:buFont typeface="Varela Round"/>
              <a:buChar char="◎"/>
              <a:defRPr b="0" i="0" sz="1800" u="none" cap="none" strike="noStrike">
                <a:solidFill>
                  <a:srgbClr val="617A86"/>
                </a:solidFill>
                <a:latin typeface="Varela Round"/>
                <a:ea typeface="Varela Round"/>
                <a:cs typeface="Varela Round"/>
                <a:sym typeface="Varela Round"/>
              </a:defRPr>
            </a:lvl1pPr>
            <a:lvl2pPr indent="114300" lvl="1" marL="457200" marR="0" rtl="0" algn="l">
              <a:lnSpc>
                <a:spcPct val="100000"/>
              </a:lnSpc>
              <a:spcBef>
                <a:spcPts val="0"/>
              </a:spcBef>
              <a:spcAft>
                <a:spcPts val="0"/>
              </a:spcAft>
              <a:buClr>
                <a:srgbClr val="A1BECC"/>
              </a:buClr>
              <a:buSzPct val="100000"/>
              <a:buFont typeface="Varela Round"/>
              <a:buChar char="◉"/>
              <a:defRPr b="0" i="0" sz="1800" u="none" cap="none" strike="noStrike">
                <a:solidFill>
                  <a:srgbClr val="617A86"/>
                </a:solidFill>
                <a:latin typeface="Varela Round"/>
                <a:ea typeface="Varela Round"/>
                <a:cs typeface="Varela Round"/>
                <a:sym typeface="Varela Round"/>
              </a:defRPr>
            </a:lvl2pPr>
            <a:lvl3pPr indent="114300" lvl="2" marL="914400" marR="0" rtl="0" algn="l">
              <a:lnSpc>
                <a:spcPct val="100000"/>
              </a:lnSpc>
              <a:spcBef>
                <a:spcPts val="0"/>
              </a:spcBef>
              <a:spcAft>
                <a:spcPts val="0"/>
              </a:spcAft>
              <a:buClr>
                <a:srgbClr val="A1BECC"/>
              </a:buClr>
              <a:buSzPct val="100000"/>
              <a:buFont typeface="Varela Round"/>
              <a:buChar char="￮"/>
              <a:defRPr b="0" i="0" sz="18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0"/>
              </a:spcBef>
              <a:spcAft>
                <a:spcPts val="0"/>
              </a:spcAft>
              <a:buClr>
                <a:srgbClr val="A1BECC"/>
              </a:buClr>
              <a:buFont typeface="Varela Round"/>
              <a:buNone/>
              <a:defRPr b="0" i="0" sz="1800" u="none" cap="none" strike="noStrike">
                <a:solidFill>
                  <a:srgbClr val="617A86"/>
                </a:solidFill>
                <a:latin typeface="Varela Round"/>
                <a:ea typeface="Varela Round"/>
                <a:cs typeface="Varela Round"/>
                <a:sym typeface="Varela Round"/>
              </a:defRPr>
            </a:lvl9pPr>
          </a:lstStyle>
          <a:p/>
        </p:txBody>
      </p:sp>
      <p:sp>
        <p:nvSpPr>
          <p:cNvPr id="29" name="Shape 29"/>
          <p:cNvSpPr/>
          <p:nvPr/>
        </p:nvSpPr>
        <p:spPr>
          <a:xfrm>
            <a:off x="-358950" y="2194400"/>
            <a:ext cx="2347200" cy="2347200"/>
          </a:xfrm>
          <a:prstGeom prst="donut">
            <a:avLst>
              <a:gd fmla="val 36789" name="adj"/>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a:off x="198450" y="-321125"/>
            <a:ext cx="978600" cy="978600"/>
          </a:xfrm>
          <a:prstGeom prst="ellipse">
            <a:avLst/>
          </a:prstGeom>
          <a:noFill/>
          <a:ln cap="flat" cmpd="sng" w="9525">
            <a:solidFill>
              <a:srgbClr val="E8004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198450" y="420475"/>
            <a:ext cx="657600" cy="657600"/>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a:off x="1177050" y="657475"/>
            <a:ext cx="846899" cy="846899"/>
          </a:xfrm>
          <a:prstGeom prst="donut">
            <a:avLst>
              <a:gd fmla="val 22275" name="adj"/>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887650" y="4142300"/>
            <a:ext cx="1207799" cy="1207799"/>
          </a:xfrm>
          <a:prstGeom prst="ellipse">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153675" y="4799600"/>
            <a:ext cx="550500" cy="550500"/>
          </a:xfrm>
          <a:prstGeom prst="donut">
            <a:avLst>
              <a:gd fmla="val 18606"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a:off x="1172525" y="1696950"/>
            <a:ext cx="304799" cy="304799"/>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a:off x="7844250" y="619275"/>
            <a:ext cx="550500" cy="5505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a:off x="7515500" y="-72500"/>
            <a:ext cx="397499" cy="397499"/>
          </a:xfrm>
          <a:prstGeom prst="donut">
            <a:avLst>
              <a:gd fmla="val 30568"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8651500" y="1030850"/>
            <a:ext cx="304799" cy="304799"/>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a:off x="8097900" y="167450"/>
            <a:ext cx="741599" cy="741599"/>
          </a:xfrm>
          <a:prstGeom prst="donut">
            <a:avLst>
              <a:gd fmla="val 8064" name="adj"/>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a:off x="8394750" y="1504375"/>
            <a:ext cx="188100" cy="1881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205625" y="2347725"/>
            <a:ext cx="2040599" cy="2040599"/>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305125" y="-214450"/>
            <a:ext cx="765300" cy="765300"/>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8532600" y="911950"/>
            <a:ext cx="542699" cy="542699"/>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4" name="Shape 44"/>
        <p:cNvGrpSpPr/>
        <p:nvPr/>
      </p:nvGrpSpPr>
      <p:grpSpPr>
        <a:xfrm>
          <a:off x="0" y="0"/>
          <a:ext cx="0" cy="0"/>
          <a:chOff x="0" y="0"/>
          <a:chExt cx="0" cy="0"/>
        </a:xfrm>
      </p:grpSpPr>
      <p:sp>
        <p:nvSpPr>
          <p:cNvPr id="45" name="Shape 45"/>
          <p:cNvSpPr/>
          <p:nvPr/>
        </p:nvSpPr>
        <p:spPr>
          <a:xfrm>
            <a:off x="419100" y="-1581150"/>
            <a:ext cx="8305799" cy="8305799"/>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164200" y="686175"/>
            <a:ext cx="550500" cy="5505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a:off x="8204500" y="3898800"/>
            <a:ext cx="447000" cy="447000"/>
          </a:xfrm>
          <a:prstGeom prst="donut">
            <a:avLst>
              <a:gd fmla="val 18608"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100425" y="-196925"/>
            <a:ext cx="741599" cy="741599"/>
          </a:xfrm>
          <a:prstGeom prst="donut">
            <a:avLst>
              <a:gd fmla="val 37879" name="adj"/>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419100" y="686175"/>
            <a:ext cx="188100" cy="1881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8333725" y="4482500"/>
            <a:ext cx="978600" cy="9786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741750" y="4449750"/>
            <a:ext cx="397499" cy="397499"/>
          </a:xfrm>
          <a:prstGeom prst="donut">
            <a:avLst>
              <a:gd fmla="val 8754"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8956300" y="4058696"/>
            <a:ext cx="287100" cy="287100"/>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164200" y="4277700"/>
            <a:ext cx="741599" cy="741599"/>
          </a:xfrm>
          <a:prstGeom prst="donut">
            <a:avLst>
              <a:gd fmla="val 39163" name="adj"/>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8568725" y="4717500"/>
            <a:ext cx="508499" cy="508499"/>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8077475" y="224125"/>
            <a:ext cx="304799" cy="304799"/>
          </a:xfrm>
          <a:prstGeom prst="donut">
            <a:avLst>
              <a:gd fmla="val 30568"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8553247" y="328372"/>
            <a:ext cx="585599" cy="585599"/>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8876350" y="1187325"/>
            <a:ext cx="447000" cy="4470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8449000" y="224125"/>
            <a:ext cx="794400" cy="794400"/>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100425" y="3830625"/>
            <a:ext cx="304799" cy="304799"/>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60" name="Shape 60"/>
        <p:cNvGrpSpPr/>
        <p:nvPr/>
      </p:nvGrpSpPr>
      <p:grpSpPr>
        <a:xfrm>
          <a:off x="0" y="0"/>
          <a:ext cx="0" cy="0"/>
          <a:chOff x="0" y="0"/>
          <a:chExt cx="0" cy="0"/>
        </a:xfrm>
      </p:grpSpPr>
      <p:sp>
        <p:nvSpPr>
          <p:cNvPr id="61" name="Shape 61"/>
          <p:cNvSpPr/>
          <p:nvPr/>
        </p:nvSpPr>
        <p:spPr>
          <a:xfrm>
            <a:off x="3058200" y="-295450"/>
            <a:ext cx="3027599" cy="3027899"/>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txBox="1"/>
          <p:nvPr>
            <p:ph type="ctrTitle"/>
          </p:nvPr>
        </p:nvSpPr>
        <p:spPr>
          <a:xfrm>
            <a:off x="1773750" y="2421550"/>
            <a:ext cx="5596499" cy="11597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617A86"/>
              </a:buClr>
              <a:buFont typeface="Nixie One"/>
              <a:buNone/>
              <a:defRPr b="0" i="0" sz="3600" u="none" cap="none" strike="noStrike">
                <a:solidFill>
                  <a:srgbClr val="617A86"/>
                </a:solidFill>
                <a:latin typeface="Nixie One"/>
                <a:ea typeface="Nixie One"/>
                <a:cs typeface="Nixie One"/>
                <a:sym typeface="Nixie One"/>
              </a:defRPr>
            </a:lvl1pPr>
            <a:lvl2pPr indent="0" lvl="1" rtl="0" algn="ctr">
              <a:spcBef>
                <a:spcPts val="0"/>
              </a:spcBef>
              <a:buClr>
                <a:srgbClr val="617A86"/>
              </a:buClr>
              <a:buFont typeface="Nixie One"/>
              <a:buNone/>
              <a:defRPr sz="4800">
                <a:solidFill>
                  <a:srgbClr val="617A86"/>
                </a:solidFill>
                <a:latin typeface="Nixie One"/>
                <a:ea typeface="Nixie One"/>
                <a:cs typeface="Nixie One"/>
                <a:sym typeface="Nixie One"/>
              </a:defRPr>
            </a:lvl2pPr>
            <a:lvl3pPr indent="0" lvl="2" rtl="0" algn="ctr">
              <a:spcBef>
                <a:spcPts val="0"/>
              </a:spcBef>
              <a:buClr>
                <a:srgbClr val="617A86"/>
              </a:buClr>
              <a:buFont typeface="Nixie One"/>
              <a:buNone/>
              <a:defRPr sz="4800">
                <a:solidFill>
                  <a:srgbClr val="617A86"/>
                </a:solidFill>
                <a:latin typeface="Nixie One"/>
                <a:ea typeface="Nixie One"/>
                <a:cs typeface="Nixie One"/>
                <a:sym typeface="Nixie One"/>
              </a:defRPr>
            </a:lvl3pPr>
            <a:lvl4pPr indent="0" lvl="3" rtl="0" algn="ctr">
              <a:spcBef>
                <a:spcPts val="0"/>
              </a:spcBef>
              <a:buClr>
                <a:srgbClr val="617A86"/>
              </a:buClr>
              <a:buFont typeface="Nixie One"/>
              <a:buNone/>
              <a:defRPr sz="4800">
                <a:solidFill>
                  <a:srgbClr val="617A86"/>
                </a:solidFill>
                <a:latin typeface="Nixie One"/>
                <a:ea typeface="Nixie One"/>
                <a:cs typeface="Nixie One"/>
                <a:sym typeface="Nixie One"/>
              </a:defRPr>
            </a:lvl4pPr>
            <a:lvl5pPr indent="0" lvl="4" rtl="0" algn="ctr">
              <a:spcBef>
                <a:spcPts val="0"/>
              </a:spcBef>
              <a:buClr>
                <a:srgbClr val="617A86"/>
              </a:buClr>
              <a:buFont typeface="Nixie One"/>
              <a:buNone/>
              <a:defRPr sz="4800">
                <a:solidFill>
                  <a:srgbClr val="617A86"/>
                </a:solidFill>
                <a:latin typeface="Nixie One"/>
                <a:ea typeface="Nixie One"/>
                <a:cs typeface="Nixie One"/>
                <a:sym typeface="Nixie One"/>
              </a:defRPr>
            </a:lvl5pPr>
            <a:lvl6pPr indent="0" lvl="5" rtl="0" algn="ctr">
              <a:spcBef>
                <a:spcPts val="0"/>
              </a:spcBef>
              <a:buClr>
                <a:srgbClr val="617A86"/>
              </a:buClr>
              <a:buFont typeface="Nixie One"/>
              <a:buNone/>
              <a:defRPr sz="4800">
                <a:solidFill>
                  <a:srgbClr val="617A86"/>
                </a:solidFill>
                <a:latin typeface="Nixie One"/>
                <a:ea typeface="Nixie One"/>
                <a:cs typeface="Nixie One"/>
                <a:sym typeface="Nixie One"/>
              </a:defRPr>
            </a:lvl6pPr>
            <a:lvl7pPr indent="0" lvl="6" rtl="0" algn="ctr">
              <a:spcBef>
                <a:spcPts val="0"/>
              </a:spcBef>
              <a:buClr>
                <a:srgbClr val="617A86"/>
              </a:buClr>
              <a:buFont typeface="Nixie One"/>
              <a:buNone/>
              <a:defRPr sz="4800">
                <a:solidFill>
                  <a:srgbClr val="617A86"/>
                </a:solidFill>
                <a:latin typeface="Nixie One"/>
                <a:ea typeface="Nixie One"/>
                <a:cs typeface="Nixie One"/>
                <a:sym typeface="Nixie One"/>
              </a:defRPr>
            </a:lvl7pPr>
            <a:lvl8pPr indent="0" lvl="7" rtl="0" algn="ctr">
              <a:spcBef>
                <a:spcPts val="0"/>
              </a:spcBef>
              <a:buClr>
                <a:srgbClr val="617A86"/>
              </a:buClr>
              <a:buFont typeface="Nixie One"/>
              <a:buNone/>
              <a:defRPr sz="4800">
                <a:solidFill>
                  <a:srgbClr val="617A86"/>
                </a:solidFill>
                <a:latin typeface="Nixie One"/>
                <a:ea typeface="Nixie One"/>
                <a:cs typeface="Nixie One"/>
                <a:sym typeface="Nixie One"/>
              </a:defRPr>
            </a:lvl8pPr>
            <a:lvl9pPr indent="0" lvl="8" rtl="0" algn="ctr">
              <a:spcBef>
                <a:spcPts val="0"/>
              </a:spcBef>
              <a:buClr>
                <a:srgbClr val="617A86"/>
              </a:buClr>
              <a:buFont typeface="Nixie One"/>
              <a:buNone/>
              <a:defRPr sz="4800">
                <a:solidFill>
                  <a:srgbClr val="617A86"/>
                </a:solidFill>
                <a:latin typeface="Nixie One"/>
                <a:ea typeface="Nixie One"/>
                <a:cs typeface="Nixie One"/>
                <a:sym typeface="Nixie One"/>
              </a:defRPr>
            </a:lvl9pPr>
          </a:lstStyle>
          <a:p/>
        </p:txBody>
      </p:sp>
      <p:sp>
        <p:nvSpPr>
          <p:cNvPr id="63" name="Shape 63"/>
          <p:cNvSpPr txBox="1"/>
          <p:nvPr>
            <p:ph idx="1" type="subTitle"/>
          </p:nvPr>
        </p:nvSpPr>
        <p:spPr>
          <a:xfrm>
            <a:off x="1773750" y="3449653"/>
            <a:ext cx="5596499" cy="7847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A1BECC"/>
              </a:buClr>
              <a:buFont typeface="Varela Round"/>
              <a:buNone/>
              <a:defRPr b="1" i="0" sz="2400" u="none" cap="none" strike="noStrike">
                <a:solidFill>
                  <a:srgbClr val="A1BECC"/>
                </a:solidFill>
                <a:latin typeface="Varela Round"/>
                <a:ea typeface="Varela Round"/>
                <a:cs typeface="Varela Round"/>
                <a:sym typeface="Varela Round"/>
              </a:defRPr>
            </a:lvl1pPr>
            <a:lvl2pPr indent="0" lvl="1" marL="4572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2pPr>
            <a:lvl3pPr indent="0" lvl="2" marL="9144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3pPr>
            <a:lvl4pPr indent="0" lvl="3" marL="13716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4pPr>
            <a:lvl5pPr indent="0" lvl="4" marL="18288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5pPr>
            <a:lvl6pPr indent="0" lvl="5" marL="22860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6pPr>
            <a:lvl7pPr indent="0" lvl="6" marL="27432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7pPr>
            <a:lvl8pPr indent="0" lvl="7" marL="32004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8pPr>
            <a:lvl9pPr indent="0" lvl="8" marL="3657600" marR="0" rtl="0" algn="ctr">
              <a:lnSpc>
                <a:spcPct val="100000"/>
              </a:lnSpc>
              <a:spcBef>
                <a:spcPts val="0"/>
              </a:spcBef>
              <a:spcAft>
                <a:spcPts val="0"/>
              </a:spcAft>
              <a:buClr>
                <a:srgbClr val="A1BECC"/>
              </a:buClr>
              <a:buFont typeface="Varela Round"/>
              <a:buNone/>
              <a:defRPr b="1" i="0" sz="3000" u="none" cap="none" strike="noStrike">
                <a:solidFill>
                  <a:srgbClr val="A1BECC"/>
                </a:solidFill>
                <a:latin typeface="Varela Round"/>
                <a:ea typeface="Varela Round"/>
                <a:cs typeface="Varela Round"/>
                <a:sym typeface="Varela Round"/>
              </a:defRPr>
            </a:lvl9pPr>
          </a:lstStyle>
          <a:p/>
        </p:txBody>
      </p:sp>
      <p:sp>
        <p:nvSpPr>
          <p:cNvPr id="64" name="Shape 64"/>
          <p:cNvSpPr/>
          <p:nvPr/>
        </p:nvSpPr>
        <p:spPr>
          <a:xfrm>
            <a:off x="1414537" y="3988225"/>
            <a:ext cx="206100" cy="2061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7630150" y="2469625"/>
            <a:ext cx="2347200" cy="2347200"/>
          </a:xfrm>
          <a:prstGeom prst="donut">
            <a:avLst>
              <a:gd fmla="val 29778" name="adj"/>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376550" y="1139200"/>
            <a:ext cx="978600" cy="978600"/>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7240275" y="4662700"/>
            <a:ext cx="657600" cy="6576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231175" y="-571700"/>
            <a:ext cx="2284199" cy="2284199"/>
          </a:xfrm>
          <a:prstGeom prst="donut">
            <a:avLst>
              <a:gd fmla="val 11909" name="adj"/>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7507625" y="917475"/>
            <a:ext cx="657600" cy="6576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8065925" y="-295450"/>
            <a:ext cx="1207799" cy="1207799"/>
          </a:xfrm>
          <a:prstGeom prst="donut">
            <a:avLst>
              <a:gd fmla="val 42915"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1417200" y="2052650"/>
            <a:ext cx="304799" cy="304799"/>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180500" y="4023250"/>
            <a:ext cx="1370700" cy="13707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246045" y="3365546"/>
            <a:ext cx="455999" cy="455999"/>
          </a:xfrm>
          <a:prstGeom prst="ellipse">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7072325" y="4494725"/>
            <a:ext cx="993600" cy="993299"/>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7370250" y="780100"/>
            <a:ext cx="932399" cy="932399"/>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180500" y="3300000"/>
            <a:ext cx="586800" cy="586800"/>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7733375" y="467300"/>
            <a:ext cx="206100" cy="206100"/>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598175" y="-204700"/>
            <a:ext cx="1550100" cy="1550100"/>
          </a:xfrm>
          <a:prstGeom prst="ellipse">
            <a:avLst/>
          </a:prstGeom>
          <a:noFill/>
          <a:ln cap="flat" cmpd="sng" w="9525">
            <a:solidFill>
              <a:srgbClr val="E8004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79" name="Shape 79"/>
        <p:cNvGrpSpPr/>
        <p:nvPr/>
      </p:nvGrpSpPr>
      <p:grpSpPr>
        <a:xfrm>
          <a:off x="0" y="0"/>
          <a:ext cx="0" cy="0"/>
          <a:chOff x="0" y="0"/>
          <a:chExt cx="0" cy="0"/>
        </a:xfrm>
      </p:grpSpPr>
      <p:sp>
        <p:nvSpPr>
          <p:cNvPr id="80" name="Shape 80"/>
          <p:cNvSpPr/>
          <p:nvPr/>
        </p:nvSpPr>
        <p:spPr>
          <a:xfrm>
            <a:off x="1197475" y="-802775"/>
            <a:ext cx="6749100" cy="6749100"/>
          </a:xfrm>
          <a:prstGeom prst="ellipse">
            <a:avLst/>
          </a:prstGeom>
          <a:noFill/>
          <a:ln cap="flat" cmpd="sng" w="9525">
            <a:solidFill>
              <a:srgbClr val="A1BEC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8334450" y="4139625"/>
            <a:ext cx="424799" cy="424799"/>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4308287" y="-1078650"/>
            <a:ext cx="2347200" cy="2347200"/>
          </a:xfrm>
          <a:prstGeom prst="donut">
            <a:avLst>
              <a:gd fmla="val 17100" name="adj"/>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4047750" y="805125"/>
            <a:ext cx="1048500" cy="1048500"/>
          </a:xfrm>
          <a:prstGeom prst="ellipse">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txBox="1"/>
          <p:nvPr>
            <p:ph idx="1" type="body"/>
          </p:nvPr>
        </p:nvSpPr>
        <p:spPr>
          <a:xfrm>
            <a:off x="1880850" y="1920300"/>
            <a:ext cx="5382300" cy="2079599"/>
          </a:xfrm>
          <a:prstGeom prst="rect">
            <a:avLst/>
          </a:prstGeom>
          <a:noFill/>
          <a:ln>
            <a:noFill/>
          </a:ln>
        </p:spPr>
        <p:txBody>
          <a:bodyPr anchorCtr="0" anchor="t" bIns="91425" lIns="91425" rIns="91425" tIns="91425"/>
          <a:lstStyle>
            <a:lvl1pPr indent="152400" lvl="0" marL="0" marR="0" rtl="0" algn="ctr">
              <a:lnSpc>
                <a:spcPct val="100000"/>
              </a:lnSpc>
              <a:spcBef>
                <a:spcPts val="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1pPr>
            <a:lvl2pPr indent="152400" lvl="1" marL="457200" marR="0" rtl="0" algn="ctr">
              <a:lnSpc>
                <a:spcPct val="100000"/>
              </a:lnSpc>
              <a:spcBef>
                <a:spcPts val="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2pPr>
            <a:lvl3pPr indent="152400" lvl="2" marL="914400" marR="0" rtl="0" algn="ctr">
              <a:lnSpc>
                <a:spcPct val="100000"/>
              </a:lnSpc>
              <a:spcBef>
                <a:spcPts val="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3pPr>
            <a:lvl4pPr indent="0" lvl="3" marL="1371600" marR="0" rtl="0" algn="ctr">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4pPr>
            <a:lvl5pPr indent="0" lvl="4" marL="1828800" marR="0" rtl="0" algn="ctr">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5pPr>
            <a:lvl6pPr indent="0" lvl="5" marL="2286000" marR="0" rtl="0" algn="ctr">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6pPr>
            <a:lvl7pPr indent="0" lvl="6" marL="2743200" marR="0" rtl="0" algn="ctr">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7pPr>
            <a:lvl8pPr indent="0" lvl="7" marL="3200400" marR="0" rtl="0" algn="ctr">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8pPr>
            <a:lvl9pPr indent="0" lvl="8" marL="3657600" marR="0" rtl="0" algn="ctr">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9pPr>
          </a:lstStyle>
          <a:p/>
        </p:txBody>
      </p:sp>
      <p:sp>
        <p:nvSpPr>
          <p:cNvPr id="85" name="Shape 85"/>
          <p:cNvSpPr txBox="1"/>
          <p:nvPr/>
        </p:nvSpPr>
        <p:spPr>
          <a:xfrm>
            <a:off x="3593400" y="781368"/>
            <a:ext cx="1957200" cy="6536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Nixie One"/>
              <a:buNone/>
            </a:pPr>
            <a:r>
              <a:rPr b="0" i="0" lang="en" sz="9600" u="none" cap="none" strike="noStrike">
                <a:solidFill>
                  <a:srgbClr val="FFFFFF"/>
                </a:solidFill>
                <a:latin typeface="Nixie One"/>
                <a:ea typeface="Nixie One"/>
                <a:cs typeface="Nixie One"/>
                <a:sym typeface="Nixie One"/>
              </a:rPr>
              <a:t>“</a:t>
            </a:r>
          </a:p>
        </p:txBody>
      </p:sp>
      <p:sp>
        <p:nvSpPr>
          <p:cNvPr id="86" name="Shape 86"/>
          <p:cNvSpPr/>
          <p:nvPr/>
        </p:nvSpPr>
        <p:spPr>
          <a:xfrm>
            <a:off x="229225" y="2988350"/>
            <a:ext cx="802799" cy="803099"/>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442225" y="3999900"/>
            <a:ext cx="1695899" cy="1695899"/>
          </a:xfrm>
          <a:prstGeom prst="donut">
            <a:avLst>
              <a:gd fmla="val 10084"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1334025" y="-231725"/>
            <a:ext cx="1666799" cy="1666799"/>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550525" y="710300"/>
            <a:ext cx="481500" cy="481800"/>
          </a:xfrm>
          <a:prstGeom prst="donut">
            <a:avLst>
              <a:gd fmla="val 37274"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1032025" y="3791450"/>
            <a:ext cx="304799" cy="304799"/>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1217050" y="1311325"/>
            <a:ext cx="304799" cy="304799"/>
          </a:xfrm>
          <a:prstGeom prst="ellipse">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7744475" y="1473300"/>
            <a:ext cx="1048500" cy="1048500"/>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8050675" y="2042175"/>
            <a:ext cx="1520099" cy="1520099"/>
          </a:xfrm>
          <a:prstGeom prst="donut">
            <a:avLst>
              <a:gd fmla="val 5022" name="adj"/>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7969775" y="3713850"/>
            <a:ext cx="597900" cy="598199"/>
          </a:xfrm>
          <a:prstGeom prst="donut">
            <a:avLst>
              <a:gd fmla="val 43984" name="adj"/>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8608775" y="1192100"/>
            <a:ext cx="184200" cy="184200"/>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96" name="Shape 96"/>
        <p:cNvGrpSpPr/>
        <p:nvPr/>
      </p:nvGrpSpPr>
      <p:grpSpPr>
        <a:xfrm>
          <a:off x="0" y="0"/>
          <a:ext cx="0" cy="0"/>
          <a:chOff x="0" y="0"/>
          <a:chExt cx="0" cy="0"/>
        </a:xfrm>
      </p:grpSpPr>
      <p:sp>
        <p:nvSpPr>
          <p:cNvPr id="97" name="Shape 97"/>
          <p:cNvSpPr/>
          <p:nvPr/>
        </p:nvSpPr>
        <p:spPr>
          <a:xfrm>
            <a:off x="1144200" y="2698575"/>
            <a:ext cx="893699" cy="893699"/>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txBox="1"/>
          <p:nvPr>
            <p:ph type="title"/>
          </p:nvPr>
        </p:nvSpPr>
        <p:spPr>
          <a:xfrm>
            <a:off x="2935875" y="909050"/>
            <a:ext cx="5275499" cy="641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17A86"/>
              </a:buClr>
              <a:buFont typeface="Nixie One"/>
              <a:buNone/>
              <a:defRPr b="0" i="0" sz="1800" u="none" cap="none" strike="noStrike">
                <a:solidFill>
                  <a:srgbClr val="617A86"/>
                </a:solidFill>
                <a:latin typeface="Nixie One"/>
                <a:ea typeface="Nixie One"/>
                <a:cs typeface="Nixie One"/>
                <a:sym typeface="Nixie One"/>
              </a:defRPr>
            </a:lvl1pPr>
            <a:lvl2pPr indent="0" lvl="1">
              <a:spcBef>
                <a:spcPts val="0"/>
              </a:spcBef>
              <a:buClr>
                <a:srgbClr val="617A86"/>
              </a:buClr>
              <a:buFont typeface="Nixie One"/>
              <a:buNone/>
              <a:defRPr sz="1800">
                <a:solidFill>
                  <a:srgbClr val="617A86"/>
                </a:solidFill>
                <a:latin typeface="Nixie One"/>
                <a:ea typeface="Nixie One"/>
                <a:cs typeface="Nixie One"/>
                <a:sym typeface="Nixie One"/>
              </a:defRPr>
            </a:lvl2pPr>
            <a:lvl3pPr indent="0" lvl="2">
              <a:spcBef>
                <a:spcPts val="0"/>
              </a:spcBef>
              <a:buClr>
                <a:srgbClr val="617A86"/>
              </a:buClr>
              <a:buFont typeface="Nixie One"/>
              <a:buNone/>
              <a:defRPr sz="1800">
                <a:solidFill>
                  <a:srgbClr val="617A86"/>
                </a:solidFill>
                <a:latin typeface="Nixie One"/>
                <a:ea typeface="Nixie One"/>
                <a:cs typeface="Nixie One"/>
                <a:sym typeface="Nixie One"/>
              </a:defRPr>
            </a:lvl3pPr>
            <a:lvl4pPr indent="0" lvl="3">
              <a:spcBef>
                <a:spcPts val="0"/>
              </a:spcBef>
              <a:buClr>
                <a:srgbClr val="617A86"/>
              </a:buClr>
              <a:buFont typeface="Nixie One"/>
              <a:buNone/>
              <a:defRPr sz="1800">
                <a:solidFill>
                  <a:srgbClr val="617A86"/>
                </a:solidFill>
                <a:latin typeface="Nixie One"/>
                <a:ea typeface="Nixie One"/>
                <a:cs typeface="Nixie One"/>
                <a:sym typeface="Nixie One"/>
              </a:defRPr>
            </a:lvl4pPr>
            <a:lvl5pPr indent="0" lvl="4">
              <a:spcBef>
                <a:spcPts val="0"/>
              </a:spcBef>
              <a:buClr>
                <a:srgbClr val="617A86"/>
              </a:buClr>
              <a:buFont typeface="Nixie One"/>
              <a:buNone/>
              <a:defRPr sz="1800">
                <a:solidFill>
                  <a:srgbClr val="617A86"/>
                </a:solidFill>
                <a:latin typeface="Nixie One"/>
                <a:ea typeface="Nixie One"/>
                <a:cs typeface="Nixie One"/>
                <a:sym typeface="Nixie One"/>
              </a:defRPr>
            </a:lvl5pPr>
            <a:lvl6pPr indent="0" lvl="5">
              <a:spcBef>
                <a:spcPts val="0"/>
              </a:spcBef>
              <a:buClr>
                <a:srgbClr val="617A86"/>
              </a:buClr>
              <a:buFont typeface="Nixie One"/>
              <a:buNone/>
              <a:defRPr sz="1800">
                <a:solidFill>
                  <a:srgbClr val="617A86"/>
                </a:solidFill>
                <a:latin typeface="Nixie One"/>
                <a:ea typeface="Nixie One"/>
                <a:cs typeface="Nixie One"/>
                <a:sym typeface="Nixie One"/>
              </a:defRPr>
            </a:lvl6pPr>
            <a:lvl7pPr indent="0" lvl="6">
              <a:spcBef>
                <a:spcPts val="0"/>
              </a:spcBef>
              <a:buClr>
                <a:srgbClr val="617A86"/>
              </a:buClr>
              <a:buFont typeface="Nixie One"/>
              <a:buNone/>
              <a:defRPr sz="1800">
                <a:solidFill>
                  <a:srgbClr val="617A86"/>
                </a:solidFill>
                <a:latin typeface="Nixie One"/>
                <a:ea typeface="Nixie One"/>
                <a:cs typeface="Nixie One"/>
                <a:sym typeface="Nixie One"/>
              </a:defRPr>
            </a:lvl7pPr>
            <a:lvl8pPr indent="0" lvl="7">
              <a:spcBef>
                <a:spcPts val="0"/>
              </a:spcBef>
              <a:buClr>
                <a:srgbClr val="617A86"/>
              </a:buClr>
              <a:buFont typeface="Nixie One"/>
              <a:buNone/>
              <a:defRPr sz="1800">
                <a:solidFill>
                  <a:srgbClr val="617A86"/>
                </a:solidFill>
                <a:latin typeface="Nixie One"/>
                <a:ea typeface="Nixie One"/>
                <a:cs typeface="Nixie One"/>
                <a:sym typeface="Nixie One"/>
              </a:defRPr>
            </a:lvl8pPr>
            <a:lvl9pPr indent="0" lvl="8">
              <a:spcBef>
                <a:spcPts val="0"/>
              </a:spcBef>
              <a:buClr>
                <a:srgbClr val="617A86"/>
              </a:buClr>
              <a:buFont typeface="Nixie One"/>
              <a:buNone/>
              <a:defRPr sz="1800">
                <a:solidFill>
                  <a:srgbClr val="617A86"/>
                </a:solidFill>
                <a:latin typeface="Nixie One"/>
                <a:ea typeface="Nixie One"/>
                <a:cs typeface="Nixie One"/>
                <a:sym typeface="Nixie One"/>
              </a:defRPr>
            </a:lvl9pPr>
          </a:lstStyle>
          <a:p/>
        </p:txBody>
      </p:sp>
      <p:sp>
        <p:nvSpPr>
          <p:cNvPr id="99" name="Shape 99"/>
          <p:cNvSpPr txBox="1"/>
          <p:nvPr>
            <p:ph idx="1" type="body"/>
          </p:nvPr>
        </p:nvSpPr>
        <p:spPr>
          <a:xfrm>
            <a:off x="2935875" y="1525757"/>
            <a:ext cx="5275499" cy="2786099"/>
          </a:xfrm>
          <a:prstGeom prst="rect">
            <a:avLst/>
          </a:prstGeom>
          <a:noFill/>
          <a:ln>
            <a:noFill/>
          </a:ln>
        </p:spPr>
        <p:txBody>
          <a:bodyPr anchorCtr="0" anchor="t" bIns="91425" lIns="91425" rIns="91425" tIns="91425"/>
          <a:lstStyle>
            <a:lvl1pPr indent="152400" lvl="0" marL="0" marR="0" rtl="0" algn="l">
              <a:lnSpc>
                <a:spcPct val="100000"/>
              </a:lnSpc>
              <a:spcBef>
                <a:spcPts val="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1pPr>
            <a:lvl2pPr indent="152400" lvl="1" marL="457200" marR="0" rtl="0" algn="l">
              <a:lnSpc>
                <a:spcPct val="100000"/>
              </a:lnSpc>
              <a:spcBef>
                <a:spcPts val="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2pPr>
            <a:lvl3pPr indent="152400" lvl="2" marL="914400" marR="0" rtl="0" algn="l">
              <a:lnSpc>
                <a:spcPct val="100000"/>
              </a:lnSpc>
              <a:spcBef>
                <a:spcPts val="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9pPr>
          </a:lstStyle>
          <a:p/>
        </p:txBody>
      </p:sp>
      <p:sp>
        <p:nvSpPr>
          <p:cNvPr id="100" name="Shape 100"/>
          <p:cNvSpPr/>
          <p:nvPr/>
        </p:nvSpPr>
        <p:spPr>
          <a:xfrm>
            <a:off x="259925" y="-206300"/>
            <a:ext cx="2347200" cy="2347200"/>
          </a:xfrm>
          <a:prstGeom prst="donut">
            <a:avLst>
              <a:gd fmla="val 29778" name="adj"/>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152925" y="1360050"/>
            <a:ext cx="978600" cy="978600"/>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2339600" y="243625"/>
            <a:ext cx="657600" cy="657600"/>
          </a:xfrm>
          <a:prstGeom prst="ellipse">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788725" y="2338650"/>
            <a:ext cx="811199" cy="811199"/>
          </a:xfrm>
          <a:prstGeom prst="donut">
            <a:avLst>
              <a:gd fmla="val 22275"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153675" y="4149950"/>
            <a:ext cx="1207799" cy="1207799"/>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1315800" y="3860975"/>
            <a:ext cx="550500" cy="550500"/>
          </a:xfrm>
          <a:prstGeom prst="donut">
            <a:avLst>
              <a:gd fmla="val 42915"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438575" y="2993025"/>
            <a:ext cx="304799" cy="304799"/>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7744850" y="420475"/>
            <a:ext cx="550500" cy="550500"/>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8839500" y="1019775"/>
            <a:ext cx="397499" cy="397499"/>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8295350" y="-321125"/>
            <a:ext cx="741599" cy="741599"/>
          </a:xfrm>
          <a:prstGeom prst="donut">
            <a:avLst>
              <a:gd fmla="val 31897" name="adj"/>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8651500" y="1616325"/>
            <a:ext cx="188100" cy="1881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2179100" y="83125"/>
            <a:ext cx="978600" cy="978600"/>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8062825" y="688875"/>
            <a:ext cx="449700" cy="4497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113" name="Shape 113"/>
        <p:cNvGrpSpPr/>
        <p:nvPr/>
      </p:nvGrpSpPr>
      <p:grpSpPr>
        <a:xfrm>
          <a:off x="0" y="0"/>
          <a:ext cx="0" cy="0"/>
          <a:chOff x="0" y="0"/>
          <a:chExt cx="0" cy="0"/>
        </a:xfrm>
      </p:grpSpPr>
      <p:sp>
        <p:nvSpPr>
          <p:cNvPr id="114" name="Shape 114"/>
          <p:cNvSpPr/>
          <p:nvPr/>
        </p:nvSpPr>
        <p:spPr>
          <a:xfrm>
            <a:off x="8638525" y="1472600"/>
            <a:ext cx="978600" cy="978600"/>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txBox="1"/>
          <p:nvPr>
            <p:ph type="title"/>
          </p:nvPr>
        </p:nvSpPr>
        <p:spPr>
          <a:xfrm>
            <a:off x="2935875" y="909050"/>
            <a:ext cx="5275499" cy="641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17A86"/>
              </a:buClr>
              <a:buFont typeface="Nixie One"/>
              <a:buNone/>
              <a:defRPr b="0" i="0" sz="1800" u="none" cap="none" strike="noStrike">
                <a:solidFill>
                  <a:srgbClr val="617A86"/>
                </a:solidFill>
                <a:latin typeface="Nixie One"/>
                <a:ea typeface="Nixie One"/>
                <a:cs typeface="Nixie One"/>
                <a:sym typeface="Nixie One"/>
              </a:defRPr>
            </a:lvl1pPr>
            <a:lvl2pPr indent="0" lvl="1" rtl="0">
              <a:spcBef>
                <a:spcPts val="0"/>
              </a:spcBef>
              <a:buClr>
                <a:srgbClr val="617A86"/>
              </a:buClr>
              <a:buFont typeface="Nixie One"/>
              <a:buNone/>
              <a:defRPr sz="1800">
                <a:solidFill>
                  <a:srgbClr val="617A86"/>
                </a:solidFill>
                <a:latin typeface="Nixie One"/>
                <a:ea typeface="Nixie One"/>
                <a:cs typeface="Nixie One"/>
                <a:sym typeface="Nixie One"/>
              </a:defRPr>
            </a:lvl2pPr>
            <a:lvl3pPr indent="0" lvl="2" rtl="0">
              <a:spcBef>
                <a:spcPts val="0"/>
              </a:spcBef>
              <a:buClr>
                <a:srgbClr val="617A86"/>
              </a:buClr>
              <a:buFont typeface="Nixie One"/>
              <a:buNone/>
              <a:defRPr sz="1800">
                <a:solidFill>
                  <a:srgbClr val="617A86"/>
                </a:solidFill>
                <a:latin typeface="Nixie One"/>
                <a:ea typeface="Nixie One"/>
                <a:cs typeface="Nixie One"/>
                <a:sym typeface="Nixie One"/>
              </a:defRPr>
            </a:lvl3pPr>
            <a:lvl4pPr indent="0" lvl="3" rtl="0">
              <a:spcBef>
                <a:spcPts val="0"/>
              </a:spcBef>
              <a:buClr>
                <a:srgbClr val="617A86"/>
              </a:buClr>
              <a:buFont typeface="Nixie One"/>
              <a:buNone/>
              <a:defRPr sz="1800">
                <a:solidFill>
                  <a:srgbClr val="617A86"/>
                </a:solidFill>
                <a:latin typeface="Nixie One"/>
                <a:ea typeface="Nixie One"/>
                <a:cs typeface="Nixie One"/>
                <a:sym typeface="Nixie One"/>
              </a:defRPr>
            </a:lvl4pPr>
            <a:lvl5pPr indent="0" lvl="4" rtl="0">
              <a:spcBef>
                <a:spcPts val="0"/>
              </a:spcBef>
              <a:buClr>
                <a:srgbClr val="617A86"/>
              </a:buClr>
              <a:buFont typeface="Nixie One"/>
              <a:buNone/>
              <a:defRPr sz="1800">
                <a:solidFill>
                  <a:srgbClr val="617A86"/>
                </a:solidFill>
                <a:latin typeface="Nixie One"/>
                <a:ea typeface="Nixie One"/>
                <a:cs typeface="Nixie One"/>
                <a:sym typeface="Nixie One"/>
              </a:defRPr>
            </a:lvl5pPr>
            <a:lvl6pPr indent="0" lvl="5" rtl="0">
              <a:spcBef>
                <a:spcPts val="0"/>
              </a:spcBef>
              <a:buClr>
                <a:srgbClr val="617A86"/>
              </a:buClr>
              <a:buFont typeface="Nixie One"/>
              <a:buNone/>
              <a:defRPr sz="1800">
                <a:solidFill>
                  <a:srgbClr val="617A86"/>
                </a:solidFill>
                <a:latin typeface="Nixie One"/>
                <a:ea typeface="Nixie One"/>
                <a:cs typeface="Nixie One"/>
                <a:sym typeface="Nixie One"/>
              </a:defRPr>
            </a:lvl6pPr>
            <a:lvl7pPr indent="0" lvl="6" rtl="0">
              <a:spcBef>
                <a:spcPts val="0"/>
              </a:spcBef>
              <a:buClr>
                <a:srgbClr val="617A86"/>
              </a:buClr>
              <a:buFont typeface="Nixie One"/>
              <a:buNone/>
              <a:defRPr sz="1800">
                <a:solidFill>
                  <a:srgbClr val="617A86"/>
                </a:solidFill>
                <a:latin typeface="Nixie One"/>
                <a:ea typeface="Nixie One"/>
                <a:cs typeface="Nixie One"/>
                <a:sym typeface="Nixie One"/>
              </a:defRPr>
            </a:lvl7pPr>
            <a:lvl8pPr indent="0" lvl="7" rtl="0">
              <a:spcBef>
                <a:spcPts val="0"/>
              </a:spcBef>
              <a:buClr>
                <a:srgbClr val="617A86"/>
              </a:buClr>
              <a:buFont typeface="Nixie One"/>
              <a:buNone/>
              <a:defRPr sz="1800">
                <a:solidFill>
                  <a:srgbClr val="617A86"/>
                </a:solidFill>
                <a:latin typeface="Nixie One"/>
                <a:ea typeface="Nixie One"/>
                <a:cs typeface="Nixie One"/>
                <a:sym typeface="Nixie One"/>
              </a:defRPr>
            </a:lvl8pPr>
            <a:lvl9pPr indent="0" lvl="8" rtl="0">
              <a:spcBef>
                <a:spcPts val="0"/>
              </a:spcBef>
              <a:buClr>
                <a:srgbClr val="617A86"/>
              </a:buClr>
              <a:buFont typeface="Nixie One"/>
              <a:buNone/>
              <a:defRPr sz="1800">
                <a:solidFill>
                  <a:srgbClr val="617A86"/>
                </a:solidFill>
                <a:latin typeface="Nixie One"/>
                <a:ea typeface="Nixie One"/>
                <a:cs typeface="Nixie One"/>
                <a:sym typeface="Nixie One"/>
              </a:defRPr>
            </a:lvl9pPr>
          </a:lstStyle>
          <a:p/>
        </p:txBody>
      </p:sp>
      <p:sp>
        <p:nvSpPr>
          <p:cNvPr id="116" name="Shape 116"/>
          <p:cNvSpPr txBox="1"/>
          <p:nvPr>
            <p:ph idx="1" type="body"/>
          </p:nvPr>
        </p:nvSpPr>
        <p:spPr>
          <a:xfrm>
            <a:off x="2935875" y="1550150"/>
            <a:ext cx="1700399" cy="33756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1pPr>
            <a:lvl2pPr indent="88900" lvl="1" marL="45720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2pPr>
            <a:lvl3pPr indent="88900" lvl="2" marL="91440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9pPr>
          </a:lstStyle>
          <a:p/>
        </p:txBody>
      </p:sp>
      <p:sp>
        <p:nvSpPr>
          <p:cNvPr id="117" name="Shape 117"/>
          <p:cNvSpPr txBox="1"/>
          <p:nvPr>
            <p:ph idx="2" type="body"/>
          </p:nvPr>
        </p:nvSpPr>
        <p:spPr>
          <a:xfrm>
            <a:off x="4723371" y="1550150"/>
            <a:ext cx="1700399" cy="33756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1pPr>
            <a:lvl2pPr indent="88900" lvl="1" marL="45720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2pPr>
            <a:lvl3pPr indent="88900" lvl="2" marL="91440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9pPr>
          </a:lstStyle>
          <a:p/>
        </p:txBody>
      </p:sp>
      <p:sp>
        <p:nvSpPr>
          <p:cNvPr id="118" name="Shape 118"/>
          <p:cNvSpPr txBox="1"/>
          <p:nvPr>
            <p:ph idx="3" type="body"/>
          </p:nvPr>
        </p:nvSpPr>
        <p:spPr>
          <a:xfrm>
            <a:off x="6510869" y="1550150"/>
            <a:ext cx="1700399" cy="33756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1pPr>
            <a:lvl2pPr indent="88900" lvl="1" marL="45720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2pPr>
            <a:lvl3pPr indent="88900" lvl="2" marL="914400" marR="0" rtl="0" algn="l">
              <a:lnSpc>
                <a:spcPct val="100000"/>
              </a:lnSpc>
              <a:spcBef>
                <a:spcPts val="0"/>
              </a:spcBef>
              <a:spcAft>
                <a:spcPts val="0"/>
              </a:spcAft>
              <a:buClr>
                <a:srgbClr val="A1BECC"/>
              </a:buClr>
              <a:buSzPct val="100000"/>
              <a:buFont typeface="Varela Round"/>
              <a:buChar char="￮"/>
              <a:defRPr b="0" i="0" sz="14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0"/>
              </a:spcBef>
              <a:spcAft>
                <a:spcPts val="0"/>
              </a:spcAft>
              <a:buClr>
                <a:srgbClr val="A1BECC"/>
              </a:buClr>
              <a:buFont typeface="Varela Round"/>
              <a:buNone/>
              <a:defRPr b="0" i="0" sz="1400" u="none" cap="none" strike="noStrike">
                <a:solidFill>
                  <a:srgbClr val="617A86"/>
                </a:solidFill>
                <a:latin typeface="Varela Round"/>
                <a:ea typeface="Varela Round"/>
                <a:cs typeface="Varela Round"/>
                <a:sym typeface="Varela Round"/>
              </a:defRPr>
            </a:lvl9pPr>
          </a:lstStyle>
          <a:p/>
        </p:txBody>
      </p:sp>
      <p:sp>
        <p:nvSpPr>
          <p:cNvPr id="119" name="Shape 119"/>
          <p:cNvSpPr/>
          <p:nvPr/>
        </p:nvSpPr>
        <p:spPr>
          <a:xfrm>
            <a:off x="1016475" y="2981600"/>
            <a:ext cx="440399" cy="440399"/>
          </a:xfrm>
          <a:prstGeom prst="ellipse">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68725" y="3346150"/>
            <a:ext cx="819600" cy="819600"/>
          </a:xfrm>
          <a:prstGeom prst="ellipse">
            <a:avLst/>
          </a:prstGeom>
          <a:noFill/>
          <a:ln cap="flat" cmpd="sng" w="9525">
            <a:solidFill>
              <a:srgbClr val="00D1C6"/>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361475" y="140725"/>
            <a:ext cx="862800" cy="863400"/>
          </a:xfrm>
          <a:prstGeom prst="donut">
            <a:avLst>
              <a:gd fmla="val 43200" name="adj"/>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1438125" y="3422000"/>
            <a:ext cx="1062000" cy="1062000"/>
          </a:xfrm>
          <a:prstGeom prst="donut">
            <a:avLst>
              <a:gd fmla="val 9905" name="adj"/>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2059425" y="1112475"/>
            <a:ext cx="304799" cy="304799"/>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8723500" y="270225"/>
            <a:ext cx="550500" cy="550500"/>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8546800" y="608625"/>
            <a:ext cx="397499" cy="397499"/>
          </a:xfrm>
          <a:prstGeom prst="donut">
            <a:avLst>
              <a:gd fmla="val 8754"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8211275" y="1152650"/>
            <a:ext cx="397499" cy="397499"/>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7599600" y="-275250"/>
            <a:ext cx="741599" cy="741599"/>
          </a:xfrm>
          <a:prstGeom prst="donut">
            <a:avLst>
              <a:gd fmla="val 39163" name="adj"/>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9033775" y="1867850"/>
            <a:ext cx="188100" cy="188100"/>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480225" y="243625"/>
            <a:ext cx="2347200" cy="2347200"/>
          </a:xfrm>
          <a:prstGeom prst="donut">
            <a:avLst>
              <a:gd fmla="val 21094"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1016475" y="4091700"/>
            <a:ext cx="1207799" cy="1207799"/>
          </a:xfrm>
          <a:prstGeom prst="ellipse">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204075" y="927925"/>
            <a:ext cx="978600" cy="978600"/>
          </a:xfrm>
          <a:prstGeom prst="ellipse">
            <a:avLst/>
          </a:prstGeom>
          <a:noFill/>
          <a:ln cap="flat" cmpd="sng" w="9525">
            <a:solidFill>
              <a:srgbClr val="BBCD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 column + image">
    <p:spTree>
      <p:nvGrpSpPr>
        <p:cNvPr id="132" name="Shape 132"/>
        <p:cNvGrpSpPr/>
        <p:nvPr/>
      </p:nvGrpSpPr>
      <p:grpSpPr>
        <a:xfrm>
          <a:off x="0" y="0"/>
          <a:ext cx="0" cy="0"/>
          <a:chOff x="0" y="0"/>
          <a:chExt cx="0" cy="0"/>
        </a:xfrm>
      </p:grpSpPr>
      <p:sp>
        <p:nvSpPr>
          <p:cNvPr id="133" name="Shape 133"/>
          <p:cNvSpPr txBox="1"/>
          <p:nvPr>
            <p:ph type="title"/>
          </p:nvPr>
        </p:nvSpPr>
        <p:spPr>
          <a:xfrm>
            <a:off x="4572000" y="909050"/>
            <a:ext cx="3639599" cy="641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17A86"/>
              </a:buClr>
              <a:buFont typeface="Nixie One"/>
              <a:buNone/>
              <a:defRPr b="0" i="0" sz="1800" u="none" cap="none" strike="noStrike">
                <a:solidFill>
                  <a:srgbClr val="617A86"/>
                </a:solidFill>
                <a:latin typeface="Nixie One"/>
                <a:ea typeface="Nixie One"/>
                <a:cs typeface="Nixie One"/>
                <a:sym typeface="Nixie One"/>
              </a:defRPr>
            </a:lvl1pPr>
            <a:lvl2pPr indent="0" lvl="1" rtl="0">
              <a:spcBef>
                <a:spcPts val="0"/>
              </a:spcBef>
              <a:buClr>
                <a:srgbClr val="617A86"/>
              </a:buClr>
              <a:buFont typeface="Nixie One"/>
              <a:buNone/>
              <a:defRPr sz="1800">
                <a:solidFill>
                  <a:srgbClr val="617A86"/>
                </a:solidFill>
                <a:latin typeface="Nixie One"/>
                <a:ea typeface="Nixie One"/>
                <a:cs typeface="Nixie One"/>
                <a:sym typeface="Nixie One"/>
              </a:defRPr>
            </a:lvl2pPr>
            <a:lvl3pPr indent="0" lvl="2" rtl="0">
              <a:spcBef>
                <a:spcPts val="0"/>
              </a:spcBef>
              <a:buClr>
                <a:srgbClr val="617A86"/>
              </a:buClr>
              <a:buFont typeface="Nixie One"/>
              <a:buNone/>
              <a:defRPr sz="1800">
                <a:solidFill>
                  <a:srgbClr val="617A86"/>
                </a:solidFill>
                <a:latin typeface="Nixie One"/>
                <a:ea typeface="Nixie One"/>
                <a:cs typeface="Nixie One"/>
                <a:sym typeface="Nixie One"/>
              </a:defRPr>
            </a:lvl3pPr>
            <a:lvl4pPr indent="0" lvl="3" rtl="0">
              <a:spcBef>
                <a:spcPts val="0"/>
              </a:spcBef>
              <a:buClr>
                <a:srgbClr val="617A86"/>
              </a:buClr>
              <a:buFont typeface="Nixie One"/>
              <a:buNone/>
              <a:defRPr sz="1800">
                <a:solidFill>
                  <a:srgbClr val="617A86"/>
                </a:solidFill>
                <a:latin typeface="Nixie One"/>
                <a:ea typeface="Nixie One"/>
                <a:cs typeface="Nixie One"/>
                <a:sym typeface="Nixie One"/>
              </a:defRPr>
            </a:lvl4pPr>
            <a:lvl5pPr indent="0" lvl="4" rtl="0">
              <a:spcBef>
                <a:spcPts val="0"/>
              </a:spcBef>
              <a:buClr>
                <a:srgbClr val="617A86"/>
              </a:buClr>
              <a:buFont typeface="Nixie One"/>
              <a:buNone/>
              <a:defRPr sz="1800">
                <a:solidFill>
                  <a:srgbClr val="617A86"/>
                </a:solidFill>
                <a:latin typeface="Nixie One"/>
                <a:ea typeface="Nixie One"/>
                <a:cs typeface="Nixie One"/>
                <a:sym typeface="Nixie One"/>
              </a:defRPr>
            </a:lvl5pPr>
            <a:lvl6pPr indent="0" lvl="5" rtl="0">
              <a:spcBef>
                <a:spcPts val="0"/>
              </a:spcBef>
              <a:buClr>
                <a:srgbClr val="617A86"/>
              </a:buClr>
              <a:buFont typeface="Nixie One"/>
              <a:buNone/>
              <a:defRPr sz="1800">
                <a:solidFill>
                  <a:srgbClr val="617A86"/>
                </a:solidFill>
                <a:latin typeface="Nixie One"/>
                <a:ea typeface="Nixie One"/>
                <a:cs typeface="Nixie One"/>
                <a:sym typeface="Nixie One"/>
              </a:defRPr>
            </a:lvl6pPr>
            <a:lvl7pPr indent="0" lvl="6" rtl="0">
              <a:spcBef>
                <a:spcPts val="0"/>
              </a:spcBef>
              <a:buClr>
                <a:srgbClr val="617A86"/>
              </a:buClr>
              <a:buFont typeface="Nixie One"/>
              <a:buNone/>
              <a:defRPr sz="1800">
                <a:solidFill>
                  <a:srgbClr val="617A86"/>
                </a:solidFill>
                <a:latin typeface="Nixie One"/>
                <a:ea typeface="Nixie One"/>
                <a:cs typeface="Nixie One"/>
                <a:sym typeface="Nixie One"/>
              </a:defRPr>
            </a:lvl7pPr>
            <a:lvl8pPr indent="0" lvl="7" rtl="0">
              <a:spcBef>
                <a:spcPts val="0"/>
              </a:spcBef>
              <a:buClr>
                <a:srgbClr val="617A86"/>
              </a:buClr>
              <a:buFont typeface="Nixie One"/>
              <a:buNone/>
              <a:defRPr sz="1800">
                <a:solidFill>
                  <a:srgbClr val="617A86"/>
                </a:solidFill>
                <a:latin typeface="Nixie One"/>
                <a:ea typeface="Nixie One"/>
                <a:cs typeface="Nixie One"/>
                <a:sym typeface="Nixie One"/>
              </a:defRPr>
            </a:lvl8pPr>
            <a:lvl9pPr indent="0" lvl="8" rtl="0">
              <a:spcBef>
                <a:spcPts val="0"/>
              </a:spcBef>
              <a:buClr>
                <a:srgbClr val="617A86"/>
              </a:buClr>
              <a:buFont typeface="Nixie One"/>
              <a:buNone/>
              <a:defRPr sz="1800">
                <a:solidFill>
                  <a:srgbClr val="617A86"/>
                </a:solidFill>
                <a:latin typeface="Nixie One"/>
                <a:ea typeface="Nixie One"/>
                <a:cs typeface="Nixie One"/>
                <a:sym typeface="Nixie One"/>
              </a:defRPr>
            </a:lvl9pPr>
          </a:lstStyle>
          <a:p/>
        </p:txBody>
      </p:sp>
      <p:sp>
        <p:nvSpPr>
          <p:cNvPr id="134" name="Shape 134"/>
          <p:cNvSpPr txBox="1"/>
          <p:nvPr>
            <p:ph idx="1" type="body"/>
          </p:nvPr>
        </p:nvSpPr>
        <p:spPr>
          <a:xfrm>
            <a:off x="4572000" y="1525754"/>
            <a:ext cx="3639599" cy="2786099"/>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A1BECC"/>
              </a:buClr>
              <a:buSzPct val="100000"/>
              <a:buFont typeface="Varela Round"/>
              <a:buChar char="◎"/>
              <a:defRPr b="0" i="0" sz="2000" u="none" cap="none" strike="noStrike">
                <a:solidFill>
                  <a:srgbClr val="617A86"/>
                </a:solidFill>
                <a:latin typeface="Varela Round"/>
                <a:ea typeface="Varela Round"/>
                <a:cs typeface="Varela Round"/>
                <a:sym typeface="Varela Round"/>
              </a:defRPr>
            </a:lvl1pPr>
            <a:lvl2pPr indent="127000" lvl="1" marL="457200" marR="0" rtl="0" algn="l">
              <a:lnSpc>
                <a:spcPct val="100000"/>
              </a:lnSpc>
              <a:spcBef>
                <a:spcPts val="0"/>
              </a:spcBef>
              <a:spcAft>
                <a:spcPts val="0"/>
              </a:spcAft>
              <a:buClr>
                <a:srgbClr val="A1BECC"/>
              </a:buClr>
              <a:buSzPct val="100000"/>
              <a:buFont typeface="Varela Round"/>
              <a:buChar char="◉"/>
              <a:defRPr b="0" i="0" sz="2000" u="none" cap="none" strike="noStrike">
                <a:solidFill>
                  <a:srgbClr val="617A86"/>
                </a:solidFill>
                <a:latin typeface="Varela Round"/>
                <a:ea typeface="Varela Round"/>
                <a:cs typeface="Varela Round"/>
                <a:sym typeface="Varela Round"/>
              </a:defRPr>
            </a:lvl2pPr>
            <a:lvl3pPr indent="127000" lvl="2" marL="914400" marR="0" rtl="0" algn="l">
              <a:lnSpc>
                <a:spcPct val="100000"/>
              </a:lnSpc>
              <a:spcBef>
                <a:spcPts val="0"/>
              </a:spcBef>
              <a:spcAft>
                <a:spcPts val="0"/>
              </a:spcAft>
              <a:buClr>
                <a:srgbClr val="A1BECC"/>
              </a:buClr>
              <a:buSzPct val="100000"/>
              <a:buFont typeface="Varela Round"/>
              <a:buChar char="￮"/>
              <a:defRPr b="0" i="0" sz="20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0"/>
              </a:spcBef>
              <a:spcAft>
                <a:spcPts val="0"/>
              </a:spcAft>
              <a:buClr>
                <a:srgbClr val="A1BECC"/>
              </a:buClr>
              <a:buFont typeface="Varela Round"/>
              <a:buNone/>
              <a:defRPr b="0" i="0" sz="20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0"/>
              </a:spcBef>
              <a:spcAft>
                <a:spcPts val="0"/>
              </a:spcAft>
              <a:buClr>
                <a:srgbClr val="A1BECC"/>
              </a:buClr>
              <a:buFont typeface="Varela Round"/>
              <a:buNone/>
              <a:defRPr b="0" i="0" sz="20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0"/>
              </a:spcBef>
              <a:spcAft>
                <a:spcPts val="0"/>
              </a:spcAft>
              <a:buClr>
                <a:srgbClr val="A1BECC"/>
              </a:buClr>
              <a:buFont typeface="Varela Round"/>
              <a:buNone/>
              <a:defRPr b="0" i="0" sz="20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0"/>
              </a:spcBef>
              <a:spcAft>
                <a:spcPts val="0"/>
              </a:spcAft>
              <a:buClr>
                <a:srgbClr val="A1BECC"/>
              </a:buClr>
              <a:buFont typeface="Varela Round"/>
              <a:buNone/>
              <a:defRPr b="0" i="0" sz="20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0"/>
              </a:spcBef>
              <a:spcAft>
                <a:spcPts val="0"/>
              </a:spcAft>
              <a:buClr>
                <a:srgbClr val="A1BECC"/>
              </a:buClr>
              <a:buFont typeface="Varela Round"/>
              <a:buNone/>
              <a:defRPr b="0" i="0" sz="20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0"/>
              </a:spcBef>
              <a:spcAft>
                <a:spcPts val="0"/>
              </a:spcAft>
              <a:buClr>
                <a:srgbClr val="A1BECC"/>
              </a:buClr>
              <a:buFont typeface="Varela Round"/>
              <a:buNone/>
              <a:defRPr b="0" i="0" sz="2000" u="none" cap="none" strike="noStrike">
                <a:solidFill>
                  <a:srgbClr val="617A86"/>
                </a:solidFill>
                <a:latin typeface="Varela Round"/>
                <a:ea typeface="Varela Round"/>
                <a:cs typeface="Varela Round"/>
                <a:sym typeface="Varela Round"/>
              </a:defRPr>
            </a:lvl9pPr>
          </a:lstStyle>
          <a:p/>
        </p:txBody>
      </p:sp>
      <p:sp>
        <p:nvSpPr>
          <p:cNvPr id="135" name="Shape 135"/>
          <p:cNvSpPr/>
          <p:nvPr/>
        </p:nvSpPr>
        <p:spPr>
          <a:xfrm>
            <a:off x="580275" y="751950"/>
            <a:ext cx="3639599" cy="3639599"/>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295650" y="-356450"/>
            <a:ext cx="1057800" cy="1057800"/>
          </a:xfrm>
          <a:prstGeom prst="ellipse">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2836600" y="179825"/>
            <a:ext cx="978600" cy="978600"/>
          </a:xfrm>
          <a:prstGeom prst="donut">
            <a:avLst>
              <a:gd fmla="val 39527"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465975" y="3692750"/>
            <a:ext cx="1019400" cy="10194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1485375" y="4559750"/>
            <a:ext cx="361499" cy="361499"/>
          </a:xfrm>
          <a:prstGeom prst="donut">
            <a:avLst>
              <a:gd fmla="val 29951" name="adj"/>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2364800" y="346950"/>
            <a:ext cx="274199" cy="273900"/>
          </a:xfrm>
          <a:prstGeom prst="ellipse">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472600" y="-533400"/>
            <a:ext cx="1411800" cy="1411800"/>
          </a:xfrm>
          <a:prstGeom prst="ellipse">
            <a:avLst/>
          </a:prstGeom>
          <a:noFill/>
          <a:ln cap="flat" cmpd="sng" w="9525">
            <a:solidFill>
              <a:srgbClr val="00ACC3"/>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2899000" y="242225"/>
            <a:ext cx="853799" cy="853799"/>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1061150" y="142950"/>
            <a:ext cx="538499" cy="538199"/>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4" name="Shape 144"/>
        <p:cNvGrpSpPr/>
        <p:nvPr/>
      </p:nvGrpSpPr>
      <p:grpSpPr>
        <a:xfrm>
          <a:off x="0" y="0"/>
          <a:ext cx="0" cy="0"/>
          <a:chOff x="0" y="0"/>
          <a:chExt cx="0" cy="0"/>
        </a:xfrm>
      </p:grpSpPr>
      <p:sp>
        <p:nvSpPr>
          <p:cNvPr id="145" name="Shape 145"/>
          <p:cNvSpPr txBox="1"/>
          <p:nvPr>
            <p:ph type="title"/>
          </p:nvPr>
        </p:nvSpPr>
        <p:spPr>
          <a:xfrm>
            <a:off x="2935875" y="909050"/>
            <a:ext cx="5275499" cy="641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17A86"/>
              </a:buClr>
              <a:buFont typeface="Nixie One"/>
              <a:buNone/>
              <a:defRPr b="0" i="0" sz="1800" u="none" cap="none" strike="noStrike">
                <a:solidFill>
                  <a:srgbClr val="617A86"/>
                </a:solidFill>
                <a:latin typeface="Nixie One"/>
                <a:ea typeface="Nixie One"/>
                <a:cs typeface="Nixie One"/>
                <a:sym typeface="Nixie One"/>
              </a:defRPr>
            </a:lvl1pPr>
            <a:lvl2pPr indent="0" lvl="1">
              <a:spcBef>
                <a:spcPts val="0"/>
              </a:spcBef>
              <a:buClr>
                <a:srgbClr val="617A86"/>
              </a:buClr>
              <a:buFont typeface="Nixie One"/>
              <a:buNone/>
              <a:defRPr sz="1800">
                <a:solidFill>
                  <a:srgbClr val="617A86"/>
                </a:solidFill>
                <a:latin typeface="Nixie One"/>
                <a:ea typeface="Nixie One"/>
                <a:cs typeface="Nixie One"/>
                <a:sym typeface="Nixie One"/>
              </a:defRPr>
            </a:lvl2pPr>
            <a:lvl3pPr indent="0" lvl="2">
              <a:spcBef>
                <a:spcPts val="0"/>
              </a:spcBef>
              <a:buClr>
                <a:srgbClr val="617A86"/>
              </a:buClr>
              <a:buFont typeface="Nixie One"/>
              <a:buNone/>
              <a:defRPr sz="1800">
                <a:solidFill>
                  <a:srgbClr val="617A86"/>
                </a:solidFill>
                <a:latin typeface="Nixie One"/>
                <a:ea typeface="Nixie One"/>
                <a:cs typeface="Nixie One"/>
                <a:sym typeface="Nixie One"/>
              </a:defRPr>
            </a:lvl3pPr>
            <a:lvl4pPr indent="0" lvl="3">
              <a:spcBef>
                <a:spcPts val="0"/>
              </a:spcBef>
              <a:buClr>
                <a:srgbClr val="617A86"/>
              </a:buClr>
              <a:buFont typeface="Nixie One"/>
              <a:buNone/>
              <a:defRPr sz="1800">
                <a:solidFill>
                  <a:srgbClr val="617A86"/>
                </a:solidFill>
                <a:latin typeface="Nixie One"/>
                <a:ea typeface="Nixie One"/>
                <a:cs typeface="Nixie One"/>
                <a:sym typeface="Nixie One"/>
              </a:defRPr>
            </a:lvl4pPr>
            <a:lvl5pPr indent="0" lvl="4">
              <a:spcBef>
                <a:spcPts val="0"/>
              </a:spcBef>
              <a:buClr>
                <a:srgbClr val="617A86"/>
              </a:buClr>
              <a:buFont typeface="Nixie One"/>
              <a:buNone/>
              <a:defRPr sz="1800">
                <a:solidFill>
                  <a:srgbClr val="617A86"/>
                </a:solidFill>
                <a:latin typeface="Nixie One"/>
                <a:ea typeface="Nixie One"/>
                <a:cs typeface="Nixie One"/>
                <a:sym typeface="Nixie One"/>
              </a:defRPr>
            </a:lvl5pPr>
            <a:lvl6pPr indent="0" lvl="5">
              <a:spcBef>
                <a:spcPts val="0"/>
              </a:spcBef>
              <a:buClr>
                <a:srgbClr val="617A86"/>
              </a:buClr>
              <a:buFont typeface="Nixie One"/>
              <a:buNone/>
              <a:defRPr sz="1800">
                <a:solidFill>
                  <a:srgbClr val="617A86"/>
                </a:solidFill>
                <a:latin typeface="Nixie One"/>
                <a:ea typeface="Nixie One"/>
                <a:cs typeface="Nixie One"/>
                <a:sym typeface="Nixie One"/>
              </a:defRPr>
            </a:lvl6pPr>
            <a:lvl7pPr indent="0" lvl="6">
              <a:spcBef>
                <a:spcPts val="0"/>
              </a:spcBef>
              <a:buClr>
                <a:srgbClr val="617A86"/>
              </a:buClr>
              <a:buFont typeface="Nixie One"/>
              <a:buNone/>
              <a:defRPr sz="1800">
                <a:solidFill>
                  <a:srgbClr val="617A86"/>
                </a:solidFill>
                <a:latin typeface="Nixie One"/>
                <a:ea typeface="Nixie One"/>
                <a:cs typeface="Nixie One"/>
                <a:sym typeface="Nixie One"/>
              </a:defRPr>
            </a:lvl7pPr>
            <a:lvl8pPr indent="0" lvl="7">
              <a:spcBef>
                <a:spcPts val="0"/>
              </a:spcBef>
              <a:buClr>
                <a:srgbClr val="617A86"/>
              </a:buClr>
              <a:buFont typeface="Nixie One"/>
              <a:buNone/>
              <a:defRPr sz="1800">
                <a:solidFill>
                  <a:srgbClr val="617A86"/>
                </a:solidFill>
                <a:latin typeface="Nixie One"/>
                <a:ea typeface="Nixie One"/>
                <a:cs typeface="Nixie One"/>
                <a:sym typeface="Nixie One"/>
              </a:defRPr>
            </a:lvl8pPr>
            <a:lvl9pPr indent="0" lvl="8">
              <a:spcBef>
                <a:spcPts val="0"/>
              </a:spcBef>
              <a:buClr>
                <a:srgbClr val="617A86"/>
              </a:buClr>
              <a:buFont typeface="Nixie One"/>
              <a:buNone/>
              <a:defRPr sz="1800">
                <a:solidFill>
                  <a:srgbClr val="617A86"/>
                </a:solidFill>
                <a:latin typeface="Nixie One"/>
                <a:ea typeface="Nixie One"/>
                <a:cs typeface="Nixie One"/>
                <a:sym typeface="Nixie One"/>
              </a:defRPr>
            </a:lvl9pPr>
          </a:lstStyle>
          <a:p/>
        </p:txBody>
      </p:sp>
      <p:sp>
        <p:nvSpPr>
          <p:cNvPr id="146" name="Shape 146"/>
          <p:cNvSpPr/>
          <p:nvPr/>
        </p:nvSpPr>
        <p:spPr>
          <a:xfrm>
            <a:off x="1280687" y="3669150"/>
            <a:ext cx="206100" cy="2061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180500" y="4023250"/>
            <a:ext cx="1370700" cy="13707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246045" y="3213146"/>
            <a:ext cx="455999" cy="455999"/>
          </a:xfrm>
          <a:prstGeom prst="ellipse">
            <a:avLst/>
          </a:prstGeom>
          <a:solidFill>
            <a:srgbClr val="65BB48">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71500" y="3038600"/>
            <a:ext cx="804899" cy="804899"/>
          </a:xfrm>
          <a:prstGeom prst="ellipse">
            <a:avLst/>
          </a:prstGeom>
          <a:noFill/>
          <a:ln cap="flat" cmpd="sng" w="9525">
            <a:solidFill>
              <a:srgbClr val="65BB48"/>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a:off x="1280700" y="1608475"/>
            <a:ext cx="1043399" cy="1043999"/>
          </a:xfrm>
          <a:prstGeom prst="donut">
            <a:avLst>
              <a:gd fmla="val 43200" name="adj"/>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a:off x="1640475" y="-201875"/>
            <a:ext cx="750299" cy="750299"/>
          </a:xfrm>
          <a:prstGeom prst="ellipse">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480225" y="243625"/>
            <a:ext cx="2347200" cy="2347200"/>
          </a:xfrm>
          <a:prstGeom prst="donut">
            <a:avLst>
              <a:gd fmla="val 6129" name="adj"/>
            </a:avLst>
          </a:prstGeom>
          <a:solidFill>
            <a:srgbClr val="E8004C">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222975" y="500875"/>
            <a:ext cx="1832699" cy="1832699"/>
          </a:xfrm>
          <a:prstGeom prst="ellipse">
            <a:avLst/>
          </a:prstGeom>
          <a:noFill/>
          <a:ln cap="flat" cmpd="sng" w="9525">
            <a:solidFill>
              <a:srgbClr val="ED4A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1280700" y="3950125"/>
            <a:ext cx="750299" cy="750299"/>
          </a:xfrm>
          <a:prstGeom prst="ellipse">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7913000" y="600225"/>
            <a:ext cx="550500" cy="550500"/>
          </a:xfrm>
          <a:prstGeom prst="ellipse">
            <a:avLst/>
          </a:prstGeom>
          <a:solidFill>
            <a:srgbClr val="00D1C6">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8703400" y="1608475"/>
            <a:ext cx="287100" cy="287100"/>
          </a:xfrm>
          <a:prstGeom prst="donut">
            <a:avLst>
              <a:gd fmla="val 18608" name="adj"/>
            </a:avLst>
          </a:prstGeom>
          <a:solidFill>
            <a:srgbClr val="ED4A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8809375" y="886438"/>
            <a:ext cx="416399" cy="416399"/>
          </a:xfrm>
          <a:prstGeom prst="ellipse">
            <a:avLst/>
          </a:prstGeom>
          <a:solidFill>
            <a:srgbClr val="F8BB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8118000" y="-244550"/>
            <a:ext cx="741599" cy="741599"/>
          </a:xfrm>
          <a:prstGeom prst="donut">
            <a:avLst>
              <a:gd fmla="val 37879" name="adj"/>
            </a:avLst>
          </a:prstGeom>
          <a:solidFill>
            <a:srgbClr val="00ACC3">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7813725" y="312775"/>
            <a:ext cx="188100" cy="188100"/>
          </a:xfrm>
          <a:prstGeom prst="ellipse">
            <a:avLst/>
          </a:prstGeom>
          <a:solidFill>
            <a:srgbClr val="BBCD00">
              <a:alpha val="86666"/>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8646900" y="723962"/>
            <a:ext cx="741599" cy="741599"/>
          </a:xfrm>
          <a:prstGeom prst="ellipse">
            <a:avLst/>
          </a:prstGeom>
          <a:noFill/>
          <a:ln cap="flat" cmpd="sng" w="9525">
            <a:solidFill>
              <a:srgbClr val="F8BB00"/>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935875" y="909050"/>
            <a:ext cx="5275499" cy="641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17A86"/>
              </a:buClr>
              <a:buFont typeface="Nixie One"/>
              <a:buNone/>
              <a:defRPr b="0" i="0" sz="1800" u="none" cap="none" strike="noStrike">
                <a:solidFill>
                  <a:srgbClr val="617A86"/>
                </a:solidFill>
                <a:latin typeface="Nixie One"/>
                <a:ea typeface="Nixie One"/>
                <a:cs typeface="Nixie One"/>
                <a:sym typeface="Nixie One"/>
              </a:defRPr>
            </a:lvl1pPr>
            <a:lvl2pPr indent="0" lvl="1">
              <a:spcBef>
                <a:spcPts val="0"/>
              </a:spcBef>
              <a:buClr>
                <a:srgbClr val="617A86"/>
              </a:buClr>
              <a:buFont typeface="Nixie One"/>
              <a:buNone/>
              <a:defRPr sz="1800">
                <a:solidFill>
                  <a:srgbClr val="617A86"/>
                </a:solidFill>
                <a:latin typeface="Nixie One"/>
                <a:ea typeface="Nixie One"/>
                <a:cs typeface="Nixie One"/>
                <a:sym typeface="Nixie One"/>
              </a:defRPr>
            </a:lvl2pPr>
            <a:lvl3pPr indent="0" lvl="2">
              <a:spcBef>
                <a:spcPts val="0"/>
              </a:spcBef>
              <a:buClr>
                <a:srgbClr val="617A86"/>
              </a:buClr>
              <a:buFont typeface="Nixie One"/>
              <a:buNone/>
              <a:defRPr sz="1800">
                <a:solidFill>
                  <a:srgbClr val="617A86"/>
                </a:solidFill>
                <a:latin typeface="Nixie One"/>
                <a:ea typeface="Nixie One"/>
                <a:cs typeface="Nixie One"/>
                <a:sym typeface="Nixie One"/>
              </a:defRPr>
            </a:lvl3pPr>
            <a:lvl4pPr indent="0" lvl="3">
              <a:spcBef>
                <a:spcPts val="0"/>
              </a:spcBef>
              <a:buClr>
                <a:srgbClr val="617A86"/>
              </a:buClr>
              <a:buFont typeface="Nixie One"/>
              <a:buNone/>
              <a:defRPr sz="1800">
                <a:solidFill>
                  <a:srgbClr val="617A86"/>
                </a:solidFill>
                <a:latin typeface="Nixie One"/>
                <a:ea typeface="Nixie One"/>
                <a:cs typeface="Nixie One"/>
                <a:sym typeface="Nixie One"/>
              </a:defRPr>
            </a:lvl4pPr>
            <a:lvl5pPr indent="0" lvl="4">
              <a:spcBef>
                <a:spcPts val="0"/>
              </a:spcBef>
              <a:buClr>
                <a:srgbClr val="617A86"/>
              </a:buClr>
              <a:buFont typeface="Nixie One"/>
              <a:buNone/>
              <a:defRPr sz="1800">
                <a:solidFill>
                  <a:srgbClr val="617A86"/>
                </a:solidFill>
                <a:latin typeface="Nixie One"/>
                <a:ea typeface="Nixie One"/>
                <a:cs typeface="Nixie One"/>
                <a:sym typeface="Nixie One"/>
              </a:defRPr>
            </a:lvl5pPr>
            <a:lvl6pPr indent="0" lvl="5">
              <a:spcBef>
                <a:spcPts val="0"/>
              </a:spcBef>
              <a:buClr>
                <a:srgbClr val="617A86"/>
              </a:buClr>
              <a:buFont typeface="Nixie One"/>
              <a:buNone/>
              <a:defRPr sz="1800">
                <a:solidFill>
                  <a:srgbClr val="617A86"/>
                </a:solidFill>
                <a:latin typeface="Nixie One"/>
                <a:ea typeface="Nixie One"/>
                <a:cs typeface="Nixie One"/>
                <a:sym typeface="Nixie One"/>
              </a:defRPr>
            </a:lvl6pPr>
            <a:lvl7pPr indent="0" lvl="6">
              <a:spcBef>
                <a:spcPts val="0"/>
              </a:spcBef>
              <a:buClr>
                <a:srgbClr val="617A86"/>
              </a:buClr>
              <a:buFont typeface="Nixie One"/>
              <a:buNone/>
              <a:defRPr sz="1800">
                <a:solidFill>
                  <a:srgbClr val="617A86"/>
                </a:solidFill>
                <a:latin typeface="Nixie One"/>
                <a:ea typeface="Nixie One"/>
                <a:cs typeface="Nixie One"/>
                <a:sym typeface="Nixie One"/>
              </a:defRPr>
            </a:lvl7pPr>
            <a:lvl8pPr indent="0" lvl="7">
              <a:spcBef>
                <a:spcPts val="0"/>
              </a:spcBef>
              <a:buClr>
                <a:srgbClr val="617A86"/>
              </a:buClr>
              <a:buFont typeface="Nixie One"/>
              <a:buNone/>
              <a:defRPr sz="1800">
                <a:solidFill>
                  <a:srgbClr val="617A86"/>
                </a:solidFill>
                <a:latin typeface="Nixie One"/>
                <a:ea typeface="Nixie One"/>
                <a:cs typeface="Nixie One"/>
                <a:sym typeface="Nixie One"/>
              </a:defRPr>
            </a:lvl8pPr>
            <a:lvl9pPr indent="0" lvl="8">
              <a:spcBef>
                <a:spcPts val="0"/>
              </a:spcBef>
              <a:buClr>
                <a:srgbClr val="617A86"/>
              </a:buClr>
              <a:buFont typeface="Nixie One"/>
              <a:buNone/>
              <a:defRPr sz="1800">
                <a:solidFill>
                  <a:srgbClr val="617A86"/>
                </a:solidFill>
                <a:latin typeface="Nixie One"/>
                <a:ea typeface="Nixie One"/>
                <a:cs typeface="Nixie One"/>
                <a:sym typeface="Nixie One"/>
              </a:defRPr>
            </a:lvl9pPr>
          </a:lstStyle>
          <a:p/>
        </p:txBody>
      </p:sp>
      <p:sp>
        <p:nvSpPr>
          <p:cNvPr id="7" name="Shape 7"/>
          <p:cNvSpPr txBox="1"/>
          <p:nvPr>
            <p:ph idx="1" type="body"/>
          </p:nvPr>
        </p:nvSpPr>
        <p:spPr>
          <a:xfrm>
            <a:off x="2935875" y="1525757"/>
            <a:ext cx="5275499" cy="2786099"/>
          </a:xfrm>
          <a:prstGeom prst="rect">
            <a:avLst/>
          </a:prstGeom>
          <a:noFill/>
          <a:ln>
            <a:noFill/>
          </a:ln>
        </p:spPr>
        <p:txBody>
          <a:bodyPr anchorCtr="0" anchor="t" bIns="91425" lIns="91425" rIns="91425" tIns="91425"/>
          <a:lstStyle>
            <a:lvl1pPr indent="152400" lvl="0" marL="0" marR="0" rtl="0" algn="l">
              <a:lnSpc>
                <a:spcPct val="100000"/>
              </a:lnSpc>
              <a:spcBef>
                <a:spcPts val="60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1pPr>
            <a:lvl2pPr indent="152400" lvl="1" marL="457200" marR="0" rtl="0" algn="l">
              <a:lnSpc>
                <a:spcPct val="100000"/>
              </a:lnSpc>
              <a:spcBef>
                <a:spcPts val="48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2pPr>
            <a:lvl3pPr indent="152400" lvl="2" marL="914400" marR="0" rtl="0" algn="l">
              <a:lnSpc>
                <a:spcPct val="100000"/>
              </a:lnSpc>
              <a:spcBef>
                <a:spcPts val="480"/>
              </a:spcBef>
              <a:spcAft>
                <a:spcPts val="0"/>
              </a:spcAft>
              <a:buClr>
                <a:srgbClr val="A1BECC"/>
              </a:buClr>
              <a:buSzPct val="100000"/>
              <a:buFont typeface="Varela Round"/>
              <a:buChar char="￮"/>
              <a:defRPr b="0" i="0" sz="2400" u="none" cap="none" strike="noStrike">
                <a:solidFill>
                  <a:srgbClr val="617A86"/>
                </a:solidFill>
                <a:latin typeface="Varela Round"/>
                <a:ea typeface="Varela Round"/>
                <a:cs typeface="Varela Round"/>
                <a:sym typeface="Varela Round"/>
              </a:defRPr>
            </a:lvl3pPr>
            <a:lvl4pPr indent="0" lvl="3" marL="13716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4pPr>
            <a:lvl5pPr indent="0" lvl="4" marL="18288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5pPr>
            <a:lvl6pPr indent="0" lvl="5" marL="22860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6pPr>
            <a:lvl7pPr indent="0" lvl="6" marL="27432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7pPr>
            <a:lvl8pPr indent="0" lvl="7" marL="32004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8pPr>
            <a:lvl9pPr indent="0" lvl="8" marL="3657600" marR="0" rtl="0" algn="l">
              <a:lnSpc>
                <a:spcPct val="100000"/>
              </a:lnSpc>
              <a:spcBef>
                <a:spcPts val="360"/>
              </a:spcBef>
              <a:spcAft>
                <a:spcPts val="0"/>
              </a:spcAft>
              <a:buClr>
                <a:srgbClr val="A1BECC"/>
              </a:buClr>
              <a:buFont typeface="Varela Round"/>
              <a:buNone/>
              <a:defRPr b="0" i="0" sz="2400" u="none" cap="none" strike="noStrike">
                <a:solidFill>
                  <a:srgbClr val="617A86"/>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jharger/AIWorksh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hyperlink" Target="http://aigamedev.com/open/article/bt-overview/#StatesorBehaviors" TargetMode="External"/><Relationship Id="rId5" Type="http://schemas.openxmlformats.org/officeDocument/2006/relationships/hyperlink" Target="http://www.gamasutra.com/view/feature/130663/gdc_2005_proceeding_handling_.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Introduction to Game AI Workshop</a:t>
            </a:r>
          </a:p>
        </p:txBody>
      </p:sp>
      <p:sp>
        <p:nvSpPr>
          <p:cNvPr id="189" name="Shape 189"/>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rtl="0">
              <a:spcBef>
                <a:spcPts val="0"/>
              </a:spcBef>
              <a:buNone/>
            </a:pPr>
            <a:r>
              <a:rPr lang="en"/>
              <a:t>Session 2: Mimicking the Mind</a:t>
            </a:r>
          </a:p>
          <a:p>
            <a:pPr lvl="0">
              <a:spcBef>
                <a:spcPts val="0"/>
              </a:spcBef>
              <a:buNone/>
            </a:pPr>
            <a:r>
              <a:rPr lang="en" u="sng">
                <a:solidFill>
                  <a:schemeClr val="hlink"/>
                </a:solidFill>
                <a:hlinkClick r:id="rId3"/>
              </a:rPr>
              <a:t>https://github.com/jharger/AIWorkshop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cxnSp>
        <p:nvCxnSpPr>
          <p:cNvPr id="290" name="Shape 290"/>
          <p:cNvCxnSpPr>
            <a:stCxn id="291" idx="1"/>
            <a:endCxn id="292" idx="0"/>
          </p:cNvCxnSpPr>
          <p:nvPr/>
        </p:nvCxnSpPr>
        <p:spPr>
          <a:xfrm flipH="1" rot="-5400000">
            <a:off x="4634550" y="3625675"/>
            <a:ext cx="389100" cy="5142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293" name="Shape 293"/>
          <p:cNvCxnSpPr>
            <a:stCxn id="291" idx="1"/>
            <a:endCxn id="294" idx="0"/>
          </p:cNvCxnSpPr>
          <p:nvPr/>
        </p:nvCxnSpPr>
        <p:spPr>
          <a:xfrm flipH="1" rot="-5400000">
            <a:off x="4891800" y="3368425"/>
            <a:ext cx="389100" cy="1028700"/>
          </a:xfrm>
          <a:prstGeom prst="bentConnector3">
            <a:avLst>
              <a:gd fmla="val 49984" name="adj1"/>
            </a:avLst>
          </a:prstGeom>
          <a:noFill/>
          <a:ln cap="flat" cmpd="sng" w="9525">
            <a:solidFill>
              <a:schemeClr val="dk2"/>
            </a:solidFill>
            <a:prstDash val="solid"/>
            <a:round/>
            <a:headEnd len="lg" w="lg" type="none"/>
            <a:tailEnd len="lg" w="lg" type="none"/>
          </a:ln>
        </p:spPr>
      </p:cxnSp>
      <p:sp>
        <p:nvSpPr>
          <p:cNvPr id="295" name="Shape 295"/>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Sequence</a:t>
            </a:r>
          </a:p>
        </p:txBody>
      </p:sp>
      <p:sp>
        <p:nvSpPr>
          <p:cNvPr id="291" name="Shape 291"/>
          <p:cNvSpPr/>
          <p:nvPr/>
        </p:nvSpPr>
        <p:spPr>
          <a:xfrm>
            <a:off x="4008300" y="3277525"/>
            <a:ext cx="1127400" cy="410700"/>
          </a:xfrm>
          <a:prstGeom prst="round2SameRect">
            <a:avLst>
              <a:gd fmla="val 50000" name="adj1"/>
              <a:gd fmla="val 50000" name="adj2"/>
            </a:avLst>
          </a:prstGeom>
          <a:solidFill>
            <a:srgbClr val="F6B26B"/>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Sequence</a:t>
            </a:r>
          </a:p>
        </p:txBody>
      </p:sp>
      <p:cxnSp>
        <p:nvCxnSpPr>
          <p:cNvPr id="296" name="Shape 296"/>
          <p:cNvCxnSpPr>
            <a:stCxn id="291" idx="3"/>
          </p:cNvCxnSpPr>
          <p:nvPr/>
        </p:nvCxnSpPr>
        <p:spPr>
          <a:xfrm rot="10800000">
            <a:off x="4572000" y="3076225"/>
            <a:ext cx="0" cy="201300"/>
          </a:xfrm>
          <a:prstGeom prst="straightConnector1">
            <a:avLst/>
          </a:prstGeom>
          <a:noFill/>
          <a:ln cap="flat" cmpd="sng" w="9525">
            <a:solidFill>
              <a:srgbClr val="FF0000"/>
            </a:solidFill>
            <a:prstDash val="solid"/>
            <a:round/>
            <a:headEnd len="lg" w="lg" type="none"/>
            <a:tailEnd len="lg" w="lg" type="none"/>
          </a:ln>
        </p:spPr>
      </p:cxnSp>
      <p:sp>
        <p:nvSpPr>
          <p:cNvPr id="297" name="Shape 297"/>
          <p:cNvSpPr/>
          <p:nvPr/>
        </p:nvSpPr>
        <p:spPr>
          <a:xfrm>
            <a:off x="3347750" y="4077200"/>
            <a:ext cx="391200" cy="410700"/>
          </a:xfrm>
          <a:prstGeom prst="ellipse">
            <a:avLst/>
          </a:prstGeom>
          <a:solidFill>
            <a:srgbClr val="CCCCCC"/>
          </a:solidFill>
          <a:ln cap="flat" cmpd="sng" w="9525">
            <a:solidFill>
              <a:srgbClr val="00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98" name="Shape 298"/>
          <p:cNvSpPr/>
          <p:nvPr/>
        </p:nvSpPr>
        <p:spPr>
          <a:xfrm>
            <a:off x="3862075" y="4077200"/>
            <a:ext cx="391200" cy="410700"/>
          </a:xfrm>
          <a:prstGeom prst="ellipse">
            <a:avLst/>
          </a:prstGeom>
          <a:solidFill>
            <a:srgbClr val="CCCCCC"/>
          </a:solidFill>
          <a:ln cap="flat" cmpd="sng" w="9525">
            <a:solidFill>
              <a:srgbClr val="00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99" name="Shape 299"/>
          <p:cNvSpPr/>
          <p:nvPr/>
        </p:nvSpPr>
        <p:spPr>
          <a:xfrm>
            <a:off x="4376400" y="4077200"/>
            <a:ext cx="391200" cy="410700"/>
          </a:xfrm>
          <a:prstGeom prst="ellipse">
            <a:avLst/>
          </a:prstGeom>
          <a:solidFill>
            <a:srgbClr val="CC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92" name="Shape 292"/>
          <p:cNvSpPr/>
          <p:nvPr/>
        </p:nvSpPr>
        <p:spPr>
          <a:xfrm>
            <a:off x="4890725"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94" name="Shape 294"/>
          <p:cNvSpPr/>
          <p:nvPr/>
        </p:nvSpPr>
        <p:spPr>
          <a:xfrm>
            <a:off x="540505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cxnSp>
        <p:nvCxnSpPr>
          <p:cNvPr id="300" name="Shape 300"/>
          <p:cNvCxnSpPr>
            <a:stCxn id="291" idx="1"/>
            <a:endCxn id="297" idx="0"/>
          </p:cNvCxnSpPr>
          <p:nvPr/>
        </p:nvCxnSpPr>
        <p:spPr>
          <a:xfrm rot="5400000">
            <a:off x="3863100" y="3368425"/>
            <a:ext cx="389100" cy="1028700"/>
          </a:xfrm>
          <a:prstGeom prst="bentConnector3">
            <a:avLst>
              <a:gd fmla="val 49984" name="adj1"/>
            </a:avLst>
          </a:prstGeom>
          <a:noFill/>
          <a:ln cap="flat" cmpd="sng" w="9525">
            <a:solidFill>
              <a:srgbClr val="00FF00"/>
            </a:solidFill>
            <a:prstDash val="solid"/>
            <a:round/>
            <a:headEnd len="lg" w="lg" type="none"/>
            <a:tailEnd len="lg" w="lg" type="none"/>
          </a:ln>
        </p:spPr>
      </p:cxnSp>
      <p:cxnSp>
        <p:nvCxnSpPr>
          <p:cNvPr id="301" name="Shape 301"/>
          <p:cNvCxnSpPr>
            <a:stCxn id="291" idx="1"/>
            <a:endCxn id="298" idx="0"/>
          </p:cNvCxnSpPr>
          <p:nvPr/>
        </p:nvCxnSpPr>
        <p:spPr>
          <a:xfrm rot="5400000">
            <a:off x="4120350" y="3625675"/>
            <a:ext cx="389100" cy="514200"/>
          </a:xfrm>
          <a:prstGeom prst="bentConnector3">
            <a:avLst>
              <a:gd fmla="val 49984" name="adj1"/>
            </a:avLst>
          </a:prstGeom>
          <a:noFill/>
          <a:ln cap="flat" cmpd="sng" w="9525">
            <a:solidFill>
              <a:srgbClr val="00FF00"/>
            </a:solidFill>
            <a:prstDash val="solid"/>
            <a:round/>
            <a:headEnd len="lg" w="lg" type="none"/>
            <a:tailEnd len="lg" w="lg" type="none"/>
          </a:ln>
        </p:spPr>
      </p:cxnSp>
      <p:cxnSp>
        <p:nvCxnSpPr>
          <p:cNvPr id="302" name="Shape 302"/>
          <p:cNvCxnSpPr>
            <a:stCxn id="291" idx="1"/>
            <a:endCxn id="299" idx="0"/>
          </p:cNvCxnSpPr>
          <p:nvPr/>
        </p:nvCxnSpPr>
        <p:spPr>
          <a:xfrm flipH="1" rot="-5400000">
            <a:off x="4377750" y="3882475"/>
            <a:ext cx="389100" cy="600"/>
          </a:xfrm>
          <a:prstGeom prst="bentConnector3">
            <a:avLst>
              <a:gd fmla="val 49984" name="adj1"/>
            </a:avLst>
          </a:prstGeom>
          <a:noFill/>
          <a:ln cap="flat" cmpd="sng" w="9525">
            <a:solidFill>
              <a:srgbClr val="FF0000"/>
            </a:solidFill>
            <a:prstDash val="solid"/>
            <a:round/>
            <a:headEnd len="lg" w="lg" type="none"/>
            <a:tailEnd len="lg" w="lg" type="none"/>
          </a:ln>
        </p:spPr>
      </p:cxnSp>
      <p:sp>
        <p:nvSpPr>
          <p:cNvPr id="303" name="Shape 303"/>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317500" lvl="0" marL="457200" rtl="0">
              <a:spcBef>
                <a:spcPts val="0"/>
              </a:spcBef>
              <a:buSzPct val="100000"/>
            </a:pPr>
            <a:r>
              <a:rPr lang="en" sz="1400"/>
              <a:t>Executes children </a:t>
            </a:r>
            <a:r>
              <a:rPr b="1" lang="en" sz="1400"/>
              <a:t>in order</a:t>
            </a:r>
            <a:r>
              <a:rPr lang="en" sz="1400"/>
              <a:t>, usually left-to-right or top-to-bottom.</a:t>
            </a:r>
          </a:p>
          <a:p>
            <a:pPr indent="-317500" lvl="0" marL="457200" rtl="0">
              <a:spcBef>
                <a:spcPts val="0"/>
              </a:spcBef>
              <a:buSzPct val="100000"/>
            </a:pPr>
            <a:r>
              <a:rPr lang="en" sz="1400"/>
              <a:t>If </a:t>
            </a:r>
            <a:r>
              <a:rPr b="1" lang="en" sz="1400"/>
              <a:t>one </a:t>
            </a:r>
            <a:r>
              <a:rPr lang="en" sz="1400"/>
              <a:t>child fails, the sequence fails.</a:t>
            </a:r>
          </a:p>
          <a:p>
            <a:pPr indent="-317500" lvl="0" marL="457200" rtl="0">
              <a:spcBef>
                <a:spcPts val="0"/>
              </a:spcBef>
              <a:buSzPct val="100000"/>
            </a:pPr>
            <a:r>
              <a:rPr lang="en" sz="1400"/>
              <a:t>If </a:t>
            </a:r>
            <a:r>
              <a:rPr b="1" lang="en" sz="1400"/>
              <a:t>all</a:t>
            </a:r>
            <a:r>
              <a:rPr lang="en" sz="1400"/>
              <a:t> children succeed, the sequence succeeds.</a:t>
            </a:r>
          </a:p>
          <a:p>
            <a:pPr indent="-317500" lvl="0" marL="457200" rtl="0">
              <a:spcBef>
                <a:spcPts val="0"/>
              </a:spcBef>
              <a:buSzPct val="100000"/>
            </a:pPr>
            <a:r>
              <a:rPr lang="en" sz="1400"/>
              <a:t>Similar to a logical </a:t>
            </a:r>
            <a:r>
              <a:rPr b="1" lang="en" sz="1400"/>
              <a:t>AND</a:t>
            </a:r>
            <a:r>
              <a:rPr lang="en" sz="1400"/>
              <a:t> operation.</a:t>
            </a:r>
          </a:p>
          <a:p>
            <a:pPr lvl="0" rtl="0">
              <a:spcBef>
                <a:spcPts val="0"/>
              </a:spcBef>
              <a:buNone/>
            </a:pPr>
            <a:r>
              <a:t/>
            </a:r>
            <a:endParaRPr sz="1400"/>
          </a:p>
        </p:txBody>
      </p:sp>
      <p:sp>
        <p:nvSpPr>
          <p:cNvPr id="304" name="Shape 304"/>
          <p:cNvSpPr txBox="1"/>
          <p:nvPr/>
        </p:nvSpPr>
        <p:spPr>
          <a:xfrm>
            <a:off x="4342425" y="4521425"/>
            <a:ext cx="2607000" cy="249000"/>
          </a:xfrm>
          <a:prstGeom prst="rect">
            <a:avLst/>
          </a:prstGeom>
          <a:noFill/>
          <a:ln>
            <a:noFill/>
          </a:ln>
        </p:spPr>
        <p:txBody>
          <a:bodyPr anchorCtr="0" anchor="t" bIns="91425" lIns="91425" rIns="91425" tIns="91425">
            <a:noAutofit/>
          </a:bodyPr>
          <a:lstStyle/>
          <a:p>
            <a:pPr lvl="0">
              <a:spcBef>
                <a:spcPts val="0"/>
              </a:spcBef>
              <a:buNone/>
            </a:pPr>
            <a:r>
              <a:rPr lang="en" sz="1000">
                <a:latin typeface="Varela Round"/>
                <a:ea typeface="Varela Round"/>
                <a:cs typeface="Varela Round"/>
                <a:sym typeface="Varela Round"/>
              </a:rPr>
              <a:t>Third child failed, so sequence fails...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Selector</a:t>
            </a:r>
          </a:p>
        </p:txBody>
      </p:sp>
      <p:cxnSp>
        <p:nvCxnSpPr>
          <p:cNvPr id="310" name="Shape 310"/>
          <p:cNvCxnSpPr>
            <a:stCxn id="311" idx="3"/>
          </p:cNvCxnSpPr>
          <p:nvPr/>
        </p:nvCxnSpPr>
        <p:spPr>
          <a:xfrm rot="10800000">
            <a:off x="4572000" y="3076225"/>
            <a:ext cx="0" cy="201300"/>
          </a:xfrm>
          <a:prstGeom prst="straightConnector1">
            <a:avLst/>
          </a:prstGeom>
          <a:noFill/>
          <a:ln cap="flat" cmpd="sng" w="9525">
            <a:solidFill>
              <a:schemeClr val="dk2"/>
            </a:solidFill>
            <a:prstDash val="solid"/>
            <a:round/>
            <a:headEnd len="lg" w="lg" type="none"/>
            <a:tailEnd len="lg" w="lg" type="none"/>
          </a:ln>
        </p:spPr>
      </p:cxnSp>
      <p:sp>
        <p:nvSpPr>
          <p:cNvPr id="312" name="Shape 312"/>
          <p:cNvSpPr/>
          <p:nvPr/>
        </p:nvSpPr>
        <p:spPr>
          <a:xfrm>
            <a:off x="334775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13" name="Shape 313"/>
          <p:cNvSpPr/>
          <p:nvPr/>
        </p:nvSpPr>
        <p:spPr>
          <a:xfrm>
            <a:off x="3862075"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14" name="Shape 314"/>
          <p:cNvSpPr/>
          <p:nvPr/>
        </p:nvSpPr>
        <p:spPr>
          <a:xfrm>
            <a:off x="437640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15" name="Shape 315"/>
          <p:cNvSpPr/>
          <p:nvPr/>
        </p:nvSpPr>
        <p:spPr>
          <a:xfrm>
            <a:off x="4890725"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16" name="Shape 316"/>
          <p:cNvSpPr/>
          <p:nvPr/>
        </p:nvSpPr>
        <p:spPr>
          <a:xfrm>
            <a:off x="540505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17" name="Shape 317"/>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317500" lvl="0" marL="457200" rtl="0">
              <a:spcBef>
                <a:spcPts val="0"/>
              </a:spcBef>
              <a:buSzPct val="100000"/>
            </a:pPr>
            <a:r>
              <a:rPr lang="en" sz="1400"/>
              <a:t>Executes children </a:t>
            </a:r>
            <a:r>
              <a:rPr b="1" lang="en" sz="1400"/>
              <a:t>in order</a:t>
            </a:r>
            <a:r>
              <a:rPr lang="en" sz="1400"/>
              <a:t>, usually left-to-right or top-to-bottom.</a:t>
            </a:r>
          </a:p>
          <a:p>
            <a:pPr indent="-317500" lvl="0" marL="457200" rtl="0">
              <a:spcBef>
                <a:spcPts val="0"/>
              </a:spcBef>
              <a:buSzPct val="100000"/>
            </a:pPr>
            <a:r>
              <a:rPr lang="en" sz="1400"/>
              <a:t>If </a:t>
            </a:r>
            <a:r>
              <a:rPr b="1" lang="en" sz="1400"/>
              <a:t>one </a:t>
            </a:r>
            <a:r>
              <a:rPr lang="en" sz="1400"/>
              <a:t>child succeeds, the selector succeeds.</a:t>
            </a:r>
          </a:p>
          <a:p>
            <a:pPr indent="-317500" lvl="0" marL="457200" rtl="0">
              <a:spcBef>
                <a:spcPts val="0"/>
              </a:spcBef>
              <a:buSzPct val="100000"/>
            </a:pPr>
            <a:r>
              <a:rPr lang="en" sz="1400"/>
              <a:t>If </a:t>
            </a:r>
            <a:r>
              <a:rPr b="1" lang="en" sz="1400"/>
              <a:t>all</a:t>
            </a:r>
            <a:r>
              <a:rPr lang="en" sz="1400"/>
              <a:t> children fail, the selector fails.</a:t>
            </a:r>
          </a:p>
          <a:p>
            <a:pPr indent="-317500" lvl="0" marL="457200" rtl="0">
              <a:spcBef>
                <a:spcPts val="0"/>
              </a:spcBef>
              <a:buSzPct val="100000"/>
            </a:pPr>
            <a:r>
              <a:rPr lang="en" sz="1400"/>
              <a:t>Similar to a logical </a:t>
            </a:r>
            <a:r>
              <a:rPr b="1" lang="en" sz="1400"/>
              <a:t>OR </a:t>
            </a:r>
            <a:r>
              <a:rPr lang="en" sz="1400"/>
              <a:t>operation.</a:t>
            </a:r>
          </a:p>
          <a:p>
            <a:pPr lvl="0" rtl="0">
              <a:spcBef>
                <a:spcPts val="0"/>
              </a:spcBef>
              <a:buNone/>
            </a:pPr>
            <a:r>
              <a:t/>
            </a:r>
            <a:endParaRPr sz="1400"/>
          </a:p>
        </p:txBody>
      </p:sp>
      <p:sp>
        <p:nvSpPr>
          <p:cNvPr id="318" name="Shape 318"/>
          <p:cNvSpPr/>
          <p:nvPr/>
        </p:nvSpPr>
        <p:spPr>
          <a:xfrm>
            <a:off x="4008300" y="3277525"/>
            <a:ext cx="1127400" cy="410700"/>
          </a:xfrm>
          <a:prstGeom prst="roundRect">
            <a:avLst>
              <a:gd fmla="val 16667" name="adj"/>
            </a:avLst>
          </a:prstGeom>
          <a:solidFill>
            <a:srgbClr val="A4C2F4"/>
          </a:solidFill>
          <a:ln cap="flat" cmpd="sng" w="19050">
            <a:solidFill>
              <a:srgbClr val="3C78D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Selector</a:t>
            </a:r>
          </a:p>
        </p:txBody>
      </p:sp>
      <p:cxnSp>
        <p:nvCxnSpPr>
          <p:cNvPr id="319" name="Shape 319"/>
          <p:cNvCxnSpPr>
            <a:stCxn id="318" idx="2"/>
            <a:endCxn id="312" idx="0"/>
          </p:cNvCxnSpPr>
          <p:nvPr/>
        </p:nvCxnSpPr>
        <p:spPr>
          <a:xfrm rot="5400000">
            <a:off x="3863100" y="3368425"/>
            <a:ext cx="389100" cy="10287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320" name="Shape 320"/>
          <p:cNvCxnSpPr>
            <a:stCxn id="318" idx="2"/>
            <a:endCxn id="313" idx="0"/>
          </p:cNvCxnSpPr>
          <p:nvPr/>
        </p:nvCxnSpPr>
        <p:spPr>
          <a:xfrm rot="5400000">
            <a:off x="4120350" y="3625675"/>
            <a:ext cx="389100" cy="5142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321" name="Shape 321"/>
          <p:cNvCxnSpPr>
            <a:stCxn id="318" idx="2"/>
            <a:endCxn id="314" idx="0"/>
          </p:cNvCxnSpPr>
          <p:nvPr/>
        </p:nvCxnSpPr>
        <p:spPr>
          <a:xfrm flipH="1" rot="-5400000">
            <a:off x="4377750" y="3882475"/>
            <a:ext cx="389100" cy="6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322" name="Shape 322"/>
          <p:cNvCxnSpPr>
            <a:stCxn id="318" idx="2"/>
            <a:endCxn id="315" idx="0"/>
          </p:cNvCxnSpPr>
          <p:nvPr/>
        </p:nvCxnSpPr>
        <p:spPr>
          <a:xfrm flipH="1" rot="-5400000">
            <a:off x="4634550" y="3625675"/>
            <a:ext cx="389100" cy="5142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323" name="Shape 323"/>
          <p:cNvCxnSpPr>
            <a:stCxn id="318" idx="2"/>
            <a:endCxn id="316" idx="0"/>
          </p:cNvCxnSpPr>
          <p:nvPr/>
        </p:nvCxnSpPr>
        <p:spPr>
          <a:xfrm flipH="1" rot="-5400000">
            <a:off x="4891800" y="3368425"/>
            <a:ext cx="389100" cy="1028700"/>
          </a:xfrm>
          <a:prstGeom prst="bentConnector3">
            <a:avLst>
              <a:gd fmla="val 49984" name="adj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cxnSp>
        <p:nvCxnSpPr>
          <p:cNvPr id="328" name="Shape 328"/>
          <p:cNvCxnSpPr>
            <a:stCxn id="329" idx="2"/>
            <a:endCxn id="330" idx="0"/>
          </p:cNvCxnSpPr>
          <p:nvPr/>
        </p:nvCxnSpPr>
        <p:spPr>
          <a:xfrm flipH="1" rot="-5400000">
            <a:off x="4891800" y="3368425"/>
            <a:ext cx="389100" cy="1028700"/>
          </a:xfrm>
          <a:prstGeom prst="bentConnector3">
            <a:avLst>
              <a:gd fmla="val 49984" name="adj1"/>
            </a:avLst>
          </a:prstGeom>
          <a:noFill/>
          <a:ln cap="flat" cmpd="sng" w="9525">
            <a:solidFill>
              <a:schemeClr val="dk2"/>
            </a:solidFill>
            <a:prstDash val="solid"/>
            <a:round/>
            <a:headEnd len="lg" w="lg" type="none"/>
            <a:tailEnd len="lg" w="lg" type="none"/>
          </a:ln>
        </p:spPr>
      </p:cxnSp>
      <p:sp>
        <p:nvSpPr>
          <p:cNvPr id="331" name="Shape 331"/>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Selector</a:t>
            </a:r>
          </a:p>
        </p:txBody>
      </p:sp>
      <p:cxnSp>
        <p:nvCxnSpPr>
          <p:cNvPr id="332" name="Shape 332"/>
          <p:cNvCxnSpPr>
            <a:stCxn id="333" idx="3"/>
          </p:cNvCxnSpPr>
          <p:nvPr/>
        </p:nvCxnSpPr>
        <p:spPr>
          <a:xfrm rot="10800000">
            <a:off x="4572000" y="3076225"/>
            <a:ext cx="0" cy="201300"/>
          </a:xfrm>
          <a:prstGeom prst="straightConnector1">
            <a:avLst/>
          </a:prstGeom>
          <a:noFill/>
          <a:ln cap="flat" cmpd="sng" w="9525">
            <a:solidFill>
              <a:srgbClr val="00FF00"/>
            </a:solidFill>
            <a:prstDash val="solid"/>
            <a:round/>
            <a:headEnd len="lg" w="lg" type="none"/>
            <a:tailEnd len="lg" w="lg" type="none"/>
          </a:ln>
        </p:spPr>
      </p:cxnSp>
      <p:sp>
        <p:nvSpPr>
          <p:cNvPr id="334" name="Shape 334"/>
          <p:cNvSpPr/>
          <p:nvPr/>
        </p:nvSpPr>
        <p:spPr>
          <a:xfrm>
            <a:off x="3347750" y="4077200"/>
            <a:ext cx="391200" cy="410700"/>
          </a:xfrm>
          <a:prstGeom prst="ellipse">
            <a:avLst/>
          </a:prstGeom>
          <a:solidFill>
            <a:srgbClr val="CC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35" name="Shape 335"/>
          <p:cNvSpPr/>
          <p:nvPr/>
        </p:nvSpPr>
        <p:spPr>
          <a:xfrm>
            <a:off x="3862075" y="4077200"/>
            <a:ext cx="391200" cy="410700"/>
          </a:xfrm>
          <a:prstGeom prst="ellipse">
            <a:avLst/>
          </a:prstGeom>
          <a:solidFill>
            <a:srgbClr val="CC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36" name="Shape 336"/>
          <p:cNvSpPr/>
          <p:nvPr/>
        </p:nvSpPr>
        <p:spPr>
          <a:xfrm>
            <a:off x="4376400" y="4077200"/>
            <a:ext cx="391200" cy="410700"/>
          </a:xfrm>
          <a:prstGeom prst="ellipse">
            <a:avLst/>
          </a:prstGeom>
          <a:solidFill>
            <a:srgbClr val="CC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37" name="Shape 337"/>
          <p:cNvSpPr/>
          <p:nvPr/>
        </p:nvSpPr>
        <p:spPr>
          <a:xfrm>
            <a:off x="4890725" y="4077200"/>
            <a:ext cx="391200" cy="410700"/>
          </a:xfrm>
          <a:prstGeom prst="ellipse">
            <a:avLst/>
          </a:prstGeom>
          <a:solidFill>
            <a:srgbClr val="CCCCCC"/>
          </a:solidFill>
          <a:ln cap="flat" cmpd="sng" w="9525">
            <a:solidFill>
              <a:srgbClr val="00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30" name="Shape 330"/>
          <p:cNvSpPr/>
          <p:nvPr/>
        </p:nvSpPr>
        <p:spPr>
          <a:xfrm>
            <a:off x="540505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38" name="Shape 338"/>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317500" lvl="0" marL="457200" rtl="0">
              <a:spcBef>
                <a:spcPts val="0"/>
              </a:spcBef>
              <a:buSzPct val="100000"/>
            </a:pPr>
            <a:r>
              <a:rPr lang="en" sz="1400"/>
              <a:t>Executes children </a:t>
            </a:r>
            <a:r>
              <a:rPr b="1" lang="en" sz="1400"/>
              <a:t>in order</a:t>
            </a:r>
            <a:r>
              <a:rPr lang="en" sz="1400"/>
              <a:t>, usually left-to-right or top-to-bottom.</a:t>
            </a:r>
          </a:p>
          <a:p>
            <a:pPr indent="-317500" lvl="0" marL="457200" rtl="0">
              <a:spcBef>
                <a:spcPts val="0"/>
              </a:spcBef>
              <a:buSzPct val="100000"/>
            </a:pPr>
            <a:r>
              <a:rPr lang="en" sz="1400"/>
              <a:t>If </a:t>
            </a:r>
            <a:r>
              <a:rPr b="1" lang="en" sz="1400"/>
              <a:t>one </a:t>
            </a:r>
            <a:r>
              <a:rPr lang="en" sz="1400"/>
              <a:t>child succeeds, the selector succeeds.</a:t>
            </a:r>
          </a:p>
          <a:p>
            <a:pPr indent="-317500" lvl="0" marL="457200" rtl="0">
              <a:spcBef>
                <a:spcPts val="0"/>
              </a:spcBef>
              <a:buSzPct val="100000"/>
            </a:pPr>
            <a:r>
              <a:rPr lang="en" sz="1400"/>
              <a:t>If </a:t>
            </a:r>
            <a:r>
              <a:rPr b="1" lang="en" sz="1400"/>
              <a:t>all</a:t>
            </a:r>
            <a:r>
              <a:rPr lang="en" sz="1400"/>
              <a:t> children fail, the selector fails.</a:t>
            </a:r>
          </a:p>
          <a:p>
            <a:pPr indent="-317500" lvl="0" marL="457200" rtl="0">
              <a:spcBef>
                <a:spcPts val="0"/>
              </a:spcBef>
              <a:buSzPct val="100000"/>
            </a:pPr>
            <a:r>
              <a:rPr lang="en" sz="1400"/>
              <a:t>Similar to a logical </a:t>
            </a:r>
            <a:r>
              <a:rPr b="1" lang="en" sz="1400"/>
              <a:t>OR </a:t>
            </a:r>
            <a:r>
              <a:rPr lang="en" sz="1400"/>
              <a:t>operation.</a:t>
            </a:r>
          </a:p>
          <a:p>
            <a:pPr lvl="0" rtl="0">
              <a:spcBef>
                <a:spcPts val="0"/>
              </a:spcBef>
              <a:buNone/>
            </a:pPr>
            <a:r>
              <a:t/>
            </a:r>
            <a:endParaRPr sz="1400"/>
          </a:p>
        </p:txBody>
      </p:sp>
      <p:sp>
        <p:nvSpPr>
          <p:cNvPr id="329" name="Shape 329"/>
          <p:cNvSpPr/>
          <p:nvPr/>
        </p:nvSpPr>
        <p:spPr>
          <a:xfrm>
            <a:off x="4008300" y="3277525"/>
            <a:ext cx="1127400" cy="410700"/>
          </a:xfrm>
          <a:prstGeom prst="roundRect">
            <a:avLst>
              <a:gd fmla="val 16667" name="adj"/>
            </a:avLst>
          </a:prstGeom>
          <a:solidFill>
            <a:srgbClr val="A4C2F4"/>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Selector</a:t>
            </a:r>
          </a:p>
        </p:txBody>
      </p:sp>
      <p:cxnSp>
        <p:nvCxnSpPr>
          <p:cNvPr id="339" name="Shape 339"/>
          <p:cNvCxnSpPr>
            <a:stCxn id="329" idx="2"/>
            <a:endCxn id="334" idx="0"/>
          </p:cNvCxnSpPr>
          <p:nvPr/>
        </p:nvCxnSpPr>
        <p:spPr>
          <a:xfrm rot="5400000">
            <a:off x="3863100" y="3368425"/>
            <a:ext cx="389100" cy="1028700"/>
          </a:xfrm>
          <a:prstGeom prst="bentConnector3">
            <a:avLst>
              <a:gd fmla="val 49984" name="adj1"/>
            </a:avLst>
          </a:prstGeom>
          <a:noFill/>
          <a:ln cap="flat" cmpd="sng" w="9525">
            <a:solidFill>
              <a:srgbClr val="FF0000"/>
            </a:solidFill>
            <a:prstDash val="solid"/>
            <a:round/>
            <a:headEnd len="lg" w="lg" type="none"/>
            <a:tailEnd len="lg" w="lg" type="none"/>
          </a:ln>
        </p:spPr>
      </p:cxnSp>
      <p:cxnSp>
        <p:nvCxnSpPr>
          <p:cNvPr id="340" name="Shape 340"/>
          <p:cNvCxnSpPr>
            <a:stCxn id="329" idx="2"/>
            <a:endCxn id="335" idx="0"/>
          </p:cNvCxnSpPr>
          <p:nvPr/>
        </p:nvCxnSpPr>
        <p:spPr>
          <a:xfrm rot="5400000">
            <a:off x="4120350" y="3625675"/>
            <a:ext cx="389100" cy="514200"/>
          </a:xfrm>
          <a:prstGeom prst="bentConnector3">
            <a:avLst>
              <a:gd fmla="val 49984" name="adj1"/>
            </a:avLst>
          </a:prstGeom>
          <a:noFill/>
          <a:ln cap="flat" cmpd="sng" w="9525">
            <a:solidFill>
              <a:srgbClr val="FF0000"/>
            </a:solidFill>
            <a:prstDash val="solid"/>
            <a:round/>
            <a:headEnd len="lg" w="lg" type="none"/>
            <a:tailEnd len="lg" w="lg" type="none"/>
          </a:ln>
        </p:spPr>
      </p:cxnSp>
      <p:cxnSp>
        <p:nvCxnSpPr>
          <p:cNvPr id="341" name="Shape 341"/>
          <p:cNvCxnSpPr>
            <a:stCxn id="329" idx="2"/>
            <a:endCxn id="336" idx="0"/>
          </p:cNvCxnSpPr>
          <p:nvPr/>
        </p:nvCxnSpPr>
        <p:spPr>
          <a:xfrm flipH="1" rot="-5400000">
            <a:off x="4377750" y="3882475"/>
            <a:ext cx="389100" cy="600"/>
          </a:xfrm>
          <a:prstGeom prst="bentConnector3">
            <a:avLst>
              <a:gd fmla="val 49984" name="adj1"/>
            </a:avLst>
          </a:prstGeom>
          <a:noFill/>
          <a:ln cap="flat" cmpd="sng" w="9525">
            <a:solidFill>
              <a:srgbClr val="FF0000"/>
            </a:solidFill>
            <a:prstDash val="solid"/>
            <a:round/>
            <a:headEnd len="lg" w="lg" type="none"/>
            <a:tailEnd len="lg" w="lg" type="none"/>
          </a:ln>
        </p:spPr>
      </p:cxnSp>
      <p:cxnSp>
        <p:nvCxnSpPr>
          <p:cNvPr id="342" name="Shape 342"/>
          <p:cNvCxnSpPr>
            <a:stCxn id="329" idx="2"/>
            <a:endCxn id="337" idx="0"/>
          </p:cNvCxnSpPr>
          <p:nvPr/>
        </p:nvCxnSpPr>
        <p:spPr>
          <a:xfrm flipH="1" rot="-5400000">
            <a:off x="4634550" y="3625675"/>
            <a:ext cx="389100" cy="514200"/>
          </a:xfrm>
          <a:prstGeom prst="bentConnector3">
            <a:avLst>
              <a:gd fmla="val 49984" name="adj1"/>
            </a:avLst>
          </a:prstGeom>
          <a:noFill/>
          <a:ln cap="flat" cmpd="sng" w="9525">
            <a:solidFill>
              <a:srgbClr val="00FF00"/>
            </a:solidFill>
            <a:prstDash val="solid"/>
            <a:round/>
            <a:headEnd len="lg" w="lg" type="none"/>
            <a:tailEnd len="lg" w="lg" type="none"/>
          </a:ln>
        </p:spPr>
      </p:cxnSp>
      <p:sp>
        <p:nvSpPr>
          <p:cNvPr id="343" name="Shape 343"/>
          <p:cNvSpPr txBox="1"/>
          <p:nvPr/>
        </p:nvSpPr>
        <p:spPr>
          <a:xfrm>
            <a:off x="4725225" y="4521425"/>
            <a:ext cx="3195300" cy="249000"/>
          </a:xfrm>
          <a:prstGeom prst="rect">
            <a:avLst/>
          </a:prstGeom>
          <a:noFill/>
          <a:ln>
            <a:noFill/>
          </a:ln>
        </p:spPr>
        <p:txBody>
          <a:bodyPr anchorCtr="0" anchor="t" bIns="91425" lIns="91425" rIns="91425" tIns="91425">
            <a:noAutofit/>
          </a:bodyPr>
          <a:lstStyle/>
          <a:p>
            <a:pPr lvl="0" rtl="0">
              <a:spcBef>
                <a:spcPts val="0"/>
              </a:spcBef>
              <a:buNone/>
            </a:pPr>
            <a:r>
              <a:rPr lang="en" sz="1000">
                <a:latin typeface="Varela Round"/>
                <a:ea typeface="Varela Round"/>
                <a:cs typeface="Varela Round"/>
                <a:sym typeface="Varela Round"/>
              </a:rPr>
              <a:t>Fourth child succeeded, so selector succeeds...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Parallel</a:t>
            </a:r>
          </a:p>
        </p:txBody>
      </p:sp>
      <p:cxnSp>
        <p:nvCxnSpPr>
          <p:cNvPr id="349" name="Shape 349"/>
          <p:cNvCxnSpPr>
            <a:stCxn id="350" idx="3"/>
          </p:cNvCxnSpPr>
          <p:nvPr/>
        </p:nvCxnSpPr>
        <p:spPr>
          <a:xfrm rot="10800000">
            <a:off x="4572000" y="3076225"/>
            <a:ext cx="0" cy="201300"/>
          </a:xfrm>
          <a:prstGeom prst="straightConnector1">
            <a:avLst/>
          </a:prstGeom>
          <a:noFill/>
          <a:ln cap="flat" cmpd="sng" w="9525">
            <a:solidFill>
              <a:schemeClr val="dk2"/>
            </a:solidFill>
            <a:prstDash val="solid"/>
            <a:round/>
            <a:headEnd len="lg" w="lg" type="none"/>
            <a:tailEnd len="lg" w="lg" type="none"/>
          </a:ln>
        </p:spPr>
      </p:cxnSp>
      <p:sp>
        <p:nvSpPr>
          <p:cNvPr id="351" name="Shape 351"/>
          <p:cNvSpPr/>
          <p:nvPr/>
        </p:nvSpPr>
        <p:spPr>
          <a:xfrm>
            <a:off x="3862075"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52" name="Shape 352"/>
          <p:cNvSpPr/>
          <p:nvPr/>
        </p:nvSpPr>
        <p:spPr>
          <a:xfrm>
            <a:off x="4890725"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53" name="Shape 353"/>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317500" lvl="0" marL="457200" rtl="0">
              <a:spcBef>
                <a:spcPts val="0"/>
              </a:spcBef>
              <a:buSzPct val="100000"/>
            </a:pPr>
            <a:r>
              <a:rPr lang="en" sz="1400"/>
              <a:t>Executes children </a:t>
            </a:r>
            <a:r>
              <a:rPr b="1" lang="en" sz="1400"/>
              <a:t>“simultaneously”</a:t>
            </a:r>
            <a:r>
              <a:rPr lang="en" sz="1400"/>
              <a:t> (similar to a co-routine)</a:t>
            </a:r>
          </a:p>
          <a:p>
            <a:pPr indent="-317500" lvl="0" marL="457200" rtl="0">
              <a:spcBef>
                <a:spcPts val="0"/>
              </a:spcBef>
              <a:buSzPct val="100000"/>
            </a:pPr>
            <a:r>
              <a:rPr lang="en" sz="1400"/>
              <a:t>Success/failure rules may vary on implementation</a:t>
            </a:r>
          </a:p>
          <a:p>
            <a:pPr indent="-317500" lvl="1" marL="914400" rtl="0">
              <a:spcBef>
                <a:spcPts val="0"/>
              </a:spcBef>
              <a:buSzPct val="100000"/>
            </a:pPr>
            <a:r>
              <a:rPr lang="en" sz="1400"/>
              <a:t>Often, you can select whether the parallel fails on one or all failures, or succeeds on one or all successes, or a similar condition</a:t>
            </a:r>
          </a:p>
        </p:txBody>
      </p:sp>
      <p:sp>
        <p:nvSpPr>
          <p:cNvPr id="354" name="Shape 354"/>
          <p:cNvSpPr/>
          <p:nvPr/>
        </p:nvSpPr>
        <p:spPr>
          <a:xfrm>
            <a:off x="4101150" y="3277512"/>
            <a:ext cx="941700" cy="410700"/>
          </a:xfrm>
          <a:prstGeom prst="parallelogram">
            <a:avLst>
              <a:gd fmla="val 25000" name="adj"/>
            </a:avLst>
          </a:prstGeom>
          <a:solidFill>
            <a:srgbClr val="93C47D"/>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Parallel</a:t>
            </a:r>
          </a:p>
        </p:txBody>
      </p:sp>
      <p:cxnSp>
        <p:nvCxnSpPr>
          <p:cNvPr id="355" name="Shape 355"/>
          <p:cNvCxnSpPr>
            <a:stCxn id="354" idx="3"/>
            <a:endCxn id="351" idx="0"/>
          </p:cNvCxnSpPr>
          <p:nvPr/>
        </p:nvCxnSpPr>
        <p:spPr>
          <a:xfrm rot="5400000">
            <a:off x="4094662" y="3651312"/>
            <a:ext cx="389100" cy="462900"/>
          </a:xfrm>
          <a:prstGeom prst="bentConnector3">
            <a:avLst>
              <a:gd fmla="val 49986" name="adj1"/>
            </a:avLst>
          </a:prstGeom>
          <a:noFill/>
          <a:ln cap="flat" cmpd="sng" w="9525">
            <a:solidFill>
              <a:schemeClr val="dk2"/>
            </a:solidFill>
            <a:prstDash val="solid"/>
            <a:round/>
            <a:headEnd len="lg" w="lg" type="none"/>
            <a:tailEnd len="lg" w="lg" type="none"/>
          </a:ln>
        </p:spPr>
      </p:cxnSp>
      <p:cxnSp>
        <p:nvCxnSpPr>
          <p:cNvPr id="356" name="Shape 356"/>
          <p:cNvCxnSpPr>
            <a:stCxn id="354" idx="4"/>
            <a:endCxn id="352" idx="0"/>
          </p:cNvCxnSpPr>
          <p:nvPr/>
        </p:nvCxnSpPr>
        <p:spPr>
          <a:xfrm flipH="1" rot="-5400000">
            <a:off x="4634550" y="3625662"/>
            <a:ext cx="389100" cy="514200"/>
          </a:xfrm>
          <a:prstGeom prst="bentConnector3">
            <a:avLst>
              <a:gd fmla="val 49986" name="adj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Decorator</a:t>
            </a:r>
          </a:p>
        </p:txBody>
      </p:sp>
      <p:cxnSp>
        <p:nvCxnSpPr>
          <p:cNvPr id="362" name="Shape 362"/>
          <p:cNvCxnSpPr>
            <a:stCxn id="363" idx="3"/>
          </p:cNvCxnSpPr>
          <p:nvPr/>
        </p:nvCxnSpPr>
        <p:spPr>
          <a:xfrm rot="10800000">
            <a:off x="4572000" y="3076225"/>
            <a:ext cx="0" cy="201300"/>
          </a:xfrm>
          <a:prstGeom prst="straightConnector1">
            <a:avLst/>
          </a:prstGeom>
          <a:noFill/>
          <a:ln cap="flat" cmpd="sng" w="9525">
            <a:solidFill>
              <a:schemeClr val="dk2"/>
            </a:solidFill>
            <a:prstDash val="solid"/>
            <a:round/>
            <a:headEnd len="lg" w="lg" type="none"/>
            <a:tailEnd len="lg" w="lg" type="none"/>
          </a:ln>
        </p:spPr>
      </p:cxnSp>
      <p:sp>
        <p:nvSpPr>
          <p:cNvPr id="364" name="Shape 364"/>
          <p:cNvSpPr/>
          <p:nvPr/>
        </p:nvSpPr>
        <p:spPr>
          <a:xfrm>
            <a:off x="4376400" y="4174625"/>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365" name="Shape 365"/>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Clr>
                <a:srgbClr val="A1BECC"/>
              </a:buClr>
              <a:buSzPct val="100000"/>
              <a:buFont typeface="Varela Round"/>
            </a:pPr>
            <a:r>
              <a:rPr b="1" lang="en" sz="1400"/>
              <a:t>“Decorates”</a:t>
            </a:r>
            <a:r>
              <a:rPr lang="en" sz="1400"/>
              <a:t> its child, often by adding a condition on top of it.</a:t>
            </a:r>
          </a:p>
          <a:p>
            <a:pPr indent="-317500" lvl="0" marL="457200" marR="0" rtl="0" algn="l">
              <a:lnSpc>
                <a:spcPct val="100000"/>
              </a:lnSpc>
              <a:spcBef>
                <a:spcPts val="600"/>
              </a:spcBef>
              <a:spcAft>
                <a:spcPts val="0"/>
              </a:spcAft>
              <a:buSzPct val="100000"/>
            </a:pPr>
            <a:r>
              <a:rPr lang="en" sz="1400"/>
              <a:t>Can be used to short-circuit a branch by failing at any point.</a:t>
            </a:r>
          </a:p>
          <a:p>
            <a:pPr indent="-317500" lvl="0" marL="457200" marR="0" rtl="0" algn="l">
              <a:lnSpc>
                <a:spcPct val="100000"/>
              </a:lnSpc>
              <a:spcBef>
                <a:spcPts val="600"/>
              </a:spcBef>
              <a:spcAft>
                <a:spcPts val="0"/>
              </a:spcAft>
              <a:buSzPct val="100000"/>
            </a:pPr>
            <a:r>
              <a:rPr lang="en" sz="1400"/>
              <a:t>Often useful for adding conditions to reused branch modules.</a:t>
            </a:r>
          </a:p>
        </p:txBody>
      </p:sp>
      <p:sp>
        <p:nvSpPr>
          <p:cNvPr id="366" name="Shape 366"/>
          <p:cNvSpPr/>
          <p:nvPr/>
        </p:nvSpPr>
        <p:spPr>
          <a:xfrm>
            <a:off x="3886500" y="3269925"/>
            <a:ext cx="1371000" cy="690300"/>
          </a:xfrm>
          <a:prstGeom prst="diamond">
            <a:avLst/>
          </a:prstGeom>
          <a:solidFill>
            <a:srgbClr val="B4A7D6"/>
          </a:solidFill>
          <a:ln cap="flat" cmpd="sng" w="19050">
            <a:solidFill>
              <a:srgbClr val="351C75"/>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800"/>
              <a:t>Decorator</a:t>
            </a:r>
          </a:p>
        </p:txBody>
      </p:sp>
      <p:cxnSp>
        <p:nvCxnSpPr>
          <p:cNvPr id="367" name="Shape 367"/>
          <p:cNvCxnSpPr>
            <a:stCxn id="366" idx="2"/>
            <a:endCxn id="364" idx="0"/>
          </p:cNvCxnSpPr>
          <p:nvPr/>
        </p:nvCxnSpPr>
        <p:spPr>
          <a:xfrm>
            <a:off x="4572000" y="3960225"/>
            <a:ext cx="0" cy="2145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Condition</a:t>
            </a:r>
          </a:p>
        </p:txBody>
      </p:sp>
      <p:cxnSp>
        <p:nvCxnSpPr>
          <p:cNvPr id="373" name="Shape 373"/>
          <p:cNvCxnSpPr>
            <a:stCxn id="374" idx="3"/>
          </p:cNvCxnSpPr>
          <p:nvPr/>
        </p:nvCxnSpPr>
        <p:spPr>
          <a:xfrm rot="10800000">
            <a:off x="4572000" y="3076225"/>
            <a:ext cx="0" cy="201300"/>
          </a:xfrm>
          <a:prstGeom prst="straightConnector1">
            <a:avLst/>
          </a:prstGeom>
          <a:noFill/>
          <a:ln cap="flat" cmpd="sng" w="9525">
            <a:solidFill>
              <a:schemeClr val="dk2"/>
            </a:solidFill>
            <a:prstDash val="solid"/>
            <a:round/>
            <a:headEnd len="lg" w="lg" type="none"/>
            <a:tailEnd len="lg" w="lg" type="none"/>
          </a:ln>
        </p:spPr>
      </p:cxnSp>
      <p:sp>
        <p:nvSpPr>
          <p:cNvPr id="375" name="Shape 375"/>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292100" lvl="0" marL="457200" marR="0" rtl="0" algn="l">
              <a:lnSpc>
                <a:spcPct val="100000"/>
              </a:lnSpc>
              <a:spcBef>
                <a:spcPts val="600"/>
              </a:spcBef>
              <a:spcAft>
                <a:spcPts val="0"/>
              </a:spcAft>
              <a:buSzPct val="100000"/>
            </a:pPr>
            <a:r>
              <a:rPr lang="en" sz="1000"/>
              <a:t>Can cause </a:t>
            </a:r>
            <a:r>
              <a:rPr b="1" lang="en" sz="1000"/>
              <a:t>success </a:t>
            </a:r>
            <a:r>
              <a:rPr lang="en" sz="1000"/>
              <a:t>or failure of a branch based on some condition</a:t>
            </a:r>
          </a:p>
          <a:p>
            <a:pPr indent="-292100" lvl="0" marL="457200" marR="0" rtl="0" algn="l">
              <a:lnSpc>
                <a:spcPct val="100000"/>
              </a:lnSpc>
              <a:spcBef>
                <a:spcPts val="600"/>
              </a:spcBef>
              <a:spcAft>
                <a:spcPts val="0"/>
              </a:spcAft>
              <a:buSzPct val="100000"/>
            </a:pPr>
            <a:r>
              <a:rPr lang="en" sz="1000"/>
              <a:t>Most often useful at the start of a sequence to check if the sequence should start</a:t>
            </a:r>
          </a:p>
          <a:p>
            <a:pPr indent="-292100" lvl="0" marL="457200" marR="0" rtl="0" algn="l">
              <a:lnSpc>
                <a:spcPct val="100000"/>
              </a:lnSpc>
              <a:spcBef>
                <a:spcPts val="600"/>
              </a:spcBef>
              <a:spcAft>
                <a:spcPts val="0"/>
              </a:spcAft>
              <a:buSzPct val="100000"/>
            </a:pPr>
            <a:r>
              <a:rPr lang="en" sz="1000"/>
              <a:t>Unlike a decorator, it is only checked when it is executed, and </a:t>
            </a:r>
            <a:r>
              <a:rPr lang="en" sz="1000" u="sng"/>
              <a:t>not</a:t>
            </a:r>
            <a:r>
              <a:rPr lang="en" sz="1000"/>
              <a:t> every tick</a:t>
            </a:r>
          </a:p>
          <a:p>
            <a:pPr indent="-292100" lvl="0" marL="457200" marR="0" rtl="0" algn="l">
              <a:lnSpc>
                <a:spcPct val="100000"/>
              </a:lnSpc>
              <a:spcBef>
                <a:spcPts val="600"/>
              </a:spcBef>
              <a:spcAft>
                <a:spcPts val="0"/>
              </a:spcAft>
              <a:buSzPct val="100000"/>
            </a:pPr>
            <a:r>
              <a:rPr lang="en" sz="1000"/>
              <a:t>For example, a condition may check if an enemy is visible when an attack sequence is started. Since this condition is not checked unless the sequence restarts, the agent may continue following the enemy even if it turns a corner by moving to its last known position.</a:t>
            </a:r>
          </a:p>
        </p:txBody>
      </p:sp>
      <p:sp>
        <p:nvSpPr>
          <p:cNvPr id="376" name="Shape 376"/>
          <p:cNvSpPr/>
          <p:nvPr/>
        </p:nvSpPr>
        <p:spPr>
          <a:xfrm>
            <a:off x="4061250" y="3277525"/>
            <a:ext cx="1021500" cy="480900"/>
          </a:xfrm>
          <a:prstGeom prst="ellipse">
            <a:avLst/>
          </a:prstGeom>
          <a:solidFill>
            <a:srgbClr val="FFD966"/>
          </a:solidFill>
          <a:ln cap="flat" cmpd="sng" w="19050">
            <a:solidFill>
              <a:srgbClr val="BF9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Condition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Action</a:t>
            </a:r>
          </a:p>
        </p:txBody>
      </p:sp>
      <p:cxnSp>
        <p:nvCxnSpPr>
          <p:cNvPr id="382" name="Shape 382"/>
          <p:cNvCxnSpPr>
            <a:stCxn id="383" idx="3"/>
          </p:cNvCxnSpPr>
          <p:nvPr/>
        </p:nvCxnSpPr>
        <p:spPr>
          <a:xfrm rot="10800000">
            <a:off x="4572000" y="3076225"/>
            <a:ext cx="0" cy="201300"/>
          </a:xfrm>
          <a:prstGeom prst="straightConnector1">
            <a:avLst/>
          </a:prstGeom>
          <a:noFill/>
          <a:ln cap="flat" cmpd="sng" w="9525">
            <a:solidFill>
              <a:schemeClr val="dk2"/>
            </a:solidFill>
            <a:prstDash val="solid"/>
            <a:round/>
            <a:headEnd len="lg" w="lg" type="none"/>
            <a:tailEnd len="lg" w="lg" type="none"/>
          </a:ln>
        </p:spPr>
      </p:cxnSp>
      <p:sp>
        <p:nvSpPr>
          <p:cNvPr id="384" name="Shape 384"/>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SzPct val="100000"/>
            </a:pPr>
            <a:r>
              <a:rPr lang="en" sz="1400"/>
              <a:t>Actually causes the agent to </a:t>
            </a:r>
            <a:r>
              <a:rPr b="1" lang="en" sz="1400"/>
              <a:t>do</a:t>
            </a:r>
            <a:r>
              <a:rPr lang="en" sz="1400"/>
              <a:t> something (what that may be depends on the implementation of the action)</a:t>
            </a:r>
          </a:p>
        </p:txBody>
      </p:sp>
      <p:sp>
        <p:nvSpPr>
          <p:cNvPr id="385" name="Shape 385"/>
          <p:cNvSpPr/>
          <p:nvPr/>
        </p:nvSpPr>
        <p:spPr>
          <a:xfrm>
            <a:off x="4246937" y="3277525"/>
            <a:ext cx="650100" cy="410700"/>
          </a:xfrm>
          <a:prstGeom prst="snip2SameRect">
            <a:avLst>
              <a:gd fmla="val 16667" name="adj1"/>
              <a:gd fmla="val 17640" name="adj2"/>
            </a:avLst>
          </a:prstGeom>
          <a:solidFill>
            <a:srgbClr val="EA9999"/>
          </a:solidFill>
          <a:ln cap="flat" cmpd="sng" w="19050">
            <a:solidFill>
              <a:srgbClr val="99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Action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0" y="909050"/>
            <a:ext cx="3639600" cy="641100"/>
          </a:xfrm>
          <a:prstGeom prst="rect">
            <a:avLst/>
          </a:prstGeom>
        </p:spPr>
        <p:txBody>
          <a:bodyPr anchorCtr="0" anchor="b" bIns="91425" lIns="91425" rIns="91425" tIns="91425">
            <a:noAutofit/>
          </a:bodyPr>
          <a:lstStyle/>
          <a:p>
            <a:pPr lvl="0">
              <a:spcBef>
                <a:spcPts val="0"/>
              </a:spcBef>
              <a:buNone/>
            </a:pPr>
            <a:r>
              <a:rPr lang="en"/>
              <a:t>Working Memory</a:t>
            </a:r>
          </a:p>
        </p:txBody>
      </p:sp>
      <p:sp>
        <p:nvSpPr>
          <p:cNvPr id="391" name="Shape 391"/>
          <p:cNvSpPr txBox="1"/>
          <p:nvPr>
            <p:ph idx="1" type="body"/>
          </p:nvPr>
        </p:nvSpPr>
        <p:spPr>
          <a:xfrm>
            <a:off x="4572000" y="1525754"/>
            <a:ext cx="3639600" cy="2786099"/>
          </a:xfrm>
          <a:prstGeom prst="rect">
            <a:avLst/>
          </a:prstGeom>
        </p:spPr>
        <p:txBody>
          <a:bodyPr anchorCtr="0" anchor="t" bIns="91425" lIns="91425" rIns="91425" tIns="91425">
            <a:noAutofit/>
          </a:bodyPr>
          <a:lstStyle/>
          <a:p>
            <a:pPr indent="-317500" lvl="0" marL="457200" rtl="0">
              <a:spcBef>
                <a:spcPts val="0"/>
              </a:spcBef>
              <a:buSzPct val="100000"/>
            </a:pPr>
            <a:r>
              <a:rPr lang="en" sz="1400"/>
              <a:t>Stores information for later use</a:t>
            </a:r>
          </a:p>
          <a:p>
            <a:pPr indent="-317500" lvl="0" marL="457200" rtl="0">
              <a:spcBef>
                <a:spcPts val="0"/>
              </a:spcBef>
              <a:buSzPct val="100000"/>
            </a:pPr>
            <a:r>
              <a:rPr lang="en" sz="1400"/>
              <a:t>Often filled in with data from “sensors” or other sources of knowledge</a:t>
            </a:r>
          </a:p>
          <a:p>
            <a:pPr indent="-317500" lvl="0" marL="457200" rtl="0">
              <a:spcBef>
                <a:spcPts val="0"/>
              </a:spcBef>
              <a:buSzPct val="100000"/>
            </a:pPr>
            <a:r>
              <a:rPr lang="en" sz="1400"/>
              <a:t>Information may expire over time (last known position is 5 minutes old? Forget it)</a:t>
            </a:r>
          </a:p>
          <a:p>
            <a:pPr indent="-317500" lvl="0" marL="457200">
              <a:spcBef>
                <a:spcPts val="0"/>
              </a:spcBef>
              <a:buSzPct val="100000"/>
            </a:pPr>
            <a:r>
              <a:rPr lang="en" sz="1400"/>
              <a:t>Can be used to convey decisions to controllers</a:t>
            </a:r>
          </a:p>
        </p:txBody>
      </p:sp>
      <p:pic>
        <p:nvPicPr>
          <p:cNvPr id="392" name="Shape 392"/>
          <p:cNvPicPr preferRelativeResize="0"/>
          <p:nvPr/>
        </p:nvPicPr>
        <p:blipFill>
          <a:blip r:embed="rId3">
            <a:alphaModFix/>
          </a:blip>
          <a:stretch>
            <a:fillRect/>
          </a:stretch>
        </p:blipFill>
        <p:spPr>
          <a:xfrm>
            <a:off x="874725" y="1934900"/>
            <a:ext cx="3051451" cy="12737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2935875" y="909050"/>
            <a:ext cx="5275500" cy="641100"/>
          </a:xfrm>
          <a:prstGeom prst="rect">
            <a:avLst/>
          </a:prstGeom>
        </p:spPr>
        <p:txBody>
          <a:bodyPr anchorCtr="0" anchor="b" bIns="91425" lIns="91425" rIns="91425" tIns="91425">
            <a:noAutofit/>
          </a:bodyPr>
          <a:lstStyle/>
          <a:p>
            <a:pPr lvl="0">
              <a:spcBef>
                <a:spcPts val="0"/>
              </a:spcBef>
              <a:buNone/>
            </a:pPr>
            <a:r>
              <a:rPr lang="en"/>
              <a:t>What are sensors?</a:t>
            </a:r>
          </a:p>
        </p:txBody>
      </p:sp>
      <p:sp>
        <p:nvSpPr>
          <p:cNvPr id="398" name="Shape 398"/>
          <p:cNvSpPr txBox="1"/>
          <p:nvPr>
            <p:ph idx="1" type="body"/>
          </p:nvPr>
        </p:nvSpPr>
        <p:spPr>
          <a:xfrm>
            <a:off x="2935875" y="1550150"/>
            <a:ext cx="5186700" cy="3375900"/>
          </a:xfrm>
          <a:prstGeom prst="rect">
            <a:avLst/>
          </a:prstGeom>
        </p:spPr>
        <p:txBody>
          <a:bodyPr anchorCtr="0" anchor="t" bIns="91425" lIns="91425" rIns="91425" tIns="91425">
            <a:noAutofit/>
          </a:bodyPr>
          <a:lstStyle/>
          <a:p>
            <a:pPr indent="-317500" lvl="0" marL="457200" rtl="0">
              <a:spcBef>
                <a:spcPts val="0"/>
              </a:spcBef>
              <a:buSzPct val="100000"/>
            </a:pPr>
            <a:r>
              <a:rPr lang="en" sz="1400"/>
              <a:t>They are simply a method of detecting things in the world.</a:t>
            </a:r>
          </a:p>
          <a:p>
            <a:pPr indent="-317500" lvl="0" marL="457200" rtl="0">
              <a:spcBef>
                <a:spcPts val="0"/>
              </a:spcBef>
              <a:buSzPct val="100000"/>
            </a:pPr>
            <a:r>
              <a:rPr lang="en" sz="1400"/>
              <a:t>They are often implemented using collision detection to mimic “seeing” or “hearing” something in the world.</a:t>
            </a:r>
          </a:p>
          <a:p>
            <a:pPr indent="-317500" lvl="0" marL="457200">
              <a:spcBef>
                <a:spcPts val="0"/>
              </a:spcBef>
              <a:buSzPct val="100000"/>
            </a:pPr>
            <a:r>
              <a:rPr lang="en" sz="1400"/>
              <a:t>They often record an object’s position and direction in a working memory.</a:t>
            </a:r>
          </a:p>
        </p:txBody>
      </p:sp>
      <p:pic>
        <p:nvPicPr>
          <p:cNvPr id="399" name="Shape 399"/>
          <p:cNvPicPr preferRelativeResize="0"/>
          <p:nvPr/>
        </p:nvPicPr>
        <p:blipFill>
          <a:blip r:embed="rId3">
            <a:alphaModFix/>
          </a:blip>
          <a:stretch>
            <a:fillRect/>
          </a:stretch>
        </p:blipFill>
        <p:spPr>
          <a:xfrm>
            <a:off x="4454449" y="3285125"/>
            <a:ext cx="2573700" cy="14559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2935875" y="909050"/>
            <a:ext cx="5275500" cy="641100"/>
          </a:xfrm>
          <a:prstGeom prst="rect">
            <a:avLst/>
          </a:prstGeom>
        </p:spPr>
        <p:txBody>
          <a:bodyPr anchorCtr="0" anchor="b" bIns="91425" lIns="91425" rIns="91425" tIns="91425">
            <a:noAutofit/>
          </a:bodyPr>
          <a:lstStyle/>
          <a:p>
            <a:pPr lvl="0">
              <a:spcBef>
                <a:spcPts val="0"/>
              </a:spcBef>
              <a:buNone/>
            </a:pPr>
            <a:r>
              <a:rPr lang="en"/>
              <a:t>More on Conditions</a:t>
            </a:r>
          </a:p>
        </p:txBody>
      </p:sp>
      <p:sp>
        <p:nvSpPr>
          <p:cNvPr id="405" name="Shape 405"/>
          <p:cNvSpPr txBox="1"/>
          <p:nvPr>
            <p:ph idx="1" type="body"/>
          </p:nvPr>
        </p:nvSpPr>
        <p:spPr>
          <a:xfrm>
            <a:off x="2935875" y="1525757"/>
            <a:ext cx="5275500" cy="2786100"/>
          </a:xfrm>
          <a:prstGeom prst="rect">
            <a:avLst/>
          </a:prstGeom>
        </p:spPr>
        <p:txBody>
          <a:bodyPr anchorCtr="0" anchor="t" bIns="91425" lIns="91425" rIns="91425" tIns="91425">
            <a:noAutofit/>
          </a:bodyPr>
          <a:lstStyle/>
          <a:p>
            <a:pPr indent="-317500" lvl="0" marL="457200" rtl="0">
              <a:spcBef>
                <a:spcPts val="0"/>
              </a:spcBef>
              <a:buSzPct val="100000"/>
            </a:pPr>
            <a:r>
              <a:rPr lang="en" sz="1400"/>
              <a:t>Don’t check the sensors only when checking a condition. Continually write sensor data to working memory then read from that memory.</a:t>
            </a:r>
          </a:p>
          <a:p>
            <a:pPr indent="-317500" lvl="0" marL="457200" rtl="0">
              <a:spcBef>
                <a:spcPts val="0"/>
              </a:spcBef>
              <a:buSzPct val="100000"/>
            </a:pPr>
            <a:r>
              <a:rPr lang="en" sz="1400"/>
              <a:t>Use conditions when you want to check something at a particular point of execution; decorators make more sense when checking regardless of the child’s state.</a:t>
            </a:r>
          </a:p>
          <a:p>
            <a:pPr indent="0" lvl="0">
              <a:spcBef>
                <a:spcPts val="0"/>
              </a:spcBef>
              <a:buNone/>
            </a:pPr>
            <a:r>
              <a:t/>
            </a:r>
            <a:endParaRPr sz="14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0" y="909050"/>
            <a:ext cx="3639599" cy="641099"/>
          </a:xfrm>
          <a:prstGeom prst="rect">
            <a:avLst/>
          </a:prstGeom>
        </p:spPr>
        <p:txBody>
          <a:bodyPr anchorCtr="0" anchor="b" bIns="91425" lIns="91425" rIns="91425" tIns="91425">
            <a:noAutofit/>
          </a:bodyPr>
          <a:lstStyle/>
          <a:p>
            <a:pPr lvl="0">
              <a:spcBef>
                <a:spcPts val="0"/>
              </a:spcBef>
              <a:buNone/>
            </a:pPr>
            <a:r>
              <a:rPr lang="en"/>
              <a:t>Workshop Plan</a:t>
            </a:r>
          </a:p>
        </p:txBody>
      </p:sp>
      <p:sp>
        <p:nvSpPr>
          <p:cNvPr id="195" name="Shape 195"/>
          <p:cNvSpPr txBox="1"/>
          <p:nvPr>
            <p:ph idx="1" type="body"/>
          </p:nvPr>
        </p:nvSpPr>
        <p:spPr>
          <a:xfrm>
            <a:off x="4572000" y="1525754"/>
            <a:ext cx="3639599" cy="2786099"/>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Intro &amp; Steering Behaviors</a:t>
            </a:r>
          </a:p>
          <a:p>
            <a:pPr indent="-342900" lvl="0" marL="457200" rtl="0">
              <a:spcBef>
                <a:spcPts val="0"/>
              </a:spcBef>
              <a:buSzPct val="100000"/>
              <a:buAutoNum type="arabicPeriod"/>
            </a:pPr>
            <a:r>
              <a:rPr b="1" lang="en" sz="1800"/>
              <a:t>Behavior Trees &amp; Memory</a:t>
            </a:r>
          </a:p>
          <a:p>
            <a:pPr indent="-342900" lvl="0" marL="457200" rtl="0">
              <a:spcBef>
                <a:spcPts val="0"/>
              </a:spcBef>
              <a:buSzPct val="100000"/>
              <a:buAutoNum type="arabicPeriod"/>
            </a:pPr>
            <a:r>
              <a:rPr lang="en" sz="1800"/>
              <a:t>Path Finding</a:t>
            </a:r>
          </a:p>
          <a:p>
            <a:pPr indent="-342900" lvl="0" marL="457200">
              <a:spcBef>
                <a:spcPts val="0"/>
              </a:spcBef>
              <a:buSzPct val="100000"/>
              <a:buAutoNum type="arabicPeriod"/>
            </a:pPr>
            <a:r>
              <a:rPr lang="en" sz="1800"/>
              <a:t>Planning</a:t>
            </a:r>
          </a:p>
        </p:txBody>
      </p:sp>
      <p:pic>
        <p:nvPicPr>
          <p:cNvPr id="196" name="Shape 196"/>
          <p:cNvPicPr preferRelativeResize="0"/>
          <p:nvPr/>
        </p:nvPicPr>
        <p:blipFill>
          <a:blip r:embed="rId3">
            <a:alphaModFix/>
          </a:blip>
          <a:stretch>
            <a:fillRect/>
          </a:stretch>
        </p:blipFill>
        <p:spPr>
          <a:xfrm>
            <a:off x="777500" y="932650"/>
            <a:ext cx="3275375" cy="3278198"/>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More on Actions</a:t>
            </a:r>
          </a:p>
        </p:txBody>
      </p:sp>
      <p:sp>
        <p:nvSpPr>
          <p:cNvPr id="411" name="Shape 411"/>
          <p:cNvSpPr txBox="1"/>
          <p:nvPr>
            <p:ph idx="1" type="body"/>
          </p:nvPr>
        </p:nvSpPr>
        <p:spPr>
          <a:xfrm>
            <a:off x="2935875" y="1525757"/>
            <a:ext cx="5275500" cy="2786100"/>
          </a:xfrm>
          <a:prstGeom prst="rect">
            <a:avLst/>
          </a:prstGeom>
        </p:spPr>
        <p:txBody>
          <a:bodyPr anchorCtr="0" anchor="t" bIns="91425" lIns="91425" rIns="91425" tIns="91425">
            <a:noAutofit/>
          </a:bodyPr>
          <a:lstStyle/>
          <a:p>
            <a:pPr indent="-317500" lvl="0" marL="457200" rtl="0">
              <a:spcBef>
                <a:spcPts val="0"/>
              </a:spcBef>
              <a:buSzPct val="100000"/>
            </a:pPr>
            <a:r>
              <a:rPr lang="en" sz="1400"/>
              <a:t>Actions could be complex -- They may include playing an animation (returning “running” until the animation completes”), moving to a location or firing a weapon.</a:t>
            </a:r>
          </a:p>
          <a:p>
            <a:pPr indent="-317500" lvl="0" marL="457200" rtl="0">
              <a:spcBef>
                <a:spcPts val="0"/>
              </a:spcBef>
              <a:buSzPct val="100000"/>
            </a:pPr>
            <a:r>
              <a:rPr lang="en" sz="1400"/>
              <a:t>Actions could be very simple, too. They may simply set a variable representing a decision in working memory, such as “wants_to_fire” and a controller could later read from memory to perform the desired action.</a:t>
            </a:r>
          </a:p>
          <a:p>
            <a:pPr indent="0" lvl="0" rtl="0">
              <a:spcBef>
                <a:spcPts val="0"/>
              </a:spcBef>
              <a:buNone/>
            </a:pPr>
            <a:r>
              <a:t/>
            </a:r>
            <a:endParaRPr sz="14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935875" y="909050"/>
            <a:ext cx="5275499" cy="641099"/>
          </a:xfrm>
          <a:prstGeom prst="rect">
            <a:avLst/>
          </a:prstGeom>
        </p:spPr>
        <p:txBody>
          <a:bodyPr anchorCtr="0" anchor="b" bIns="91425" lIns="91425" rIns="91425" tIns="91425">
            <a:noAutofit/>
          </a:bodyPr>
          <a:lstStyle/>
          <a:p>
            <a:pPr lvl="0">
              <a:spcBef>
                <a:spcPts val="0"/>
              </a:spcBef>
              <a:buNone/>
            </a:pPr>
            <a:r>
              <a:rPr lang="en"/>
              <a:t>Agent-based Simulation</a:t>
            </a:r>
          </a:p>
        </p:txBody>
      </p:sp>
      <p:sp>
        <p:nvSpPr>
          <p:cNvPr id="202" name="Shape 202"/>
          <p:cNvSpPr txBox="1"/>
          <p:nvPr>
            <p:ph idx="1" type="body"/>
          </p:nvPr>
        </p:nvSpPr>
        <p:spPr>
          <a:xfrm>
            <a:off x="2935875" y="1525757"/>
            <a:ext cx="5275499" cy="2786099"/>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Each entity/character/creature is an “</a:t>
            </a:r>
            <a:r>
              <a:rPr lang="en" sz="1800">
                <a:solidFill>
                  <a:schemeClr val="accent3"/>
                </a:solidFill>
              </a:rPr>
              <a:t>agent</a:t>
            </a:r>
            <a:r>
              <a:rPr lang="en" sz="1800"/>
              <a:t>”</a:t>
            </a:r>
          </a:p>
          <a:p>
            <a:pPr indent="-342900" lvl="0" marL="457200" rtl="0">
              <a:spcBef>
                <a:spcPts val="0"/>
              </a:spcBef>
              <a:buSzPct val="100000"/>
              <a:buAutoNum type="arabicPeriod"/>
            </a:pPr>
            <a:r>
              <a:rPr lang="en" sz="1800"/>
              <a:t>Each agent is </a:t>
            </a:r>
            <a:r>
              <a:rPr lang="en" sz="1800">
                <a:solidFill>
                  <a:schemeClr val="accent2"/>
                </a:solidFill>
              </a:rPr>
              <a:t>independent </a:t>
            </a:r>
            <a:r>
              <a:rPr lang="en" sz="1800"/>
              <a:t>of all others</a:t>
            </a:r>
          </a:p>
          <a:p>
            <a:pPr indent="-342900" lvl="1" marL="914400" rtl="0">
              <a:spcBef>
                <a:spcPts val="0"/>
              </a:spcBef>
              <a:buSzPct val="100000"/>
              <a:buAutoNum type="alphaLcPeriod"/>
            </a:pPr>
            <a:r>
              <a:rPr lang="en" sz="1800"/>
              <a:t>Has its own knowledge and memory </a:t>
            </a:r>
          </a:p>
          <a:p>
            <a:pPr indent="-342900" lvl="1" marL="914400" rtl="0">
              <a:spcBef>
                <a:spcPts val="0"/>
              </a:spcBef>
              <a:buSzPct val="100000"/>
              <a:buAutoNum type="alphaLcPeriod"/>
            </a:pPr>
            <a:r>
              <a:rPr lang="en" sz="1800"/>
              <a:t>Makes its own decisions based entirely on its own info</a:t>
            </a:r>
          </a:p>
          <a:p>
            <a:pPr indent="-342900" lvl="0" marL="457200" rtl="0">
              <a:spcBef>
                <a:spcPts val="0"/>
              </a:spcBef>
              <a:buSzPct val="100000"/>
              <a:buAutoNum type="arabicPeriod"/>
            </a:pPr>
            <a:r>
              <a:rPr lang="en" sz="1800"/>
              <a:t>However, an agent may be given information or orders from other agents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idx="4294967295" type="title"/>
          </p:nvPr>
        </p:nvSpPr>
        <p:spPr>
          <a:xfrm>
            <a:off x="2935875" y="909050"/>
            <a:ext cx="5275499" cy="641099"/>
          </a:xfrm>
          <a:prstGeom prst="rect">
            <a:avLst/>
          </a:prstGeom>
        </p:spPr>
        <p:txBody>
          <a:bodyPr anchorCtr="0" anchor="b" bIns="91425" lIns="91425" rIns="91425" tIns="91425">
            <a:noAutofit/>
          </a:bodyPr>
          <a:lstStyle/>
          <a:p>
            <a:pPr lvl="0" rtl="0">
              <a:spcBef>
                <a:spcPts val="0"/>
              </a:spcBef>
              <a:buNone/>
            </a:pPr>
            <a:r>
              <a:rPr lang="en"/>
              <a:t>MOBA Character Example</a:t>
            </a:r>
          </a:p>
        </p:txBody>
      </p:sp>
      <p:pic>
        <p:nvPicPr>
          <p:cNvPr id="208" name="Shape 208"/>
          <p:cNvPicPr preferRelativeResize="0"/>
          <p:nvPr/>
        </p:nvPicPr>
        <p:blipFill rotWithShape="1">
          <a:blip r:embed="rId3">
            <a:alphaModFix/>
          </a:blip>
          <a:srcRect b="32206" l="47116" r="35832" t="27159"/>
          <a:stretch/>
        </p:blipFill>
        <p:spPr>
          <a:xfrm>
            <a:off x="730800" y="1526750"/>
            <a:ext cx="1559073" cy="2089975"/>
          </a:xfrm>
          <a:prstGeom prst="rect">
            <a:avLst/>
          </a:prstGeom>
          <a:noFill/>
          <a:ln>
            <a:noFill/>
          </a:ln>
        </p:spPr>
      </p:pic>
      <p:sp>
        <p:nvSpPr>
          <p:cNvPr id="209" name="Shape 209"/>
          <p:cNvSpPr/>
          <p:nvPr/>
        </p:nvSpPr>
        <p:spPr>
          <a:xfrm>
            <a:off x="3222475" y="3616725"/>
            <a:ext cx="1378199" cy="396900"/>
          </a:xfrm>
          <a:prstGeom prst="rect">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Animator</a:t>
            </a:r>
          </a:p>
        </p:txBody>
      </p:sp>
      <p:sp>
        <p:nvSpPr>
          <p:cNvPr id="210" name="Shape 210"/>
          <p:cNvSpPr/>
          <p:nvPr/>
        </p:nvSpPr>
        <p:spPr>
          <a:xfrm>
            <a:off x="4600675" y="3616725"/>
            <a:ext cx="1378199" cy="396900"/>
          </a:xfrm>
          <a:prstGeom prst="rect">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91666"/>
              <a:buFont typeface="Arial"/>
              <a:buNone/>
            </a:pPr>
            <a:r>
              <a:rPr lang="en" sz="1200">
                <a:solidFill>
                  <a:schemeClr val="dk1"/>
                </a:solidFill>
              </a:rPr>
              <a:t>Locomotion</a:t>
            </a:r>
          </a:p>
        </p:txBody>
      </p:sp>
      <p:sp>
        <p:nvSpPr>
          <p:cNvPr id="211" name="Shape 211"/>
          <p:cNvSpPr/>
          <p:nvPr/>
        </p:nvSpPr>
        <p:spPr>
          <a:xfrm>
            <a:off x="5978875" y="3616725"/>
            <a:ext cx="1378199" cy="396900"/>
          </a:xfrm>
          <a:prstGeom prst="rect">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Game Mechanics</a:t>
            </a:r>
          </a:p>
          <a:p>
            <a:pPr lvl="0" rtl="0" algn="ctr">
              <a:spcBef>
                <a:spcPts val="0"/>
              </a:spcBef>
              <a:buNone/>
            </a:pPr>
            <a:r>
              <a:rPr lang="en" sz="800"/>
              <a:t>(skills, etc)</a:t>
            </a:r>
          </a:p>
        </p:txBody>
      </p:sp>
      <p:sp>
        <p:nvSpPr>
          <p:cNvPr id="212" name="Shape 212"/>
          <p:cNvSpPr txBox="1"/>
          <p:nvPr/>
        </p:nvSpPr>
        <p:spPr>
          <a:xfrm>
            <a:off x="4440525" y="4106450"/>
            <a:ext cx="1914000" cy="201899"/>
          </a:xfrm>
          <a:prstGeom prst="rect">
            <a:avLst/>
          </a:prstGeom>
          <a:noFill/>
          <a:ln>
            <a:noFill/>
          </a:ln>
        </p:spPr>
        <p:txBody>
          <a:bodyPr anchorCtr="0" anchor="ctr" bIns="91425" lIns="91425" rIns="91425" tIns="91425">
            <a:noAutofit/>
          </a:bodyPr>
          <a:lstStyle/>
          <a:p>
            <a:pPr lvl="0" rtl="0" algn="ctr">
              <a:spcBef>
                <a:spcPts val="0"/>
              </a:spcBef>
              <a:buNone/>
            </a:pPr>
            <a:r>
              <a:rPr lang="en" sz="800">
                <a:latin typeface="Orbitron"/>
                <a:ea typeface="Orbitron"/>
                <a:cs typeface="Orbitron"/>
                <a:sym typeface="Orbitron"/>
              </a:rPr>
              <a:t>Modularized our Shared code yaaaay!</a:t>
            </a:r>
          </a:p>
        </p:txBody>
      </p:sp>
      <p:sp>
        <p:nvSpPr>
          <p:cNvPr id="213" name="Shape 213"/>
          <p:cNvSpPr/>
          <p:nvPr/>
        </p:nvSpPr>
        <p:spPr>
          <a:xfrm>
            <a:off x="4600675" y="2871275"/>
            <a:ext cx="1378199" cy="396900"/>
          </a:xfrm>
          <a:prstGeom prst="rect">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dk1"/>
                </a:solidFill>
              </a:rPr>
              <a:t>Steering Behaviors</a:t>
            </a:r>
          </a:p>
        </p:txBody>
      </p:sp>
      <p:sp>
        <p:nvSpPr>
          <p:cNvPr id="214" name="Shape 214"/>
          <p:cNvSpPr/>
          <p:nvPr/>
        </p:nvSpPr>
        <p:spPr>
          <a:xfrm>
            <a:off x="4600675" y="2125825"/>
            <a:ext cx="1378199" cy="396900"/>
          </a:xfrm>
          <a:prstGeom prst="rect">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dk1"/>
                </a:solidFill>
              </a:rPr>
              <a:t>Path Finding</a:t>
            </a:r>
          </a:p>
        </p:txBody>
      </p:sp>
      <p:sp>
        <p:nvSpPr>
          <p:cNvPr id="215" name="Shape 215"/>
          <p:cNvSpPr/>
          <p:nvPr/>
        </p:nvSpPr>
        <p:spPr>
          <a:xfrm>
            <a:off x="3062325" y="1728925"/>
            <a:ext cx="1378199" cy="396900"/>
          </a:xfrm>
          <a:prstGeom prst="rect">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dk1"/>
                </a:solidFill>
              </a:rPr>
              <a:t>AI Controller</a:t>
            </a:r>
          </a:p>
        </p:txBody>
      </p:sp>
      <p:sp>
        <p:nvSpPr>
          <p:cNvPr id="216" name="Shape 216"/>
          <p:cNvSpPr/>
          <p:nvPr/>
        </p:nvSpPr>
        <p:spPr>
          <a:xfrm>
            <a:off x="6139025" y="1728925"/>
            <a:ext cx="1378199" cy="39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chemeClr val="dk1"/>
                </a:solidFill>
              </a:rPr>
              <a:t>KB/Mouse Controller</a:t>
            </a:r>
          </a:p>
        </p:txBody>
      </p:sp>
      <p:cxnSp>
        <p:nvCxnSpPr>
          <p:cNvPr id="217" name="Shape 217"/>
          <p:cNvCxnSpPr>
            <a:stCxn id="213" idx="2"/>
            <a:endCxn id="210" idx="0"/>
          </p:cNvCxnSpPr>
          <p:nvPr/>
        </p:nvCxnSpPr>
        <p:spPr>
          <a:xfrm>
            <a:off x="5289774" y="3268175"/>
            <a:ext cx="0" cy="348600"/>
          </a:xfrm>
          <a:prstGeom prst="straightConnector1">
            <a:avLst/>
          </a:prstGeom>
          <a:noFill/>
          <a:ln cap="flat" cmpd="sng" w="9525">
            <a:solidFill>
              <a:schemeClr val="dk2"/>
            </a:solidFill>
            <a:prstDash val="solid"/>
            <a:round/>
            <a:headEnd len="lg" w="lg" type="none"/>
            <a:tailEnd len="lg" w="lg" type="triangle"/>
          </a:ln>
        </p:spPr>
      </p:cxnSp>
      <p:cxnSp>
        <p:nvCxnSpPr>
          <p:cNvPr id="218" name="Shape 218"/>
          <p:cNvCxnSpPr>
            <a:stCxn id="214" idx="2"/>
            <a:endCxn id="213" idx="0"/>
          </p:cNvCxnSpPr>
          <p:nvPr/>
        </p:nvCxnSpPr>
        <p:spPr>
          <a:xfrm>
            <a:off x="5289774" y="2522725"/>
            <a:ext cx="0" cy="348600"/>
          </a:xfrm>
          <a:prstGeom prst="straightConnector1">
            <a:avLst/>
          </a:prstGeom>
          <a:noFill/>
          <a:ln cap="flat" cmpd="sng" w="9525">
            <a:solidFill>
              <a:schemeClr val="dk2"/>
            </a:solidFill>
            <a:prstDash val="solid"/>
            <a:round/>
            <a:headEnd len="lg" w="lg" type="none"/>
            <a:tailEnd len="lg" w="lg" type="triangle"/>
          </a:ln>
        </p:spPr>
      </p:cxnSp>
      <p:cxnSp>
        <p:nvCxnSpPr>
          <p:cNvPr id="219" name="Shape 219"/>
          <p:cNvCxnSpPr>
            <a:stCxn id="216" idx="2"/>
            <a:endCxn id="214" idx="3"/>
          </p:cNvCxnSpPr>
          <p:nvPr/>
        </p:nvCxnSpPr>
        <p:spPr>
          <a:xfrm flipH="1">
            <a:off x="5978824" y="2125825"/>
            <a:ext cx="849300" cy="198300"/>
          </a:xfrm>
          <a:prstGeom prst="straightConnector1">
            <a:avLst/>
          </a:prstGeom>
          <a:noFill/>
          <a:ln cap="flat" cmpd="sng" w="9525">
            <a:solidFill>
              <a:schemeClr val="dk2"/>
            </a:solidFill>
            <a:prstDash val="solid"/>
            <a:round/>
            <a:headEnd len="lg" w="lg" type="none"/>
            <a:tailEnd len="lg" w="lg" type="triangle"/>
          </a:ln>
        </p:spPr>
      </p:cxnSp>
      <p:cxnSp>
        <p:nvCxnSpPr>
          <p:cNvPr id="220" name="Shape 220"/>
          <p:cNvCxnSpPr>
            <a:stCxn id="215" idx="2"/>
            <a:endCxn id="214" idx="1"/>
          </p:cNvCxnSpPr>
          <p:nvPr/>
        </p:nvCxnSpPr>
        <p:spPr>
          <a:xfrm>
            <a:off x="3751424" y="2125825"/>
            <a:ext cx="849300" cy="198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2935875" y="909050"/>
            <a:ext cx="5275499" cy="641099"/>
          </a:xfrm>
          <a:prstGeom prst="rect">
            <a:avLst/>
          </a:prstGeom>
        </p:spPr>
        <p:txBody>
          <a:bodyPr anchorCtr="0" anchor="b" bIns="91425" lIns="91425" rIns="91425" tIns="91425">
            <a:noAutofit/>
          </a:bodyPr>
          <a:lstStyle/>
          <a:p>
            <a:pPr lvl="0">
              <a:spcBef>
                <a:spcPts val="0"/>
              </a:spcBef>
              <a:buNone/>
            </a:pPr>
            <a:r>
              <a:rPr lang="en"/>
              <a:t>What are Behavior Trees?</a:t>
            </a:r>
          </a:p>
        </p:txBody>
      </p:sp>
      <p:sp>
        <p:nvSpPr>
          <p:cNvPr id="226" name="Shape 226"/>
          <p:cNvSpPr txBox="1"/>
          <p:nvPr>
            <p:ph idx="1" type="body"/>
          </p:nvPr>
        </p:nvSpPr>
        <p:spPr>
          <a:xfrm>
            <a:off x="2935875" y="1525748"/>
            <a:ext cx="5275500" cy="3269700"/>
          </a:xfrm>
          <a:prstGeom prst="rect">
            <a:avLst/>
          </a:prstGeom>
        </p:spPr>
        <p:txBody>
          <a:bodyPr anchorCtr="0" anchor="t" bIns="91425" lIns="91425" rIns="91425" tIns="91425">
            <a:noAutofit/>
          </a:bodyPr>
          <a:lstStyle/>
          <a:p>
            <a:pPr lvl="0" rtl="0">
              <a:spcBef>
                <a:spcPts val="0"/>
              </a:spcBef>
              <a:buNone/>
            </a:pPr>
            <a:r>
              <a:rPr lang="en" sz="1800"/>
              <a:t>First presented at GDC 2005.</a:t>
            </a:r>
          </a:p>
          <a:p>
            <a:pPr lvl="0" rtl="0">
              <a:spcBef>
                <a:spcPts val="0"/>
              </a:spcBef>
              <a:buNone/>
            </a:pPr>
            <a:r>
              <a:rPr lang="en" sz="1800"/>
              <a:t>They are a </a:t>
            </a:r>
            <a:r>
              <a:rPr b="1" lang="en" sz="1800"/>
              <a:t>visual programming </a:t>
            </a:r>
            <a:r>
              <a:rPr lang="en" sz="1800"/>
              <a:t>language.</a:t>
            </a:r>
          </a:p>
          <a:p>
            <a:pPr lvl="0" rtl="0">
              <a:spcBef>
                <a:spcPts val="0"/>
              </a:spcBef>
              <a:buNone/>
            </a:pPr>
            <a:r>
              <a:rPr lang="en" sz="1800"/>
              <a:t>They are similar to finite-state-machines (FSM) but they have a hierarchical, modular design.</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a:spcBef>
                <a:spcPts val="0"/>
              </a:spcBef>
              <a:buNone/>
            </a:pPr>
            <a:r>
              <a:t/>
            </a:r>
            <a:endParaRPr sz="1100"/>
          </a:p>
        </p:txBody>
      </p:sp>
      <p:pic>
        <p:nvPicPr>
          <p:cNvPr id="227" name="Shape 227"/>
          <p:cNvPicPr preferRelativeResize="0"/>
          <p:nvPr/>
        </p:nvPicPr>
        <p:blipFill>
          <a:blip r:embed="rId3">
            <a:alphaModFix/>
          </a:blip>
          <a:stretch>
            <a:fillRect/>
          </a:stretch>
        </p:blipFill>
        <p:spPr>
          <a:xfrm>
            <a:off x="4607575" y="2874750"/>
            <a:ext cx="2289874" cy="758399"/>
          </a:xfrm>
          <a:prstGeom prst="rect">
            <a:avLst/>
          </a:prstGeom>
          <a:noFill/>
          <a:ln>
            <a:noFill/>
          </a:ln>
        </p:spPr>
      </p:pic>
      <p:sp>
        <p:nvSpPr>
          <p:cNvPr id="228" name="Shape 228"/>
          <p:cNvSpPr txBox="1"/>
          <p:nvPr/>
        </p:nvSpPr>
        <p:spPr>
          <a:xfrm>
            <a:off x="3981175" y="3633150"/>
            <a:ext cx="3974100" cy="132300"/>
          </a:xfrm>
          <a:prstGeom prst="rect">
            <a:avLst/>
          </a:prstGeom>
          <a:noFill/>
          <a:ln>
            <a:noFill/>
          </a:ln>
        </p:spPr>
        <p:txBody>
          <a:bodyPr anchorCtr="0" anchor="ctr" bIns="91425" lIns="91425" rIns="91425" tIns="91425">
            <a:noAutofit/>
          </a:bodyPr>
          <a:lstStyle/>
          <a:p>
            <a:pPr lvl="0">
              <a:spcBef>
                <a:spcPts val="0"/>
              </a:spcBef>
              <a:buNone/>
            </a:pPr>
            <a:r>
              <a:rPr lang="en" sz="800"/>
              <a:t>Img Source: </a:t>
            </a:r>
            <a:r>
              <a:rPr lang="en" sz="800" u="sng">
                <a:solidFill>
                  <a:schemeClr val="hlink"/>
                </a:solidFill>
                <a:hlinkClick r:id="rId4"/>
              </a:rPr>
              <a:t>http://aigamedev.com/open/article/bt-overview/#StatesorBehaviors</a:t>
            </a:r>
          </a:p>
        </p:txBody>
      </p:sp>
      <p:sp>
        <p:nvSpPr>
          <p:cNvPr id="229" name="Shape 229"/>
          <p:cNvSpPr txBox="1"/>
          <p:nvPr/>
        </p:nvSpPr>
        <p:spPr>
          <a:xfrm>
            <a:off x="1607775" y="4502275"/>
            <a:ext cx="7503000" cy="641100"/>
          </a:xfrm>
          <a:prstGeom prst="rect">
            <a:avLst/>
          </a:prstGeom>
          <a:noFill/>
          <a:ln>
            <a:noFill/>
          </a:ln>
        </p:spPr>
        <p:txBody>
          <a:bodyPr anchorCtr="0" anchor="t" bIns="91425" lIns="91425" rIns="91425" tIns="91425">
            <a:noAutofit/>
          </a:bodyPr>
          <a:lstStyle/>
          <a:p>
            <a:pPr indent="82550" lvl="0" rtl="0">
              <a:spcBef>
                <a:spcPts val="0"/>
              </a:spcBef>
              <a:buClr>
                <a:schemeClr val="dk1"/>
              </a:buClr>
              <a:buSzPct val="100000"/>
              <a:buFont typeface="Arial"/>
              <a:buNone/>
            </a:pPr>
            <a:r>
              <a:rPr lang="en" sz="1100">
                <a:solidFill>
                  <a:srgbClr val="617A86"/>
                </a:solidFill>
                <a:latin typeface="Varela Round"/>
                <a:ea typeface="Varela Round"/>
                <a:cs typeface="Varela Round"/>
                <a:sym typeface="Varela Round"/>
              </a:rPr>
              <a:t>Original paper:</a:t>
            </a:r>
          </a:p>
          <a:p>
            <a:pPr indent="82550" lvl="0" rtl="0">
              <a:spcBef>
                <a:spcPts val="0"/>
              </a:spcBef>
              <a:buClr>
                <a:schemeClr val="dk1"/>
              </a:buClr>
              <a:buSzPct val="100000"/>
              <a:buFont typeface="Arial"/>
              <a:buNone/>
            </a:pPr>
            <a:r>
              <a:rPr lang="en" sz="1100" u="sng">
                <a:solidFill>
                  <a:schemeClr val="hlink"/>
                </a:solidFill>
                <a:latin typeface="Varela Round"/>
                <a:ea typeface="Varela Round"/>
                <a:cs typeface="Varela Round"/>
                <a:sym typeface="Varela Round"/>
                <a:hlinkClick r:id="rId5"/>
              </a:rPr>
              <a:t>http://www.gamasutra.com/view/feature/130663/gdc_2005_proceeding_handling_.php</a:t>
            </a: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2935875" y="909050"/>
            <a:ext cx="5275500" cy="641100"/>
          </a:xfrm>
          <a:prstGeom prst="rect">
            <a:avLst/>
          </a:prstGeom>
        </p:spPr>
        <p:txBody>
          <a:bodyPr anchorCtr="0" anchor="b" bIns="91425" lIns="91425" rIns="91425" tIns="91425">
            <a:noAutofit/>
          </a:bodyPr>
          <a:lstStyle/>
          <a:p>
            <a:pPr lvl="0" rtl="0">
              <a:spcBef>
                <a:spcPts val="0"/>
              </a:spcBef>
              <a:buNone/>
            </a:pPr>
            <a:r>
              <a:rPr lang="en"/>
              <a:t>What are Behavior Trees?</a:t>
            </a:r>
          </a:p>
        </p:txBody>
      </p:sp>
      <p:sp>
        <p:nvSpPr>
          <p:cNvPr id="235" name="Shape 235"/>
          <p:cNvSpPr txBox="1"/>
          <p:nvPr>
            <p:ph idx="1" type="body"/>
          </p:nvPr>
        </p:nvSpPr>
        <p:spPr>
          <a:xfrm>
            <a:off x="2935875" y="1525748"/>
            <a:ext cx="5275500" cy="3269700"/>
          </a:xfrm>
          <a:prstGeom prst="rect">
            <a:avLst/>
          </a:prstGeom>
        </p:spPr>
        <p:txBody>
          <a:bodyPr anchorCtr="0" anchor="t" bIns="91425" lIns="91425" rIns="91425" tIns="91425">
            <a:noAutofit/>
          </a:bodyPr>
          <a:lstStyle/>
          <a:p>
            <a:pPr indent="-342900" lvl="0" marL="457200" rtl="0">
              <a:spcBef>
                <a:spcPts val="0"/>
              </a:spcBef>
              <a:buSzPct val="100000"/>
            </a:pPr>
            <a:r>
              <a:rPr lang="en" sz="1800"/>
              <a:t>They are executed on a periodic basis (i.e. a tick) at a low rate, such as 10hz.</a:t>
            </a:r>
          </a:p>
          <a:p>
            <a:pPr indent="-342900" lvl="0" marL="457200" rtl="0">
              <a:spcBef>
                <a:spcPts val="0"/>
              </a:spcBef>
              <a:buSzPct val="100000"/>
            </a:pPr>
            <a:r>
              <a:rPr lang="en" sz="1800"/>
              <a:t>Each branch of the tree is potentially reusable.</a:t>
            </a:r>
          </a:p>
          <a:p>
            <a:pPr indent="-342900" lvl="0" marL="457200" rtl="0">
              <a:spcBef>
                <a:spcPts val="0"/>
              </a:spcBef>
              <a:buSzPct val="100000"/>
            </a:pPr>
            <a:r>
              <a:rPr lang="en" sz="1800"/>
              <a:t>Each node may have an execution state, such as “running”, “completed successfully” or “failed”</a:t>
            </a:r>
          </a:p>
          <a:p>
            <a:pPr lvl="0" rtl="0">
              <a:spcBef>
                <a:spcPts val="0"/>
              </a:spcBef>
              <a:buNone/>
            </a:pPr>
            <a:r>
              <a:t/>
            </a:r>
            <a:endParaRPr sz="18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p:nvPr/>
        </p:nvSpPr>
        <p:spPr>
          <a:xfrm>
            <a:off x="4735700" y="1099700"/>
            <a:ext cx="2106000" cy="2387400"/>
          </a:xfrm>
          <a:prstGeom prst="rect">
            <a:avLst/>
          </a:prstGeom>
          <a:solidFill>
            <a:srgbClr val="EFEFEF"/>
          </a:solidFill>
          <a:ln cap="flat" cmpd="sng" w="9525">
            <a:solidFill>
              <a:schemeClr val="dk2"/>
            </a:solidFill>
            <a:prstDash val="dash"/>
            <a:round/>
            <a:headEnd len="med" w="med" type="none"/>
            <a:tailEnd len="med" w="med" type="none"/>
          </a:ln>
        </p:spPr>
        <p:txBody>
          <a:bodyPr anchorCtr="0" anchor="t" bIns="91425" lIns="91425" rIns="91425" tIns="91425">
            <a:noAutofit/>
          </a:bodyPr>
          <a:lstStyle/>
          <a:p>
            <a:pPr lvl="0" algn="r">
              <a:spcBef>
                <a:spcPts val="0"/>
              </a:spcBef>
              <a:buNone/>
            </a:pPr>
            <a:r>
              <a:rPr lang="en" sz="1100">
                <a:solidFill>
                  <a:srgbClr val="666666"/>
                </a:solidFill>
                <a:latin typeface="Orbitron"/>
                <a:ea typeface="Orbitron"/>
                <a:cs typeface="Orbitron"/>
                <a:sym typeface="Orbitron"/>
              </a:rPr>
              <a:t>Patrol State</a:t>
            </a:r>
          </a:p>
        </p:txBody>
      </p:sp>
      <p:sp>
        <p:nvSpPr>
          <p:cNvPr id="241" name="Shape 241"/>
          <p:cNvSpPr/>
          <p:nvPr/>
        </p:nvSpPr>
        <p:spPr>
          <a:xfrm>
            <a:off x="1726100" y="1099700"/>
            <a:ext cx="2707500" cy="2519700"/>
          </a:xfrm>
          <a:prstGeom prst="rect">
            <a:avLst/>
          </a:prstGeom>
          <a:solidFill>
            <a:srgbClr val="EFEFEF"/>
          </a:solidFill>
          <a:ln cap="flat" cmpd="sng" w="9525">
            <a:solidFill>
              <a:schemeClr val="dk2"/>
            </a:solidFill>
            <a:prstDash val="dash"/>
            <a:round/>
            <a:headEnd len="med" w="med" type="none"/>
            <a:tailEnd len="med" w="med" type="none"/>
          </a:ln>
        </p:spPr>
        <p:txBody>
          <a:bodyPr anchorCtr="0" anchor="t" bIns="91425" lIns="91425" rIns="91425" tIns="91425">
            <a:noAutofit/>
          </a:bodyPr>
          <a:lstStyle/>
          <a:p>
            <a:pPr lvl="0">
              <a:spcBef>
                <a:spcPts val="0"/>
              </a:spcBef>
              <a:buNone/>
            </a:pPr>
            <a:r>
              <a:rPr lang="en" sz="1100">
                <a:solidFill>
                  <a:srgbClr val="666666"/>
                </a:solidFill>
                <a:latin typeface="Orbitron"/>
                <a:ea typeface="Orbitron"/>
                <a:cs typeface="Orbitron"/>
                <a:sym typeface="Orbitron"/>
              </a:rPr>
              <a:t>Attack State</a:t>
            </a:r>
          </a:p>
        </p:txBody>
      </p:sp>
      <p:sp>
        <p:nvSpPr>
          <p:cNvPr id="242" name="Shape 242"/>
          <p:cNvSpPr txBox="1"/>
          <p:nvPr>
            <p:ph idx="1" type="body"/>
          </p:nvPr>
        </p:nvSpPr>
        <p:spPr>
          <a:xfrm>
            <a:off x="1246225" y="4177700"/>
            <a:ext cx="6651600" cy="519600"/>
          </a:xfrm>
          <a:prstGeom prst="rect">
            <a:avLst/>
          </a:prstGeom>
        </p:spPr>
        <p:txBody>
          <a:bodyPr anchorCtr="0" anchor="t" bIns="91425" lIns="91425" rIns="91425" tIns="91425">
            <a:noAutofit/>
          </a:bodyPr>
          <a:lstStyle/>
          <a:p>
            <a:pPr lvl="0">
              <a:spcBef>
                <a:spcPts val="0"/>
              </a:spcBef>
              <a:buNone/>
            </a:pPr>
            <a:r>
              <a:rPr lang="en"/>
              <a:t>Example Behavior Tree</a:t>
            </a:r>
          </a:p>
        </p:txBody>
      </p:sp>
      <p:sp>
        <p:nvSpPr>
          <p:cNvPr id="243" name="Shape 243"/>
          <p:cNvSpPr/>
          <p:nvPr/>
        </p:nvSpPr>
        <p:spPr>
          <a:xfrm>
            <a:off x="4008300" y="612500"/>
            <a:ext cx="1127400" cy="410700"/>
          </a:xfrm>
          <a:prstGeom prst="roundRect">
            <a:avLst>
              <a:gd fmla="val 16667" name="adj"/>
            </a:avLst>
          </a:prstGeom>
          <a:solidFill>
            <a:srgbClr val="A4C2F4"/>
          </a:solidFill>
          <a:ln cap="flat" cmpd="sng" w="19050">
            <a:solidFill>
              <a:srgbClr val="3C78D8"/>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Selector</a:t>
            </a:r>
          </a:p>
        </p:txBody>
      </p:sp>
      <p:sp>
        <p:nvSpPr>
          <p:cNvPr id="244" name="Shape 244"/>
          <p:cNvSpPr/>
          <p:nvPr/>
        </p:nvSpPr>
        <p:spPr>
          <a:xfrm>
            <a:off x="2880900" y="1419175"/>
            <a:ext cx="1127400" cy="410700"/>
          </a:xfrm>
          <a:prstGeom prst="round2SameRect">
            <a:avLst>
              <a:gd fmla="val 50000" name="adj1"/>
              <a:gd fmla="val 50000" name="adj2"/>
            </a:avLst>
          </a:prstGeom>
          <a:solidFill>
            <a:srgbClr val="F6B26B"/>
          </a:solidFill>
          <a:ln cap="flat" cmpd="sng" w="19050">
            <a:solidFill>
              <a:srgbClr val="B45F0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Sequence</a:t>
            </a:r>
          </a:p>
        </p:txBody>
      </p:sp>
      <p:sp>
        <p:nvSpPr>
          <p:cNvPr id="245" name="Shape 245"/>
          <p:cNvSpPr/>
          <p:nvPr/>
        </p:nvSpPr>
        <p:spPr>
          <a:xfrm>
            <a:off x="1862650" y="2210675"/>
            <a:ext cx="941700" cy="410700"/>
          </a:xfrm>
          <a:prstGeom prst="ellipse">
            <a:avLst/>
          </a:prstGeom>
          <a:solidFill>
            <a:srgbClr val="FFD966"/>
          </a:solidFill>
          <a:ln cap="flat" cmpd="sng" w="19050">
            <a:solidFill>
              <a:srgbClr val="BF9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Enemy Near?</a:t>
            </a:r>
          </a:p>
        </p:txBody>
      </p:sp>
      <p:sp>
        <p:nvSpPr>
          <p:cNvPr id="246" name="Shape 246"/>
          <p:cNvSpPr/>
          <p:nvPr/>
        </p:nvSpPr>
        <p:spPr>
          <a:xfrm>
            <a:off x="2795437" y="2988775"/>
            <a:ext cx="650100" cy="410700"/>
          </a:xfrm>
          <a:prstGeom prst="snip2SameRect">
            <a:avLst>
              <a:gd fmla="val 16667" name="adj1"/>
              <a:gd fmla="val 17640" name="adj2"/>
            </a:avLst>
          </a:prstGeom>
          <a:solidFill>
            <a:srgbClr val="EA9999"/>
          </a:solidFill>
          <a:ln cap="flat" cmpd="sng" w="19050">
            <a:solidFill>
              <a:srgbClr val="99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Move to Enemy</a:t>
            </a:r>
          </a:p>
        </p:txBody>
      </p:sp>
      <p:sp>
        <p:nvSpPr>
          <p:cNvPr id="247" name="Shape 247"/>
          <p:cNvSpPr/>
          <p:nvPr/>
        </p:nvSpPr>
        <p:spPr>
          <a:xfrm>
            <a:off x="3683237" y="2988775"/>
            <a:ext cx="650100" cy="410700"/>
          </a:xfrm>
          <a:prstGeom prst="snip2SameRect">
            <a:avLst>
              <a:gd fmla="val 16667" name="adj1"/>
              <a:gd fmla="val 17640" name="adj2"/>
            </a:avLst>
          </a:prstGeom>
          <a:solidFill>
            <a:srgbClr val="EA9999"/>
          </a:solidFill>
          <a:ln cap="flat" cmpd="sng" w="19050">
            <a:solidFill>
              <a:srgbClr val="99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Fire Weapon</a:t>
            </a:r>
          </a:p>
        </p:txBody>
      </p:sp>
      <p:sp>
        <p:nvSpPr>
          <p:cNvPr id="248" name="Shape 248"/>
          <p:cNvSpPr/>
          <p:nvPr/>
        </p:nvSpPr>
        <p:spPr>
          <a:xfrm>
            <a:off x="5926400" y="2948925"/>
            <a:ext cx="650100" cy="410700"/>
          </a:xfrm>
          <a:prstGeom prst="snip2SameRect">
            <a:avLst>
              <a:gd fmla="val 16667" name="adj1"/>
              <a:gd fmla="val 17640" name="adj2"/>
            </a:avLst>
          </a:prstGeom>
          <a:solidFill>
            <a:srgbClr val="EA9999"/>
          </a:solidFill>
          <a:ln cap="flat" cmpd="sng" w="19050">
            <a:solidFill>
              <a:srgbClr val="99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Move to Patrol Point</a:t>
            </a:r>
          </a:p>
        </p:txBody>
      </p:sp>
      <p:sp>
        <p:nvSpPr>
          <p:cNvPr id="249" name="Shape 249"/>
          <p:cNvSpPr/>
          <p:nvPr/>
        </p:nvSpPr>
        <p:spPr>
          <a:xfrm>
            <a:off x="5135700" y="2088037"/>
            <a:ext cx="1127400" cy="410700"/>
          </a:xfrm>
          <a:prstGeom prst="round2SameRect">
            <a:avLst>
              <a:gd fmla="val 50000" name="adj1"/>
              <a:gd fmla="val 50000" name="adj2"/>
            </a:avLst>
          </a:prstGeom>
          <a:solidFill>
            <a:srgbClr val="F6B26B"/>
          </a:solidFill>
          <a:ln cap="flat" cmpd="sng" w="19050">
            <a:solidFill>
              <a:srgbClr val="B45F0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Sequence</a:t>
            </a:r>
          </a:p>
        </p:txBody>
      </p:sp>
      <p:sp>
        <p:nvSpPr>
          <p:cNvPr id="250" name="Shape 250"/>
          <p:cNvSpPr/>
          <p:nvPr/>
        </p:nvSpPr>
        <p:spPr>
          <a:xfrm>
            <a:off x="4895575" y="2948925"/>
            <a:ext cx="650100" cy="410700"/>
          </a:xfrm>
          <a:prstGeom prst="snip2SameRect">
            <a:avLst>
              <a:gd fmla="val 16667" name="adj1"/>
              <a:gd fmla="val 17640" name="adj2"/>
            </a:avLst>
          </a:prstGeom>
          <a:solidFill>
            <a:srgbClr val="EA9999"/>
          </a:solidFill>
          <a:ln cap="flat" cmpd="sng" w="19050">
            <a:solidFill>
              <a:srgbClr val="99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Pick Patrol Point</a:t>
            </a:r>
          </a:p>
        </p:txBody>
      </p:sp>
      <p:sp>
        <p:nvSpPr>
          <p:cNvPr id="251" name="Shape 251"/>
          <p:cNvSpPr/>
          <p:nvPr/>
        </p:nvSpPr>
        <p:spPr>
          <a:xfrm>
            <a:off x="3120575" y="2203962"/>
            <a:ext cx="941700" cy="410700"/>
          </a:xfrm>
          <a:prstGeom prst="parallelogram">
            <a:avLst>
              <a:gd fmla="val 25000" name="adj"/>
            </a:avLst>
          </a:prstGeom>
          <a:solidFill>
            <a:srgbClr val="93C47D"/>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Parallel</a:t>
            </a:r>
          </a:p>
        </p:txBody>
      </p:sp>
      <p:cxnSp>
        <p:nvCxnSpPr>
          <p:cNvPr id="252" name="Shape 252"/>
          <p:cNvCxnSpPr>
            <a:stCxn id="243" idx="2"/>
            <a:endCxn id="244" idx="3"/>
          </p:cNvCxnSpPr>
          <p:nvPr/>
        </p:nvCxnSpPr>
        <p:spPr>
          <a:xfrm rot="5400000">
            <a:off x="3810300" y="657500"/>
            <a:ext cx="396000" cy="1127400"/>
          </a:xfrm>
          <a:prstGeom prst="bentConnector3">
            <a:avLst>
              <a:gd fmla="val 49997" name="adj1"/>
            </a:avLst>
          </a:prstGeom>
          <a:noFill/>
          <a:ln cap="flat" cmpd="sng" w="9525">
            <a:solidFill>
              <a:schemeClr val="dk2"/>
            </a:solidFill>
            <a:prstDash val="solid"/>
            <a:round/>
            <a:headEnd len="lg" w="lg" type="none"/>
            <a:tailEnd len="lg" w="lg" type="none"/>
          </a:ln>
        </p:spPr>
      </p:cxnSp>
      <p:cxnSp>
        <p:nvCxnSpPr>
          <p:cNvPr id="253" name="Shape 253"/>
          <p:cNvCxnSpPr>
            <a:stCxn id="244" idx="1"/>
            <a:endCxn id="245" idx="0"/>
          </p:cNvCxnSpPr>
          <p:nvPr/>
        </p:nvCxnSpPr>
        <p:spPr>
          <a:xfrm rot="5400000">
            <a:off x="2698650" y="1464625"/>
            <a:ext cx="380700" cy="1111200"/>
          </a:xfrm>
          <a:prstGeom prst="bentConnector3">
            <a:avLst>
              <a:gd fmla="val 50013" name="adj1"/>
            </a:avLst>
          </a:prstGeom>
          <a:noFill/>
          <a:ln cap="flat" cmpd="sng" w="9525">
            <a:solidFill>
              <a:schemeClr val="dk2"/>
            </a:solidFill>
            <a:prstDash val="solid"/>
            <a:round/>
            <a:headEnd len="lg" w="lg" type="none"/>
            <a:tailEnd len="lg" w="lg" type="none"/>
          </a:ln>
        </p:spPr>
      </p:cxnSp>
      <p:cxnSp>
        <p:nvCxnSpPr>
          <p:cNvPr id="254" name="Shape 254"/>
          <p:cNvCxnSpPr>
            <a:stCxn id="244" idx="1"/>
            <a:endCxn id="251" idx="0"/>
          </p:cNvCxnSpPr>
          <p:nvPr/>
        </p:nvCxnSpPr>
        <p:spPr>
          <a:xfrm flipH="1" rot="-5400000">
            <a:off x="3330900" y="1943575"/>
            <a:ext cx="374100" cy="146700"/>
          </a:xfrm>
          <a:prstGeom prst="bentConnector3">
            <a:avLst>
              <a:gd fmla="val 49998" name="adj1"/>
            </a:avLst>
          </a:prstGeom>
          <a:noFill/>
          <a:ln cap="flat" cmpd="sng" w="9525">
            <a:solidFill>
              <a:schemeClr val="dk2"/>
            </a:solidFill>
            <a:prstDash val="solid"/>
            <a:round/>
            <a:headEnd len="lg" w="lg" type="none"/>
            <a:tailEnd len="lg" w="lg" type="none"/>
          </a:ln>
        </p:spPr>
      </p:cxnSp>
      <p:cxnSp>
        <p:nvCxnSpPr>
          <p:cNvPr id="255" name="Shape 255"/>
          <p:cNvCxnSpPr>
            <a:stCxn id="243" idx="2"/>
            <a:endCxn id="249" idx="3"/>
          </p:cNvCxnSpPr>
          <p:nvPr/>
        </p:nvCxnSpPr>
        <p:spPr>
          <a:xfrm flipH="1" rot="-5400000">
            <a:off x="4603350" y="991850"/>
            <a:ext cx="1064700" cy="1127400"/>
          </a:xfrm>
          <a:prstGeom prst="bentConnector3">
            <a:avLst>
              <a:gd fmla="val 18299" name="adj1"/>
            </a:avLst>
          </a:prstGeom>
          <a:noFill/>
          <a:ln cap="flat" cmpd="sng" w="9525">
            <a:solidFill>
              <a:schemeClr val="dk2"/>
            </a:solidFill>
            <a:prstDash val="solid"/>
            <a:round/>
            <a:headEnd len="lg" w="lg" type="none"/>
            <a:tailEnd len="lg" w="lg" type="none"/>
          </a:ln>
        </p:spPr>
      </p:cxnSp>
      <p:cxnSp>
        <p:nvCxnSpPr>
          <p:cNvPr id="256" name="Shape 256"/>
          <p:cNvCxnSpPr>
            <a:stCxn id="249" idx="1"/>
            <a:endCxn id="250" idx="3"/>
          </p:cNvCxnSpPr>
          <p:nvPr/>
        </p:nvCxnSpPr>
        <p:spPr>
          <a:xfrm rot="5400000">
            <a:off x="5234850" y="2484487"/>
            <a:ext cx="450300" cy="478800"/>
          </a:xfrm>
          <a:prstGeom prst="bentConnector3">
            <a:avLst>
              <a:gd fmla="val 49988" name="adj1"/>
            </a:avLst>
          </a:prstGeom>
          <a:noFill/>
          <a:ln cap="flat" cmpd="sng" w="9525">
            <a:solidFill>
              <a:schemeClr val="dk2"/>
            </a:solidFill>
            <a:prstDash val="solid"/>
            <a:round/>
            <a:headEnd len="lg" w="lg" type="none"/>
            <a:tailEnd len="lg" w="lg" type="none"/>
          </a:ln>
        </p:spPr>
      </p:cxnSp>
      <p:cxnSp>
        <p:nvCxnSpPr>
          <p:cNvPr id="257" name="Shape 257"/>
          <p:cNvCxnSpPr>
            <a:stCxn id="249" idx="1"/>
            <a:endCxn id="248" idx="3"/>
          </p:cNvCxnSpPr>
          <p:nvPr/>
        </p:nvCxnSpPr>
        <p:spPr>
          <a:xfrm flipH="1" rot="-5400000">
            <a:off x="5750250" y="2447887"/>
            <a:ext cx="450300" cy="552000"/>
          </a:xfrm>
          <a:prstGeom prst="bentConnector3">
            <a:avLst>
              <a:gd fmla="val 49988" name="adj1"/>
            </a:avLst>
          </a:prstGeom>
          <a:noFill/>
          <a:ln cap="flat" cmpd="sng" w="9525">
            <a:solidFill>
              <a:schemeClr val="dk2"/>
            </a:solidFill>
            <a:prstDash val="solid"/>
            <a:round/>
            <a:headEnd len="lg" w="lg" type="none"/>
            <a:tailEnd len="lg" w="lg" type="none"/>
          </a:ln>
        </p:spPr>
      </p:cxnSp>
      <p:cxnSp>
        <p:nvCxnSpPr>
          <p:cNvPr id="258" name="Shape 258"/>
          <p:cNvCxnSpPr>
            <a:stCxn id="251" idx="4"/>
            <a:endCxn id="246" idx="3"/>
          </p:cNvCxnSpPr>
          <p:nvPr/>
        </p:nvCxnSpPr>
        <p:spPr>
          <a:xfrm rot="5400000">
            <a:off x="3168875" y="2566212"/>
            <a:ext cx="374100" cy="471000"/>
          </a:xfrm>
          <a:prstGeom prst="bentConnector3">
            <a:avLst>
              <a:gd fmla="val 50002" name="adj1"/>
            </a:avLst>
          </a:prstGeom>
          <a:noFill/>
          <a:ln cap="flat" cmpd="sng" w="9525">
            <a:solidFill>
              <a:schemeClr val="dk2"/>
            </a:solidFill>
            <a:prstDash val="solid"/>
            <a:round/>
            <a:headEnd len="lg" w="lg" type="none"/>
            <a:tailEnd len="lg" w="lg" type="none"/>
          </a:ln>
        </p:spPr>
      </p:cxnSp>
      <p:cxnSp>
        <p:nvCxnSpPr>
          <p:cNvPr id="259" name="Shape 259"/>
          <p:cNvCxnSpPr>
            <a:stCxn id="251" idx="4"/>
            <a:endCxn id="247" idx="3"/>
          </p:cNvCxnSpPr>
          <p:nvPr/>
        </p:nvCxnSpPr>
        <p:spPr>
          <a:xfrm flipH="1" rot="-5400000">
            <a:off x="3612875" y="2593212"/>
            <a:ext cx="374100" cy="417000"/>
          </a:xfrm>
          <a:prstGeom prst="bentConnector3">
            <a:avLst>
              <a:gd fmla="val 50002" name="adj1"/>
            </a:avLst>
          </a:prstGeom>
          <a:noFill/>
          <a:ln cap="flat" cmpd="sng" w="9525">
            <a:solidFill>
              <a:schemeClr val="dk2"/>
            </a:solidFill>
            <a:prstDash val="solid"/>
            <a:round/>
            <a:headEnd len="lg" w="lg" type="none"/>
            <a:tailEnd len="lg" w="lg" type="none"/>
          </a:ln>
        </p:spPr>
      </p:cxnSp>
      <p:sp>
        <p:nvSpPr>
          <p:cNvPr id="260" name="Shape 260"/>
          <p:cNvSpPr/>
          <p:nvPr/>
        </p:nvSpPr>
        <p:spPr>
          <a:xfrm>
            <a:off x="4988575" y="1509650"/>
            <a:ext cx="1421700" cy="410700"/>
          </a:xfrm>
          <a:prstGeom prst="diamond">
            <a:avLst/>
          </a:prstGeom>
          <a:solidFill>
            <a:srgbClr val="B4A7D6"/>
          </a:solidFill>
          <a:ln cap="flat" cmpd="sng" w="19050">
            <a:solidFill>
              <a:srgbClr val="351C75"/>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No enemy near?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2935875" y="909050"/>
            <a:ext cx="5275500" cy="641100"/>
          </a:xfrm>
          <a:prstGeom prst="rect">
            <a:avLst/>
          </a:prstGeom>
        </p:spPr>
        <p:txBody>
          <a:bodyPr anchorCtr="0" anchor="b" bIns="91425" lIns="91425" rIns="91425" tIns="91425">
            <a:noAutofit/>
          </a:bodyPr>
          <a:lstStyle/>
          <a:p>
            <a:pPr lvl="0">
              <a:spcBef>
                <a:spcPts val="0"/>
              </a:spcBef>
              <a:buNone/>
            </a:pPr>
            <a:r>
              <a:rPr lang="en"/>
              <a:t>Basic Types of Nodes</a:t>
            </a:r>
          </a:p>
        </p:txBody>
      </p:sp>
      <p:sp>
        <p:nvSpPr>
          <p:cNvPr id="266" name="Shape 266"/>
          <p:cNvSpPr txBox="1"/>
          <p:nvPr>
            <p:ph idx="1" type="body"/>
          </p:nvPr>
        </p:nvSpPr>
        <p:spPr>
          <a:xfrm>
            <a:off x="2935875" y="1550150"/>
            <a:ext cx="2560500" cy="3375900"/>
          </a:xfrm>
          <a:prstGeom prst="rect">
            <a:avLst/>
          </a:prstGeom>
        </p:spPr>
        <p:txBody>
          <a:bodyPr anchorCtr="0" anchor="t" bIns="91425" lIns="91425" rIns="91425" tIns="91425">
            <a:noAutofit/>
          </a:bodyPr>
          <a:lstStyle/>
          <a:p>
            <a:pPr lvl="0" rtl="0">
              <a:spcBef>
                <a:spcPts val="0"/>
              </a:spcBef>
              <a:buNone/>
            </a:pPr>
            <a:r>
              <a:rPr lang="en"/>
              <a:t>Internal Nodes</a:t>
            </a:r>
          </a:p>
          <a:p>
            <a:pPr indent="0" lvl="0" rtl="0">
              <a:spcBef>
                <a:spcPts val="0"/>
              </a:spcBef>
              <a:buNone/>
            </a:pPr>
            <a:r>
              <a:t/>
            </a:r>
            <a:endParaRPr/>
          </a:p>
          <a:p>
            <a:pPr indent="-228600" lvl="0" marL="457200" rtl="0">
              <a:spcBef>
                <a:spcPts val="0"/>
              </a:spcBef>
            </a:pPr>
            <a:r>
              <a:rPr lang="en"/>
              <a:t>Sequence</a:t>
            </a:r>
          </a:p>
          <a:p>
            <a:pPr indent="-228600" lvl="0" marL="457200" rtl="0">
              <a:spcBef>
                <a:spcPts val="0"/>
              </a:spcBef>
            </a:pPr>
            <a:r>
              <a:rPr lang="en"/>
              <a:t>Selector</a:t>
            </a:r>
          </a:p>
          <a:p>
            <a:pPr indent="-228600" lvl="0" marL="457200" rtl="0">
              <a:spcBef>
                <a:spcPts val="0"/>
              </a:spcBef>
            </a:pPr>
            <a:r>
              <a:rPr lang="en"/>
              <a:t>Parallel</a:t>
            </a:r>
          </a:p>
          <a:p>
            <a:pPr indent="-228600" lvl="0" marL="457200">
              <a:spcBef>
                <a:spcPts val="0"/>
              </a:spcBef>
            </a:pPr>
            <a:r>
              <a:rPr lang="en"/>
              <a:t>Decorator</a:t>
            </a:r>
          </a:p>
        </p:txBody>
      </p:sp>
      <p:sp>
        <p:nvSpPr>
          <p:cNvPr id="267" name="Shape 267"/>
          <p:cNvSpPr txBox="1"/>
          <p:nvPr>
            <p:ph idx="2" type="body"/>
          </p:nvPr>
        </p:nvSpPr>
        <p:spPr>
          <a:xfrm>
            <a:off x="5650848" y="1550150"/>
            <a:ext cx="2560499" cy="3375900"/>
          </a:xfrm>
          <a:prstGeom prst="rect">
            <a:avLst/>
          </a:prstGeom>
        </p:spPr>
        <p:txBody>
          <a:bodyPr anchorCtr="0" anchor="t" bIns="91425" lIns="91425" rIns="91425" tIns="91425">
            <a:noAutofit/>
          </a:bodyPr>
          <a:lstStyle/>
          <a:p>
            <a:pPr lvl="0" rtl="0">
              <a:spcBef>
                <a:spcPts val="0"/>
              </a:spcBef>
              <a:buNone/>
            </a:pPr>
            <a:r>
              <a:rPr lang="en"/>
              <a:t>Leaf Nodes</a:t>
            </a:r>
          </a:p>
          <a:p>
            <a:pPr indent="0" lvl="0" rtl="0">
              <a:spcBef>
                <a:spcPts val="0"/>
              </a:spcBef>
              <a:buNone/>
            </a:pPr>
            <a:r>
              <a:t/>
            </a:r>
            <a:endParaRPr/>
          </a:p>
          <a:p>
            <a:pPr indent="-228600" lvl="0" marL="457200" rtl="0">
              <a:spcBef>
                <a:spcPts val="0"/>
              </a:spcBef>
            </a:pPr>
            <a:r>
              <a:rPr lang="en"/>
              <a:t>Action</a:t>
            </a:r>
          </a:p>
          <a:p>
            <a:pPr indent="-228600" lvl="0" marL="457200">
              <a:spcBef>
                <a:spcPts val="0"/>
              </a:spcBef>
            </a:pPr>
            <a:r>
              <a:rPr lang="en"/>
              <a:t>Condition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2935875" y="909050"/>
            <a:ext cx="5275500" cy="641100"/>
          </a:xfrm>
          <a:prstGeom prst="rect">
            <a:avLst/>
          </a:prstGeom>
        </p:spPr>
        <p:txBody>
          <a:bodyPr anchorCtr="0" anchor="b" bIns="91425" lIns="91425" rIns="91425" tIns="91425">
            <a:noAutofit/>
          </a:bodyPr>
          <a:lstStyle/>
          <a:p>
            <a:pPr lvl="0">
              <a:spcBef>
                <a:spcPts val="0"/>
              </a:spcBef>
              <a:buNone/>
            </a:pPr>
            <a:r>
              <a:rPr lang="en"/>
              <a:t>Sequence</a:t>
            </a:r>
          </a:p>
        </p:txBody>
      </p:sp>
      <p:sp>
        <p:nvSpPr>
          <p:cNvPr id="273" name="Shape 273"/>
          <p:cNvSpPr/>
          <p:nvPr/>
        </p:nvSpPr>
        <p:spPr>
          <a:xfrm>
            <a:off x="4008300" y="3277525"/>
            <a:ext cx="1127400" cy="410700"/>
          </a:xfrm>
          <a:prstGeom prst="round2SameRect">
            <a:avLst>
              <a:gd fmla="val 50000" name="adj1"/>
              <a:gd fmla="val 50000" name="adj2"/>
            </a:avLst>
          </a:prstGeom>
          <a:solidFill>
            <a:srgbClr val="F6B26B"/>
          </a:solidFill>
          <a:ln cap="flat" cmpd="sng" w="19050">
            <a:solidFill>
              <a:srgbClr val="B45F0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Sequence</a:t>
            </a:r>
          </a:p>
        </p:txBody>
      </p:sp>
      <p:cxnSp>
        <p:nvCxnSpPr>
          <p:cNvPr id="274" name="Shape 274"/>
          <p:cNvCxnSpPr>
            <a:stCxn id="273" idx="3"/>
          </p:cNvCxnSpPr>
          <p:nvPr/>
        </p:nvCxnSpPr>
        <p:spPr>
          <a:xfrm rot="10800000">
            <a:off x="4572000" y="3076225"/>
            <a:ext cx="0" cy="201300"/>
          </a:xfrm>
          <a:prstGeom prst="straightConnector1">
            <a:avLst/>
          </a:prstGeom>
          <a:noFill/>
          <a:ln cap="flat" cmpd="sng" w="9525">
            <a:solidFill>
              <a:schemeClr val="dk2"/>
            </a:solidFill>
            <a:prstDash val="solid"/>
            <a:round/>
            <a:headEnd len="lg" w="lg" type="none"/>
            <a:tailEnd len="lg" w="lg" type="none"/>
          </a:ln>
        </p:spPr>
      </p:cxnSp>
      <p:sp>
        <p:nvSpPr>
          <p:cNvPr id="275" name="Shape 275"/>
          <p:cNvSpPr/>
          <p:nvPr/>
        </p:nvSpPr>
        <p:spPr>
          <a:xfrm>
            <a:off x="334775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76" name="Shape 276"/>
          <p:cNvSpPr/>
          <p:nvPr/>
        </p:nvSpPr>
        <p:spPr>
          <a:xfrm>
            <a:off x="3862075"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77" name="Shape 277"/>
          <p:cNvSpPr/>
          <p:nvPr/>
        </p:nvSpPr>
        <p:spPr>
          <a:xfrm>
            <a:off x="437640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78" name="Shape 278"/>
          <p:cNvSpPr/>
          <p:nvPr/>
        </p:nvSpPr>
        <p:spPr>
          <a:xfrm>
            <a:off x="4890725"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sp>
        <p:nvSpPr>
          <p:cNvPr id="279" name="Shape 279"/>
          <p:cNvSpPr/>
          <p:nvPr/>
        </p:nvSpPr>
        <p:spPr>
          <a:xfrm>
            <a:off x="5405050" y="4077200"/>
            <a:ext cx="391200" cy="410700"/>
          </a:xfrm>
          <a:prstGeom prst="ellipse">
            <a:avLst/>
          </a:prstGeom>
          <a:solidFill>
            <a:srgbClr val="CCCCCC"/>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a:t>
            </a:r>
          </a:p>
        </p:txBody>
      </p:sp>
      <p:cxnSp>
        <p:nvCxnSpPr>
          <p:cNvPr id="280" name="Shape 280"/>
          <p:cNvCxnSpPr>
            <a:stCxn id="273" idx="1"/>
            <a:endCxn id="275" idx="0"/>
          </p:cNvCxnSpPr>
          <p:nvPr/>
        </p:nvCxnSpPr>
        <p:spPr>
          <a:xfrm rot="5400000">
            <a:off x="3863100" y="3368425"/>
            <a:ext cx="389100" cy="10287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281" name="Shape 281"/>
          <p:cNvCxnSpPr>
            <a:stCxn id="273" idx="1"/>
            <a:endCxn id="276" idx="0"/>
          </p:cNvCxnSpPr>
          <p:nvPr/>
        </p:nvCxnSpPr>
        <p:spPr>
          <a:xfrm rot="5400000">
            <a:off x="4120350" y="3625675"/>
            <a:ext cx="389100" cy="5142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282" name="Shape 282"/>
          <p:cNvCxnSpPr>
            <a:stCxn id="273" idx="1"/>
            <a:endCxn id="277" idx="0"/>
          </p:cNvCxnSpPr>
          <p:nvPr/>
        </p:nvCxnSpPr>
        <p:spPr>
          <a:xfrm flipH="1" rot="-5400000">
            <a:off x="4377750" y="3882475"/>
            <a:ext cx="389100" cy="6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283" name="Shape 283"/>
          <p:cNvCxnSpPr>
            <a:stCxn id="273" idx="1"/>
            <a:endCxn id="278" idx="0"/>
          </p:cNvCxnSpPr>
          <p:nvPr/>
        </p:nvCxnSpPr>
        <p:spPr>
          <a:xfrm flipH="1" rot="-5400000">
            <a:off x="4634550" y="3625675"/>
            <a:ext cx="389100" cy="5142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284" name="Shape 284"/>
          <p:cNvCxnSpPr>
            <a:stCxn id="273" idx="1"/>
            <a:endCxn id="279" idx="0"/>
          </p:cNvCxnSpPr>
          <p:nvPr/>
        </p:nvCxnSpPr>
        <p:spPr>
          <a:xfrm flipH="1" rot="-5400000">
            <a:off x="4891800" y="3368425"/>
            <a:ext cx="389100" cy="1028700"/>
          </a:xfrm>
          <a:prstGeom prst="bentConnector3">
            <a:avLst>
              <a:gd fmla="val 49984" name="adj1"/>
            </a:avLst>
          </a:prstGeom>
          <a:noFill/>
          <a:ln cap="flat" cmpd="sng" w="9525">
            <a:solidFill>
              <a:schemeClr val="dk2"/>
            </a:solidFill>
            <a:prstDash val="solid"/>
            <a:round/>
            <a:headEnd len="lg" w="lg" type="none"/>
            <a:tailEnd len="lg" w="lg" type="none"/>
          </a:ln>
        </p:spPr>
      </p:cxnSp>
      <p:sp>
        <p:nvSpPr>
          <p:cNvPr id="285" name="Shape 285"/>
          <p:cNvSpPr txBox="1"/>
          <p:nvPr>
            <p:ph idx="4294967295" type="body"/>
          </p:nvPr>
        </p:nvSpPr>
        <p:spPr>
          <a:xfrm>
            <a:off x="2935875" y="1525749"/>
            <a:ext cx="5275500" cy="1627200"/>
          </a:xfrm>
          <a:prstGeom prst="rect">
            <a:avLst/>
          </a:prstGeom>
        </p:spPr>
        <p:txBody>
          <a:bodyPr anchorCtr="0" anchor="t" bIns="91425" lIns="91425" rIns="91425" tIns="91425">
            <a:noAutofit/>
          </a:bodyPr>
          <a:lstStyle/>
          <a:p>
            <a:pPr indent="-317500" lvl="0" marL="457200" rtl="0">
              <a:spcBef>
                <a:spcPts val="0"/>
              </a:spcBef>
              <a:buSzPct val="100000"/>
            </a:pPr>
            <a:r>
              <a:rPr lang="en" sz="1400"/>
              <a:t>Executes children </a:t>
            </a:r>
            <a:r>
              <a:rPr b="1" lang="en" sz="1400"/>
              <a:t>in order</a:t>
            </a:r>
            <a:r>
              <a:rPr lang="en" sz="1400"/>
              <a:t>, usually left-to-right or top-to-bottom.</a:t>
            </a:r>
          </a:p>
          <a:p>
            <a:pPr indent="-317500" lvl="0" marL="457200" rtl="0">
              <a:spcBef>
                <a:spcPts val="0"/>
              </a:spcBef>
              <a:buSzPct val="100000"/>
            </a:pPr>
            <a:r>
              <a:rPr lang="en" sz="1400"/>
              <a:t>If </a:t>
            </a:r>
            <a:r>
              <a:rPr b="1" lang="en" sz="1400"/>
              <a:t>one </a:t>
            </a:r>
            <a:r>
              <a:rPr lang="en" sz="1400"/>
              <a:t>child fails, the sequence fails.</a:t>
            </a:r>
          </a:p>
          <a:p>
            <a:pPr indent="-317500" lvl="0" marL="457200" rtl="0">
              <a:spcBef>
                <a:spcPts val="0"/>
              </a:spcBef>
              <a:buSzPct val="100000"/>
            </a:pPr>
            <a:r>
              <a:rPr lang="en" sz="1400"/>
              <a:t>If </a:t>
            </a:r>
            <a:r>
              <a:rPr b="1" lang="en" sz="1400"/>
              <a:t>all</a:t>
            </a:r>
            <a:r>
              <a:rPr lang="en" sz="1400"/>
              <a:t> children succeed, the sequence succeeds.</a:t>
            </a:r>
          </a:p>
          <a:p>
            <a:pPr indent="-317500" lvl="0" marL="457200" rtl="0">
              <a:spcBef>
                <a:spcPts val="0"/>
              </a:spcBef>
              <a:buSzPct val="100000"/>
            </a:pPr>
            <a:r>
              <a:rPr lang="en" sz="1400"/>
              <a:t>Similar to a logical </a:t>
            </a:r>
            <a:r>
              <a:rPr b="1" lang="en" sz="1400"/>
              <a:t>AND</a:t>
            </a:r>
            <a:r>
              <a:rPr lang="en" sz="1400"/>
              <a:t> operation.</a:t>
            </a:r>
          </a:p>
          <a:p>
            <a:pPr lvl="0" rtl="0">
              <a:spcBef>
                <a:spcPts val="0"/>
              </a:spcBef>
              <a:buNone/>
            </a:pPr>
            <a:r>
              <a:t/>
            </a:r>
            <a:endParaRPr sz="1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