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765C-F982-4768-9E0C-09F8A9393FFB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5E9F-9E3A-4FFE-AC49-969DD25081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765C-F982-4768-9E0C-09F8A9393FFB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5E9F-9E3A-4FFE-AC49-969DD25081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765C-F982-4768-9E0C-09F8A9393FFB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5E9F-9E3A-4FFE-AC49-969DD25081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765C-F982-4768-9E0C-09F8A9393FFB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5E9F-9E3A-4FFE-AC49-969DD25081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765C-F982-4768-9E0C-09F8A9393FFB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5E9F-9E3A-4FFE-AC49-969DD25081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765C-F982-4768-9E0C-09F8A9393FFB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5E9F-9E3A-4FFE-AC49-969DD25081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765C-F982-4768-9E0C-09F8A9393FFB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5E9F-9E3A-4FFE-AC49-969DD25081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765C-F982-4768-9E0C-09F8A9393FFB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5E9F-9E3A-4FFE-AC49-969DD25081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765C-F982-4768-9E0C-09F8A9393FFB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5E9F-9E3A-4FFE-AC49-969DD25081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765C-F982-4768-9E0C-09F8A9393FFB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5E9F-9E3A-4FFE-AC49-969DD25081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765C-F982-4768-9E0C-09F8A9393FFB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5E9F-9E3A-4FFE-AC49-969DD25081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8765C-F982-4768-9E0C-09F8A9393FFB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35E9F-9E3A-4FFE-AC49-969DD25081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vel 3"/>
          <p:cNvSpPr/>
          <p:nvPr/>
        </p:nvSpPr>
        <p:spPr>
          <a:xfrm>
            <a:off x="1905000" y="1600200"/>
            <a:ext cx="91440" cy="91440"/>
          </a:xfrm>
          <a:prstGeom prst="bevel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evel 4"/>
          <p:cNvSpPr/>
          <p:nvPr/>
        </p:nvSpPr>
        <p:spPr>
          <a:xfrm>
            <a:off x="5867400" y="609600"/>
            <a:ext cx="152400" cy="152400"/>
          </a:xfrm>
          <a:prstGeom prst="bevel">
            <a:avLst>
              <a:gd name="adj" fmla="val 3472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vel 5"/>
          <p:cNvSpPr/>
          <p:nvPr/>
        </p:nvSpPr>
        <p:spPr>
          <a:xfrm>
            <a:off x="2057400" y="2804160"/>
            <a:ext cx="91440" cy="91440"/>
          </a:xfrm>
          <a:prstGeom prst="bevel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3733800"/>
            <a:ext cx="5638800" cy="838200"/>
          </a:xfrm>
          <a:prstGeom prst="rect">
            <a:avLst/>
          </a:prstGeom>
          <a:solidFill>
            <a:srgbClr val="00206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uds</dc:creator>
  <cp:lastModifiedBy>uds</cp:lastModifiedBy>
  <cp:revision>2</cp:revision>
  <dcterms:created xsi:type="dcterms:W3CDTF">2016-03-14T18:19:43Z</dcterms:created>
  <dcterms:modified xsi:type="dcterms:W3CDTF">2016-03-14T20:23:14Z</dcterms:modified>
</cp:coreProperties>
</file>