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7703-A968-4607-A472-6240FF6EE98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95AA-2A84-448F-A967-AB2271C12E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609600"/>
            <a:ext cx="6705600" cy="1981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990600"/>
            <a:ext cx="5715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JAVA ULTIMATE</a:t>
            </a:r>
            <a:endParaRPr lang="en-US" sz="60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3048000"/>
            <a:ext cx="6705600" cy="1981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3505200"/>
            <a:ext cx="5715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LEARNING POINT</a:t>
            </a:r>
            <a:endParaRPr lang="en-US" sz="60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3048000"/>
            <a:ext cx="6705600" cy="1981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3505200"/>
            <a:ext cx="5715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EARNING POINT</a:t>
            </a:r>
            <a:endParaRPr lang="en-US" sz="60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3048000"/>
            <a:ext cx="67056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3505200"/>
            <a:ext cx="5715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SERVING POINT</a:t>
            </a:r>
            <a:endParaRPr lang="en-US" sz="60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uds</dc:creator>
  <cp:lastModifiedBy>uds</cp:lastModifiedBy>
  <cp:revision>1</cp:revision>
  <dcterms:created xsi:type="dcterms:W3CDTF">2016-03-10T12:37:25Z</dcterms:created>
  <dcterms:modified xsi:type="dcterms:W3CDTF">2016-03-10T12:49:44Z</dcterms:modified>
</cp:coreProperties>
</file>