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6" r:id="rId2"/>
    <p:sldId id="259" r:id="rId3"/>
    <p:sldId id="262" r:id="rId4"/>
    <p:sldId id="261" r:id="rId5"/>
    <p:sldId id="263" r:id="rId6"/>
    <p:sldId id="257" r:id="rId7"/>
    <p:sldId id="258" r:id="rId8"/>
    <p:sldId id="260" r:id="rId9"/>
    <p:sldId id="269" r:id="rId10"/>
    <p:sldId id="264" r:id="rId11"/>
    <p:sldId id="265" r:id="rId12"/>
    <p:sldId id="267" r:id="rId13"/>
    <p:sldId id="268" r:id="rId14"/>
    <p:sldId id="266"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66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jharn\OneDrive\Desktop\Edge%20detection%20dat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jharn\OneDrive\Desktop\Edge%20detection%20data.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jharn\OneDrive\Desktop\Edge%20detection%20data.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jharn\OneDrive\Desktop\Edge%20detection%20data.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jharn\OneDrive\Desktop\Edge%20detection%20data.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2128" b="1" i="0" u="none" strike="noStrike" kern="1200" baseline="0">
                <a:solidFill>
                  <a:prstClr val="white">
                    <a:lumMod val="65000"/>
                    <a:lumOff val="35000"/>
                  </a:prstClr>
                </a:solidFill>
                <a:latin typeface="+mn-lt"/>
                <a:ea typeface="+mn-ea"/>
                <a:cs typeface="+mn-cs"/>
              </a:defRPr>
            </a:pPr>
            <a:r>
              <a:rPr lang="en-US" sz="1800" b="1" i="0" baseline="0" dirty="0">
                <a:effectLst/>
              </a:rPr>
              <a:t>MSE SCORE</a:t>
            </a:r>
            <a:endParaRPr lang="en-US" dirty="0">
              <a:effectLst/>
            </a:endParaRPr>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2128" b="1" i="0" u="none" strike="noStrike" kern="1200" baseline="0">
              <a:solidFill>
                <a:prstClr val="white">
                  <a:lumMod val="65000"/>
                  <a:lumOff val="35000"/>
                </a:prstClr>
              </a:solidFill>
              <a:latin typeface="+mn-lt"/>
              <a:ea typeface="+mn-ea"/>
              <a:cs typeface="+mn-cs"/>
            </a:defRPr>
          </a:pPr>
          <a:endParaRPr lang="en-US"/>
        </a:p>
      </c:txPr>
    </c:title>
    <c:autoTitleDeleted val="0"/>
    <c:plotArea>
      <c:layout/>
      <c:barChart>
        <c:barDir val="col"/>
        <c:grouping val="clustered"/>
        <c:varyColors val="0"/>
        <c:ser>
          <c:idx val="0"/>
          <c:order val="0"/>
          <c:tx>
            <c:strRef>
              <c:f>Sheet1!$F$48</c:f>
              <c:strCache>
                <c:ptCount val="1"/>
                <c:pt idx="0">
                  <c:v>Canny</c:v>
                </c:pt>
              </c:strCache>
            </c:strRef>
          </c:tx>
          <c:spPr>
            <a:gradFill rotWithShape="1">
              <a:gsLst>
                <a:gs pos="0">
                  <a:schemeClr val="accent1">
                    <a:tint val="98000"/>
                    <a:lumMod val="114000"/>
                  </a:schemeClr>
                </a:gs>
                <a:gs pos="100000">
                  <a:schemeClr val="accent1">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invertIfNegative val="0"/>
          <c:cat>
            <c:strRef>
              <c:f>Sheet1!$G$47:$P$47</c:f>
              <c:strCache>
                <c:ptCount val="10"/>
                <c:pt idx="0">
                  <c:v>Image 1</c:v>
                </c:pt>
                <c:pt idx="1">
                  <c:v>Image 2</c:v>
                </c:pt>
                <c:pt idx="2">
                  <c:v>Image 3</c:v>
                </c:pt>
                <c:pt idx="3">
                  <c:v>Image 4</c:v>
                </c:pt>
                <c:pt idx="4">
                  <c:v>Image 5</c:v>
                </c:pt>
                <c:pt idx="5">
                  <c:v>Image 6</c:v>
                </c:pt>
                <c:pt idx="6">
                  <c:v>Image 7</c:v>
                </c:pt>
                <c:pt idx="7">
                  <c:v>Image 8</c:v>
                </c:pt>
                <c:pt idx="8">
                  <c:v>Image 9</c:v>
                </c:pt>
                <c:pt idx="9">
                  <c:v>Image 10</c:v>
                </c:pt>
              </c:strCache>
            </c:strRef>
          </c:cat>
          <c:val>
            <c:numRef>
              <c:f>Sheet1!$G$48:$P$48</c:f>
              <c:numCache>
                <c:formatCode>General</c:formatCode>
                <c:ptCount val="10"/>
                <c:pt idx="0">
                  <c:v>219.82</c:v>
                </c:pt>
                <c:pt idx="1">
                  <c:v>228.7</c:v>
                </c:pt>
                <c:pt idx="2">
                  <c:v>234.54</c:v>
                </c:pt>
                <c:pt idx="3">
                  <c:v>228.86</c:v>
                </c:pt>
                <c:pt idx="4">
                  <c:v>228.14</c:v>
                </c:pt>
                <c:pt idx="5">
                  <c:v>241.73</c:v>
                </c:pt>
                <c:pt idx="6">
                  <c:v>179.8</c:v>
                </c:pt>
                <c:pt idx="7">
                  <c:v>222.44</c:v>
                </c:pt>
                <c:pt idx="8">
                  <c:v>234.18</c:v>
                </c:pt>
                <c:pt idx="9">
                  <c:v>231.93</c:v>
                </c:pt>
              </c:numCache>
            </c:numRef>
          </c:val>
          <c:extLst>
            <c:ext xmlns:c16="http://schemas.microsoft.com/office/drawing/2014/chart" uri="{C3380CC4-5D6E-409C-BE32-E72D297353CC}">
              <c16:uniqueId val="{00000000-B301-402B-B3AF-F8786EB8FCB4}"/>
            </c:ext>
          </c:extLst>
        </c:ser>
        <c:ser>
          <c:idx val="1"/>
          <c:order val="1"/>
          <c:tx>
            <c:strRef>
              <c:f>Sheet1!$F$49</c:f>
              <c:strCache>
                <c:ptCount val="1"/>
                <c:pt idx="0">
                  <c:v>Prewitt</c:v>
                </c:pt>
              </c:strCache>
            </c:strRef>
          </c:tx>
          <c:spPr>
            <a:gradFill rotWithShape="1">
              <a:gsLst>
                <a:gs pos="0">
                  <a:schemeClr val="accent2">
                    <a:tint val="98000"/>
                    <a:lumMod val="114000"/>
                  </a:schemeClr>
                </a:gs>
                <a:gs pos="100000">
                  <a:schemeClr val="accent2">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invertIfNegative val="0"/>
          <c:cat>
            <c:strRef>
              <c:f>Sheet1!$G$47:$P$47</c:f>
              <c:strCache>
                <c:ptCount val="10"/>
                <c:pt idx="0">
                  <c:v>Image 1</c:v>
                </c:pt>
                <c:pt idx="1">
                  <c:v>Image 2</c:v>
                </c:pt>
                <c:pt idx="2">
                  <c:v>Image 3</c:v>
                </c:pt>
                <c:pt idx="3">
                  <c:v>Image 4</c:v>
                </c:pt>
                <c:pt idx="4">
                  <c:v>Image 5</c:v>
                </c:pt>
                <c:pt idx="5">
                  <c:v>Image 6</c:v>
                </c:pt>
                <c:pt idx="6">
                  <c:v>Image 7</c:v>
                </c:pt>
                <c:pt idx="7">
                  <c:v>Image 8</c:v>
                </c:pt>
                <c:pt idx="8">
                  <c:v>Image 9</c:v>
                </c:pt>
                <c:pt idx="9">
                  <c:v>Image 10</c:v>
                </c:pt>
              </c:strCache>
            </c:strRef>
          </c:cat>
          <c:val>
            <c:numRef>
              <c:f>Sheet1!$G$49:$P$49</c:f>
              <c:numCache>
                <c:formatCode>General</c:formatCode>
                <c:ptCount val="10"/>
                <c:pt idx="0">
                  <c:v>230.89</c:v>
                </c:pt>
                <c:pt idx="1">
                  <c:v>247.39</c:v>
                </c:pt>
                <c:pt idx="2">
                  <c:v>246.68</c:v>
                </c:pt>
                <c:pt idx="3">
                  <c:v>238.54</c:v>
                </c:pt>
                <c:pt idx="4">
                  <c:v>237.73</c:v>
                </c:pt>
                <c:pt idx="5">
                  <c:v>250.99</c:v>
                </c:pt>
                <c:pt idx="6">
                  <c:v>185</c:v>
                </c:pt>
                <c:pt idx="7">
                  <c:v>237.62</c:v>
                </c:pt>
                <c:pt idx="8">
                  <c:v>248.13</c:v>
                </c:pt>
                <c:pt idx="9">
                  <c:v>237.45</c:v>
                </c:pt>
              </c:numCache>
            </c:numRef>
          </c:val>
          <c:extLst>
            <c:ext xmlns:c16="http://schemas.microsoft.com/office/drawing/2014/chart" uri="{C3380CC4-5D6E-409C-BE32-E72D297353CC}">
              <c16:uniqueId val="{00000001-B301-402B-B3AF-F8786EB8FCB4}"/>
            </c:ext>
          </c:extLst>
        </c:ser>
        <c:ser>
          <c:idx val="2"/>
          <c:order val="2"/>
          <c:tx>
            <c:strRef>
              <c:f>Sheet1!$F$50</c:f>
              <c:strCache>
                <c:ptCount val="1"/>
                <c:pt idx="0">
                  <c:v>Sobel</c:v>
                </c:pt>
              </c:strCache>
            </c:strRef>
          </c:tx>
          <c:spPr>
            <a:gradFill rotWithShape="1">
              <a:gsLst>
                <a:gs pos="0">
                  <a:schemeClr val="accent3">
                    <a:tint val="98000"/>
                    <a:lumMod val="114000"/>
                  </a:schemeClr>
                </a:gs>
                <a:gs pos="100000">
                  <a:schemeClr val="accent3">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invertIfNegative val="0"/>
          <c:cat>
            <c:strRef>
              <c:f>Sheet1!$G$47:$P$47</c:f>
              <c:strCache>
                <c:ptCount val="10"/>
                <c:pt idx="0">
                  <c:v>Image 1</c:v>
                </c:pt>
                <c:pt idx="1">
                  <c:v>Image 2</c:v>
                </c:pt>
                <c:pt idx="2">
                  <c:v>Image 3</c:v>
                </c:pt>
                <c:pt idx="3">
                  <c:v>Image 4</c:v>
                </c:pt>
                <c:pt idx="4">
                  <c:v>Image 5</c:v>
                </c:pt>
                <c:pt idx="5">
                  <c:v>Image 6</c:v>
                </c:pt>
                <c:pt idx="6">
                  <c:v>Image 7</c:v>
                </c:pt>
                <c:pt idx="7">
                  <c:v>Image 8</c:v>
                </c:pt>
                <c:pt idx="8">
                  <c:v>Image 9</c:v>
                </c:pt>
                <c:pt idx="9">
                  <c:v>Image 10</c:v>
                </c:pt>
              </c:strCache>
            </c:strRef>
          </c:cat>
          <c:val>
            <c:numRef>
              <c:f>Sheet1!$G$50:$P$50</c:f>
              <c:numCache>
                <c:formatCode>General</c:formatCode>
                <c:ptCount val="10"/>
                <c:pt idx="0">
                  <c:v>230.52</c:v>
                </c:pt>
                <c:pt idx="1">
                  <c:v>247.37</c:v>
                </c:pt>
                <c:pt idx="2">
                  <c:v>246.57</c:v>
                </c:pt>
                <c:pt idx="3">
                  <c:v>238.53</c:v>
                </c:pt>
                <c:pt idx="4">
                  <c:v>237.72</c:v>
                </c:pt>
                <c:pt idx="5">
                  <c:v>250.97</c:v>
                </c:pt>
                <c:pt idx="6">
                  <c:v>184.89</c:v>
                </c:pt>
                <c:pt idx="7">
                  <c:v>237.98</c:v>
                </c:pt>
                <c:pt idx="8">
                  <c:v>248.09</c:v>
                </c:pt>
                <c:pt idx="9">
                  <c:v>237.3</c:v>
                </c:pt>
              </c:numCache>
            </c:numRef>
          </c:val>
          <c:extLst>
            <c:ext xmlns:c16="http://schemas.microsoft.com/office/drawing/2014/chart" uri="{C3380CC4-5D6E-409C-BE32-E72D297353CC}">
              <c16:uniqueId val="{00000002-B301-402B-B3AF-F8786EB8FCB4}"/>
            </c:ext>
          </c:extLst>
        </c:ser>
        <c:ser>
          <c:idx val="3"/>
          <c:order val="3"/>
          <c:tx>
            <c:strRef>
              <c:f>Sheet1!$F$51</c:f>
              <c:strCache>
                <c:ptCount val="1"/>
                <c:pt idx="0">
                  <c:v>Roberts</c:v>
                </c:pt>
              </c:strCache>
            </c:strRef>
          </c:tx>
          <c:spPr>
            <a:gradFill rotWithShape="1">
              <a:gsLst>
                <a:gs pos="0">
                  <a:schemeClr val="accent4">
                    <a:tint val="98000"/>
                    <a:lumMod val="114000"/>
                  </a:schemeClr>
                </a:gs>
                <a:gs pos="100000">
                  <a:schemeClr val="accent4">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invertIfNegative val="0"/>
          <c:cat>
            <c:strRef>
              <c:f>Sheet1!$G$47:$P$47</c:f>
              <c:strCache>
                <c:ptCount val="10"/>
                <c:pt idx="0">
                  <c:v>Image 1</c:v>
                </c:pt>
                <c:pt idx="1">
                  <c:v>Image 2</c:v>
                </c:pt>
                <c:pt idx="2">
                  <c:v>Image 3</c:v>
                </c:pt>
                <c:pt idx="3">
                  <c:v>Image 4</c:v>
                </c:pt>
                <c:pt idx="4">
                  <c:v>Image 5</c:v>
                </c:pt>
                <c:pt idx="5">
                  <c:v>Image 6</c:v>
                </c:pt>
                <c:pt idx="6">
                  <c:v>Image 7</c:v>
                </c:pt>
                <c:pt idx="7">
                  <c:v>Image 8</c:v>
                </c:pt>
                <c:pt idx="8">
                  <c:v>Image 9</c:v>
                </c:pt>
                <c:pt idx="9">
                  <c:v>Image 10</c:v>
                </c:pt>
              </c:strCache>
            </c:strRef>
          </c:cat>
          <c:val>
            <c:numRef>
              <c:f>Sheet1!$G$51:$P$51</c:f>
              <c:numCache>
                <c:formatCode>General</c:formatCode>
                <c:ptCount val="10"/>
                <c:pt idx="0">
                  <c:v>231.41</c:v>
                </c:pt>
                <c:pt idx="1">
                  <c:v>246.57</c:v>
                </c:pt>
                <c:pt idx="2">
                  <c:v>246.04</c:v>
                </c:pt>
                <c:pt idx="3">
                  <c:v>238.14</c:v>
                </c:pt>
                <c:pt idx="4">
                  <c:v>236.81</c:v>
                </c:pt>
                <c:pt idx="5">
                  <c:v>250.95</c:v>
                </c:pt>
                <c:pt idx="6">
                  <c:v>185.35</c:v>
                </c:pt>
                <c:pt idx="7">
                  <c:v>242.56</c:v>
                </c:pt>
                <c:pt idx="8">
                  <c:v>245.58</c:v>
                </c:pt>
                <c:pt idx="9">
                  <c:v>237.84</c:v>
                </c:pt>
              </c:numCache>
            </c:numRef>
          </c:val>
          <c:extLst>
            <c:ext xmlns:c16="http://schemas.microsoft.com/office/drawing/2014/chart" uri="{C3380CC4-5D6E-409C-BE32-E72D297353CC}">
              <c16:uniqueId val="{00000003-B301-402B-B3AF-F8786EB8FCB4}"/>
            </c:ext>
          </c:extLst>
        </c:ser>
        <c:ser>
          <c:idx val="4"/>
          <c:order val="4"/>
          <c:tx>
            <c:strRef>
              <c:f>Sheet1!$F$52</c:f>
              <c:strCache>
                <c:ptCount val="1"/>
                <c:pt idx="0">
                  <c:v>Log</c:v>
                </c:pt>
              </c:strCache>
            </c:strRef>
          </c:tx>
          <c:spPr>
            <a:gradFill rotWithShape="1">
              <a:gsLst>
                <a:gs pos="0">
                  <a:schemeClr val="accent5">
                    <a:tint val="98000"/>
                    <a:lumMod val="114000"/>
                  </a:schemeClr>
                </a:gs>
                <a:gs pos="100000">
                  <a:schemeClr val="accent5">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invertIfNegative val="0"/>
          <c:cat>
            <c:strRef>
              <c:f>Sheet1!$G$47:$P$47</c:f>
              <c:strCache>
                <c:ptCount val="10"/>
                <c:pt idx="0">
                  <c:v>Image 1</c:v>
                </c:pt>
                <c:pt idx="1">
                  <c:v>Image 2</c:v>
                </c:pt>
                <c:pt idx="2">
                  <c:v>Image 3</c:v>
                </c:pt>
                <c:pt idx="3">
                  <c:v>Image 4</c:v>
                </c:pt>
                <c:pt idx="4">
                  <c:v>Image 5</c:v>
                </c:pt>
                <c:pt idx="5">
                  <c:v>Image 6</c:v>
                </c:pt>
                <c:pt idx="6">
                  <c:v>Image 7</c:v>
                </c:pt>
                <c:pt idx="7">
                  <c:v>Image 8</c:v>
                </c:pt>
                <c:pt idx="8">
                  <c:v>Image 9</c:v>
                </c:pt>
                <c:pt idx="9">
                  <c:v>Image 10</c:v>
                </c:pt>
              </c:strCache>
            </c:strRef>
          </c:cat>
          <c:val>
            <c:numRef>
              <c:f>Sheet1!$G$52:$P$52</c:f>
              <c:numCache>
                <c:formatCode>General</c:formatCode>
                <c:ptCount val="10"/>
                <c:pt idx="0">
                  <c:v>221.98</c:v>
                </c:pt>
                <c:pt idx="1">
                  <c:v>242.08</c:v>
                </c:pt>
                <c:pt idx="2">
                  <c:v>241.39</c:v>
                </c:pt>
                <c:pt idx="3">
                  <c:v>232.94</c:v>
                </c:pt>
                <c:pt idx="4">
                  <c:v>232.97</c:v>
                </c:pt>
                <c:pt idx="5">
                  <c:v>246.8</c:v>
                </c:pt>
                <c:pt idx="6">
                  <c:v>181.3</c:v>
                </c:pt>
                <c:pt idx="7">
                  <c:v>232.41</c:v>
                </c:pt>
                <c:pt idx="8">
                  <c:v>241.97</c:v>
                </c:pt>
                <c:pt idx="9">
                  <c:v>236.57</c:v>
                </c:pt>
              </c:numCache>
            </c:numRef>
          </c:val>
          <c:extLst>
            <c:ext xmlns:c16="http://schemas.microsoft.com/office/drawing/2014/chart" uri="{C3380CC4-5D6E-409C-BE32-E72D297353CC}">
              <c16:uniqueId val="{00000004-B301-402B-B3AF-F8786EB8FCB4}"/>
            </c:ext>
          </c:extLst>
        </c:ser>
        <c:dLbls>
          <c:showLegendKey val="0"/>
          <c:showVal val="0"/>
          <c:showCatName val="0"/>
          <c:showSerName val="0"/>
          <c:showPercent val="0"/>
          <c:showBubbleSize val="0"/>
        </c:dLbls>
        <c:gapWidth val="100"/>
        <c:overlap val="-24"/>
        <c:axId val="763245631"/>
        <c:axId val="763243551"/>
      </c:barChart>
      <c:catAx>
        <c:axId val="763245631"/>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63243551"/>
        <c:crosses val="autoZero"/>
        <c:auto val="1"/>
        <c:lblAlgn val="ctr"/>
        <c:lblOffset val="100"/>
        <c:noMultiLvlLbl val="0"/>
      </c:catAx>
      <c:valAx>
        <c:axId val="7632435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6324563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dirty="0"/>
              <a:t>PSNR SCORE</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Sheet1!$G$111</c:f>
              <c:strCache>
                <c:ptCount val="1"/>
                <c:pt idx="0">
                  <c:v>Canny</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Sheet1!$H$110:$Q$110</c:f>
              <c:strCache>
                <c:ptCount val="10"/>
                <c:pt idx="0">
                  <c:v>Image 1</c:v>
                </c:pt>
                <c:pt idx="1">
                  <c:v>Image 2</c:v>
                </c:pt>
                <c:pt idx="2">
                  <c:v>Image 3</c:v>
                </c:pt>
                <c:pt idx="3">
                  <c:v>Image 4</c:v>
                </c:pt>
                <c:pt idx="4">
                  <c:v>Image 5</c:v>
                </c:pt>
                <c:pt idx="5">
                  <c:v>Image 6</c:v>
                </c:pt>
                <c:pt idx="6">
                  <c:v>Image 7</c:v>
                </c:pt>
                <c:pt idx="7">
                  <c:v>Image 8</c:v>
                </c:pt>
                <c:pt idx="8">
                  <c:v>Image 9</c:v>
                </c:pt>
                <c:pt idx="9">
                  <c:v>Image 10</c:v>
                </c:pt>
              </c:strCache>
            </c:strRef>
          </c:cat>
          <c:val>
            <c:numRef>
              <c:f>Sheet1!$H$111:$Q$111</c:f>
              <c:numCache>
                <c:formatCode>General</c:formatCode>
                <c:ptCount val="10"/>
                <c:pt idx="0">
                  <c:v>24.74</c:v>
                </c:pt>
                <c:pt idx="1">
                  <c:v>24.57</c:v>
                </c:pt>
                <c:pt idx="2">
                  <c:v>24.46</c:v>
                </c:pt>
                <c:pt idx="3">
                  <c:v>24.57</c:v>
                </c:pt>
                <c:pt idx="4">
                  <c:v>24.58</c:v>
                </c:pt>
                <c:pt idx="5">
                  <c:v>24.33</c:v>
                </c:pt>
                <c:pt idx="6">
                  <c:v>25.62</c:v>
                </c:pt>
                <c:pt idx="7">
                  <c:v>24.69</c:v>
                </c:pt>
                <c:pt idx="8">
                  <c:v>24.47</c:v>
                </c:pt>
                <c:pt idx="9">
                  <c:v>24.51</c:v>
                </c:pt>
              </c:numCache>
            </c:numRef>
          </c:val>
          <c:extLst>
            <c:ext xmlns:c16="http://schemas.microsoft.com/office/drawing/2014/chart" uri="{C3380CC4-5D6E-409C-BE32-E72D297353CC}">
              <c16:uniqueId val="{00000000-2EEC-46FC-9864-93855AA23F7D}"/>
            </c:ext>
          </c:extLst>
        </c:ser>
        <c:ser>
          <c:idx val="1"/>
          <c:order val="1"/>
          <c:tx>
            <c:strRef>
              <c:f>Sheet1!$G$112</c:f>
              <c:strCache>
                <c:ptCount val="1"/>
                <c:pt idx="0">
                  <c:v>Prewitt</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Sheet1!$H$110:$Q$110</c:f>
              <c:strCache>
                <c:ptCount val="10"/>
                <c:pt idx="0">
                  <c:v>Image 1</c:v>
                </c:pt>
                <c:pt idx="1">
                  <c:v>Image 2</c:v>
                </c:pt>
                <c:pt idx="2">
                  <c:v>Image 3</c:v>
                </c:pt>
                <c:pt idx="3">
                  <c:v>Image 4</c:v>
                </c:pt>
                <c:pt idx="4">
                  <c:v>Image 5</c:v>
                </c:pt>
                <c:pt idx="5">
                  <c:v>Image 6</c:v>
                </c:pt>
                <c:pt idx="6">
                  <c:v>Image 7</c:v>
                </c:pt>
                <c:pt idx="7">
                  <c:v>Image 8</c:v>
                </c:pt>
                <c:pt idx="8">
                  <c:v>Image 9</c:v>
                </c:pt>
                <c:pt idx="9">
                  <c:v>Image 10</c:v>
                </c:pt>
              </c:strCache>
            </c:strRef>
          </c:cat>
          <c:val>
            <c:numRef>
              <c:f>Sheet1!$H$112:$Q$112</c:f>
              <c:numCache>
                <c:formatCode>General</c:formatCode>
                <c:ptCount val="10"/>
                <c:pt idx="0">
                  <c:v>24.53</c:v>
                </c:pt>
                <c:pt idx="1">
                  <c:v>24.23</c:v>
                </c:pt>
                <c:pt idx="2">
                  <c:v>24.24</c:v>
                </c:pt>
                <c:pt idx="3">
                  <c:v>24.39</c:v>
                </c:pt>
                <c:pt idx="4">
                  <c:v>24.4</c:v>
                </c:pt>
                <c:pt idx="5">
                  <c:v>24.17</c:v>
                </c:pt>
                <c:pt idx="6">
                  <c:v>25.49</c:v>
                </c:pt>
                <c:pt idx="7">
                  <c:v>24.41</c:v>
                </c:pt>
                <c:pt idx="8">
                  <c:v>24.22</c:v>
                </c:pt>
                <c:pt idx="9">
                  <c:v>24.41</c:v>
                </c:pt>
              </c:numCache>
            </c:numRef>
          </c:val>
          <c:extLst>
            <c:ext xmlns:c16="http://schemas.microsoft.com/office/drawing/2014/chart" uri="{C3380CC4-5D6E-409C-BE32-E72D297353CC}">
              <c16:uniqueId val="{00000001-2EEC-46FC-9864-93855AA23F7D}"/>
            </c:ext>
          </c:extLst>
        </c:ser>
        <c:ser>
          <c:idx val="2"/>
          <c:order val="2"/>
          <c:tx>
            <c:strRef>
              <c:f>Sheet1!$G$113</c:f>
              <c:strCache>
                <c:ptCount val="1"/>
                <c:pt idx="0">
                  <c:v>Sobel</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Sheet1!$H$110:$Q$110</c:f>
              <c:strCache>
                <c:ptCount val="10"/>
                <c:pt idx="0">
                  <c:v>Image 1</c:v>
                </c:pt>
                <c:pt idx="1">
                  <c:v>Image 2</c:v>
                </c:pt>
                <c:pt idx="2">
                  <c:v>Image 3</c:v>
                </c:pt>
                <c:pt idx="3">
                  <c:v>Image 4</c:v>
                </c:pt>
                <c:pt idx="4">
                  <c:v>Image 5</c:v>
                </c:pt>
                <c:pt idx="5">
                  <c:v>Image 6</c:v>
                </c:pt>
                <c:pt idx="6">
                  <c:v>Image 7</c:v>
                </c:pt>
                <c:pt idx="7">
                  <c:v>Image 8</c:v>
                </c:pt>
                <c:pt idx="8">
                  <c:v>Image 9</c:v>
                </c:pt>
                <c:pt idx="9">
                  <c:v>Image 10</c:v>
                </c:pt>
              </c:strCache>
            </c:strRef>
          </c:cat>
          <c:val>
            <c:numRef>
              <c:f>Sheet1!$H$113:$Q$113</c:f>
              <c:numCache>
                <c:formatCode>General</c:formatCode>
                <c:ptCount val="10"/>
                <c:pt idx="0">
                  <c:v>24.53</c:v>
                </c:pt>
                <c:pt idx="1">
                  <c:v>24.23</c:v>
                </c:pt>
                <c:pt idx="2">
                  <c:v>24.25</c:v>
                </c:pt>
                <c:pt idx="3">
                  <c:v>24.39</c:v>
                </c:pt>
                <c:pt idx="4">
                  <c:v>24.4</c:v>
                </c:pt>
                <c:pt idx="5">
                  <c:v>24.17</c:v>
                </c:pt>
                <c:pt idx="6">
                  <c:v>25.5</c:v>
                </c:pt>
                <c:pt idx="7">
                  <c:v>24.4</c:v>
                </c:pt>
                <c:pt idx="8">
                  <c:v>24.22</c:v>
                </c:pt>
                <c:pt idx="9">
                  <c:v>24.41</c:v>
                </c:pt>
              </c:numCache>
            </c:numRef>
          </c:val>
          <c:extLst>
            <c:ext xmlns:c16="http://schemas.microsoft.com/office/drawing/2014/chart" uri="{C3380CC4-5D6E-409C-BE32-E72D297353CC}">
              <c16:uniqueId val="{00000002-2EEC-46FC-9864-93855AA23F7D}"/>
            </c:ext>
          </c:extLst>
        </c:ser>
        <c:ser>
          <c:idx val="3"/>
          <c:order val="3"/>
          <c:tx>
            <c:strRef>
              <c:f>Sheet1!$G$114</c:f>
              <c:strCache>
                <c:ptCount val="1"/>
                <c:pt idx="0">
                  <c:v>Roberts</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Sheet1!$H$110:$Q$110</c:f>
              <c:strCache>
                <c:ptCount val="10"/>
                <c:pt idx="0">
                  <c:v>Image 1</c:v>
                </c:pt>
                <c:pt idx="1">
                  <c:v>Image 2</c:v>
                </c:pt>
                <c:pt idx="2">
                  <c:v>Image 3</c:v>
                </c:pt>
                <c:pt idx="3">
                  <c:v>Image 4</c:v>
                </c:pt>
                <c:pt idx="4">
                  <c:v>Image 5</c:v>
                </c:pt>
                <c:pt idx="5">
                  <c:v>Image 6</c:v>
                </c:pt>
                <c:pt idx="6">
                  <c:v>Image 7</c:v>
                </c:pt>
                <c:pt idx="7">
                  <c:v>Image 8</c:v>
                </c:pt>
                <c:pt idx="8">
                  <c:v>Image 9</c:v>
                </c:pt>
                <c:pt idx="9">
                  <c:v>Image 10</c:v>
                </c:pt>
              </c:strCache>
            </c:strRef>
          </c:cat>
          <c:val>
            <c:numRef>
              <c:f>Sheet1!$H$114:$Q$114</c:f>
              <c:numCache>
                <c:formatCode>General</c:formatCode>
                <c:ptCount val="10"/>
                <c:pt idx="0">
                  <c:v>24.52</c:v>
                </c:pt>
                <c:pt idx="1">
                  <c:v>24.25</c:v>
                </c:pt>
                <c:pt idx="2">
                  <c:v>24.25</c:v>
                </c:pt>
                <c:pt idx="3">
                  <c:v>24.4</c:v>
                </c:pt>
                <c:pt idx="4">
                  <c:v>24.42</c:v>
                </c:pt>
                <c:pt idx="5">
                  <c:v>24.17</c:v>
                </c:pt>
                <c:pt idx="6">
                  <c:v>25.48</c:v>
                </c:pt>
                <c:pt idx="7">
                  <c:v>24.32</c:v>
                </c:pt>
                <c:pt idx="8">
                  <c:v>24.26</c:v>
                </c:pt>
                <c:pt idx="9">
                  <c:v>24.4</c:v>
                </c:pt>
              </c:numCache>
            </c:numRef>
          </c:val>
          <c:extLst>
            <c:ext xmlns:c16="http://schemas.microsoft.com/office/drawing/2014/chart" uri="{C3380CC4-5D6E-409C-BE32-E72D297353CC}">
              <c16:uniqueId val="{00000003-2EEC-46FC-9864-93855AA23F7D}"/>
            </c:ext>
          </c:extLst>
        </c:ser>
        <c:ser>
          <c:idx val="4"/>
          <c:order val="4"/>
          <c:tx>
            <c:strRef>
              <c:f>Sheet1!$G$115</c:f>
              <c:strCache>
                <c:ptCount val="1"/>
                <c:pt idx="0">
                  <c:v>Log</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Sheet1!$H$110:$Q$110</c:f>
              <c:strCache>
                <c:ptCount val="10"/>
                <c:pt idx="0">
                  <c:v>Image 1</c:v>
                </c:pt>
                <c:pt idx="1">
                  <c:v>Image 2</c:v>
                </c:pt>
                <c:pt idx="2">
                  <c:v>Image 3</c:v>
                </c:pt>
                <c:pt idx="3">
                  <c:v>Image 4</c:v>
                </c:pt>
                <c:pt idx="4">
                  <c:v>Image 5</c:v>
                </c:pt>
                <c:pt idx="5">
                  <c:v>Image 6</c:v>
                </c:pt>
                <c:pt idx="6">
                  <c:v>Image 7</c:v>
                </c:pt>
                <c:pt idx="7">
                  <c:v>Image 8</c:v>
                </c:pt>
                <c:pt idx="8">
                  <c:v>Image 9</c:v>
                </c:pt>
                <c:pt idx="9">
                  <c:v>Image 10</c:v>
                </c:pt>
              </c:strCache>
            </c:strRef>
          </c:cat>
          <c:val>
            <c:numRef>
              <c:f>Sheet1!$H$115:$Q$115</c:f>
              <c:numCache>
                <c:formatCode>General</c:formatCode>
                <c:ptCount val="10"/>
                <c:pt idx="0">
                  <c:v>24.71</c:v>
                </c:pt>
                <c:pt idx="1">
                  <c:v>24.33</c:v>
                </c:pt>
                <c:pt idx="2">
                  <c:v>24.34</c:v>
                </c:pt>
                <c:pt idx="3">
                  <c:v>24.49</c:v>
                </c:pt>
                <c:pt idx="4">
                  <c:v>24.49</c:v>
                </c:pt>
                <c:pt idx="5">
                  <c:v>24.24</c:v>
                </c:pt>
                <c:pt idx="6">
                  <c:v>25.58</c:v>
                </c:pt>
                <c:pt idx="7">
                  <c:v>24.5</c:v>
                </c:pt>
                <c:pt idx="8">
                  <c:v>24.33</c:v>
                </c:pt>
                <c:pt idx="9">
                  <c:v>24.43</c:v>
                </c:pt>
              </c:numCache>
            </c:numRef>
          </c:val>
          <c:extLst>
            <c:ext xmlns:c16="http://schemas.microsoft.com/office/drawing/2014/chart" uri="{C3380CC4-5D6E-409C-BE32-E72D297353CC}">
              <c16:uniqueId val="{00000004-2EEC-46FC-9864-93855AA23F7D}"/>
            </c:ext>
          </c:extLst>
        </c:ser>
        <c:dLbls>
          <c:showLegendKey val="0"/>
          <c:showVal val="0"/>
          <c:showCatName val="0"/>
          <c:showSerName val="0"/>
          <c:showPercent val="0"/>
          <c:showBubbleSize val="0"/>
        </c:dLbls>
        <c:gapWidth val="100"/>
        <c:overlap val="-24"/>
        <c:axId val="878844751"/>
        <c:axId val="878840591"/>
      </c:barChart>
      <c:catAx>
        <c:axId val="878844751"/>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78840591"/>
        <c:crosses val="autoZero"/>
        <c:auto val="1"/>
        <c:lblAlgn val="ctr"/>
        <c:lblOffset val="100"/>
        <c:noMultiLvlLbl val="0"/>
      </c:catAx>
      <c:valAx>
        <c:axId val="87884059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7884475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dirty="0"/>
              <a:t>Information</a:t>
            </a:r>
            <a:r>
              <a:rPr lang="en-US" baseline="0" dirty="0"/>
              <a:t> loss</a:t>
            </a:r>
            <a:endParaRPr lang="en-US" dirty="0"/>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Sheet1!$F$144</c:f>
              <c:strCache>
                <c:ptCount val="1"/>
                <c:pt idx="0">
                  <c:v>Canny</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Sheet1!$G$143:$P$143</c:f>
              <c:strCache>
                <c:ptCount val="10"/>
                <c:pt idx="0">
                  <c:v>Image 1</c:v>
                </c:pt>
                <c:pt idx="1">
                  <c:v>Image 2</c:v>
                </c:pt>
                <c:pt idx="2">
                  <c:v>Image 3</c:v>
                </c:pt>
                <c:pt idx="3">
                  <c:v>Image 4</c:v>
                </c:pt>
                <c:pt idx="4">
                  <c:v>Image 5</c:v>
                </c:pt>
                <c:pt idx="5">
                  <c:v>Image 6</c:v>
                </c:pt>
                <c:pt idx="6">
                  <c:v>Image 7</c:v>
                </c:pt>
                <c:pt idx="7">
                  <c:v>Image 8</c:v>
                </c:pt>
                <c:pt idx="8">
                  <c:v>Image 9</c:v>
                </c:pt>
                <c:pt idx="9">
                  <c:v>Image 10</c:v>
                </c:pt>
              </c:strCache>
            </c:strRef>
          </c:cat>
          <c:val>
            <c:numRef>
              <c:f>Sheet1!$G$144:$P$144</c:f>
              <c:numCache>
                <c:formatCode>General</c:formatCode>
                <c:ptCount val="10"/>
                <c:pt idx="0">
                  <c:v>7.56</c:v>
                </c:pt>
                <c:pt idx="1">
                  <c:v>6.89</c:v>
                </c:pt>
                <c:pt idx="2">
                  <c:v>7.28</c:v>
                </c:pt>
                <c:pt idx="3">
                  <c:v>7.34</c:v>
                </c:pt>
                <c:pt idx="4">
                  <c:v>5.78</c:v>
                </c:pt>
                <c:pt idx="5">
                  <c:v>6.68</c:v>
                </c:pt>
                <c:pt idx="6">
                  <c:v>2.48</c:v>
                </c:pt>
                <c:pt idx="7">
                  <c:v>6.8</c:v>
                </c:pt>
                <c:pt idx="8">
                  <c:v>5.83</c:v>
                </c:pt>
                <c:pt idx="9">
                  <c:v>6.4</c:v>
                </c:pt>
              </c:numCache>
            </c:numRef>
          </c:val>
          <c:extLst>
            <c:ext xmlns:c16="http://schemas.microsoft.com/office/drawing/2014/chart" uri="{C3380CC4-5D6E-409C-BE32-E72D297353CC}">
              <c16:uniqueId val="{00000000-A6C2-4440-8F51-2150E9F64B74}"/>
            </c:ext>
          </c:extLst>
        </c:ser>
        <c:ser>
          <c:idx val="1"/>
          <c:order val="1"/>
          <c:tx>
            <c:strRef>
              <c:f>Sheet1!$F$145</c:f>
              <c:strCache>
                <c:ptCount val="1"/>
                <c:pt idx="0">
                  <c:v>Prewitt</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Sheet1!$G$143:$P$143</c:f>
              <c:strCache>
                <c:ptCount val="10"/>
                <c:pt idx="0">
                  <c:v>Image 1</c:v>
                </c:pt>
                <c:pt idx="1">
                  <c:v>Image 2</c:v>
                </c:pt>
                <c:pt idx="2">
                  <c:v>Image 3</c:v>
                </c:pt>
                <c:pt idx="3">
                  <c:v>Image 4</c:v>
                </c:pt>
                <c:pt idx="4">
                  <c:v>Image 5</c:v>
                </c:pt>
                <c:pt idx="5">
                  <c:v>Image 6</c:v>
                </c:pt>
                <c:pt idx="6">
                  <c:v>Image 7</c:v>
                </c:pt>
                <c:pt idx="7">
                  <c:v>Image 8</c:v>
                </c:pt>
                <c:pt idx="8">
                  <c:v>Image 9</c:v>
                </c:pt>
                <c:pt idx="9">
                  <c:v>Image 10</c:v>
                </c:pt>
              </c:strCache>
            </c:strRef>
          </c:cat>
          <c:val>
            <c:numRef>
              <c:f>Sheet1!$G$145:$P$145</c:f>
              <c:numCache>
                <c:formatCode>General</c:formatCode>
                <c:ptCount val="10"/>
                <c:pt idx="0">
                  <c:v>7.74</c:v>
                </c:pt>
                <c:pt idx="1">
                  <c:v>7.18</c:v>
                </c:pt>
                <c:pt idx="2">
                  <c:v>7.48</c:v>
                </c:pt>
                <c:pt idx="3">
                  <c:v>7.51</c:v>
                </c:pt>
                <c:pt idx="4">
                  <c:v>5.95</c:v>
                </c:pt>
                <c:pt idx="5">
                  <c:v>6.86</c:v>
                </c:pt>
                <c:pt idx="6">
                  <c:v>2.59</c:v>
                </c:pt>
                <c:pt idx="7">
                  <c:v>7</c:v>
                </c:pt>
                <c:pt idx="8">
                  <c:v>6.06</c:v>
                </c:pt>
                <c:pt idx="9">
                  <c:v>6.47</c:v>
                </c:pt>
              </c:numCache>
            </c:numRef>
          </c:val>
          <c:extLst>
            <c:ext xmlns:c16="http://schemas.microsoft.com/office/drawing/2014/chart" uri="{C3380CC4-5D6E-409C-BE32-E72D297353CC}">
              <c16:uniqueId val="{00000001-A6C2-4440-8F51-2150E9F64B74}"/>
            </c:ext>
          </c:extLst>
        </c:ser>
        <c:ser>
          <c:idx val="2"/>
          <c:order val="2"/>
          <c:tx>
            <c:strRef>
              <c:f>Sheet1!$F$146</c:f>
              <c:strCache>
                <c:ptCount val="1"/>
                <c:pt idx="0">
                  <c:v>Sobel</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Sheet1!$G$143:$P$143</c:f>
              <c:strCache>
                <c:ptCount val="10"/>
                <c:pt idx="0">
                  <c:v>Image 1</c:v>
                </c:pt>
                <c:pt idx="1">
                  <c:v>Image 2</c:v>
                </c:pt>
                <c:pt idx="2">
                  <c:v>Image 3</c:v>
                </c:pt>
                <c:pt idx="3">
                  <c:v>Image 4</c:v>
                </c:pt>
                <c:pt idx="4">
                  <c:v>Image 5</c:v>
                </c:pt>
                <c:pt idx="5">
                  <c:v>Image 6</c:v>
                </c:pt>
                <c:pt idx="6">
                  <c:v>Image 7</c:v>
                </c:pt>
                <c:pt idx="7">
                  <c:v>Image 8</c:v>
                </c:pt>
                <c:pt idx="8">
                  <c:v>Image 9</c:v>
                </c:pt>
                <c:pt idx="9">
                  <c:v>Image 10</c:v>
                </c:pt>
              </c:strCache>
            </c:strRef>
          </c:cat>
          <c:val>
            <c:numRef>
              <c:f>Sheet1!$G$146:$P$146</c:f>
              <c:numCache>
                <c:formatCode>General</c:formatCode>
                <c:ptCount val="10"/>
                <c:pt idx="0">
                  <c:v>7.74</c:v>
                </c:pt>
                <c:pt idx="1">
                  <c:v>7.18</c:v>
                </c:pt>
                <c:pt idx="2">
                  <c:v>7.47</c:v>
                </c:pt>
                <c:pt idx="3">
                  <c:v>7.51</c:v>
                </c:pt>
                <c:pt idx="4">
                  <c:v>5.95</c:v>
                </c:pt>
                <c:pt idx="5">
                  <c:v>6.86</c:v>
                </c:pt>
                <c:pt idx="6">
                  <c:v>2.59</c:v>
                </c:pt>
                <c:pt idx="7">
                  <c:v>7</c:v>
                </c:pt>
                <c:pt idx="8">
                  <c:v>6.06</c:v>
                </c:pt>
                <c:pt idx="9">
                  <c:v>6.47</c:v>
                </c:pt>
              </c:numCache>
            </c:numRef>
          </c:val>
          <c:extLst>
            <c:ext xmlns:c16="http://schemas.microsoft.com/office/drawing/2014/chart" uri="{C3380CC4-5D6E-409C-BE32-E72D297353CC}">
              <c16:uniqueId val="{00000002-A6C2-4440-8F51-2150E9F64B74}"/>
            </c:ext>
          </c:extLst>
        </c:ser>
        <c:ser>
          <c:idx val="3"/>
          <c:order val="3"/>
          <c:tx>
            <c:strRef>
              <c:f>Sheet1!$F$147</c:f>
              <c:strCache>
                <c:ptCount val="1"/>
                <c:pt idx="0">
                  <c:v>Roberts</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Sheet1!$G$143:$P$143</c:f>
              <c:strCache>
                <c:ptCount val="10"/>
                <c:pt idx="0">
                  <c:v>Image 1</c:v>
                </c:pt>
                <c:pt idx="1">
                  <c:v>Image 2</c:v>
                </c:pt>
                <c:pt idx="2">
                  <c:v>Image 3</c:v>
                </c:pt>
                <c:pt idx="3">
                  <c:v>Image 4</c:v>
                </c:pt>
                <c:pt idx="4">
                  <c:v>Image 5</c:v>
                </c:pt>
                <c:pt idx="5">
                  <c:v>Image 6</c:v>
                </c:pt>
                <c:pt idx="6">
                  <c:v>Image 7</c:v>
                </c:pt>
                <c:pt idx="7">
                  <c:v>Image 8</c:v>
                </c:pt>
                <c:pt idx="8">
                  <c:v>Image 9</c:v>
                </c:pt>
                <c:pt idx="9">
                  <c:v>Image 10</c:v>
                </c:pt>
              </c:strCache>
            </c:strRef>
          </c:cat>
          <c:val>
            <c:numRef>
              <c:f>Sheet1!$G$147:$P$147</c:f>
              <c:numCache>
                <c:formatCode>General</c:formatCode>
                <c:ptCount val="10"/>
                <c:pt idx="0">
                  <c:v>7.75</c:v>
                </c:pt>
                <c:pt idx="1">
                  <c:v>7.16</c:v>
                </c:pt>
                <c:pt idx="2">
                  <c:v>7.46</c:v>
                </c:pt>
                <c:pt idx="3">
                  <c:v>7.5</c:v>
                </c:pt>
                <c:pt idx="4">
                  <c:v>5.93</c:v>
                </c:pt>
                <c:pt idx="5">
                  <c:v>6.86</c:v>
                </c:pt>
                <c:pt idx="6">
                  <c:v>2.57</c:v>
                </c:pt>
                <c:pt idx="7">
                  <c:v>7.07</c:v>
                </c:pt>
                <c:pt idx="8">
                  <c:v>6.01</c:v>
                </c:pt>
                <c:pt idx="9">
                  <c:v>6.48</c:v>
                </c:pt>
              </c:numCache>
            </c:numRef>
          </c:val>
          <c:extLst>
            <c:ext xmlns:c16="http://schemas.microsoft.com/office/drawing/2014/chart" uri="{C3380CC4-5D6E-409C-BE32-E72D297353CC}">
              <c16:uniqueId val="{00000003-A6C2-4440-8F51-2150E9F64B74}"/>
            </c:ext>
          </c:extLst>
        </c:ser>
        <c:ser>
          <c:idx val="4"/>
          <c:order val="4"/>
          <c:tx>
            <c:strRef>
              <c:f>Sheet1!$F$148</c:f>
              <c:strCache>
                <c:ptCount val="1"/>
                <c:pt idx="0">
                  <c:v>Log</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Sheet1!$G$143:$P$143</c:f>
              <c:strCache>
                <c:ptCount val="10"/>
                <c:pt idx="0">
                  <c:v>Image 1</c:v>
                </c:pt>
                <c:pt idx="1">
                  <c:v>Image 2</c:v>
                </c:pt>
                <c:pt idx="2">
                  <c:v>Image 3</c:v>
                </c:pt>
                <c:pt idx="3">
                  <c:v>Image 4</c:v>
                </c:pt>
                <c:pt idx="4">
                  <c:v>Image 5</c:v>
                </c:pt>
                <c:pt idx="5">
                  <c:v>Image 6</c:v>
                </c:pt>
                <c:pt idx="6">
                  <c:v>Image 7</c:v>
                </c:pt>
                <c:pt idx="7">
                  <c:v>Image 8</c:v>
                </c:pt>
                <c:pt idx="8">
                  <c:v>Image 9</c:v>
                </c:pt>
                <c:pt idx="9">
                  <c:v>Image 10</c:v>
                </c:pt>
              </c:strCache>
            </c:strRef>
          </c:cat>
          <c:val>
            <c:numRef>
              <c:f>Sheet1!$G$148:$P$148</c:f>
              <c:numCache>
                <c:formatCode>General</c:formatCode>
                <c:ptCount val="10"/>
                <c:pt idx="0">
                  <c:v>7.6</c:v>
                </c:pt>
                <c:pt idx="1">
                  <c:v>7.08</c:v>
                </c:pt>
                <c:pt idx="2">
                  <c:v>7.38</c:v>
                </c:pt>
                <c:pt idx="3">
                  <c:v>7.41</c:v>
                </c:pt>
                <c:pt idx="4">
                  <c:v>5.86</c:v>
                </c:pt>
                <c:pt idx="5">
                  <c:v>6.77</c:v>
                </c:pt>
                <c:pt idx="6">
                  <c:v>2.52</c:v>
                </c:pt>
                <c:pt idx="7">
                  <c:v>6.92</c:v>
                </c:pt>
                <c:pt idx="8">
                  <c:v>5.95</c:v>
                </c:pt>
                <c:pt idx="9">
                  <c:v>6.46</c:v>
                </c:pt>
              </c:numCache>
            </c:numRef>
          </c:val>
          <c:extLst>
            <c:ext xmlns:c16="http://schemas.microsoft.com/office/drawing/2014/chart" uri="{C3380CC4-5D6E-409C-BE32-E72D297353CC}">
              <c16:uniqueId val="{00000004-A6C2-4440-8F51-2150E9F64B74}"/>
            </c:ext>
          </c:extLst>
        </c:ser>
        <c:dLbls>
          <c:showLegendKey val="0"/>
          <c:showVal val="0"/>
          <c:showCatName val="0"/>
          <c:showSerName val="0"/>
          <c:showPercent val="0"/>
          <c:showBubbleSize val="0"/>
        </c:dLbls>
        <c:gapWidth val="100"/>
        <c:overlap val="-24"/>
        <c:axId val="758469327"/>
        <c:axId val="758459343"/>
      </c:barChart>
      <c:catAx>
        <c:axId val="758469327"/>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8459343"/>
        <c:crosses val="autoZero"/>
        <c:auto val="1"/>
        <c:lblAlgn val="ctr"/>
        <c:lblOffset val="100"/>
        <c:noMultiLvlLbl val="0"/>
      </c:catAx>
      <c:valAx>
        <c:axId val="75845934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846932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a:t>8-Connected Component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Sheet1!$H$167</c:f>
              <c:strCache>
                <c:ptCount val="1"/>
                <c:pt idx="0">
                  <c:v>Image 1</c:v>
                </c:pt>
              </c:strCache>
            </c:strRef>
          </c:tx>
          <c:spPr>
            <a:solidFill>
              <a:schemeClr val="accent1"/>
            </a:solidFill>
            <a:ln>
              <a:noFill/>
            </a:ln>
            <a:effectLst/>
          </c:spPr>
          <c:invertIfNegative val="0"/>
          <c:cat>
            <c:strRef>
              <c:f>Sheet1!$G$168:$G$172</c:f>
              <c:strCache>
                <c:ptCount val="5"/>
                <c:pt idx="0">
                  <c:v>Canny</c:v>
                </c:pt>
                <c:pt idx="1">
                  <c:v>Prewitt</c:v>
                </c:pt>
                <c:pt idx="2">
                  <c:v>Sobel</c:v>
                </c:pt>
                <c:pt idx="3">
                  <c:v>Roberts</c:v>
                </c:pt>
                <c:pt idx="4">
                  <c:v>Log</c:v>
                </c:pt>
              </c:strCache>
            </c:strRef>
          </c:cat>
          <c:val>
            <c:numRef>
              <c:f>Sheet1!$H$168:$H$172</c:f>
              <c:numCache>
                <c:formatCode>General</c:formatCode>
                <c:ptCount val="5"/>
                <c:pt idx="0">
                  <c:v>518</c:v>
                </c:pt>
                <c:pt idx="1">
                  <c:v>1144</c:v>
                </c:pt>
                <c:pt idx="2">
                  <c:v>1261</c:v>
                </c:pt>
                <c:pt idx="3">
                  <c:v>1475</c:v>
                </c:pt>
                <c:pt idx="4">
                  <c:v>3783</c:v>
                </c:pt>
              </c:numCache>
            </c:numRef>
          </c:val>
          <c:extLst>
            <c:ext xmlns:c16="http://schemas.microsoft.com/office/drawing/2014/chart" uri="{C3380CC4-5D6E-409C-BE32-E72D297353CC}">
              <c16:uniqueId val="{00000000-2A9E-4758-B74A-1F1F2710424C}"/>
            </c:ext>
          </c:extLst>
        </c:ser>
        <c:ser>
          <c:idx val="1"/>
          <c:order val="1"/>
          <c:tx>
            <c:strRef>
              <c:f>Sheet1!$I$167</c:f>
              <c:strCache>
                <c:ptCount val="1"/>
                <c:pt idx="0">
                  <c:v>Image 2</c:v>
                </c:pt>
              </c:strCache>
            </c:strRef>
          </c:tx>
          <c:spPr>
            <a:solidFill>
              <a:schemeClr val="accent2"/>
            </a:solidFill>
            <a:ln>
              <a:noFill/>
            </a:ln>
            <a:effectLst/>
          </c:spPr>
          <c:invertIfNegative val="0"/>
          <c:cat>
            <c:strRef>
              <c:f>Sheet1!$G$168:$G$172</c:f>
              <c:strCache>
                <c:ptCount val="5"/>
                <c:pt idx="0">
                  <c:v>Canny</c:v>
                </c:pt>
                <c:pt idx="1">
                  <c:v>Prewitt</c:v>
                </c:pt>
                <c:pt idx="2">
                  <c:v>Sobel</c:v>
                </c:pt>
                <c:pt idx="3">
                  <c:v>Roberts</c:v>
                </c:pt>
                <c:pt idx="4">
                  <c:v>Log</c:v>
                </c:pt>
              </c:strCache>
            </c:strRef>
          </c:cat>
          <c:val>
            <c:numRef>
              <c:f>Sheet1!$I$168:$I$172</c:f>
              <c:numCache>
                <c:formatCode>General</c:formatCode>
                <c:ptCount val="5"/>
                <c:pt idx="0">
                  <c:v>658</c:v>
                </c:pt>
                <c:pt idx="1">
                  <c:v>421</c:v>
                </c:pt>
                <c:pt idx="2">
                  <c:v>441</c:v>
                </c:pt>
                <c:pt idx="3">
                  <c:v>662</c:v>
                </c:pt>
                <c:pt idx="4">
                  <c:v>969</c:v>
                </c:pt>
              </c:numCache>
            </c:numRef>
          </c:val>
          <c:extLst>
            <c:ext xmlns:c16="http://schemas.microsoft.com/office/drawing/2014/chart" uri="{C3380CC4-5D6E-409C-BE32-E72D297353CC}">
              <c16:uniqueId val="{00000001-2A9E-4758-B74A-1F1F2710424C}"/>
            </c:ext>
          </c:extLst>
        </c:ser>
        <c:ser>
          <c:idx val="2"/>
          <c:order val="2"/>
          <c:tx>
            <c:strRef>
              <c:f>Sheet1!$J$167</c:f>
              <c:strCache>
                <c:ptCount val="1"/>
                <c:pt idx="0">
                  <c:v>Image 3</c:v>
                </c:pt>
              </c:strCache>
            </c:strRef>
          </c:tx>
          <c:spPr>
            <a:solidFill>
              <a:schemeClr val="accent3"/>
            </a:solidFill>
            <a:ln>
              <a:noFill/>
            </a:ln>
            <a:effectLst/>
          </c:spPr>
          <c:invertIfNegative val="0"/>
          <c:cat>
            <c:strRef>
              <c:f>Sheet1!$G$168:$G$172</c:f>
              <c:strCache>
                <c:ptCount val="5"/>
                <c:pt idx="0">
                  <c:v>Canny</c:v>
                </c:pt>
                <c:pt idx="1">
                  <c:v>Prewitt</c:v>
                </c:pt>
                <c:pt idx="2">
                  <c:v>Sobel</c:v>
                </c:pt>
                <c:pt idx="3">
                  <c:v>Roberts</c:v>
                </c:pt>
                <c:pt idx="4">
                  <c:v>Log</c:v>
                </c:pt>
              </c:strCache>
            </c:strRef>
          </c:cat>
          <c:val>
            <c:numRef>
              <c:f>Sheet1!$J$168:$J$172</c:f>
              <c:numCache>
                <c:formatCode>General</c:formatCode>
                <c:ptCount val="5"/>
                <c:pt idx="0">
                  <c:v>226</c:v>
                </c:pt>
                <c:pt idx="1">
                  <c:v>257</c:v>
                </c:pt>
                <c:pt idx="2">
                  <c:v>252</c:v>
                </c:pt>
                <c:pt idx="3">
                  <c:v>370</c:v>
                </c:pt>
                <c:pt idx="4">
                  <c:v>504</c:v>
                </c:pt>
              </c:numCache>
            </c:numRef>
          </c:val>
          <c:extLst>
            <c:ext xmlns:c16="http://schemas.microsoft.com/office/drawing/2014/chart" uri="{C3380CC4-5D6E-409C-BE32-E72D297353CC}">
              <c16:uniqueId val="{00000002-2A9E-4758-B74A-1F1F2710424C}"/>
            </c:ext>
          </c:extLst>
        </c:ser>
        <c:ser>
          <c:idx val="3"/>
          <c:order val="3"/>
          <c:tx>
            <c:strRef>
              <c:f>Sheet1!$K$167</c:f>
              <c:strCache>
                <c:ptCount val="1"/>
                <c:pt idx="0">
                  <c:v>Image 4</c:v>
                </c:pt>
              </c:strCache>
            </c:strRef>
          </c:tx>
          <c:spPr>
            <a:solidFill>
              <a:schemeClr val="accent4"/>
            </a:solidFill>
            <a:ln>
              <a:noFill/>
            </a:ln>
            <a:effectLst/>
          </c:spPr>
          <c:invertIfNegative val="0"/>
          <c:cat>
            <c:strRef>
              <c:f>Sheet1!$G$168:$G$172</c:f>
              <c:strCache>
                <c:ptCount val="5"/>
                <c:pt idx="0">
                  <c:v>Canny</c:v>
                </c:pt>
                <c:pt idx="1">
                  <c:v>Prewitt</c:v>
                </c:pt>
                <c:pt idx="2">
                  <c:v>Sobel</c:v>
                </c:pt>
                <c:pt idx="3">
                  <c:v>Roberts</c:v>
                </c:pt>
                <c:pt idx="4">
                  <c:v>Log</c:v>
                </c:pt>
              </c:strCache>
            </c:strRef>
          </c:cat>
          <c:val>
            <c:numRef>
              <c:f>Sheet1!$K$168:$K$172</c:f>
              <c:numCache>
                <c:formatCode>General</c:formatCode>
                <c:ptCount val="5"/>
                <c:pt idx="0">
                  <c:v>430</c:v>
                </c:pt>
                <c:pt idx="1">
                  <c:v>455</c:v>
                </c:pt>
                <c:pt idx="2">
                  <c:v>464</c:v>
                </c:pt>
                <c:pt idx="3">
                  <c:v>689</c:v>
                </c:pt>
                <c:pt idx="4">
                  <c:v>622</c:v>
                </c:pt>
              </c:numCache>
            </c:numRef>
          </c:val>
          <c:extLst>
            <c:ext xmlns:c16="http://schemas.microsoft.com/office/drawing/2014/chart" uri="{C3380CC4-5D6E-409C-BE32-E72D297353CC}">
              <c16:uniqueId val="{00000003-2A9E-4758-B74A-1F1F2710424C}"/>
            </c:ext>
          </c:extLst>
        </c:ser>
        <c:ser>
          <c:idx val="4"/>
          <c:order val="4"/>
          <c:tx>
            <c:strRef>
              <c:f>Sheet1!$L$167</c:f>
              <c:strCache>
                <c:ptCount val="1"/>
                <c:pt idx="0">
                  <c:v>Image 5</c:v>
                </c:pt>
              </c:strCache>
            </c:strRef>
          </c:tx>
          <c:spPr>
            <a:solidFill>
              <a:schemeClr val="accent5"/>
            </a:solidFill>
            <a:ln>
              <a:noFill/>
            </a:ln>
            <a:effectLst/>
          </c:spPr>
          <c:invertIfNegative val="0"/>
          <c:cat>
            <c:strRef>
              <c:f>Sheet1!$G$168:$G$172</c:f>
              <c:strCache>
                <c:ptCount val="5"/>
                <c:pt idx="0">
                  <c:v>Canny</c:v>
                </c:pt>
                <c:pt idx="1">
                  <c:v>Prewitt</c:v>
                </c:pt>
                <c:pt idx="2">
                  <c:v>Sobel</c:v>
                </c:pt>
                <c:pt idx="3">
                  <c:v>Roberts</c:v>
                </c:pt>
                <c:pt idx="4">
                  <c:v>Log</c:v>
                </c:pt>
              </c:strCache>
            </c:strRef>
          </c:cat>
          <c:val>
            <c:numRef>
              <c:f>Sheet1!$L$168:$L$172</c:f>
              <c:numCache>
                <c:formatCode>General</c:formatCode>
                <c:ptCount val="5"/>
                <c:pt idx="0">
                  <c:v>348</c:v>
                </c:pt>
                <c:pt idx="1">
                  <c:v>400</c:v>
                </c:pt>
                <c:pt idx="2">
                  <c:v>411</c:v>
                </c:pt>
                <c:pt idx="3">
                  <c:v>536</c:v>
                </c:pt>
                <c:pt idx="4">
                  <c:v>357</c:v>
                </c:pt>
              </c:numCache>
            </c:numRef>
          </c:val>
          <c:extLst>
            <c:ext xmlns:c16="http://schemas.microsoft.com/office/drawing/2014/chart" uri="{C3380CC4-5D6E-409C-BE32-E72D297353CC}">
              <c16:uniqueId val="{00000004-2A9E-4758-B74A-1F1F2710424C}"/>
            </c:ext>
          </c:extLst>
        </c:ser>
        <c:ser>
          <c:idx val="5"/>
          <c:order val="5"/>
          <c:tx>
            <c:strRef>
              <c:f>Sheet1!$M$167</c:f>
              <c:strCache>
                <c:ptCount val="1"/>
                <c:pt idx="0">
                  <c:v>Image 6</c:v>
                </c:pt>
              </c:strCache>
            </c:strRef>
          </c:tx>
          <c:spPr>
            <a:solidFill>
              <a:schemeClr val="accent6"/>
            </a:solidFill>
            <a:ln>
              <a:noFill/>
            </a:ln>
            <a:effectLst/>
          </c:spPr>
          <c:invertIfNegative val="0"/>
          <c:cat>
            <c:strRef>
              <c:f>Sheet1!$G$168:$G$172</c:f>
              <c:strCache>
                <c:ptCount val="5"/>
                <c:pt idx="0">
                  <c:v>Canny</c:v>
                </c:pt>
                <c:pt idx="1">
                  <c:v>Prewitt</c:v>
                </c:pt>
                <c:pt idx="2">
                  <c:v>Sobel</c:v>
                </c:pt>
                <c:pt idx="3">
                  <c:v>Roberts</c:v>
                </c:pt>
                <c:pt idx="4">
                  <c:v>Log</c:v>
                </c:pt>
              </c:strCache>
            </c:strRef>
          </c:cat>
          <c:val>
            <c:numRef>
              <c:f>Sheet1!$M$168:$M$172</c:f>
              <c:numCache>
                <c:formatCode>General</c:formatCode>
                <c:ptCount val="5"/>
                <c:pt idx="0">
                  <c:v>263</c:v>
                </c:pt>
                <c:pt idx="1">
                  <c:v>147</c:v>
                </c:pt>
                <c:pt idx="2">
                  <c:v>154</c:v>
                </c:pt>
                <c:pt idx="3">
                  <c:v>186</c:v>
                </c:pt>
                <c:pt idx="4">
                  <c:v>299</c:v>
                </c:pt>
              </c:numCache>
            </c:numRef>
          </c:val>
          <c:extLst>
            <c:ext xmlns:c16="http://schemas.microsoft.com/office/drawing/2014/chart" uri="{C3380CC4-5D6E-409C-BE32-E72D297353CC}">
              <c16:uniqueId val="{00000005-2A9E-4758-B74A-1F1F2710424C}"/>
            </c:ext>
          </c:extLst>
        </c:ser>
        <c:ser>
          <c:idx val="6"/>
          <c:order val="6"/>
          <c:tx>
            <c:strRef>
              <c:f>Sheet1!$N$167</c:f>
              <c:strCache>
                <c:ptCount val="1"/>
                <c:pt idx="0">
                  <c:v>Image 7</c:v>
                </c:pt>
              </c:strCache>
            </c:strRef>
          </c:tx>
          <c:spPr>
            <a:solidFill>
              <a:schemeClr val="accent1">
                <a:lumMod val="60000"/>
              </a:schemeClr>
            </a:solidFill>
            <a:ln>
              <a:noFill/>
            </a:ln>
            <a:effectLst/>
          </c:spPr>
          <c:invertIfNegative val="0"/>
          <c:cat>
            <c:strRef>
              <c:f>Sheet1!$G$168:$G$172</c:f>
              <c:strCache>
                <c:ptCount val="5"/>
                <c:pt idx="0">
                  <c:v>Canny</c:v>
                </c:pt>
                <c:pt idx="1">
                  <c:v>Prewitt</c:v>
                </c:pt>
                <c:pt idx="2">
                  <c:v>Sobel</c:v>
                </c:pt>
                <c:pt idx="3">
                  <c:v>Roberts</c:v>
                </c:pt>
                <c:pt idx="4">
                  <c:v>Log</c:v>
                </c:pt>
              </c:strCache>
            </c:strRef>
          </c:cat>
          <c:val>
            <c:numRef>
              <c:f>Sheet1!$N$168:$N$172</c:f>
              <c:numCache>
                <c:formatCode>General</c:formatCode>
                <c:ptCount val="5"/>
                <c:pt idx="0">
                  <c:v>23</c:v>
                </c:pt>
                <c:pt idx="1">
                  <c:v>38</c:v>
                </c:pt>
                <c:pt idx="2">
                  <c:v>26</c:v>
                </c:pt>
                <c:pt idx="3">
                  <c:v>77</c:v>
                </c:pt>
                <c:pt idx="4">
                  <c:v>36</c:v>
                </c:pt>
              </c:numCache>
            </c:numRef>
          </c:val>
          <c:extLst>
            <c:ext xmlns:c16="http://schemas.microsoft.com/office/drawing/2014/chart" uri="{C3380CC4-5D6E-409C-BE32-E72D297353CC}">
              <c16:uniqueId val="{00000006-2A9E-4758-B74A-1F1F2710424C}"/>
            </c:ext>
          </c:extLst>
        </c:ser>
        <c:ser>
          <c:idx val="7"/>
          <c:order val="7"/>
          <c:tx>
            <c:strRef>
              <c:f>Sheet1!$O$167</c:f>
              <c:strCache>
                <c:ptCount val="1"/>
                <c:pt idx="0">
                  <c:v>Image 8</c:v>
                </c:pt>
              </c:strCache>
            </c:strRef>
          </c:tx>
          <c:spPr>
            <a:solidFill>
              <a:schemeClr val="accent2">
                <a:lumMod val="60000"/>
              </a:schemeClr>
            </a:solidFill>
            <a:ln>
              <a:noFill/>
            </a:ln>
            <a:effectLst/>
          </c:spPr>
          <c:invertIfNegative val="0"/>
          <c:cat>
            <c:strRef>
              <c:f>Sheet1!$G$168:$G$172</c:f>
              <c:strCache>
                <c:ptCount val="5"/>
                <c:pt idx="0">
                  <c:v>Canny</c:v>
                </c:pt>
                <c:pt idx="1">
                  <c:v>Prewitt</c:v>
                </c:pt>
                <c:pt idx="2">
                  <c:v>Sobel</c:v>
                </c:pt>
                <c:pt idx="3">
                  <c:v>Roberts</c:v>
                </c:pt>
                <c:pt idx="4">
                  <c:v>Log</c:v>
                </c:pt>
              </c:strCache>
            </c:strRef>
          </c:cat>
          <c:val>
            <c:numRef>
              <c:f>Sheet1!$O$168:$O$172</c:f>
              <c:numCache>
                <c:formatCode>General</c:formatCode>
                <c:ptCount val="5"/>
                <c:pt idx="0">
                  <c:v>92</c:v>
                </c:pt>
                <c:pt idx="1">
                  <c:v>244</c:v>
                </c:pt>
                <c:pt idx="2">
                  <c:v>255</c:v>
                </c:pt>
                <c:pt idx="3">
                  <c:v>398</c:v>
                </c:pt>
                <c:pt idx="4">
                  <c:v>139</c:v>
                </c:pt>
              </c:numCache>
            </c:numRef>
          </c:val>
          <c:extLst>
            <c:ext xmlns:c16="http://schemas.microsoft.com/office/drawing/2014/chart" uri="{C3380CC4-5D6E-409C-BE32-E72D297353CC}">
              <c16:uniqueId val="{00000007-2A9E-4758-B74A-1F1F2710424C}"/>
            </c:ext>
          </c:extLst>
        </c:ser>
        <c:ser>
          <c:idx val="8"/>
          <c:order val="8"/>
          <c:tx>
            <c:strRef>
              <c:f>Sheet1!$P$167</c:f>
              <c:strCache>
                <c:ptCount val="1"/>
                <c:pt idx="0">
                  <c:v>Image 9</c:v>
                </c:pt>
              </c:strCache>
            </c:strRef>
          </c:tx>
          <c:spPr>
            <a:solidFill>
              <a:schemeClr val="accent3">
                <a:lumMod val="60000"/>
              </a:schemeClr>
            </a:solidFill>
            <a:ln>
              <a:noFill/>
            </a:ln>
            <a:effectLst/>
          </c:spPr>
          <c:invertIfNegative val="0"/>
          <c:cat>
            <c:strRef>
              <c:f>Sheet1!$G$168:$G$172</c:f>
              <c:strCache>
                <c:ptCount val="5"/>
                <c:pt idx="0">
                  <c:v>Canny</c:v>
                </c:pt>
                <c:pt idx="1">
                  <c:v>Prewitt</c:v>
                </c:pt>
                <c:pt idx="2">
                  <c:v>Sobel</c:v>
                </c:pt>
                <c:pt idx="3">
                  <c:v>Roberts</c:v>
                </c:pt>
                <c:pt idx="4">
                  <c:v>Log</c:v>
                </c:pt>
              </c:strCache>
            </c:strRef>
          </c:cat>
          <c:val>
            <c:numRef>
              <c:f>Sheet1!$P$168:$P$172</c:f>
              <c:numCache>
                <c:formatCode>General</c:formatCode>
                <c:ptCount val="5"/>
                <c:pt idx="0">
                  <c:v>85</c:v>
                </c:pt>
                <c:pt idx="1">
                  <c:v>34</c:v>
                </c:pt>
                <c:pt idx="2">
                  <c:v>43</c:v>
                </c:pt>
                <c:pt idx="3">
                  <c:v>51</c:v>
                </c:pt>
                <c:pt idx="4">
                  <c:v>231</c:v>
                </c:pt>
              </c:numCache>
            </c:numRef>
          </c:val>
          <c:extLst>
            <c:ext xmlns:c16="http://schemas.microsoft.com/office/drawing/2014/chart" uri="{C3380CC4-5D6E-409C-BE32-E72D297353CC}">
              <c16:uniqueId val="{00000008-2A9E-4758-B74A-1F1F2710424C}"/>
            </c:ext>
          </c:extLst>
        </c:ser>
        <c:ser>
          <c:idx val="9"/>
          <c:order val="9"/>
          <c:tx>
            <c:strRef>
              <c:f>Sheet1!$Q$167</c:f>
              <c:strCache>
                <c:ptCount val="1"/>
                <c:pt idx="0">
                  <c:v>Image 10</c:v>
                </c:pt>
              </c:strCache>
            </c:strRef>
          </c:tx>
          <c:spPr>
            <a:solidFill>
              <a:schemeClr val="accent4">
                <a:lumMod val="60000"/>
              </a:schemeClr>
            </a:solidFill>
            <a:ln>
              <a:noFill/>
            </a:ln>
            <a:effectLst/>
          </c:spPr>
          <c:invertIfNegative val="0"/>
          <c:cat>
            <c:strRef>
              <c:f>Sheet1!$G$168:$G$172</c:f>
              <c:strCache>
                <c:ptCount val="5"/>
                <c:pt idx="0">
                  <c:v>Canny</c:v>
                </c:pt>
                <c:pt idx="1">
                  <c:v>Prewitt</c:v>
                </c:pt>
                <c:pt idx="2">
                  <c:v>Sobel</c:v>
                </c:pt>
                <c:pt idx="3">
                  <c:v>Roberts</c:v>
                </c:pt>
                <c:pt idx="4">
                  <c:v>Log</c:v>
                </c:pt>
              </c:strCache>
            </c:strRef>
          </c:cat>
          <c:val>
            <c:numRef>
              <c:f>Sheet1!$Q$168:$Q$172</c:f>
              <c:numCache>
                <c:formatCode>General</c:formatCode>
                <c:ptCount val="5"/>
                <c:pt idx="0">
                  <c:v>94</c:v>
                </c:pt>
                <c:pt idx="1">
                  <c:v>145</c:v>
                </c:pt>
                <c:pt idx="2">
                  <c:v>131</c:v>
                </c:pt>
                <c:pt idx="3">
                  <c:v>344</c:v>
                </c:pt>
                <c:pt idx="4">
                  <c:v>121</c:v>
                </c:pt>
              </c:numCache>
            </c:numRef>
          </c:val>
          <c:extLst>
            <c:ext xmlns:c16="http://schemas.microsoft.com/office/drawing/2014/chart" uri="{C3380CC4-5D6E-409C-BE32-E72D297353CC}">
              <c16:uniqueId val="{00000009-2A9E-4758-B74A-1F1F2710424C}"/>
            </c:ext>
          </c:extLst>
        </c:ser>
        <c:dLbls>
          <c:showLegendKey val="0"/>
          <c:showVal val="0"/>
          <c:showCatName val="0"/>
          <c:showSerName val="0"/>
          <c:showPercent val="0"/>
          <c:showBubbleSize val="0"/>
        </c:dLbls>
        <c:gapWidth val="150"/>
        <c:overlap val="100"/>
        <c:axId val="1044183391"/>
        <c:axId val="1044179231"/>
      </c:barChart>
      <c:catAx>
        <c:axId val="104418339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44179231"/>
        <c:crosses val="autoZero"/>
        <c:auto val="1"/>
        <c:lblAlgn val="ctr"/>
        <c:lblOffset val="100"/>
        <c:noMultiLvlLbl val="0"/>
      </c:catAx>
      <c:valAx>
        <c:axId val="104417923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4418339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a:t>PIQE</a:t>
            </a:r>
            <a:r>
              <a:rPr lang="en-US" baseline="0"/>
              <a:t> SCORE</a:t>
            </a:r>
            <a:endParaRPr lang="en-US"/>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Sheet1!$G$79</c:f>
              <c:strCache>
                <c:ptCount val="1"/>
                <c:pt idx="0">
                  <c:v>Canny</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Sheet1!$H$78:$Q$78</c:f>
              <c:strCache>
                <c:ptCount val="10"/>
                <c:pt idx="0">
                  <c:v>Image 1</c:v>
                </c:pt>
                <c:pt idx="1">
                  <c:v>Image 2</c:v>
                </c:pt>
                <c:pt idx="2">
                  <c:v>Image 3</c:v>
                </c:pt>
                <c:pt idx="3">
                  <c:v>Image 4</c:v>
                </c:pt>
                <c:pt idx="4">
                  <c:v>Image 5</c:v>
                </c:pt>
                <c:pt idx="5">
                  <c:v>Image 6</c:v>
                </c:pt>
                <c:pt idx="6">
                  <c:v>Image 7</c:v>
                </c:pt>
                <c:pt idx="7">
                  <c:v>Image 8</c:v>
                </c:pt>
                <c:pt idx="8">
                  <c:v>Image 9</c:v>
                </c:pt>
                <c:pt idx="9">
                  <c:v>Image 10</c:v>
                </c:pt>
              </c:strCache>
            </c:strRef>
          </c:cat>
          <c:val>
            <c:numRef>
              <c:f>Sheet1!$H$79:$Q$79</c:f>
              <c:numCache>
                <c:formatCode>General</c:formatCode>
                <c:ptCount val="10"/>
                <c:pt idx="0">
                  <c:v>77.7</c:v>
                </c:pt>
                <c:pt idx="1">
                  <c:v>77.17</c:v>
                </c:pt>
                <c:pt idx="2">
                  <c:v>78.38</c:v>
                </c:pt>
                <c:pt idx="3">
                  <c:v>78.98</c:v>
                </c:pt>
                <c:pt idx="4">
                  <c:v>77.67</c:v>
                </c:pt>
                <c:pt idx="5">
                  <c:v>77.25</c:v>
                </c:pt>
                <c:pt idx="6">
                  <c:v>81.39</c:v>
                </c:pt>
                <c:pt idx="7">
                  <c:v>81.569999999999993</c:v>
                </c:pt>
                <c:pt idx="8">
                  <c:v>80.569999999999993</c:v>
                </c:pt>
                <c:pt idx="9">
                  <c:v>77.010000000000005</c:v>
                </c:pt>
              </c:numCache>
            </c:numRef>
          </c:val>
          <c:extLst>
            <c:ext xmlns:c16="http://schemas.microsoft.com/office/drawing/2014/chart" uri="{C3380CC4-5D6E-409C-BE32-E72D297353CC}">
              <c16:uniqueId val="{00000000-67FC-4211-9B6E-27A8EA4D42F9}"/>
            </c:ext>
          </c:extLst>
        </c:ser>
        <c:ser>
          <c:idx val="1"/>
          <c:order val="1"/>
          <c:tx>
            <c:strRef>
              <c:f>Sheet1!$G$80</c:f>
              <c:strCache>
                <c:ptCount val="1"/>
                <c:pt idx="0">
                  <c:v>Prewitt</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Sheet1!$H$78:$Q$78</c:f>
              <c:strCache>
                <c:ptCount val="10"/>
                <c:pt idx="0">
                  <c:v>Image 1</c:v>
                </c:pt>
                <c:pt idx="1">
                  <c:v>Image 2</c:v>
                </c:pt>
                <c:pt idx="2">
                  <c:v>Image 3</c:v>
                </c:pt>
                <c:pt idx="3">
                  <c:v>Image 4</c:v>
                </c:pt>
                <c:pt idx="4">
                  <c:v>Image 5</c:v>
                </c:pt>
                <c:pt idx="5">
                  <c:v>Image 6</c:v>
                </c:pt>
                <c:pt idx="6">
                  <c:v>Image 7</c:v>
                </c:pt>
                <c:pt idx="7">
                  <c:v>Image 8</c:v>
                </c:pt>
                <c:pt idx="8">
                  <c:v>Image 9</c:v>
                </c:pt>
                <c:pt idx="9">
                  <c:v>Image 10</c:v>
                </c:pt>
              </c:strCache>
            </c:strRef>
          </c:cat>
          <c:val>
            <c:numRef>
              <c:f>Sheet1!$H$80:$Q$80</c:f>
              <c:numCache>
                <c:formatCode>General</c:formatCode>
                <c:ptCount val="10"/>
                <c:pt idx="0">
                  <c:v>81.900000000000006</c:v>
                </c:pt>
                <c:pt idx="1">
                  <c:v>78.02</c:v>
                </c:pt>
                <c:pt idx="2">
                  <c:v>79.819999999999993</c:v>
                </c:pt>
                <c:pt idx="3">
                  <c:v>80.81</c:v>
                </c:pt>
                <c:pt idx="4">
                  <c:v>78.28</c:v>
                </c:pt>
                <c:pt idx="5">
                  <c:v>79.930000000000007</c:v>
                </c:pt>
                <c:pt idx="6">
                  <c:v>81.010000000000005</c:v>
                </c:pt>
                <c:pt idx="7">
                  <c:v>84.19</c:v>
                </c:pt>
                <c:pt idx="8">
                  <c:v>81.89</c:v>
                </c:pt>
                <c:pt idx="9">
                  <c:v>78.33</c:v>
                </c:pt>
              </c:numCache>
            </c:numRef>
          </c:val>
          <c:extLst>
            <c:ext xmlns:c16="http://schemas.microsoft.com/office/drawing/2014/chart" uri="{C3380CC4-5D6E-409C-BE32-E72D297353CC}">
              <c16:uniqueId val="{00000001-67FC-4211-9B6E-27A8EA4D42F9}"/>
            </c:ext>
          </c:extLst>
        </c:ser>
        <c:ser>
          <c:idx val="2"/>
          <c:order val="2"/>
          <c:tx>
            <c:strRef>
              <c:f>Sheet1!$G$81</c:f>
              <c:strCache>
                <c:ptCount val="1"/>
                <c:pt idx="0">
                  <c:v>Sobel</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Sheet1!$H$78:$Q$78</c:f>
              <c:strCache>
                <c:ptCount val="10"/>
                <c:pt idx="0">
                  <c:v>Image 1</c:v>
                </c:pt>
                <c:pt idx="1">
                  <c:v>Image 2</c:v>
                </c:pt>
                <c:pt idx="2">
                  <c:v>Image 3</c:v>
                </c:pt>
                <c:pt idx="3">
                  <c:v>Image 4</c:v>
                </c:pt>
                <c:pt idx="4">
                  <c:v>Image 5</c:v>
                </c:pt>
                <c:pt idx="5">
                  <c:v>Image 6</c:v>
                </c:pt>
                <c:pt idx="6">
                  <c:v>Image 7</c:v>
                </c:pt>
                <c:pt idx="7">
                  <c:v>Image 8</c:v>
                </c:pt>
                <c:pt idx="8">
                  <c:v>Image 9</c:v>
                </c:pt>
                <c:pt idx="9">
                  <c:v>Image 10</c:v>
                </c:pt>
              </c:strCache>
            </c:strRef>
          </c:cat>
          <c:val>
            <c:numRef>
              <c:f>Sheet1!$H$81:$Q$81</c:f>
              <c:numCache>
                <c:formatCode>General</c:formatCode>
                <c:ptCount val="10"/>
                <c:pt idx="0">
                  <c:v>81.66</c:v>
                </c:pt>
                <c:pt idx="1">
                  <c:v>78.25</c:v>
                </c:pt>
                <c:pt idx="2">
                  <c:v>79.540000000000006</c:v>
                </c:pt>
                <c:pt idx="3">
                  <c:v>80.33</c:v>
                </c:pt>
                <c:pt idx="4">
                  <c:v>78.75</c:v>
                </c:pt>
                <c:pt idx="5">
                  <c:v>80.150000000000006</c:v>
                </c:pt>
                <c:pt idx="6">
                  <c:v>80.930000000000007</c:v>
                </c:pt>
                <c:pt idx="7">
                  <c:v>84.17</c:v>
                </c:pt>
                <c:pt idx="8">
                  <c:v>82.02</c:v>
                </c:pt>
                <c:pt idx="9">
                  <c:v>78.180000000000007</c:v>
                </c:pt>
              </c:numCache>
            </c:numRef>
          </c:val>
          <c:extLst>
            <c:ext xmlns:c16="http://schemas.microsoft.com/office/drawing/2014/chart" uri="{C3380CC4-5D6E-409C-BE32-E72D297353CC}">
              <c16:uniqueId val="{00000002-67FC-4211-9B6E-27A8EA4D42F9}"/>
            </c:ext>
          </c:extLst>
        </c:ser>
        <c:ser>
          <c:idx val="3"/>
          <c:order val="3"/>
          <c:tx>
            <c:strRef>
              <c:f>Sheet1!$G$82</c:f>
              <c:strCache>
                <c:ptCount val="1"/>
                <c:pt idx="0">
                  <c:v>Roberts</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Sheet1!$H$78:$Q$78</c:f>
              <c:strCache>
                <c:ptCount val="10"/>
                <c:pt idx="0">
                  <c:v>Image 1</c:v>
                </c:pt>
                <c:pt idx="1">
                  <c:v>Image 2</c:v>
                </c:pt>
                <c:pt idx="2">
                  <c:v>Image 3</c:v>
                </c:pt>
                <c:pt idx="3">
                  <c:v>Image 4</c:v>
                </c:pt>
                <c:pt idx="4">
                  <c:v>Image 5</c:v>
                </c:pt>
                <c:pt idx="5">
                  <c:v>Image 6</c:v>
                </c:pt>
                <c:pt idx="6">
                  <c:v>Image 7</c:v>
                </c:pt>
                <c:pt idx="7">
                  <c:v>Image 8</c:v>
                </c:pt>
                <c:pt idx="8">
                  <c:v>Image 9</c:v>
                </c:pt>
                <c:pt idx="9">
                  <c:v>Image 10</c:v>
                </c:pt>
              </c:strCache>
            </c:strRef>
          </c:cat>
          <c:val>
            <c:numRef>
              <c:f>Sheet1!$H$82:$Q$82</c:f>
              <c:numCache>
                <c:formatCode>General</c:formatCode>
                <c:ptCount val="10"/>
                <c:pt idx="0">
                  <c:v>83.4</c:v>
                </c:pt>
                <c:pt idx="1">
                  <c:v>78.819999999999993</c:v>
                </c:pt>
                <c:pt idx="2">
                  <c:v>80.12</c:v>
                </c:pt>
                <c:pt idx="3">
                  <c:v>79.33</c:v>
                </c:pt>
                <c:pt idx="4">
                  <c:v>79.34</c:v>
                </c:pt>
                <c:pt idx="5">
                  <c:v>79.92</c:v>
                </c:pt>
                <c:pt idx="6">
                  <c:v>82.31</c:v>
                </c:pt>
                <c:pt idx="7">
                  <c:v>86.71</c:v>
                </c:pt>
                <c:pt idx="8">
                  <c:v>82.83</c:v>
                </c:pt>
                <c:pt idx="9">
                  <c:v>78.150000000000006</c:v>
                </c:pt>
              </c:numCache>
            </c:numRef>
          </c:val>
          <c:extLst>
            <c:ext xmlns:c16="http://schemas.microsoft.com/office/drawing/2014/chart" uri="{C3380CC4-5D6E-409C-BE32-E72D297353CC}">
              <c16:uniqueId val="{00000003-67FC-4211-9B6E-27A8EA4D42F9}"/>
            </c:ext>
          </c:extLst>
        </c:ser>
        <c:ser>
          <c:idx val="4"/>
          <c:order val="4"/>
          <c:tx>
            <c:strRef>
              <c:f>Sheet1!$G$83</c:f>
              <c:strCache>
                <c:ptCount val="1"/>
                <c:pt idx="0">
                  <c:v>Log</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Sheet1!$H$78:$Q$78</c:f>
              <c:strCache>
                <c:ptCount val="10"/>
                <c:pt idx="0">
                  <c:v>Image 1</c:v>
                </c:pt>
                <c:pt idx="1">
                  <c:v>Image 2</c:v>
                </c:pt>
                <c:pt idx="2">
                  <c:v>Image 3</c:v>
                </c:pt>
                <c:pt idx="3">
                  <c:v>Image 4</c:v>
                </c:pt>
                <c:pt idx="4">
                  <c:v>Image 5</c:v>
                </c:pt>
                <c:pt idx="5">
                  <c:v>Image 6</c:v>
                </c:pt>
                <c:pt idx="6">
                  <c:v>Image 7</c:v>
                </c:pt>
                <c:pt idx="7">
                  <c:v>Image 8</c:v>
                </c:pt>
                <c:pt idx="8">
                  <c:v>Image 9</c:v>
                </c:pt>
                <c:pt idx="9">
                  <c:v>Image 10</c:v>
                </c:pt>
              </c:strCache>
            </c:strRef>
          </c:cat>
          <c:val>
            <c:numRef>
              <c:f>Sheet1!$H$83:$Q$83</c:f>
              <c:numCache>
                <c:formatCode>General</c:formatCode>
                <c:ptCount val="10"/>
                <c:pt idx="0">
                  <c:v>78.88</c:v>
                </c:pt>
                <c:pt idx="1">
                  <c:v>77.709999999999994</c:v>
                </c:pt>
                <c:pt idx="2">
                  <c:v>78.63</c:v>
                </c:pt>
                <c:pt idx="3">
                  <c:v>78.06</c:v>
                </c:pt>
                <c:pt idx="4">
                  <c:v>79.05</c:v>
                </c:pt>
                <c:pt idx="5">
                  <c:v>77.53</c:v>
                </c:pt>
                <c:pt idx="6">
                  <c:v>80.63</c:v>
                </c:pt>
                <c:pt idx="7">
                  <c:v>81.77</c:v>
                </c:pt>
                <c:pt idx="8">
                  <c:v>78.88</c:v>
                </c:pt>
                <c:pt idx="9">
                  <c:v>77.040000000000006</c:v>
                </c:pt>
              </c:numCache>
            </c:numRef>
          </c:val>
          <c:extLst>
            <c:ext xmlns:c16="http://schemas.microsoft.com/office/drawing/2014/chart" uri="{C3380CC4-5D6E-409C-BE32-E72D297353CC}">
              <c16:uniqueId val="{00000004-67FC-4211-9B6E-27A8EA4D42F9}"/>
            </c:ext>
          </c:extLst>
        </c:ser>
        <c:dLbls>
          <c:showLegendKey val="0"/>
          <c:showVal val="0"/>
          <c:showCatName val="0"/>
          <c:showSerName val="0"/>
          <c:showPercent val="0"/>
          <c:showBubbleSize val="0"/>
        </c:dLbls>
        <c:gapWidth val="100"/>
        <c:overlap val="-24"/>
        <c:axId val="878861807"/>
        <c:axId val="878856815"/>
      </c:barChart>
      <c:catAx>
        <c:axId val="878861807"/>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78856815"/>
        <c:crosses val="autoZero"/>
        <c:auto val="1"/>
        <c:lblAlgn val="ctr"/>
        <c:lblOffset val="100"/>
        <c:noMultiLvlLbl val="0"/>
      </c:catAx>
      <c:valAx>
        <c:axId val="87885681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7886180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589B4E-035C-4F1B-A676-D7E31DB90B88}" type="doc">
      <dgm:prSet loTypeId="urn:microsoft.com/office/officeart/2005/8/layout/hList1" loCatId="list" qsTypeId="urn:microsoft.com/office/officeart/2005/8/quickstyle/simple5" qsCatId="simple" csTypeId="urn:microsoft.com/office/officeart/2005/8/colors/accent1_2" csCatId="accent1" phldr="1"/>
      <dgm:spPr/>
      <dgm:t>
        <a:bodyPr/>
        <a:lstStyle/>
        <a:p>
          <a:endParaRPr lang="en-US"/>
        </a:p>
      </dgm:t>
    </dgm:pt>
    <dgm:pt modelId="{D1841F42-B511-490A-86A8-1FE0B6805CE5}">
      <dgm:prSet phldrT="[Text]"/>
      <dgm:spPr/>
      <dgm:t>
        <a:bodyPr/>
        <a:lstStyle/>
        <a:p>
          <a:r>
            <a:rPr lang="en-US" i="1" dirty="0"/>
            <a:t>Segmentation Development of Edge Detection for Image</a:t>
          </a:r>
          <a:endParaRPr lang="en-US" dirty="0"/>
        </a:p>
      </dgm:t>
    </dgm:pt>
    <dgm:pt modelId="{45BC23C6-F090-4E19-B1F7-CF05FE4FA721}" type="parTrans" cxnId="{70C1D14A-CC46-4ECC-89DC-8A08289026BD}">
      <dgm:prSet/>
      <dgm:spPr/>
      <dgm:t>
        <a:bodyPr/>
        <a:lstStyle/>
        <a:p>
          <a:endParaRPr lang="en-US"/>
        </a:p>
      </dgm:t>
    </dgm:pt>
    <dgm:pt modelId="{4F72B3DE-63E3-4718-B8E1-4D745AE2CE6A}" type="sibTrans" cxnId="{70C1D14A-CC46-4ECC-89DC-8A08289026BD}">
      <dgm:prSet/>
      <dgm:spPr/>
      <dgm:t>
        <a:bodyPr/>
        <a:lstStyle/>
        <a:p>
          <a:endParaRPr lang="en-US"/>
        </a:p>
      </dgm:t>
    </dgm:pt>
    <dgm:pt modelId="{B9EBE9B2-59C1-4E5F-B2AF-CCB821B6315C}">
      <dgm:prSet phldrT="[Text]" custT="1"/>
      <dgm:spPr/>
      <dgm:t>
        <a:bodyPr/>
        <a:lstStyle/>
        <a:p>
          <a:r>
            <a:rPr lang="en-US" sz="1200" b="0" i="0"/>
            <a:t>Author Z Zainal Abidin</a:t>
          </a:r>
          <a:endParaRPr lang="en-US" sz="1200" b="0" i="0" dirty="0"/>
        </a:p>
      </dgm:t>
    </dgm:pt>
    <dgm:pt modelId="{DC767C07-10D4-4D93-A68D-2798EF1AD6B4}" type="parTrans" cxnId="{2984DFE8-87D7-4B4D-84AD-1A0E2B55D8F7}">
      <dgm:prSet/>
      <dgm:spPr/>
      <dgm:t>
        <a:bodyPr/>
        <a:lstStyle/>
        <a:p>
          <a:endParaRPr lang="en-US"/>
        </a:p>
      </dgm:t>
    </dgm:pt>
    <dgm:pt modelId="{46C14B45-19B0-456A-B227-A983EB8CD7E0}" type="sibTrans" cxnId="{2984DFE8-87D7-4B4D-84AD-1A0E2B55D8F7}">
      <dgm:prSet/>
      <dgm:spPr/>
      <dgm:t>
        <a:bodyPr/>
        <a:lstStyle/>
        <a:p>
          <a:endParaRPr lang="en-US"/>
        </a:p>
      </dgm:t>
    </dgm:pt>
    <dgm:pt modelId="{ABF57C17-D20C-4BC8-8E7D-D472F25BBF28}">
      <dgm:prSet phldrT="[Text]" custT="1"/>
      <dgm:spPr/>
      <dgm:t>
        <a:bodyPr/>
        <a:lstStyle/>
        <a:p>
          <a:r>
            <a:rPr lang="en-US" sz="1200" b="0" i="0"/>
            <a:t>S A Asmai</a:t>
          </a:r>
          <a:endParaRPr lang="en-US" sz="1200" b="0" i="0" dirty="0"/>
        </a:p>
      </dgm:t>
    </dgm:pt>
    <dgm:pt modelId="{1BA73532-8FE8-4BD9-8C56-1863ECD403E6}" type="parTrans" cxnId="{F18FDDE8-3C78-4A69-93CE-038C0659C516}">
      <dgm:prSet/>
      <dgm:spPr/>
      <dgm:t>
        <a:bodyPr/>
        <a:lstStyle/>
        <a:p>
          <a:endParaRPr lang="en-US"/>
        </a:p>
      </dgm:t>
    </dgm:pt>
    <dgm:pt modelId="{D0B5BBC4-30E2-4E80-A4D1-CF609788C84E}" type="sibTrans" cxnId="{F18FDDE8-3C78-4A69-93CE-038C0659C516}">
      <dgm:prSet/>
      <dgm:spPr/>
      <dgm:t>
        <a:bodyPr/>
        <a:lstStyle/>
        <a:p>
          <a:endParaRPr lang="en-US"/>
        </a:p>
      </dgm:t>
    </dgm:pt>
    <dgm:pt modelId="{61185199-6AE4-4939-B376-17BDDCB4EAB7}">
      <dgm:prSet phldrT="[Text]" custT="1"/>
      <dgm:spPr/>
      <dgm:t>
        <a:bodyPr/>
        <a:lstStyle/>
        <a:p>
          <a:r>
            <a:rPr lang="en-US" sz="1200" b="0" i="0"/>
            <a:t>Z Abal Abas</a:t>
          </a:r>
          <a:endParaRPr lang="en-US" sz="1200" b="0" i="0" dirty="0"/>
        </a:p>
      </dgm:t>
    </dgm:pt>
    <dgm:pt modelId="{929DA0BD-0038-4949-AC01-A96E16D38B6A}" type="parTrans" cxnId="{41B5E604-996A-4A2E-A3E9-D0EBA573F840}">
      <dgm:prSet/>
      <dgm:spPr/>
      <dgm:t>
        <a:bodyPr/>
        <a:lstStyle/>
        <a:p>
          <a:endParaRPr lang="en-US"/>
        </a:p>
      </dgm:t>
    </dgm:pt>
    <dgm:pt modelId="{CAEC1FA0-A1CD-4F15-AA00-4C4B87A7D309}" type="sibTrans" cxnId="{41B5E604-996A-4A2E-A3E9-D0EBA573F840}">
      <dgm:prSet/>
      <dgm:spPr/>
      <dgm:t>
        <a:bodyPr/>
        <a:lstStyle/>
        <a:p>
          <a:endParaRPr lang="en-US"/>
        </a:p>
      </dgm:t>
    </dgm:pt>
    <dgm:pt modelId="{F09D5BC7-EBA9-4264-9E2F-62B100E8A13B}">
      <dgm:prSet phldrT="[Text]" custT="1"/>
      <dgm:spPr/>
      <dgm:t>
        <a:bodyPr/>
        <a:lstStyle/>
        <a:p>
          <a:r>
            <a:rPr lang="en-US" sz="1200" b="0" i="0"/>
            <a:t>N A Zakaria</a:t>
          </a:r>
          <a:endParaRPr lang="en-US" sz="1200" b="0" i="0" dirty="0"/>
        </a:p>
      </dgm:t>
    </dgm:pt>
    <dgm:pt modelId="{7BFA8526-3C79-454C-8500-33F7F574761D}" type="parTrans" cxnId="{184A09A8-9BE2-4E63-8613-875C5A22C56D}">
      <dgm:prSet/>
      <dgm:spPr/>
      <dgm:t>
        <a:bodyPr/>
        <a:lstStyle/>
        <a:p>
          <a:endParaRPr lang="en-US"/>
        </a:p>
      </dgm:t>
    </dgm:pt>
    <dgm:pt modelId="{2EC20029-4782-4B54-812E-5D8E7FF8ADC9}" type="sibTrans" cxnId="{184A09A8-9BE2-4E63-8613-875C5A22C56D}">
      <dgm:prSet/>
      <dgm:spPr/>
      <dgm:t>
        <a:bodyPr/>
        <a:lstStyle/>
        <a:p>
          <a:endParaRPr lang="en-US"/>
        </a:p>
      </dgm:t>
    </dgm:pt>
    <dgm:pt modelId="{C6661836-6378-48EA-AEFF-45F5EEAD521D}">
      <dgm:prSet phldrT="[Text]" custT="1"/>
      <dgm:spPr/>
      <dgm:t>
        <a:bodyPr/>
        <a:lstStyle/>
        <a:p>
          <a:r>
            <a:rPr lang="en-US" sz="1200" b="0" i="0"/>
            <a:t>S N Ibrahim </a:t>
          </a:r>
          <a:endParaRPr lang="en-US" sz="1200" b="0" i="0" dirty="0"/>
        </a:p>
      </dgm:t>
    </dgm:pt>
    <dgm:pt modelId="{743FEDA2-D7BF-4AF5-9ADB-13C341F71573}" type="parTrans" cxnId="{35551C7B-EBF2-4A40-B4BB-61B9AB4F598D}">
      <dgm:prSet/>
      <dgm:spPr/>
      <dgm:t>
        <a:bodyPr/>
        <a:lstStyle/>
        <a:p>
          <a:endParaRPr lang="en-US"/>
        </a:p>
      </dgm:t>
    </dgm:pt>
    <dgm:pt modelId="{2B729155-E9D2-4105-94BA-DD38F62FF771}" type="sibTrans" cxnId="{35551C7B-EBF2-4A40-B4BB-61B9AB4F598D}">
      <dgm:prSet/>
      <dgm:spPr/>
      <dgm:t>
        <a:bodyPr/>
        <a:lstStyle/>
        <a:p>
          <a:endParaRPr lang="en-US"/>
        </a:p>
      </dgm:t>
    </dgm:pt>
    <dgm:pt modelId="{D62ED6FE-B352-4FC7-A7EA-11424FD73760}">
      <dgm:prSet/>
      <dgm:spPr/>
      <dgm:t>
        <a:bodyPr/>
        <a:lstStyle/>
        <a:p>
          <a:r>
            <a:rPr lang="en-US" i="1" dirty="0"/>
            <a:t>Edge Detection Enhancement Based on Filtering and Threshold Estimation</a:t>
          </a:r>
        </a:p>
      </dgm:t>
    </dgm:pt>
    <dgm:pt modelId="{557F87BB-65A0-4B97-8C12-D44A41739800}" type="parTrans" cxnId="{4A90386A-AF54-41A6-B3F3-D181958A323C}">
      <dgm:prSet/>
      <dgm:spPr/>
      <dgm:t>
        <a:bodyPr/>
        <a:lstStyle/>
        <a:p>
          <a:endParaRPr lang="en-US"/>
        </a:p>
      </dgm:t>
    </dgm:pt>
    <dgm:pt modelId="{690A97AC-74F4-4875-A03B-12F69AAD22D4}" type="sibTrans" cxnId="{4A90386A-AF54-41A6-B3F3-D181958A323C}">
      <dgm:prSet/>
      <dgm:spPr/>
      <dgm:t>
        <a:bodyPr/>
        <a:lstStyle/>
        <a:p>
          <a:endParaRPr lang="en-US"/>
        </a:p>
      </dgm:t>
    </dgm:pt>
    <dgm:pt modelId="{EA9C46E9-5510-4CFC-ADFE-5FC736C5E0FB}">
      <dgm:prSet/>
      <dgm:spPr/>
      <dgm:t>
        <a:bodyPr/>
        <a:lstStyle/>
        <a:p>
          <a:r>
            <a:rPr lang="en-US" i="1" dirty="0"/>
            <a:t>Performance Evaluation of Edge Detection Using Sobel, Homogeneity and Prewitt Algorithms</a:t>
          </a:r>
        </a:p>
      </dgm:t>
    </dgm:pt>
    <dgm:pt modelId="{B92F9352-ECAB-4112-9B18-56DC75B8AC3A}" type="parTrans" cxnId="{BA66529B-D99B-4BFF-9491-B3065A7DA8C8}">
      <dgm:prSet/>
      <dgm:spPr/>
      <dgm:t>
        <a:bodyPr/>
        <a:lstStyle/>
        <a:p>
          <a:endParaRPr lang="en-US"/>
        </a:p>
      </dgm:t>
    </dgm:pt>
    <dgm:pt modelId="{C80B2296-EC44-4A49-99FF-53ABAF0667AF}" type="sibTrans" cxnId="{BA66529B-D99B-4BFF-9491-B3065A7DA8C8}">
      <dgm:prSet/>
      <dgm:spPr/>
      <dgm:t>
        <a:bodyPr/>
        <a:lstStyle/>
        <a:p>
          <a:endParaRPr lang="en-US"/>
        </a:p>
      </dgm:t>
    </dgm:pt>
    <dgm:pt modelId="{B7B997BE-CC37-4B89-9D1B-1F1CB2C0B5A7}">
      <dgm:prSet custT="1"/>
      <dgm:spPr/>
      <dgm:t>
        <a:bodyPr/>
        <a:lstStyle/>
        <a:p>
          <a:r>
            <a:rPr lang="en-US" sz="1200" i="1" dirty="0"/>
            <a:t>Khalid </a:t>
          </a:r>
          <a:r>
            <a:rPr lang="en-US" sz="1200" i="1" dirty="0" err="1"/>
            <a:t>Alshalfan</a:t>
          </a:r>
          <a:endParaRPr lang="en-US" sz="1200" dirty="0"/>
        </a:p>
      </dgm:t>
    </dgm:pt>
    <dgm:pt modelId="{3C933140-214E-486B-BC96-BA544EE213DE}" type="parTrans" cxnId="{E638C3F9-C745-40FD-8DD9-02680A6FA2A3}">
      <dgm:prSet/>
      <dgm:spPr/>
      <dgm:t>
        <a:bodyPr/>
        <a:lstStyle/>
        <a:p>
          <a:endParaRPr lang="en-US"/>
        </a:p>
      </dgm:t>
    </dgm:pt>
    <dgm:pt modelId="{1D06E03A-3C0F-4233-A1FC-F5E421E4A349}" type="sibTrans" cxnId="{E638C3F9-C745-40FD-8DD9-02680A6FA2A3}">
      <dgm:prSet/>
      <dgm:spPr/>
      <dgm:t>
        <a:bodyPr/>
        <a:lstStyle/>
        <a:p>
          <a:endParaRPr lang="en-US"/>
        </a:p>
      </dgm:t>
    </dgm:pt>
    <dgm:pt modelId="{4260117E-6D08-4F7E-83FD-736C2416263A}">
      <dgm:prSet custT="1"/>
      <dgm:spPr/>
      <dgm:t>
        <a:bodyPr/>
        <a:lstStyle/>
        <a:p>
          <a:r>
            <a:rPr lang="en-US" sz="1200" dirty="0"/>
            <a:t>Abdel Karim M. </a:t>
          </a:r>
          <a:r>
            <a:rPr lang="en-US" sz="1200" dirty="0" err="1"/>
            <a:t>Baareh</a:t>
          </a:r>
          <a:endParaRPr lang="en-US" sz="1200" dirty="0"/>
        </a:p>
      </dgm:t>
    </dgm:pt>
    <dgm:pt modelId="{0B320D5C-9C60-495A-BE71-4AF60B84691E}" type="parTrans" cxnId="{A4C7B460-7D32-4078-A2F2-FC9F75CE4BF4}">
      <dgm:prSet/>
      <dgm:spPr/>
      <dgm:t>
        <a:bodyPr/>
        <a:lstStyle/>
        <a:p>
          <a:endParaRPr lang="en-US"/>
        </a:p>
      </dgm:t>
    </dgm:pt>
    <dgm:pt modelId="{38836474-C881-4CFF-86FA-1F907BDA4AE6}" type="sibTrans" cxnId="{A4C7B460-7D32-4078-A2F2-FC9F75CE4BF4}">
      <dgm:prSet/>
      <dgm:spPr/>
      <dgm:t>
        <a:bodyPr/>
        <a:lstStyle/>
        <a:p>
          <a:endParaRPr lang="en-US"/>
        </a:p>
      </dgm:t>
    </dgm:pt>
    <dgm:pt modelId="{54EE8E03-AC1B-4B6B-8EF5-301D88B934ED}">
      <dgm:prSet custT="1"/>
      <dgm:spPr/>
      <dgm:t>
        <a:bodyPr/>
        <a:lstStyle/>
        <a:p>
          <a:r>
            <a:rPr lang="en-US" sz="1200" i="1" dirty="0"/>
            <a:t>Mohammed </a:t>
          </a:r>
          <a:r>
            <a:rPr lang="en-US" sz="1200" i="1" dirty="0" err="1"/>
            <a:t>Zakariah</a:t>
          </a:r>
          <a:endParaRPr lang="en-US" sz="1200" dirty="0"/>
        </a:p>
      </dgm:t>
    </dgm:pt>
    <dgm:pt modelId="{638AEEFD-ECE1-4341-922C-28A6BF43C558}" type="parTrans" cxnId="{F4A1DDCC-E54B-467C-8B25-2BD6EF362A11}">
      <dgm:prSet/>
      <dgm:spPr/>
      <dgm:t>
        <a:bodyPr/>
        <a:lstStyle/>
        <a:p>
          <a:endParaRPr lang="en-US"/>
        </a:p>
      </dgm:t>
    </dgm:pt>
    <dgm:pt modelId="{03418F65-1F3E-4528-8166-E703BE4F9B8A}" type="sibTrans" cxnId="{F4A1DDCC-E54B-467C-8B25-2BD6EF362A11}">
      <dgm:prSet/>
      <dgm:spPr/>
      <dgm:t>
        <a:bodyPr/>
        <a:lstStyle/>
        <a:p>
          <a:endParaRPr lang="en-US"/>
        </a:p>
      </dgm:t>
    </dgm:pt>
    <dgm:pt modelId="{79A352E0-9335-4D9A-BF1F-E4D89A46506A}">
      <dgm:prSet custT="1"/>
      <dgm:spPr/>
      <dgm:t>
        <a:bodyPr/>
        <a:lstStyle/>
        <a:p>
          <a:r>
            <a:rPr lang="en-US" sz="1200" dirty="0"/>
            <a:t>Ahmad Al-Jarrah</a:t>
          </a:r>
        </a:p>
      </dgm:t>
    </dgm:pt>
    <dgm:pt modelId="{9C6D1ED0-BE8B-46A7-854B-C86A35C5298F}" type="parTrans" cxnId="{812829AE-6BD9-496A-9F45-8F5AD554713E}">
      <dgm:prSet/>
      <dgm:spPr/>
      <dgm:t>
        <a:bodyPr/>
        <a:lstStyle/>
        <a:p>
          <a:endParaRPr lang="en-US"/>
        </a:p>
      </dgm:t>
    </dgm:pt>
    <dgm:pt modelId="{D0859821-209C-40C3-8793-58AE9B7AEC98}" type="sibTrans" cxnId="{812829AE-6BD9-496A-9F45-8F5AD554713E}">
      <dgm:prSet/>
      <dgm:spPr/>
      <dgm:t>
        <a:bodyPr/>
        <a:lstStyle/>
        <a:p>
          <a:endParaRPr lang="en-US"/>
        </a:p>
      </dgm:t>
    </dgm:pt>
    <dgm:pt modelId="{D11A40DF-5990-4721-B1ED-92DF3B2C0082}">
      <dgm:prSet custT="1"/>
      <dgm:spPr/>
      <dgm:t>
        <a:bodyPr/>
        <a:lstStyle/>
        <a:p>
          <a:r>
            <a:rPr lang="en-US" sz="1200" dirty="0"/>
            <a:t>Ahmad M. </a:t>
          </a:r>
          <a:r>
            <a:rPr lang="en-US" sz="1200" dirty="0" err="1"/>
            <a:t>Smadi</a:t>
          </a:r>
          <a:endParaRPr lang="en-US" sz="1200" dirty="0"/>
        </a:p>
      </dgm:t>
    </dgm:pt>
    <dgm:pt modelId="{B8D52872-44B0-4567-8749-148E6A9B59BD}" type="parTrans" cxnId="{DA0CBC10-9BC9-4550-9372-530CF3CBFEC5}">
      <dgm:prSet/>
      <dgm:spPr/>
      <dgm:t>
        <a:bodyPr/>
        <a:lstStyle/>
        <a:p>
          <a:endParaRPr lang="en-US"/>
        </a:p>
      </dgm:t>
    </dgm:pt>
    <dgm:pt modelId="{B99D0017-171E-4310-B91A-0CBA8A24DF04}" type="sibTrans" cxnId="{DA0CBC10-9BC9-4550-9372-530CF3CBFEC5}">
      <dgm:prSet/>
      <dgm:spPr/>
      <dgm:t>
        <a:bodyPr/>
        <a:lstStyle/>
        <a:p>
          <a:endParaRPr lang="en-US"/>
        </a:p>
      </dgm:t>
    </dgm:pt>
    <dgm:pt modelId="{182CBE27-6936-4E09-96E2-FF93EC40BD98}">
      <dgm:prSet custT="1"/>
      <dgm:spPr/>
      <dgm:t>
        <a:bodyPr/>
        <a:lstStyle/>
        <a:p>
          <a:r>
            <a:rPr lang="en-US" sz="1200" dirty="0"/>
            <a:t>Ghazi H. </a:t>
          </a:r>
          <a:r>
            <a:rPr lang="en-US" sz="1200" dirty="0" err="1"/>
            <a:t>Shakah</a:t>
          </a:r>
          <a:endParaRPr lang="en-US" sz="1200" dirty="0"/>
        </a:p>
      </dgm:t>
    </dgm:pt>
    <dgm:pt modelId="{8966FFCC-A7E5-413B-9240-5AFAE5B19F1D}" type="parTrans" cxnId="{1A08C3B4-1D48-4A7E-9E6D-A45C782F95B0}">
      <dgm:prSet/>
      <dgm:spPr/>
      <dgm:t>
        <a:bodyPr/>
        <a:lstStyle/>
        <a:p>
          <a:endParaRPr lang="en-US"/>
        </a:p>
      </dgm:t>
    </dgm:pt>
    <dgm:pt modelId="{49922532-5C4E-4B61-93DC-15C06370B611}" type="sibTrans" cxnId="{1A08C3B4-1D48-4A7E-9E6D-A45C782F95B0}">
      <dgm:prSet/>
      <dgm:spPr/>
      <dgm:t>
        <a:bodyPr/>
        <a:lstStyle/>
        <a:p>
          <a:endParaRPr lang="en-US"/>
        </a:p>
      </dgm:t>
    </dgm:pt>
    <dgm:pt modelId="{36F69A19-CD7A-4BEC-A96D-D15CC920BBBA}" type="pres">
      <dgm:prSet presAssocID="{63589B4E-035C-4F1B-A676-D7E31DB90B88}" presName="Name0" presStyleCnt="0">
        <dgm:presLayoutVars>
          <dgm:dir/>
          <dgm:animLvl val="lvl"/>
          <dgm:resizeHandles val="exact"/>
        </dgm:presLayoutVars>
      </dgm:prSet>
      <dgm:spPr/>
    </dgm:pt>
    <dgm:pt modelId="{7C8661DE-213A-4398-9945-499D646BDD48}" type="pres">
      <dgm:prSet presAssocID="{D1841F42-B511-490A-86A8-1FE0B6805CE5}" presName="composite" presStyleCnt="0"/>
      <dgm:spPr/>
    </dgm:pt>
    <dgm:pt modelId="{073C9048-9793-47CD-9F70-08BE4099A5BE}" type="pres">
      <dgm:prSet presAssocID="{D1841F42-B511-490A-86A8-1FE0B6805CE5}" presName="parTx" presStyleLbl="alignNode1" presStyleIdx="0" presStyleCnt="3">
        <dgm:presLayoutVars>
          <dgm:chMax val="0"/>
          <dgm:chPref val="0"/>
          <dgm:bulletEnabled val="1"/>
        </dgm:presLayoutVars>
      </dgm:prSet>
      <dgm:spPr/>
    </dgm:pt>
    <dgm:pt modelId="{593F3752-854B-490F-A036-7B8DF1E214C2}" type="pres">
      <dgm:prSet presAssocID="{D1841F42-B511-490A-86A8-1FE0B6805CE5}" presName="desTx" presStyleLbl="alignAccFollowNode1" presStyleIdx="0" presStyleCnt="3" custLinFactNeighborX="-7137">
        <dgm:presLayoutVars>
          <dgm:bulletEnabled val="1"/>
        </dgm:presLayoutVars>
      </dgm:prSet>
      <dgm:spPr/>
    </dgm:pt>
    <dgm:pt modelId="{6F18194A-C317-493B-BFC1-A99981B3447F}" type="pres">
      <dgm:prSet presAssocID="{4F72B3DE-63E3-4718-B8E1-4D745AE2CE6A}" presName="space" presStyleCnt="0"/>
      <dgm:spPr/>
    </dgm:pt>
    <dgm:pt modelId="{B59CCFA8-8EB1-4CA9-805B-4F9DCA243568}" type="pres">
      <dgm:prSet presAssocID="{D62ED6FE-B352-4FC7-A7EA-11424FD73760}" presName="composite" presStyleCnt="0"/>
      <dgm:spPr/>
    </dgm:pt>
    <dgm:pt modelId="{2712A9D3-0C66-4A07-88A5-863E487AB3F0}" type="pres">
      <dgm:prSet presAssocID="{D62ED6FE-B352-4FC7-A7EA-11424FD73760}" presName="parTx" presStyleLbl="alignNode1" presStyleIdx="1" presStyleCnt="3">
        <dgm:presLayoutVars>
          <dgm:chMax val="0"/>
          <dgm:chPref val="0"/>
          <dgm:bulletEnabled val="1"/>
        </dgm:presLayoutVars>
      </dgm:prSet>
      <dgm:spPr/>
    </dgm:pt>
    <dgm:pt modelId="{C418FA1B-4228-4429-A752-F2E054C607FD}" type="pres">
      <dgm:prSet presAssocID="{D62ED6FE-B352-4FC7-A7EA-11424FD73760}" presName="desTx" presStyleLbl="alignAccFollowNode1" presStyleIdx="1" presStyleCnt="3">
        <dgm:presLayoutVars>
          <dgm:bulletEnabled val="1"/>
        </dgm:presLayoutVars>
      </dgm:prSet>
      <dgm:spPr/>
    </dgm:pt>
    <dgm:pt modelId="{156B92D2-CFE6-4894-BDE8-CABDC9C9063E}" type="pres">
      <dgm:prSet presAssocID="{690A97AC-74F4-4875-A03B-12F69AAD22D4}" presName="space" presStyleCnt="0"/>
      <dgm:spPr/>
    </dgm:pt>
    <dgm:pt modelId="{86017BD9-5F43-4D9B-9687-515E80DE1947}" type="pres">
      <dgm:prSet presAssocID="{EA9C46E9-5510-4CFC-ADFE-5FC736C5E0FB}" presName="composite" presStyleCnt="0"/>
      <dgm:spPr/>
    </dgm:pt>
    <dgm:pt modelId="{35CDEA6C-0DAE-4EC7-BB37-A8DF89B58F21}" type="pres">
      <dgm:prSet presAssocID="{EA9C46E9-5510-4CFC-ADFE-5FC736C5E0FB}" presName="parTx" presStyleLbl="alignNode1" presStyleIdx="2" presStyleCnt="3">
        <dgm:presLayoutVars>
          <dgm:chMax val="0"/>
          <dgm:chPref val="0"/>
          <dgm:bulletEnabled val="1"/>
        </dgm:presLayoutVars>
      </dgm:prSet>
      <dgm:spPr/>
    </dgm:pt>
    <dgm:pt modelId="{22E5A0F8-F2E3-4C54-A3D6-449D685561CB}" type="pres">
      <dgm:prSet presAssocID="{EA9C46E9-5510-4CFC-ADFE-5FC736C5E0FB}" presName="desTx" presStyleLbl="alignAccFollowNode1" presStyleIdx="2" presStyleCnt="3">
        <dgm:presLayoutVars>
          <dgm:bulletEnabled val="1"/>
        </dgm:presLayoutVars>
      </dgm:prSet>
      <dgm:spPr/>
    </dgm:pt>
  </dgm:ptLst>
  <dgm:cxnLst>
    <dgm:cxn modelId="{41B5E604-996A-4A2E-A3E9-D0EBA573F840}" srcId="{D1841F42-B511-490A-86A8-1FE0B6805CE5}" destId="{61185199-6AE4-4939-B376-17BDDCB4EAB7}" srcOrd="2" destOrd="0" parTransId="{929DA0BD-0038-4949-AC01-A96E16D38B6A}" sibTransId="{CAEC1FA0-A1CD-4F15-AA00-4C4B87A7D309}"/>
    <dgm:cxn modelId="{65CEE605-B530-4346-8F0E-B3D209A3C53D}" type="presOf" srcId="{B9EBE9B2-59C1-4E5F-B2AF-CCB821B6315C}" destId="{593F3752-854B-490F-A036-7B8DF1E214C2}" srcOrd="0" destOrd="0" presId="urn:microsoft.com/office/officeart/2005/8/layout/hList1"/>
    <dgm:cxn modelId="{BED2670E-31B1-438F-950B-73E9CB53411B}" type="presOf" srcId="{D11A40DF-5990-4721-B1ED-92DF3B2C0082}" destId="{22E5A0F8-F2E3-4C54-A3D6-449D685561CB}" srcOrd="0" destOrd="2" presId="urn:microsoft.com/office/officeart/2005/8/layout/hList1"/>
    <dgm:cxn modelId="{DA0CBC10-9BC9-4550-9372-530CF3CBFEC5}" srcId="{EA9C46E9-5510-4CFC-ADFE-5FC736C5E0FB}" destId="{D11A40DF-5990-4721-B1ED-92DF3B2C0082}" srcOrd="2" destOrd="0" parTransId="{B8D52872-44B0-4567-8749-148E6A9B59BD}" sibTransId="{B99D0017-171E-4310-B91A-0CBA8A24DF04}"/>
    <dgm:cxn modelId="{D89A8514-1151-45B5-9680-BB5C415676A5}" type="presOf" srcId="{4260117E-6D08-4F7E-83FD-736C2416263A}" destId="{22E5A0F8-F2E3-4C54-A3D6-449D685561CB}" srcOrd="0" destOrd="0" presId="urn:microsoft.com/office/officeart/2005/8/layout/hList1"/>
    <dgm:cxn modelId="{6B975118-ED15-439A-B3A5-54FAF53BF971}" type="presOf" srcId="{ABF57C17-D20C-4BC8-8E7D-D472F25BBF28}" destId="{593F3752-854B-490F-A036-7B8DF1E214C2}" srcOrd="0" destOrd="1" presId="urn:microsoft.com/office/officeart/2005/8/layout/hList1"/>
    <dgm:cxn modelId="{2D0E631C-A8DD-4B25-AA5A-71A9ADB2FADB}" type="presOf" srcId="{61185199-6AE4-4939-B376-17BDDCB4EAB7}" destId="{593F3752-854B-490F-A036-7B8DF1E214C2}" srcOrd="0" destOrd="2" presId="urn:microsoft.com/office/officeart/2005/8/layout/hList1"/>
    <dgm:cxn modelId="{DC7C8223-3248-4EFD-954B-C1BEEB78E8B0}" type="presOf" srcId="{EA9C46E9-5510-4CFC-ADFE-5FC736C5E0FB}" destId="{35CDEA6C-0DAE-4EC7-BB37-A8DF89B58F21}" srcOrd="0" destOrd="0" presId="urn:microsoft.com/office/officeart/2005/8/layout/hList1"/>
    <dgm:cxn modelId="{A4C7B460-7D32-4078-A2F2-FC9F75CE4BF4}" srcId="{EA9C46E9-5510-4CFC-ADFE-5FC736C5E0FB}" destId="{4260117E-6D08-4F7E-83FD-736C2416263A}" srcOrd="0" destOrd="0" parTransId="{0B320D5C-9C60-495A-BE71-4AF60B84691E}" sibTransId="{38836474-C881-4CFF-86FA-1F907BDA4AE6}"/>
    <dgm:cxn modelId="{B4598F66-1C7F-4234-AF6C-C7A6475D91BE}" type="presOf" srcId="{54EE8E03-AC1B-4B6B-8EF5-301D88B934ED}" destId="{C418FA1B-4228-4429-A752-F2E054C607FD}" srcOrd="0" destOrd="1" presId="urn:microsoft.com/office/officeart/2005/8/layout/hList1"/>
    <dgm:cxn modelId="{A46BB969-7DD5-428C-AA60-0ED61548F3FD}" type="presOf" srcId="{B7B997BE-CC37-4B89-9D1B-1F1CB2C0B5A7}" destId="{C418FA1B-4228-4429-A752-F2E054C607FD}" srcOrd="0" destOrd="0" presId="urn:microsoft.com/office/officeart/2005/8/layout/hList1"/>
    <dgm:cxn modelId="{4A90386A-AF54-41A6-B3F3-D181958A323C}" srcId="{63589B4E-035C-4F1B-A676-D7E31DB90B88}" destId="{D62ED6FE-B352-4FC7-A7EA-11424FD73760}" srcOrd="1" destOrd="0" parTransId="{557F87BB-65A0-4B97-8C12-D44A41739800}" sibTransId="{690A97AC-74F4-4875-A03B-12F69AAD22D4}"/>
    <dgm:cxn modelId="{70C1D14A-CC46-4ECC-89DC-8A08289026BD}" srcId="{63589B4E-035C-4F1B-A676-D7E31DB90B88}" destId="{D1841F42-B511-490A-86A8-1FE0B6805CE5}" srcOrd="0" destOrd="0" parTransId="{45BC23C6-F090-4E19-B1F7-CF05FE4FA721}" sibTransId="{4F72B3DE-63E3-4718-B8E1-4D745AE2CE6A}"/>
    <dgm:cxn modelId="{35551C7B-EBF2-4A40-B4BB-61B9AB4F598D}" srcId="{D1841F42-B511-490A-86A8-1FE0B6805CE5}" destId="{C6661836-6378-48EA-AEFF-45F5EEAD521D}" srcOrd="4" destOrd="0" parTransId="{743FEDA2-D7BF-4AF5-9ADB-13C341F71573}" sibTransId="{2B729155-E9D2-4105-94BA-DD38F62FF771}"/>
    <dgm:cxn modelId="{45AF1186-7F72-4E1A-A029-BCBBF7A5FF77}" type="presOf" srcId="{63589B4E-035C-4F1B-A676-D7E31DB90B88}" destId="{36F69A19-CD7A-4BEC-A96D-D15CC920BBBA}" srcOrd="0" destOrd="0" presId="urn:microsoft.com/office/officeart/2005/8/layout/hList1"/>
    <dgm:cxn modelId="{8AF94694-B755-41DD-BB42-73D3E4FA087C}" type="presOf" srcId="{182CBE27-6936-4E09-96E2-FF93EC40BD98}" destId="{22E5A0F8-F2E3-4C54-A3D6-449D685561CB}" srcOrd="0" destOrd="3" presId="urn:microsoft.com/office/officeart/2005/8/layout/hList1"/>
    <dgm:cxn modelId="{AAA49199-38A1-4ABD-A3A7-6BDEC445BE65}" type="presOf" srcId="{79A352E0-9335-4D9A-BF1F-E4D89A46506A}" destId="{22E5A0F8-F2E3-4C54-A3D6-449D685561CB}" srcOrd="0" destOrd="1" presId="urn:microsoft.com/office/officeart/2005/8/layout/hList1"/>
    <dgm:cxn modelId="{BA66529B-D99B-4BFF-9491-B3065A7DA8C8}" srcId="{63589B4E-035C-4F1B-A676-D7E31DB90B88}" destId="{EA9C46E9-5510-4CFC-ADFE-5FC736C5E0FB}" srcOrd="2" destOrd="0" parTransId="{B92F9352-ECAB-4112-9B18-56DC75B8AC3A}" sibTransId="{C80B2296-EC44-4A49-99FF-53ABAF0667AF}"/>
    <dgm:cxn modelId="{B5720CA3-24D3-4B48-A076-EF5926F4FCFB}" type="presOf" srcId="{F09D5BC7-EBA9-4264-9E2F-62B100E8A13B}" destId="{593F3752-854B-490F-A036-7B8DF1E214C2}" srcOrd="0" destOrd="3" presId="urn:microsoft.com/office/officeart/2005/8/layout/hList1"/>
    <dgm:cxn modelId="{184A09A8-9BE2-4E63-8613-875C5A22C56D}" srcId="{D1841F42-B511-490A-86A8-1FE0B6805CE5}" destId="{F09D5BC7-EBA9-4264-9E2F-62B100E8A13B}" srcOrd="3" destOrd="0" parTransId="{7BFA8526-3C79-454C-8500-33F7F574761D}" sibTransId="{2EC20029-4782-4B54-812E-5D8E7FF8ADC9}"/>
    <dgm:cxn modelId="{812829AE-6BD9-496A-9F45-8F5AD554713E}" srcId="{EA9C46E9-5510-4CFC-ADFE-5FC736C5E0FB}" destId="{79A352E0-9335-4D9A-BF1F-E4D89A46506A}" srcOrd="1" destOrd="0" parTransId="{9C6D1ED0-BE8B-46A7-854B-C86A35C5298F}" sibTransId="{D0859821-209C-40C3-8793-58AE9B7AEC98}"/>
    <dgm:cxn modelId="{1A08C3B4-1D48-4A7E-9E6D-A45C782F95B0}" srcId="{EA9C46E9-5510-4CFC-ADFE-5FC736C5E0FB}" destId="{182CBE27-6936-4E09-96E2-FF93EC40BD98}" srcOrd="3" destOrd="0" parTransId="{8966FFCC-A7E5-413B-9240-5AFAE5B19F1D}" sibTransId="{49922532-5C4E-4B61-93DC-15C06370B611}"/>
    <dgm:cxn modelId="{F4A1DDCC-E54B-467C-8B25-2BD6EF362A11}" srcId="{D62ED6FE-B352-4FC7-A7EA-11424FD73760}" destId="{54EE8E03-AC1B-4B6B-8EF5-301D88B934ED}" srcOrd="1" destOrd="0" parTransId="{638AEEFD-ECE1-4341-922C-28A6BF43C558}" sibTransId="{03418F65-1F3E-4528-8166-E703BE4F9B8A}"/>
    <dgm:cxn modelId="{301FC2D1-8623-4108-8795-0C61846DFCA3}" type="presOf" srcId="{C6661836-6378-48EA-AEFF-45F5EEAD521D}" destId="{593F3752-854B-490F-A036-7B8DF1E214C2}" srcOrd="0" destOrd="4" presId="urn:microsoft.com/office/officeart/2005/8/layout/hList1"/>
    <dgm:cxn modelId="{BC16D5D7-06C1-4C1D-973C-8484CCB383CD}" type="presOf" srcId="{D1841F42-B511-490A-86A8-1FE0B6805CE5}" destId="{073C9048-9793-47CD-9F70-08BE4099A5BE}" srcOrd="0" destOrd="0" presId="urn:microsoft.com/office/officeart/2005/8/layout/hList1"/>
    <dgm:cxn modelId="{88FEE7D7-1EEE-42BA-AFAE-50C0AE7F3B66}" type="presOf" srcId="{D62ED6FE-B352-4FC7-A7EA-11424FD73760}" destId="{2712A9D3-0C66-4A07-88A5-863E487AB3F0}" srcOrd="0" destOrd="0" presId="urn:microsoft.com/office/officeart/2005/8/layout/hList1"/>
    <dgm:cxn modelId="{F18FDDE8-3C78-4A69-93CE-038C0659C516}" srcId="{D1841F42-B511-490A-86A8-1FE0B6805CE5}" destId="{ABF57C17-D20C-4BC8-8E7D-D472F25BBF28}" srcOrd="1" destOrd="0" parTransId="{1BA73532-8FE8-4BD9-8C56-1863ECD403E6}" sibTransId="{D0B5BBC4-30E2-4E80-A4D1-CF609788C84E}"/>
    <dgm:cxn modelId="{2984DFE8-87D7-4B4D-84AD-1A0E2B55D8F7}" srcId="{D1841F42-B511-490A-86A8-1FE0B6805CE5}" destId="{B9EBE9B2-59C1-4E5F-B2AF-CCB821B6315C}" srcOrd="0" destOrd="0" parTransId="{DC767C07-10D4-4D93-A68D-2798EF1AD6B4}" sibTransId="{46C14B45-19B0-456A-B227-A983EB8CD7E0}"/>
    <dgm:cxn modelId="{E638C3F9-C745-40FD-8DD9-02680A6FA2A3}" srcId="{D62ED6FE-B352-4FC7-A7EA-11424FD73760}" destId="{B7B997BE-CC37-4B89-9D1B-1F1CB2C0B5A7}" srcOrd="0" destOrd="0" parTransId="{3C933140-214E-486B-BC96-BA544EE213DE}" sibTransId="{1D06E03A-3C0F-4233-A1FC-F5E421E4A349}"/>
    <dgm:cxn modelId="{A3AF0E46-E3E0-4340-AB96-09D8B20D6772}" type="presParOf" srcId="{36F69A19-CD7A-4BEC-A96D-D15CC920BBBA}" destId="{7C8661DE-213A-4398-9945-499D646BDD48}" srcOrd="0" destOrd="0" presId="urn:microsoft.com/office/officeart/2005/8/layout/hList1"/>
    <dgm:cxn modelId="{35BA1AFE-F5D4-407B-9951-84D2E0BD65E7}" type="presParOf" srcId="{7C8661DE-213A-4398-9945-499D646BDD48}" destId="{073C9048-9793-47CD-9F70-08BE4099A5BE}" srcOrd="0" destOrd="0" presId="urn:microsoft.com/office/officeart/2005/8/layout/hList1"/>
    <dgm:cxn modelId="{F8C351A6-D6D6-4E6E-889B-120EE013B830}" type="presParOf" srcId="{7C8661DE-213A-4398-9945-499D646BDD48}" destId="{593F3752-854B-490F-A036-7B8DF1E214C2}" srcOrd="1" destOrd="0" presId="urn:microsoft.com/office/officeart/2005/8/layout/hList1"/>
    <dgm:cxn modelId="{E76E1824-4162-4FDE-ADDB-F37AF9F4FA0D}" type="presParOf" srcId="{36F69A19-CD7A-4BEC-A96D-D15CC920BBBA}" destId="{6F18194A-C317-493B-BFC1-A99981B3447F}" srcOrd="1" destOrd="0" presId="urn:microsoft.com/office/officeart/2005/8/layout/hList1"/>
    <dgm:cxn modelId="{83E13969-6743-4B7E-8103-6DD32EA48EC2}" type="presParOf" srcId="{36F69A19-CD7A-4BEC-A96D-D15CC920BBBA}" destId="{B59CCFA8-8EB1-4CA9-805B-4F9DCA243568}" srcOrd="2" destOrd="0" presId="urn:microsoft.com/office/officeart/2005/8/layout/hList1"/>
    <dgm:cxn modelId="{AAF33E34-35F3-4C9F-828A-3F97CA392FB1}" type="presParOf" srcId="{B59CCFA8-8EB1-4CA9-805B-4F9DCA243568}" destId="{2712A9D3-0C66-4A07-88A5-863E487AB3F0}" srcOrd="0" destOrd="0" presId="urn:microsoft.com/office/officeart/2005/8/layout/hList1"/>
    <dgm:cxn modelId="{AE55D652-E601-4BBB-BC2F-433DC8DB3D55}" type="presParOf" srcId="{B59CCFA8-8EB1-4CA9-805B-4F9DCA243568}" destId="{C418FA1B-4228-4429-A752-F2E054C607FD}" srcOrd="1" destOrd="0" presId="urn:microsoft.com/office/officeart/2005/8/layout/hList1"/>
    <dgm:cxn modelId="{4BB783AB-B6AB-4728-96D4-F1C56AB0E362}" type="presParOf" srcId="{36F69A19-CD7A-4BEC-A96D-D15CC920BBBA}" destId="{156B92D2-CFE6-4894-BDE8-CABDC9C9063E}" srcOrd="3" destOrd="0" presId="urn:microsoft.com/office/officeart/2005/8/layout/hList1"/>
    <dgm:cxn modelId="{42A90219-8C46-4A6F-881D-FB110E5FD3D0}" type="presParOf" srcId="{36F69A19-CD7A-4BEC-A96D-D15CC920BBBA}" destId="{86017BD9-5F43-4D9B-9687-515E80DE1947}" srcOrd="4" destOrd="0" presId="urn:microsoft.com/office/officeart/2005/8/layout/hList1"/>
    <dgm:cxn modelId="{D91F1ED3-2052-4BD3-99D2-311AA47E3895}" type="presParOf" srcId="{86017BD9-5F43-4D9B-9687-515E80DE1947}" destId="{35CDEA6C-0DAE-4EC7-BB37-A8DF89B58F21}" srcOrd="0" destOrd="0" presId="urn:microsoft.com/office/officeart/2005/8/layout/hList1"/>
    <dgm:cxn modelId="{2C0CA8CA-9FA5-4AFE-ABF3-FBAA3A023C9B}" type="presParOf" srcId="{86017BD9-5F43-4D9B-9687-515E80DE1947}" destId="{22E5A0F8-F2E3-4C54-A3D6-449D685561CB}"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5FB8775-21F0-485F-B941-38B9677285A1}"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87D4E15B-50A5-43BA-814B-C5450C4D95B8}">
      <dgm:prSet phldrT="[Text]"/>
      <dgm:spPr/>
      <dgm:t>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Find out Edge detection issues</a:t>
          </a:r>
        </a:p>
        <a:p>
          <a:endParaRPr lang="en-US" dirty="0"/>
        </a:p>
      </dgm:t>
    </dgm:pt>
    <dgm:pt modelId="{5D1BCB3D-3A2B-4206-A663-FF8C264827B1}" type="parTrans" cxnId="{0A8FC966-6431-44F0-BC82-ACCCA9FE15D2}">
      <dgm:prSet/>
      <dgm:spPr/>
      <dgm:t>
        <a:bodyPr/>
        <a:lstStyle/>
        <a:p>
          <a:endParaRPr lang="en-US"/>
        </a:p>
      </dgm:t>
    </dgm:pt>
    <dgm:pt modelId="{8299EA57-8AE1-41C1-8025-2B0B2893395B}" type="sibTrans" cxnId="{0A8FC966-6431-44F0-BC82-ACCCA9FE15D2}">
      <dgm:prSet/>
      <dgm:spPr/>
      <dgm:t>
        <a:bodyPr/>
        <a:lstStyle/>
        <a:p>
          <a:endParaRPr lang="en-US"/>
        </a:p>
      </dgm:t>
    </dgm:pt>
    <dgm:pt modelId="{C5A2E571-EE0A-455F-B9EB-5229DAE2AF3D}">
      <dgm:prSet phldrT="[Text]"/>
      <dgm:spPr/>
      <dgm:t>
        <a:bodyPr/>
        <a:lstStyle/>
        <a:p>
          <a:pPr marL="0" lvl="0" defTabSz="1466850">
            <a:lnSpc>
              <a:spcPct val="90000"/>
            </a:lnSpc>
            <a:spcBef>
              <a:spcPct val="0"/>
            </a:spcBef>
            <a:spcAft>
              <a:spcPct val="35000"/>
            </a:spcAft>
            <a:buNone/>
          </a:pPr>
          <a:r>
            <a:rPr lang="en-US" dirty="0"/>
            <a:t>Collect set of Images (Detailed/Minimal, RGB/Gray)</a:t>
          </a:r>
        </a:p>
      </dgm:t>
    </dgm:pt>
    <dgm:pt modelId="{E55CCB98-B461-4635-844B-F99C08DBEDDD}" type="parTrans" cxnId="{C40ED341-4CEF-4124-82B9-7C9C6C6EF8E7}">
      <dgm:prSet/>
      <dgm:spPr/>
      <dgm:t>
        <a:bodyPr/>
        <a:lstStyle/>
        <a:p>
          <a:endParaRPr lang="en-US"/>
        </a:p>
      </dgm:t>
    </dgm:pt>
    <dgm:pt modelId="{9EE72332-198C-4B5C-9D9F-CF40BC378BE5}" type="sibTrans" cxnId="{C40ED341-4CEF-4124-82B9-7C9C6C6EF8E7}">
      <dgm:prSet/>
      <dgm:spPr/>
      <dgm:t>
        <a:bodyPr/>
        <a:lstStyle/>
        <a:p>
          <a:endParaRPr lang="en-US"/>
        </a:p>
      </dgm:t>
    </dgm:pt>
    <dgm:pt modelId="{9A6289C8-3DCB-471F-9086-4CE207318449}">
      <dgm:prSet/>
      <dgm:spPr/>
      <dgm:t>
        <a:bodyPr/>
        <a:lstStyle/>
        <a:p>
          <a:r>
            <a:rPr lang="en-US" dirty="0"/>
            <a:t>Set criteria for Comparison &amp; gather information's of measurement</a:t>
          </a:r>
        </a:p>
      </dgm:t>
    </dgm:pt>
    <dgm:pt modelId="{E1DDF6FC-A364-4F5C-8873-303B737D4375}" type="parTrans" cxnId="{5257BF64-DCE7-448C-83D0-B6790C5646B1}">
      <dgm:prSet/>
      <dgm:spPr/>
      <dgm:t>
        <a:bodyPr/>
        <a:lstStyle/>
        <a:p>
          <a:endParaRPr lang="en-US"/>
        </a:p>
      </dgm:t>
    </dgm:pt>
    <dgm:pt modelId="{C07C0BDE-FC6B-4038-8BE1-BD3678BCA781}" type="sibTrans" cxnId="{5257BF64-DCE7-448C-83D0-B6790C5646B1}">
      <dgm:prSet/>
      <dgm:spPr/>
      <dgm:t>
        <a:bodyPr/>
        <a:lstStyle/>
        <a:p>
          <a:endParaRPr lang="en-US"/>
        </a:p>
      </dgm:t>
    </dgm:pt>
    <dgm:pt modelId="{F4C09588-0958-4CB0-AAFA-19800F963FFD}">
      <dgm:prSet/>
      <dgm:spPr/>
      <dgm:t>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Evaluate output  by evaluation metrics</a:t>
          </a:r>
        </a:p>
        <a:p>
          <a:pPr marL="0" lvl="0" defTabSz="577850">
            <a:lnSpc>
              <a:spcPct val="90000"/>
            </a:lnSpc>
            <a:spcBef>
              <a:spcPct val="0"/>
            </a:spcBef>
            <a:spcAft>
              <a:spcPct val="35000"/>
            </a:spcAft>
            <a:buNone/>
          </a:pPr>
          <a:endParaRPr lang="en-US" dirty="0"/>
        </a:p>
      </dgm:t>
    </dgm:pt>
    <dgm:pt modelId="{CE54D962-90D6-4D4E-B538-0DC00DF851F3}" type="parTrans" cxnId="{5D3622E5-441E-4E95-BD76-80EEFFCAA3CE}">
      <dgm:prSet/>
      <dgm:spPr/>
      <dgm:t>
        <a:bodyPr/>
        <a:lstStyle/>
        <a:p>
          <a:endParaRPr lang="en-US"/>
        </a:p>
      </dgm:t>
    </dgm:pt>
    <dgm:pt modelId="{762FFE7E-2F23-4F68-8BFB-C60FC2F638D4}" type="sibTrans" cxnId="{5D3622E5-441E-4E95-BD76-80EEFFCAA3CE}">
      <dgm:prSet/>
      <dgm:spPr/>
      <dgm:t>
        <a:bodyPr/>
        <a:lstStyle/>
        <a:p>
          <a:endParaRPr lang="en-US"/>
        </a:p>
      </dgm:t>
    </dgm:pt>
    <dgm:pt modelId="{5FE055F7-674A-486E-8DE4-BCEE555DDD5A}">
      <dgm:prSet/>
      <dgm:spPr/>
      <dgm:t>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Apply edge detection method</a:t>
          </a:r>
        </a:p>
        <a:p>
          <a:pPr marL="0" lvl="0" defTabSz="577850">
            <a:lnSpc>
              <a:spcPct val="90000"/>
            </a:lnSpc>
            <a:spcBef>
              <a:spcPct val="0"/>
            </a:spcBef>
            <a:spcAft>
              <a:spcPct val="35000"/>
            </a:spcAft>
            <a:buNone/>
          </a:pPr>
          <a:r>
            <a:rPr lang="en-US" dirty="0"/>
            <a:t>using MATLAB tool</a:t>
          </a:r>
        </a:p>
      </dgm:t>
    </dgm:pt>
    <dgm:pt modelId="{A35954B3-BCFD-452C-A010-E14F9772EB9E}" type="parTrans" cxnId="{B58FF929-9320-42BD-8FB0-291FAAE193E9}">
      <dgm:prSet/>
      <dgm:spPr/>
      <dgm:t>
        <a:bodyPr/>
        <a:lstStyle/>
        <a:p>
          <a:endParaRPr lang="en-US"/>
        </a:p>
      </dgm:t>
    </dgm:pt>
    <dgm:pt modelId="{1370C04A-5FFC-429A-8496-DFB60E5EEFE6}" type="sibTrans" cxnId="{B58FF929-9320-42BD-8FB0-291FAAE193E9}">
      <dgm:prSet/>
      <dgm:spPr/>
      <dgm:t>
        <a:bodyPr/>
        <a:lstStyle/>
        <a:p>
          <a:endParaRPr lang="en-US"/>
        </a:p>
      </dgm:t>
    </dgm:pt>
    <dgm:pt modelId="{FCE77387-1706-4EE8-A831-5AE7B45842DE}">
      <dgm:prSet/>
      <dgm:spPr/>
      <dgm:t>
        <a:bodyPr/>
        <a:lstStyle/>
        <a:p>
          <a:r>
            <a:rPr lang="en-US" dirty="0"/>
            <a:t>Compare results following the evaluated data</a:t>
          </a:r>
        </a:p>
        <a:p>
          <a:endParaRPr lang="en-US" dirty="0"/>
        </a:p>
      </dgm:t>
    </dgm:pt>
    <dgm:pt modelId="{9C4EEDA1-E41F-40BD-9F33-D1635085298D}" type="parTrans" cxnId="{92592F92-83A9-4929-B0D8-B68806DC368E}">
      <dgm:prSet/>
      <dgm:spPr/>
      <dgm:t>
        <a:bodyPr/>
        <a:lstStyle/>
        <a:p>
          <a:endParaRPr lang="en-US"/>
        </a:p>
      </dgm:t>
    </dgm:pt>
    <dgm:pt modelId="{05445E94-B2CD-462D-901E-69B26537D12A}" type="sibTrans" cxnId="{92592F92-83A9-4929-B0D8-B68806DC368E}">
      <dgm:prSet/>
      <dgm:spPr/>
      <dgm:t>
        <a:bodyPr/>
        <a:lstStyle/>
        <a:p>
          <a:endParaRPr lang="en-US"/>
        </a:p>
      </dgm:t>
    </dgm:pt>
    <dgm:pt modelId="{83157354-229B-4F8C-9E25-B67F6EC3739A}" type="pres">
      <dgm:prSet presAssocID="{15FB8775-21F0-485F-B941-38B9677285A1}" presName="CompostProcess" presStyleCnt="0">
        <dgm:presLayoutVars>
          <dgm:dir/>
          <dgm:resizeHandles val="exact"/>
        </dgm:presLayoutVars>
      </dgm:prSet>
      <dgm:spPr/>
    </dgm:pt>
    <dgm:pt modelId="{EC96971B-EB6A-42C9-88F9-14EEE72AE27C}" type="pres">
      <dgm:prSet presAssocID="{15FB8775-21F0-485F-B941-38B9677285A1}" presName="arrow" presStyleLbl="bgShp" presStyleIdx="0" presStyleCnt="1" custLinFactNeighborY="-5665"/>
      <dgm:spPr/>
    </dgm:pt>
    <dgm:pt modelId="{BCC27FE2-51E8-4BE4-BC30-10D7066E0C0C}" type="pres">
      <dgm:prSet presAssocID="{15FB8775-21F0-485F-B941-38B9677285A1}" presName="linearProcess" presStyleCnt="0"/>
      <dgm:spPr/>
    </dgm:pt>
    <dgm:pt modelId="{5DA7A73D-CA82-4883-AF07-775BE97B4FDF}" type="pres">
      <dgm:prSet presAssocID="{87D4E15B-50A5-43BA-814B-C5450C4D95B8}" presName="textNode" presStyleLbl="node1" presStyleIdx="0" presStyleCnt="6">
        <dgm:presLayoutVars>
          <dgm:bulletEnabled val="1"/>
        </dgm:presLayoutVars>
      </dgm:prSet>
      <dgm:spPr/>
    </dgm:pt>
    <dgm:pt modelId="{C9BBA9DC-F6F2-4D97-97C0-03C7BF463B7F}" type="pres">
      <dgm:prSet presAssocID="{8299EA57-8AE1-41C1-8025-2B0B2893395B}" presName="sibTrans" presStyleCnt="0"/>
      <dgm:spPr/>
    </dgm:pt>
    <dgm:pt modelId="{BDD5E058-98CF-40BD-B1B2-0B921F37CC02}" type="pres">
      <dgm:prSet presAssocID="{C5A2E571-EE0A-455F-B9EB-5229DAE2AF3D}" presName="textNode" presStyleLbl="node1" presStyleIdx="1" presStyleCnt="6">
        <dgm:presLayoutVars>
          <dgm:bulletEnabled val="1"/>
        </dgm:presLayoutVars>
      </dgm:prSet>
      <dgm:spPr/>
    </dgm:pt>
    <dgm:pt modelId="{F76E36B0-1EC0-4323-BEDB-E1CBA2C84D56}" type="pres">
      <dgm:prSet presAssocID="{9EE72332-198C-4B5C-9D9F-CF40BC378BE5}" presName="sibTrans" presStyleCnt="0"/>
      <dgm:spPr/>
    </dgm:pt>
    <dgm:pt modelId="{458D1AE5-88AB-4B78-AF69-D3F8EBA1F510}" type="pres">
      <dgm:prSet presAssocID="{9A6289C8-3DCB-471F-9086-4CE207318449}" presName="textNode" presStyleLbl="node1" presStyleIdx="2" presStyleCnt="6">
        <dgm:presLayoutVars>
          <dgm:bulletEnabled val="1"/>
        </dgm:presLayoutVars>
      </dgm:prSet>
      <dgm:spPr/>
    </dgm:pt>
    <dgm:pt modelId="{FE844E0B-78B0-48CD-B1CB-12BF2FF0AA07}" type="pres">
      <dgm:prSet presAssocID="{C07C0BDE-FC6B-4038-8BE1-BD3678BCA781}" presName="sibTrans" presStyleCnt="0"/>
      <dgm:spPr/>
    </dgm:pt>
    <dgm:pt modelId="{37812A33-9AAA-46D0-9EF9-427A33D45232}" type="pres">
      <dgm:prSet presAssocID="{5FE055F7-674A-486E-8DE4-BCEE555DDD5A}" presName="textNode" presStyleLbl="node1" presStyleIdx="3" presStyleCnt="6">
        <dgm:presLayoutVars>
          <dgm:bulletEnabled val="1"/>
        </dgm:presLayoutVars>
      </dgm:prSet>
      <dgm:spPr/>
    </dgm:pt>
    <dgm:pt modelId="{0B3E582A-E4F7-4517-85F4-0B5E3B75CF94}" type="pres">
      <dgm:prSet presAssocID="{1370C04A-5FFC-429A-8496-DFB60E5EEFE6}" presName="sibTrans" presStyleCnt="0"/>
      <dgm:spPr/>
    </dgm:pt>
    <dgm:pt modelId="{30FB2FAA-1065-4769-B725-81A1A49D23AF}" type="pres">
      <dgm:prSet presAssocID="{F4C09588-0958-4CB0-AAFA-19800F963FFD}" presName="textNode" presStyleLbl="node1" presStyleIdx="4" presStyleCnt="6">
        <dgm:presLayoutVars>
          <dgm:bulletEnabled val="1"/>
        </dgm:presLayoutVars>
      </dgm:prSet>
      <dgm:spPr/>
    </dgm:pt>
    <dgm:pt modelId="{AD52AE75-2FFC-4FBB-A9C9-8191F9299F5A}" type="pres">
      <dgm:prSet presAssocID="{762FFE7E-2F23-4F68-8BFB-C60FC2F638D4}" presName="sibTrans" presStyleCnt="0"/>
      <dgm:spPr/>
    </dgm:pt>
    <dgm:pt modelId="{66083A10-70EA-422C-BA51-A966AC08A979}" type="pres">
      <dgm:prSet presAssocID="{FCE77387-1706-4EE8-A831-5AE7B45842DE}" presName="textNode" presStyleLbl="node1" presStyleIdx="5" presStyleCnt="6">
        <dgm:presLayoutVars>
          <dgm:bulletEnabled val="1"/>
        </dgm:presLayoutVars>
      </dgm:prSet>
      <dgm:spPr/>
    </dgm:pt>
  </dgm:ptLst>
  <dgm:cxnLst>
    <dgm:cxn modelId="{532EF205-FB31-4121-9B0F-F79178180915}" type="presOf" srcId="{87D4E15B-50A5-43BA-814B-C5450C4D95B8}" destId="{5DA7A73D-CA82-4883-AF07-775BE97B4FDF}" srcOrd="0" destOrd="0" presId="urn:microsoft.com/office/officeart/2005/8/layout/hProcess9"/>
    <dgm:cxn modelId="{C1D2CA23-5162-4A8C-B650-E5D2065F402E}" type="presOf" srcId="{9A6289C8-3DCB-471F-9086-4CE207318449}" destId="{458D1AE5-88AB-4B78-AF69-D3F8EBA1F510}" srcOrd="0" destOrd="0" presId="urn:microsoft.com/office/officeart/2005/8/layout/hProcess9"/>
    <dgm:cxn modelId="{C5279029-ADA9-43F1-B3DE-50BE22B3C28C}" type="presOf" srcId="{F4C09588-0958-4CB0-AAFA-19800F963FFD}" destId="{30FB2FAA-1065-4769-B725-81A1A49D23AF}" srcOrd="0" destOrd="0" presId="urn:microsoft.com/office/officeart/2005/8/layout/hProcess9"/>
    <dgm:cxn modelId="{B58FF929-9320-42BD-8FB0-291FAAE193E9}" srcId="{15FB8775-21F0-485F-B941-38B9677285A1}" destId="{5FE055F7-674A-486E-8DE4-BCEE555DDD5A}" srcOrd="3" destOrd="0" parTransId="{A35954B3-BCFD-452C-A010-E14F9772EB9E}" sibTransId="{1370C04A-5FFC-429A-8496-DFB60E5EEFE6}"/>
    <dgm:cxn modelId="{FAA4302C-F70C-4499-80F5-EE946F85057F}" type="presOf" srcId="{5FE055F7-674A-486E-8DE4-BCEE555DDD5A}" destId="{37812A33-9AAA-46D0-9EF9-427A33D45232}" srcOrd="0" destOrd="0" presId="urn:microsoft.com/office/officeart/2005/8/layout/hProcess9"/>
    <dgm:cxn modelId="{F87FAB39-6383-405D-9731-9D239CD3CD6C}" type="presOf" srcId="{15FB8775-21F0-485F-B941-38B9677285A1}" destId="{83157354-229B-4F8C-9E25-B67F6EC3739A}" srcOrd="0" destOrd="0" presId="urn:microsoft.com/office/officeart/2005/8/layout/hProcess9"/>
    <dgm:cxn modelId="{C40ED341-4CEF-4124-82B9-7C9C6C6EF8E7}" srcId="{15FB8775-21F0-485F-B941-38B9677285A1}" destId="{C5A2E571-EE0A-455F-B9EB-5229DAE2AF3D}" srcOrd="1" destOrd="0" parTransId="{E55CCB98-B461-4635-844B-F99C08DBEDDD}" sibTransId="{9EE72332-198C-4B5C-9D9F-CF40BC378BE5}"/>
    <dgm:cxn modelId="{5257BF64-DCE7-448C-83D0-B6790C5646B1}" srcId="{15FB8775-21F0-485F-B941-38B9677285A1}" destId="{9A6289C8-3DCB-471F-9086-4CE207318449}" srcOrd="2" destOrd="0" parTransId="{E1DDF6FC-A364-4F5C-8873-303B737D4375}" sibTransId="{C07C0BDE-FC6B-4038-8BE1-BD3678BCA781}"/>
    <dgm:cxn modelId="{0A8FC966-6431-44F0-BC82-ACCCA9FE15D2}" srcId="{15FB8775-21F0-485F-B941-38B9677285A1}" destId="{87D4E15B-50A5-43BA-814B-C5450C4D95B8}" srcOrd="0" destOrd="0" parTransId="{5D1BCB3D-3A2B-4206-A663-FF8C264827B1}" sibTransId="{8299EA57-8AE1-41C1-8025-2B0B2893395B}"/>
    <dgm:cxn modelId="{92592F92-83A9-4929-B0D8-B68806DC368E}" srcId="{15FB8775-21F0-485F-B941-38B9677285A1}" destId="{FCE77387-1706-4EE8-A831-5AE7B45842DE}" srcOrd="5" destOrd="0" parTransId="{9C4EEDA1-E41F-40BD-9F33-D1635085298D}" sibTransId="{05445E94-B2CD-462D-901E-69B26537D12A}"/>
    <dgm:cxn modelId="{C833CEA3-5A82-4C2E-9084-934FAB3F797A}" type="presOf" srcId="{C5A2E571-EE0A-455F-B9EB-5229DAE2AF3D}" destId="{BDD5E058-98CF-40BD-B1B2-0B921F37CC02}" srcOrd="0" destOrd="0" presId="urn:microsoft.com/office/officeart/2005/8/layout/hProcess9"/>
    <dgm:cxn modelId="{833328B5-5A44-4487-8790-BC111CDE395F}" type="presOf" srcId="{FCE77387-1706-4EE8-A831-5AE7B45842DE}" destId="{66083A10-70EA-422C-BA51-A966AC08A979}" srcOrd="0" destOrd="0" presId="urn:microsoft.com/office/officeart/2005/8/layout/hProcess9"/>
    <dgm:cxn modelId="{5D3622E5-441E-4E95-BD76-80EEFFCAA3CE}" srcId="{15FB8775-21F0-485F-B941-38B9677285A1}" destId="{F4C09588-0958-4CB0-AAFA-19800F963FFD}" srcOrd="4" destOrd="0" parTransId="{CE54D962-90D6-4D4E-B538-0DC00DF851F3}" sibTransId="{762FFE7E-2F23-4F68-8BFB-C60FC2F638D4}"/>
    <dgm:cxn modelId="{89BBC9B8-8909-45EE-A431-DEDD6FE4107E}" type="presParOf" srcId="{83157354-229B-4F8C-9E25-B67F6EC3739A}" destId="{EC96971B-EB6A-42C9-88F9-14EEE72AE27C}" srcOrd="0" destOrd="0" presId="urn:microsoft.com/office/officeart/2005/8/layout/hProcess9"/>
    <dgm:cxn modelId="{EBBC30D3-1B57-4BFA-A52F-B82795C16503}" type="presParOf" srcId="{83157354-229B-4F8C-9E25-B67F6EC3739A}" destId="{BCC27FE2-51E8-4BE4-BC30-10D7066E0C0C}" srcOrd="1" destOrd="0" presId="urn:microsoft.com/office/officeart/2005/8/layout/hProcess9"/>
    <dgm:cxn modelId="{5B915245-B210-4EF5-8DF1-38253E1C9ADB}" type="presParOf" srcId="{BCC27FE2-51E8-4BE4-BC30-10D7066E0C0C}" destId="{5DA7A73D-CA82-4883-AF07-775BE97B4FDF}" srcOrd="0" destOrd="0" presId="urn:microsoft.com/office/officeart/2005/8/layout/hProcess9"/>
    <dgm:cxn modelId="{8C7A6A90-B97A-4516-B296-8739A69C606D}" type="presParOf" srcId="{BCC27FE2-51E8-4BE4-BC30-10D7066E0C0C}" destId="{C9BBA9DC-F6F2-4D97-97C0-03C7BF463B7F}" srcOrd="1" destOrd="0" presId="urn:microsoft.com/office/officeart/2005/8/layout/hProcess9"/>
    <dgm:cxn modelId="{1E0E79D5-A382-4C8B-ADFD-A9B79CDADA62}" type="presParOf" srcId="{BCC27FE2-51E8-4BE4-BC30-10D7066E0C0C}" destId="{BDD5E058-98CF-40BD-B1B2-0B921F37CC02}" srcOrd="2" destOrd="0" presId="urn:microsoft.com/office/officeart/2005/8/layout/hProcess9"/>
    <dgm:cxn modelId="{060A8A80-A731-4A7B-BC67-BC4704D9B9ED}" type="presParOf" srcId="{BCC27FE2-51E8-4BE4-BC30-10D7066E0C0C}" destId="{F76E36B0-1EC0-4323-BEDB-E1CBA2C84D56}" srcOrd="3" destOrd="0" presId="urn:microsoft.com/office/officeart/2005/8/layout/hProcess9"/>
    <dgm:cxn modelId="{1130CF0F-E436-444B-AAAE-C8F2F5EE2E31}" type="presParOf" srcId="{BCC27FE2-51E8-4BE4-BC30-10D7066E0C0C}" destId="{458D1AE5-88AB-4B78-AF69-D3F8EBA1F510}" srcOrd="4" destOrd="0" presId="urn:microsoft.com/office/officeart/2005/8/layout/hProcess9"/>
    <dgm:cxn modelId="{075A48CB-915F-4D47-90F3-C63C338A6182}" type="presParOf" srcId="{BCC27FE2-51E8-4BE4-BC30-10D7066E0C0C}" destId="{FE844E0B-78B0-48CD-B1CB-12BF2FF0AA07}" srcOrd="5" destOrd="0" presId="urn:microsoft.com/office/officeart/2005/8/layout/hProcess9"/>
    <dgm:cxn modelId="{132F666D-9598-414A-9FD1-3B78D087A3FC}" type="presParOf" srcId="{BCC27FE2-51E8-4BE4-BC30-10D7066E0C0C}" destId="{37812A33-9AAA-46D0-9EF9-427A33D45232}" srcOrd="6" destOrd="0" presId="urn:microsoft.com/office/officeart/2005/8/layout/hProcess9"/>
    <dgm:cxn modelId="{3A51CC03-BE38-4900-B391-0CE5E984B278}" type="presParOf" srcId="{BCC27FE2-51E8-4BE4-BC30-10D7066E0C0C}" destId="{0B3E582A-E4F7-4517-85F4-0B5E3B75CF94}" srcOrd="7" destOrd="0" presId="urn:microsoft.com/office/officeart/2005/8/layout/hProcess9"/>
    <dgm:cxn modelId="{AE06EE97-70B1-4589-BA56-F6875CEBE24C}" type="presParOf" srcId="{BCC27FE2-51E8-4BE4-BC30-10D7066E0C0C}" destId="{30FB2FAA-1065-4769-B725-81A1A49D23AF}" srcOrd="8" destOrd="0" presId="urn:microsoft.com/office/officeart/2005/8/layout/hProcess9"/>
    <dgm:cxn modelId="{1ABA6F6E-E745-4319-848B-5CAFC55DC6B0}" type="presParOf" srcId="{BCC27FE2-51E8-4BE4-BC30-10D7066E0C0C}" destId="{AD52AE75-2FFC-4FBB-A9C9-8191F9299F5A}" srcOrd="9" destOrd="0" presId="urn:microsoft.com/office/officeart/2005/8/layout/hProcess9"/>
    <dgm:cxn modelId="{F247FFF6-B3FD-4E81-9EDC-F2DC79AC6C65}" type="presParOf" srcId="{BCC27FE2-51E8-4BE4-BC30-10D7066E0C0C}" destId="{66083A10-70EA-422C-BA51-A966AC08A979}" srcOrd="10"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3C9048-9793-47CD-9F70-08BE4099A5BE}">
      <dsp:nvSpPr>
        <dsp:cNvPr id="0" name=""/>
        <dsp:cNvSpPr/>
      </dsp:nvSpPr>
      <dsp:spPr>
        <a:xfrm>
          <a:off x="2795" y="1022813"/>
          <a:ext cx="2726084" cy="1030175"/>
        </a:xfrm>
        <a:prstGeom prst="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w="9525" cap="rnd" cmpd="sng" algn="ctr">
          <a:solidFill>
            <a:schemeClr val="accent1">
              <a:hueOff val="0"/>
              <a:satOff val="0"/>
              <a:lumOff val="0"/>
              <a:alphaOff val="0"/>
            </a:schemeClr>
          </a:solidFill>
          <a:prstDash val="solid"/>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i="1" kern="1200" dirty="0"/>
            <a:t>Segmentation Development of Edge Detection for Image</a:t>
          </a:r>
          <a:endParaRPr lang="en-US" sz="1600" kern="1200" dirty="0"/>
        </a:p>
      </dsp:txBody>
      <dsp:txXfrm>
        <a:off x="2795" y="1022813"/>
        <a:ext cx="2726084" cy="1030175"/>
      </dsp:txXfrm>
    </dsp:sp>
    <dsp:sp modelId="{593F3752-854B-490F-A036-7B8DF1E214C2}">
      <dsp:nvSpPr>
        <dsp:cNvPr id="0" name=""/>
        <dsp:cNvSpPr/>
      </dsp:nvSpPr>
      <dsp:spPr>
        <a:xfrm>
          <a:off x="0" y="2052988"/>
          <a:ext cx="2726084" cy="1119960"/>
        </a:xfrm>
        <a:prstGeom prst="rect">
          <a:avLst/>
        </a:prstGeom>
        <a:solidFill>
          <a:schemeClr val="accent1">
            <a:alpha val="90000"/>
            <a:tint val="40000"/>
            <a:hueOff val="0"/>
            <a:satOff val="0"/>
            <a:lumOff val="0"/>
            <a:alphaOff val="0"/>
          </a:schemeClr>
        </a:solidFill>
        <a:ln w="9525" cap="rnd" cmpd="sng" algn="ctr">
          <a:solidFill>
            <a:schemeClr val="accent1">
              <a:alpha val="90000"/>
              <a:tint val="40000"/>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en-US" sz="1200" b="0" i="0" kern="1200"/>
            <a:t>Author Z Zainal Abidin</a:t>
          </a:r>
          <a:endParaRPr lang="en-US" sz="1200" b="0" i="0" kern="1200" dirty="0"/>
        </a:p>
        <a:p>
          <a:pPr marL="114300" lvl="1" indent="-114300" algn="l" defTabSz="533400">
            <a:lnSpc>
              <a:spcPct val="90000"/>
            </a:lnSpc>
            <a:spcBef>
              <a:spcPct val="0"/>
            </a:spcBef>
            <a:spcAft>
              <a:spcPct val="15000"/>
            </a:spcAft>
            <a:buChar char="•"/>
          </a:pPr>
          <a:r>
            <a:rPr lang="en-US" sz="1200" b="0" i="0" kern="1200"/>
            <a:t>S A Asmai</a:t>
          </a:r>
          <a:endParaRPr lang="en-US" sz="1200" b="0" i="0" kern="1200" dirty="0"/>
        </a:p>
        <a:p>
          <a:pPr marL="114300" lvl="1" indent="-114300" algn="l" defTabSz="533400">
            <a:lnSpc>
              <a:spcPct val="90000"/>
            </a:lnSpc>
            <a:spcBef>
              <a:spcPct val="0"/>
            </a:spcBef>
            <a:spcAft>
              <a:spcPct val="15000"/>
            </a:spcAft>
            <a:buChar char="•"/>
          </a:pPr>
          <a:r>
            <a:rPr lang="en-US" sz="1200" b="0" i="0" kern="1200"/>
            <a:t>Z Abal Abas</a:t>
          </a:r>
          <a:endParaRPr lang="en-US" sz="1200" b="0" i="0" kern="1200" dirty="0"/>
        </a:p>
        <a:p>
          <a:pPr marL="114300" lvl="1" indent="-114300" algn="l" defTabSz="533400">
            <a:lnSpc>
              <a:spcPct val="90000"/>
            </a:lnSpc>
            <a:spcBef>
              <a:spcPct val="0"/>
            </a:spcBef>
            <a:spcAft>
              <a:spcPct val="15000"/>
            </a:spcAft>
            <a:buChar char="•"/>
          </a:pPr>
          <a:r>
            <a:rPr lang="en-US" sz="1200" b="0" i="0" kern="1200"/>
            <a:t>N A Zakaria</a:t>
          </a:r>
          <a:endParaRPr lang="en-US" sz="1200" b="0" i="0" kern="1200" dirty="0"/>
        </a:p>
        <a:p>
          <a:pPr marL="114300" lvl="1" indent="-114300" algn="l" defTabSz="533400">
            <a:lnSpc>
              <a:spcPct val="90000"/>
            </a:lnSpc>
            <a:spcBef>
              <a:spcPct val="0"/>
            </a:spcBef>
            <a:spcAft>
              <a:spcPct val="15000"/>
            </a:spcAft>
            <a:buChar char="•"/>
          </a:pPr>
          <a:r>
            <a:rPr lang="en-US" sz="1200" b="0" i="0" kern="1200"/>
            <a:t>S N Ibrahim </a:t>
          </a:r>
          <a:endParaRPr lang="en-US" sz="1200" b="0" i="0" kern="1200" dirty="0"/>
        </a:p>
      </dsp:txBody>
      <dsp:txXfrm>
        <a:off x="0" y="2052988"/>
        <a:ext cx="2726084" cy="1119960"/>
      </dsp:txXfrm>
    </dsp:sp>
    <dsp:sp modelId="{2712A9D3-0C66-4A07-88A5-863E487AB3F0}">
      <dsp:nvSpPr>
        <dsp:cNvPr id="0" name=""/>
        <dsp:cNvSpPr/>
      </dsp:nvSpPr>
      <dsp:spPr>
        <a:xfrm>
          <a:off x="3110532" y="1022813"/>
          <a:ext cx="2726084" cy="1030175"/>
        </a:xfrm>
        <a:prstGeom prst="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w="9525" cap="rnd" cmpd="sng" algn="ctr">
          <a:solidFill>
            <a:schemeClr val="accent1">
              <a:hueOff val="0"/>
              <a:satOff val="0"/>
              <a:lumOff val="0"/>
              <a:alphaOff val="0"/>
            </a:schemeClr>
          </a:solidFill>
          <a:prstDash val="solid"/>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i="1" kern="1200" dirty="0"/>
            <a:t>Edge Detection Enhancement Based on Filtering and Threshold Estimation</a:t>
          </a:r>
        </a:p>
      </dsp:txBody>
      <dsp:txXfrm>
        <a:off x="3110532" y="1022813"/>
        <a:ext cx="2726084" cy="1030175"/>
      </dsp:txXfrm>
    </dsp:sp>
    <dsp:sp modelId="{C418FA1B-4228-4429-A752-F2E054C607FD}">
      <dsp:nvSpPr>
        <dsp:cNvPr id="0" name=""/>
        <dsp:cNvSpPr/>
      </dsp:nvSpPr>
      <dsp:spPr>
        <a:xfrm>
          <a:off x="3110532" y="2052988"/>
          <a:ext cx="2726084" cy="1119960"/>
        </a:xfrm>
        <a:prstGeom prst="rect">
          <a:avLst/>
        </a:prstGeom>
        <a:solidFill>
          <a:schemeClr val="accent1">
            <a:alpha val="90000"/>
            <a:tint val="40000"/>
            <a:hueOff val="0"/>
            <a:satOff val="0"/>
            <a:lumOff val="0"/>
            <a:alphaOff val="0"/>
          </a:schemeClr>
        </a:solidFill>
        <a:ln w="9525" cap="rnd" cmpd="sng" algn="ctr">
          <a:solidFill>
            <a:schemeClr val="accent1">
              <a:alpha val="90000"/>
              <a:tint val="40000"/>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en-US" sz="1200" i="1" kern="1200" dirty="0"/>
            <a:t>Khalid </a:t>
          </a:r>
          <a:r>
            <a:rPr lang="en-US" sz="1200" i="1" kern="1200" dirty="0" err="1"/>
            <a:t>Alshalfan</a:t>
          </a:r>
          <a:endParaRPr lang="en-US" sz="1200" kern="1200" dirty="0"/>
        </a:p>
        <a:p>
          <a:pPr marL="114300" lvl="1" indent="-114300" algn="l" defTabSz="533400">
            <a:lnSpc>
              <a:spcPct val="90000"/>
            </a:lnSpc>
            <a:spcBef>
              <a:spcPct val="0"/>
            </a:spcBef>
            <a:spcAft>
              <a:spcPct val="15000"/>
            </a:spcAft>
            <a:buChar char="•"/>
          </a:pPr>
          <a:r>
            <a:rPr lang="en-US" sz="1200" i="1" kern="1200" dirty="0"/>
            <a:t>Mohammed </a:t>
          </a:r>
          <a:r>
            <a:rPr lang="en-US" sz="1200" i="1" kern="1200" dirty="0" err="1"/>
            <a:t>Zakariah</a:t>
          </a:r>
          <a:endParaRPr lang="en-US" sz="1200" kern="1200" dirty="0"/>
        </a:p>
      </dsp:txBody>
      <dsp:txXfrm>
        <a:off x="3110532" y="2052988"/>
        <a:ext cx="2726084" cy="1119960"/>
      </dsp:txXfrm>
    </dsp:sp>
    <dsp:sp modelId="{35CDEA6C-0DAE-4EC7-BB37-A8DF89B58F21}">
      <dsp:nvSpPr>
        <dsp:cNvPr id="0" name=""/>
        <dsp:cNvSpPr/>
      </dsp:nvSpPr>
      <dsp:spPr>
        <a:xfrm>
          <a:off x="6218269" y="1022813"/>
          <a:ext cx="2726084" cy="1030175"/>
        </a:xfrm>
        <a:prstGeom prst="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w="9525" cap="rnd" cmpd="sng" algn="ctr">
          <a:solidFill>
            <a:schemeClr val="accent1">
              <a:hueOff val="0"/>
              <a:satOff val="0"/>
              <a:lumOff val="0"/>
              <a:alphaOff val="0"/>
            </a:schemeClr>
          </a:solidFill>
          <a:prstDash val="solid"/>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i="1" kern="1200" dirty="0"/>
            <a:t>Performance Evaluation of Edge Detection Using Sobel, Homogeneity and Prewitt Algorithms</a:t>
          </a:r>
        </a:p>
      </dsp:txBody>
      <dsp:txXfrm>
        <a:off x="6218269" y="1022813"/>
        <a:ext cx="2726084" cy="1030175"/>
      </dsp:txXfrm>
    </dsp:sp>
    <dsp:sp modelId="{22E5A0F8-F2E3-4C54-A3D6-449D685561CB}">
      <dsp:nvSpPr>
        <dsp:cNvPr id="0" name=""/>
        <dsp:cNvSpPr/>
      </dsp:nvSpPr>
      <dsp:spPr>
        <a:xfrm>
          <a:off x="6218269" y="2052988"/>
          <a:ext cx="2726084" cy="1119960"/>
        </a:xfrm>
        <a:prstGeom prst="rect">
          <a:avLst/>
        </a:prstGeom>
        <a:solidFill>
          <a:schemeClr val="accent1">
            <a:alpha val="90000"/>
            <a:tint val="40000"/>
            <a:hueOff val="0"/>
            <a:satOff val="0"/>
            <a:lumOff val="0"/>
            <a:alphaOff val="0"/>
          </a:schemeClr>
        </a:solidFill>
        <a:ln w="9525" cap="rnd" cmpd="sng" algn="ctr">
          <a:solidFill>
            <a:schemeClr val="accent1">
              <a:alpha val="90000"/>
              <a:tint val="40000"/>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en-US" sz="1200" kern="1200" dirty="0"/>
            <a:t>Abdel Karim M. </a:t>
          </a:r>
          <a:r>
            <a:rPr lang="en-US" sz="1200" kern="1200" dirty="0" err="1"/>
            <a:t>Baareh</a:t>
          </a:r>
          <a:endParaRPr lang="en-US" sz="1200" kern="1200" dirty="0"/>
        </a:p>
        <a:p>
          <a:pPr marL="114300" lvl="1" indent="-114300" algn="l" defTabSz="533400">
            <a:lnSpc>
              <a:spcPct val="90000"/>
            </a:lnSpc>
            <a:spcBef>
              <a:spcPct val="0"/>
            </a:spcBef>
            <a:spcAft>
              <a:spcPct val="15000"/>
            </a:spcAft>
            <a:buChar char="•"/>
          </a:pPr>
          <a:r>
            <a:rPr lang="en-US" sz="1200" kern="1200" dirty="0"/>
            <a:t>Ahmad Al-Jarrah</a:t>
          </a:r>
        </a:p>
        <a:p>
          <a:pPr marL="114300" lvl="1" indent="-114300" algn="l" defTabSz="533400">
            <a:lnSpc>
              <a:spcPct val="90000"/>
            </a:lnSpc>
            <a:spcBef>
              <a:spcPct val="0"/>
            </a:spcBef>
            <a:spcAft>
              <a:spcPct val="15000"/>
            </a:spcAft>
            <a:buChar char="•"/>
          </a:pPr>
          <a:r>
            <a:rPr lang="en-US" sz="1200" kern="1200" dirty="0"/>
            <a:t>Ahmad M. </a:t>
          </a:r>
          <a:r>
            <a:rPr lang="en-US" sz="1200" kern="1200" dirty="0" err="1"/>
            <a:t>Smadi</a:t>
          </a:r>
          <a:endParaRPr lang="en-US" sz="1200" kern="1200" dirty="0"/>
        </a:p>
        <a:p>
          <a:pPr marL="114300" lvl="1" indent="-114300" algn="l" defTabSz="533400">
            <a:lnSpc>
              <a:spcPct val="90000"/>
            </a:lnSpc>
            <a:spcBef>
              <a:spcPct val="0"/>
            </a:spcBef>
            <a:spcAft>
              <a:spcPct val="15000"/>
            </a:spcAft>
            <a:buChar char="•"/>
          </a:pPr>
          <a:r>
            <a:rPr lang="en-US" sz="1200" kern="1200" dirty="0"/>
            <a:t>Ghazi H. </a:t>
          </a:r>
          <a:r>
            <a:rPr lang="en-US" sz="1200" kern="1200" dirty="0" err="1"/>
            <a:t>Shakah</a:t>
          </a:r>
          <a:endParaRPr lang="en-US" sz="1200" kern="1200" dirty="0"/>
        </a:p>
      </dsp:txBody>
      <dsp:txXfrm>
        <a:off x="6218269" y="2052988"/>
        <a:ext cx="2726084" cy="11199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96971B-EB6A-42C9-88F9-14EEE72AE27C}">
      <dsp:nvSpPr>
        <dsp:cNvPr id="0" name=""/>
        <dsp:cNvSpPr/>
      </dsp:nvSpPr>
      <dsp:spPr>
        <a:xfrm>
          <a:off x="748966" y="0"/>
          <a:ext cx="8488287" cy="5145931"/>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A7A73D-CA82-4883-AF07-775BE97B4FDF}">
      <dsp:nvSpPr>
        <dsp:cNvPr id="0" name=""/>
        <dsp:cNvSpPr/>
      </dsp:nvSpPr>
      <dsp:spPr>
        <a:xfrm>
          <a:off x="2742" y="1543779"/>
          <a:ext cx="1596917" cy="2058372"/>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marR="0" lvl="0" indent="0" algn="ctr" defTabSz="914400" eaLnBrk="1" fontAlgn="auto" latinLnBrk="0" hangingPunct="1">
            <a:lnSpc>
              <a:spcPct val="100000"/>
            </a:lnSpc>
            <a:spcBef>
              <a:spcPct val="0"/>
            </a:spcBef>
            <a:spcAft>
              <a:spcPts val="0"/>
            </a:spcAft>
            <a:buClrTx/>
            <a:buSzTx/>
            <a:buFontTx/>
            <a:buNone/>
            <a:tabLst/>
            <a:defRPr/>
          </a:pPr>
          <a:r>
            <a:rPr lang="en-US" sz="1100" kern="1200" dirty="0"/>
            <a:t>Find out Edge detection issues</a:t>
          </a:r>
        </a:p>
        <a:p>
          <a:pPr algn="ctr">
            <a:spcBef>
              <a:spcPct val="0"/>
            </a:spcBef>
            <a:buNone/>
          </a:pPr>
          <a:endParaRPr lang="en-US" sz="1100" kern="1200" dirty="0"/>
        </a:p>
      </dsp:txBody>
      <dsp:txXfrm>
        <a:off x="80697" y="1621734"/>
        <a:ext cx="1441007" cy="1902462"/>
      </dsp:txXfrm>
    </dsp:sp>
    <dsp:sp modelId="{BDD5E058-98CF-40BD-B1B2-0B921F37CC02}">
      <dsp:nvSpPr>
        <dsp:cNvPr id="0" name=""/>
        <dsp:cNvSpPr/>
      </dsp:nvSpPr>
      <dsp:spPr>
        <a:xfrm>
          <a:off x="1679506" y="1543779"/>
          <a:ext cx="1596917" cy="2058372"/>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US" sz="1100" kern="1200" dirty="0"/>
            <a:t>Collect set of Images (Detailed/Minimal, RGB/Gray)</a:t>
          </a:r>
        </a:p>
      </dsp:txBody>
      <dsp:txXfrm>
        <a:off x="1757461" y="1621734"/>
        <a:ext cx="1441007" cy="1902462"/>
      </dsp:txXfrm>
    </dsp:sp>
    <dsp:sp modelId="{458D1AE5-88AB-4B78-AF69-D3F8EBA1F510}">
      <dsp:nvSpPr>
        <dsp:cNvPr id="0" name=""/>
        <dsp:cNvSpPr/>
      </dsp:nvSpPr>
      <dsp:spPr>
        <a:xfrm>
          <a:off x="3356269" y="1543779"/>
          <a:ext cx="1596917" cy="2058372"/>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Set criteria for Comparison &amp; gather information's of measurement</a:t>
          </a:r>
        </a:p>
      </dsp:txBody>
      <dsp:txXfrm>
        <a:off x="3434224" y="1621734"/>
        <a:ext cx="1441007" cy="1902462"/>
      </dsp:txXfrm>
    </dsp:sp>
    <dsp:sp modelId="{37812A33-9AAA-46D0-9EF9-427A33D45232}">
      <dsp:nvSpPr>
        <dsp:cNvPr id="0" name=""/>
        <dsp:cNvSpPr/>
      </dsp:nvSpPr>
      <dsp:spPr>
        <a:xfrm>
          <a:off x="5033033" y="1543779"/>
          <a:ext cx="1596917" cy="2058372"/>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marR="0" lvl="0" indent="0" algn="ctr" defTabSz="914400" eaLnBrk="1" fontAlgn="auto" latinLnBrk="0" hangingPunct="1">
            <a:lnSpc>
              <a:spcPct val="100000"/>
            </a:lnSpc>
            <a:spcBef>
              <a:spcPct val="0"/>
            </a:spcBef>
            <a:spcAft>
              <a:spcPts val="0"/>
            </a:spcAft>
            <a:buClrTx/>
            <a:buSzTx/>
            <a:buFontTx/>
            <a:buNone/>
            <a:tabLst/>
            <a:defRPr/>
          </a:pPr>
          <a:r>
            <a:rPr lang="en-US" sz="1100" kern="1200" dirty="0"/>
            <a:t>Apply edge detection method</a:t>
          </a:r>
        </a:p>
        <a:p>
          <a:pPr marL="0" lvl="0" algn="ctr" defTabSz="577850">
            <a:lnSpc>
              <a:spcPct val="90000"/>
            </a:lnSpc>
            <a:spcBef>
              <a:spcPct val="0"/>
            </a:spcBef>
            <a:spcAft>
              <a:spcPct val="35000"/>
            </a:spcAft>
            <a:buNone/>
          </a:pPr>
          <a:r>
            <a:rPr lang="en-US" sz="1100" kern="1200" dirty="0"/>
            <a:t>using MATLAB tool</a:t>
          </a:r>
        </a:p>
      </dsp:txBody>
      <dsp:txXfrm>
        <a:off x="5110988" y="1621734"/>
        <a:ext cx="1441007" cy="1902462"/>
      </dsp:txXfrm>
    </dsp:sp>
    <dsp:sp modelId="{30FB2FAA-1065-4769-B725-81A1A49D23AF}">
      <dsp:nvSpPr>
        <dsp:cNvPr id="0" name=""/>
        <dsp:cNvSpPr/>
      </dsp:nvSpPr>
      <dsp:spPr>
        <a:xfrm>
          <a:off x="6709796" y="1543779"/>
          <a:ext cx="1596917" cy="2058372"/>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marR="0" lvl="0" indent="0" algn="ctr" defTabSz="914400" eaLnBrk="1" fontAlgn="auto" latinLnBrk="0" hangingPunct="1">
            <a:lnSpc>
              <a:spcPct val="100000"/>
            </a:lnSpc>
            <a:spcBef>
              <a:spcPct val="0"/>
            </a:spcBef>
            <a:spcAft>
              <a:spcPts val="0"/>
            </a:spcAft>
            <a:buClrTx/>
            <a:buSzTx/>
            <a:buFontTx/>
            <a:buNone/>
            <a:tabLst/>
            <a:defRPr/>
          </a:pPr>
          <a:r>
            <a:rPr lang="en-US" sz="1100" kern="1200" dirty="0"/>
            <a:t>Evaluate output  by evaluation metrics</a:t>
          </a:r>
        </a:p>
        <a:p>
          <a:pPr marL="0" lvl="0" algn="ctr" defTabSz="577850">
            <a:lnSpc>
              <a:spcPct val="90000"/>
            </a:lnSpc>
            <a:spcBef>
              <a:spcPct val="0"/>
            </a:spcBef>
            <a:spcAft>
              <a:spcPct val="35000"/>
            </a:spcAft>
            <a:buNone/>
          </a:pPr>
          <a:endParaRPr lang="en-US" sz="1100" kern="1200" dirty="0"/>
        </a:p>
      </dsp:txBody>
      <dsp:txXfrm>
        <a:off x="6787751" y="1621734"/>
        <a:ext cx="1441007" cy="1902462"/>
      </dsp:txXfrm>
    </dsp:sp>
    <dsp:sp modelId="{66083A10-70EA-422C-BA51-A966AC08A979}">
      <dsp:nvSpPr>
        <dsp:cNvPr id="0" name=""/>
        <dsp:cNvSpPr/>
      </dsp:nvSpPr>
      <dsp:spPr>
        <a:xfrm>
          <a:off x="8386560" y="1543779"/>
          <a:ext cx="1596917" cy="2058372"/>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Compare results following the evaluated data</a:t>
          </a:r>
        </a:p>
        <a:p>
          <a:pPr marL="0" lvl="0" indent="0" algn="ctr" defTabSz="488950">
            <a:lnSpc>
              <a:spcPct val="90000"/>
            </a:lnSpc>
            <a:spcBef>
              <a:spcPct val="0"/>
            </a:spcBef>
            <a:spcAft>
              <a:spcPct val="35000"/>
            </a:spcAft>
            <a:buNone/>
          </a:pPr>
          <a:endParaRPr lang="en-US" sz="1100" kern="1200" dirty="0"/>
        </a:p>
      </dsp:txBody>
      <dsp:txXfrm>
        <a:off x="8464515" y="1621734"/>
        <a:ext cx="1441007" cy="1902462"/>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D38AE4F-EA8E-4AFB-9BDA-6AF54D4F0B58}" type="datetimeFigureOut">
              <a:rPr lang="en-US" smtClean="0"/>
              <a:t>03-Feb-22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372A8D-AF3B-4945-9DC3-CE3A924AB06A}" type="slidenum">
              <a:rPr lang="en-US" smtClean="0"/>
              <a:t>‹#›</a:t>
            </a:fld>
            <a:endParaRPr lang="en-US"/>
          </a:p>
        </p:txBody>
      </p:sp>
    </p:spTree>
    <p:extLst>
      <p:ext uri="{BB962C8B-B14F-4D97-AF65-F5344CB8AC3E}">
        <p14:creationId xmlns:p14="http://schemas.microsoft.com/office/powerpoint/2010/main" val="3579612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38AE4F-EA8E-4AFB-9BDA-6AF54D4F0B58}" type="datetimeFigureOut">
              <a:rPr lang="en-US" smtClean="0"/>
              <a:t>03-Feb-22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372A8D-AF3B-4945-9DC3-CE3A924AB06A}" type="slidenum">
              <a:rPr lang="en-US" smtClean="0"/>
              <a:t>‹#›</a:t>
            </a:fld>
            <a:endParaRPr lang="en-US"/>
          </a:p>
        </p:txBody>
      </p:sp>
    </p:spTree>
    <p:extLst>
      <p:ext uri="{BB962C8B-B14F-4D97-AF65-F5344CB8AC3E}">
        <p14:creationId xmlns:p14="http://schemas.microsoft.com/office/powerpoint/2010/main" val="3105330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D38AE4F-EA8E-4AFB-9BDA-6AF54D4F0B58}" type="datetimeFigureOut">
              <a:rPr lang="en-US" smtClean="0"/>
              <a:t>03-Feb-22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372A8D-AF3B-4945-9DC3-CE3A924AB06A}" type="slidenum">
              <a:rPr lang="en-US" smtClean="0"/>
              <a:t>‹#›</a:t>
            </a:fld>
            <a:endParaRPr lang="en-US"/>
          </a:p>
        </p:txBody>
      </p:sp>
    </p:spTree>
    <p:extLst>
      <p:ext uri="{BB962C8B-B14F-4D97-AF65-F5344CB8AC3E}">
        <p14:creationId xmlns:p14="http://schemas.microsoft.com/office/powerpoint/2010/main" val="38005945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D38AE4F-EA8E-4AFB-9BDA-6AF54D4F0B58}" type="datetimeFigureOut">
              <a:rPr lang="en-US" smtClean="0"/>
              <a:t>03-Feb-22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372A8D-AF3B-4945-9DC3-CE3A924AB06A}"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1255474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38AE4F-EA8E-4AFB-9BDA-6AF54D4F0B58}" type="datetimeFigureOut">
              <a:rPr lang="en-US" smtClean="0"/>
              <a:t>03-Feb-22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372A8D-AF3B-4945-9DC3-CE3A924AB06A}" type="slidenum">
              <a:rPr lang="en-US" smtClean="0"/>
              <a:t>‹#›</a:t>
            </a:fld>
            <a:endParaRPr lang="en-US"/>
          </a:p>
        </p:txBody>
      </p:sp>
    </p:spTree>
    <p:extLst>
      <p:ext uri="{BB962C8B-B14F-4D97-AF65-F5344CB8AC3E}">
        <p14:creationId xmlns:p14="http://schemas.microsoft.com/office/powerpoint/2010/main" val="12142372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D38AE4F-EA8E-4AFB-9BDA-6AF54D4F0B58}" type="datetimeFigureOut">
              <a:rPr lang="en-US" smtClean="0"/>
              <a:t>03-Feb-22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372A8D-AF3B-4945-9DC3-CE3A924AB06A}" type="slidenum">
              <a:rPr lang="en-US" smtClean="0"/>
              <a:t>‹#›</a:t>
            </a:fld>
            <a:endParaRPr lang="en-US"/>
          </a:p>
        </p:txBody>
      </p:sp>
    </p:spTree>
    <p:extLst>
      <p:ext uri="{BB962C8B-B14F-4D97-AF65-F5344CB8AC3E}">
        <p14:creationId xmlns:p14="http://schemas.microsoft.com/office/powerpoint/2010/main" val="11341973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D38AE4F-EA8E-4AFB-9BDA-6AF54D4F0B58}" type="datetimeFigureOut">
              <a:rPr lang="en-US" smtClean="0"/>
              <a:t>03-Feb-22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372A8D-AF3B-4945-9DC3-CE3A924AB06A}" type="slidenum">
              <a:rPr lang="en-US" smtClean="0"/>
              <a:t>‹#›</a:t>
            </a:fld>
            <a:endParaRPr lang="en-US"/>
          </a:p>
        </p:txBody>
      </p:sp>
    </p:spTree>
    <p:extLst>
      <p:ext uri="{BB962C8B-B14F-4D97-AF65-F5344CB8AC3E}">
        <p14:creationId xmlns:p14="http://schemas.microsoft.com/office/powerpoint/2010/main" val="15531681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38AE4F-EA8E-4AFB-9BDA-6AF54D4F0B58}" type="datetimeFigureOut">
              <a:rPr lang="en-US" smtClean="0"/>
              <a:t>03-Feb-22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372A8D-AF3B-4945-9DC3-CE3A924AB06A}" type="slidenum">
              <a:rPr lang="en-US" smtClean="0"/>
              <a:t>‹#›</a:t>
            </a:fld>
            <a:endParaRPr lang="en-US"/>
          </a:p>
        </p:txBody>
      </p:sp>
    </p:spTree>
    <p:extLst>
      <p:ext uri="{BB962C8B-B14F-4D97-AF65-F5344CB8AC3E}">
        <p14:creationId xmlns:p14="http://schemas.microsoft.com/office/powerpoint/2010/main" val="40915514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38AE4F-EA8E-4AFB-9BDA-6AF54D4F0B58}" type="datetimeFigureOut">
              <a:rPr lang="en-US" smtClean="0"/>
              <a:t>03-Feb-22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372A8D-AF3B-4945-9DC3-CE3A924AB06A}" type="slidenum">
              <a:rPr lang="en-US" smtClean="0"/>
              <a:t>‹#›</a:t>
            </a:fld>
            <a:endParaRPr lang="en-US"/>
          </a:p>
        </p:txBody>
      </p:sp>
    </p:spTree>
    <p:extLst>
      <p:ext uri="{BB962C8B-B14F-4D97-AF65-F5344CB8AC3E}">
        <p14:creationId xmlns:p14="http://schemas.microsoft.com/office/powerpoint/2010/main" val="3522515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6D38AE4F-EA8E-4AFB-9BDA-6AF54D4F0B58}" type="datetimeFigureOut">
              <a:rPr lang="en-US" smtClean="0"/>
              <a:t>03-Feb-22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372A8D-AF3B-4945-9DC3-CE3A924AB06A}" type="slidenum">
              <a:rPr lang="en-US" smtClean="0"/>
              <a:t>‹#›</a:t>
            </a:fld>
            <a:endParaRPr lang="en-US"/>
          </a:p>
        </p:txBody>
      </p:sp>
    </p:spTree>
    <p:extLst>
      <p:ext uri="{BB962C8B-B14F-4D97-AF65-F5344CB8AC3E}">
        <p14:creationId xmlns:p14="http://schemas.microsoft.com/office/powerpoint/2010/main" val="2117753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38AE4F-EA8E-4AFB-9BDA-6AF54D4F0B58}" type="datetimeFigureOut">
              <a:rPr lang="en-US" smtClean="0"/>
              <a:t>03-Feb-22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372A8D-AF3B-4945-9DC3-CE3A924AB06A}" type="slidenum">
              <a:rPr lang="en-US" smtClean="0"/>
              <a:t>‹#›</a:t>
            </a:fld>
            <a:endParaRPr lang="en-US"/>
          </a:p>
        </p:txBody>
      </p:sp>
    </p:spTree>
    <p:extLst>
      <p:ext uri="{BB962C8B-B14F-4D97-AF65-F5344CB8AC3E}">
        <p14:creationId xmlns:p14="http://schemas.microsoft.com/office/powerpoint/2010/main" val="862823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D38AE4F-EA8E-4AFB-9BDA-6AF54D4F0B58}" type="datetimeFigureOut">
              <a:rPr lang="en-US" smtClean="0"/>
              <a:t>03-Feb-22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372A8D-AF3B-4945-9DC3-CE3A924AB06A}" type="slidenum">
              <a:rPr lang="en-US" smtClean="0"/>
              <a:t>‹#›</a:t>
            </a:fld>
            <a:endParaRPr lang="en-US"/>
          </a:p>
        </p:txBody>
      </p:sp>
    </p:spTree>
    <p:extLst>
      <p:ext uri="{BB962C8B-B14F-4D97-AF65-F5344CB8AC3E}">
        <p14:creationId xmlns:p14="http://schemas.microsoft.com/office/powerpoint/2010/main" val="2639035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D38AE4F-EA8E-4AFB-9BDA-6AF54D4F0B58}" type="datetimeFigureOut">
              <a:rPr lang="en-US" smtClean="0"/>
              <a:t>03-Feb-22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372A8D-AF3B-4945-9DC3-CE3A924AB06A}" type="slidenum">
              <a:rPr lang="en-US" smtClean="0"/>
              <a:t>‹#›</a:t>
            </a:fld>
            <a:endParaRPr lang="en-US"/>
          </a:p>
        </p:txBody>
      </p:sp>
    </p:spTree>
    <p:extLst>
      <p:ext uri="{BB962C8B-B14F-4D97-AF65-F5344CB8AC3E}">
        <p14:creationId xmlns:p14="http://schemas.microsoft.com/office/powerpoint/2010/main" val="2836919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D38AE4F-EA8E-4AFB-9BDA-6AF54D4F0B58}" type="datetimeFigureOut">
              <a:rPr lang="en-US" smtClean="0"/>
              <a:t>03-Feb-22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B372A8D-AF3B-4945-9DC3-CE3A924AB06A}" type="slidenum">
              <a:rPr lang="en-US" smtClean="0"/>
              <a:t>‹#›</a:t>
            </a:fld>
            <a:endParaRPr lang="en-US"/>
          </a:p>
        </p:txBody>
      </p:sp>
    </p:spTree>
    <p:extLst>
      <p:ext uri="{BB962C8B-B14F-4D97-AF65-F5344CB8AC3E}">
        <p14:creationId xmlns:p14="http://schemas.microsoft.com/office/powerpoint/2010/main" val="2499177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D38AE4F-EA8E-4AFB-9BDA-6AF54D4F0B58}" type="datetimeFigureOut">
              <a:rPr lang="en-US" smtClean="0"/>
              <a:t>03-Feb-22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B372A8D-AF3B-4945-9DC3-CE3A924AB06A}" type="slidenum">
              <a:rPr lang="en-US" smtClean="0"/>
              <a:t>‹#›</a:t>
            </a:fld>
            <a:endParaRPr lang="en-US"/>
          </a:p>
        </p:txBody>
      </p:sp>
    </p:spTree>
    <p:extLst>
      <p:ext uri="{BB962C8B-B14F-4D97-AF65-F5344CB8AC3E}">
        <p14:creationId xmlns:p14="http://schemas.microsoft.com/office/powerpoint/2010/main" val="3807837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D38AE4F-EA8E-4AFB-9BDA-6AF54D4F0B58}" type="datetimeFigureOut">
              <a:rPr lang="en-US" smtClean="0"/>
              <a:t>03-Feb-22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B372A8D-AF3B-4945-9DC3-CE3A924AB06A}" type="slidenum">
              <a:rPr lang="en-US" smtClean="0"/>
              <a:t>‹#›</a:t>
            </a:fld>
            <a:endParaRPr lang="en-US"/>
          </a:p>
        </p:txBody>
      </p:sp>
    </p:spTree>
    <p:extLst>
      <p:ext uri="{BB962C8B-B14F-4D97-AF65-F5344CB8AC3E}">
        <p14:creationId xmlns:p14="http://schemas.microsoft.com/office/powerpoint/2010/main" val="751566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38AE4F-EA8E-4AFB-9BDA-6AF54D4F0B58}" type="datetimeFigureOut">
              <a:rPr lang="en-US" smtClean="0"/>
              <a:t>03-Feb-22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372A8D-AF3B-4945-9DC3-CE3A924AB06A}" type="slidenum">
              <a:rPr lang="en-US" smtClean="0"/>
              <a:t>‹#›</a:t>
            </a:fld>
            <a:endParaRPr lang="en-US"/>
          </a:p>
        </p:txBody>
      </p:sp>
    </p:spTree>
    <p:extLst>
      <p:ext uri="{BB962C8B-B14F-4D97-AF65-F5344CB8AC3E}">
        <p14:creationId xmlns:p14="http://schemas.microsoft.com/office/powerpoint/2010/main" val="2775194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D38AE4F-EA8E-4AFB-9BDA-6AF54D4F0B58}" type="datetimeFigureOut">
              <a:rPr lang="en-US" smtClean="0"/>
              <a:t>03-Feb-22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B372A8D-AF3B-4945-9DC3-CE3A924AB06A}" type="slidenum">
              <a:rPr lang="en-US" smtClean="0"/>
              <a:t>‹#›</a:t>
            </a:fld>
            <a:endParaRPr lang="en-US"/>
          </a:p>
        </p:txBody>
      </p:sp>
    </p:spTree>
    <p:extLst>
      <p:ext uri="{BB962C8B-B14F-4D97-AF65-F5344CB8AC3E}">
        <p14:creationId xmlns:p14="http://schemas.microsoft.com/office/powerpoint/2010/main" val="2831879724"/>
      </p:ext>
    </p:extLst>
  </p:cSld>
  <p:clrMap bg1="dk1" tx1="lt1" bg2="dk2" tx2="lt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 id="214748382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4B4E6-383D-4C6C-952A-440F2F8106F1}"/>
              </a:ext>
            </a:extLst>
          </p:cNvPr>
          <p:cNvSpPr>
            <a:spLocks noGrp="1"/>
          </p:cNvSpPr>
          <p:nvPr>
            <p:ph type="ctrTitle"/>
          </p:nvPr>
        </p:nvSpPr>
        <p:spPr/>
        <p:txBody>
          <a:bodyPr/>
          <a:lstStyle/>
          <a:p>
            <a:r>
              <a:rPr lang="en-US" dirty="0"/>
              <a:t>EDGE DETECTION</a:t>
            </a:r>
          </a:p>
        </p:txBody>
      </p:sp>
      <p:sp>
        <p:nvSpPr>
          <p:cNvPr id="3" name="Subtitle 2">
            <a:extLst>
              <a:ext uri="{FF2B5EF4-FFF2-40B4-BE49-F238E27FC236}">
                <a16:creationId xmlns:a16="http://schemas.microsoft.com/office/drawing/2014/main" id="{F808A463-53F2-49E6-9459-2EE4486E278E}"/>
              </a:ext>
            </a:extLst>
          </p:cNvPr>
          <p:cNvSpPr>
            <a:spLocks noGrp="1"/>
          </p:cNvSpPr>
          <p:nvPr>
            <p:ph type="subTitle" idx="1"/>
          </p:nvPr>
        </p:nvSpPr>
        <p:spPr/>
        <p:txBody>
          <a:bodyPr/>
          <a:lstStyle/>
          <a:p>
            <a:r>
              <a:rPr lang="en-US" dirty="0"/>
              <a:t>JUBAYER Hossain Arnob</a:t>
            </a:r>
          </a:p>
          <a:p>
            <a:r>
              <a:rPr lang="en-US" dirty="0"/>
              <a:t>1813124</a:t>
            </a:r>
          </a:p>
        </p:txBody>
      </p:sp>
    </p:spTree>
    <p:extLst>
      <p:ext uri="{BB962C8B-B14F-4D97-AF65-F5344CB8AC3E}">
        <p14:creationId xmlns:p14="http://schemas.microsoft.com/office/powerpoint/2010/main" val="984329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15C87-1934-416F-99A1-7414D7DD5111}"/>
              </a:ext>
            </a:extLst>
          </p:cNvPr>
          <p:cNvSpPr>
            <a:spLocks noGrp="1"/>
          </p:cNvSpPr>
          <p:nvPr>
            <p:ph type="title"/>
          </p:nvPr>
        </p:nvSpPr>
        <p:spPr/>
        <p:txBody>
          <a:bodyPr/>
          <a:lstStyle/>
          <a:p>
            <a:r>
              <a:rPr lang="en-US" dirty="0"/>
              <a:t>Evaluation</a:t>
            </a:r>
          </a:p>
        </p:txBody>
      </p:sp>
      <p:graphicFrame>
        <p:nvGraphicFramePr>
          <p:cNvPr id="7" name="Content Placeholder 6">
            <a:extLst>
              <a:ext uri="{FF2B5EF4-FFF2-40B4-BE49-F238E27FC236}">
                <a16:creationId xmlns:a16="http://schemas.microsoft.com/office/drawing/2014/main" id="{D62C8C55-D085-4135-AE3D-D2C5485E0C64}"/>
              </a:ext>
            </a:extLst>
          </p:cNvPr>
          <p:cNvGraphicFramePr>
            <a:graphicFrameLocks noGrp="1"/>
          </p:cNvGraphicFramePr>
          <p:nvPr>
            <p:ph idx="1"/>
            <p:extLst>
              <p:ext uri="{D42A27DB-BD31-4B8C-83A1-F6EECF244321}">
                <p14:modId xmlns:p14="http://schemas.microsoft.com/office/powerpoint/2010/main" val="1280177648"/>
              </p:ext>
            </p:extLst>
          </p:nvPr>
        </p:nvGraphicFramePr>
        <p:xfrm>
          <a:off x="1103313" y="2052638"/>
          <a:ext cx="8947150" cy="419576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29746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E7285-96DF-4211-B7CE-E9F3B8A4F803}"/>
              </a:ext>
            </a:extLst>
          </p:cNvPr>
          <p:cNvSpPr>
            <a:spLocks noGrp="1"/>
          </p:cNvSpPr>
          <p:nvPr>
            <p:ph type="title"/>
          </p:nvPr>
        </p:nvSpPr>
        <p:spPr/>
        <p:txBody>
          <a:bodyPr/>
          <a:lstStyle/>
          <a:p>
            <a:r>
              <a:rPr lang="en-US" dirty="0"/>
              <a:t>Evaluation</a:t>
            </a:r>
          </a:p>
        </p:txBody>
      </p:sp>
      <p:graphicFrame>
        <p:nvGraphicFramePr>
          <p:cNvPr id="9" name="Content Placeholder 8">
            <a:extLst>
              <a:ext uri="{FF2B5EF4-FFF2-40B4-BE49-F238E27FC236}">
                <a16:creationId xmlns:a16="http://schemas.microsoft.com/office/drawing/2014/main" id="{A0F062CE-301F-4846-9E99-F793AD88308D}"/>
              </a:ext>
            </a:extLst>
          </p:cNvPr>
          <p:cNvGraphicFramePr>
            <a:graphicFrameLocks noGrp="1"/>
          </p:cNvGraphicFramePr>
          <p:nvPr>
            <p:ph idx="1"/>
          </p:nvPr>
        </p:nvGraphicFramePr>
        <p:xfrm>
          <a:off x="1103313" y="2052638"/>
          <a:ext cx="8947150" cy="419576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114494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E016B-DF40-47E1-8A66-9E85BD799B4F}"/>
              </a:ext>
            </a:extLst>
          </p:cNvPr>
          <p:cNvSpPr>
            <a:spLocks noGrp="1"/>
          </p:cNvSpPr>
          <p:nvPr>
            <p:ph type="title"/>
          </p:nvPr>
        </p:nvSpPr>
        <p:spPr/>
        <p:txBody>
          <a:bodyPr/>
          <a:lstStyle/>
          <a:p>
            <a:r>
              <a:rPr lang="en-US" dirty="0"/>
              <a:t>Evaluation</a:t>
            </a:r>
          </a:p>
        </p:txBody>
      </p:sp>
      <p:graphicFrame>
        <p:nvGraphicFramePr>
          <p:cNvPr id="4" name="Content Placeholder 3">
            <a:extLst>
              <a:ext uri="{FF2B5EF4-FFF2-40B4-BE49-F238E27FC236}">
                <a16:creationId xmlns:a16="http://schemas.microsoft.com/office/drawing/2014/main" id="{CCC07FEC-264B-4385-BAC3-F065E6075A24}"/>
              </a:ext>
            </a:extLst>
          </p:cNvPr>
          <p:cNvGraphicFramePr>
            <a:graphicFrameLocks noGrp="1"/>
          </p:cNvGraphicFramePr>
          <p:nvPr>
            <p:ph idx="1"/>
            <p:extLst>
              <p:ext uri="{D42A27DB-BD31-4B8C-83A1-F6EECF244321}">
                <p14:modId xmlns:p14="http://schemas.microsoft.com/office/powerpoint/2010/main" val="3147030280"/>
              </p:ext>
            </p:extLst>
          </p:nvPr>
        </p:nvGraphicFramePr>
        <p:xfrm>
          <a:off x="1103313" y="1974716"/>
          <a:ext cx="8947150" cy="427368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356961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AD467-598D-4BB9-8F64-09ACB0272DAB}"/>
              </a:ext>
            </a:extLst>
          </p:cNvPr>
          <p:cNvSpPr>
            <a:spLocks noGrp="1"/>
          </p:cNvSpPr>
          <p:nvPr>
            <p:ph type="title"/>
          </p:nvPr>
        </p:nvSpPr>
        <p:spPr/>
        <p:txBody>
          <a:bodyPr/>
          <a:lstStyle/>
          <a:p>
            <a:r>
              <a:rPr lang="en-US" dirty="0"/>
              <a:t>Evaluation</a:t>
            </a:r>
          </a:p>
        </p:txBody>
      </p:sp>
      <p:graphicFrame>
        <p:nvGraphicFramePr>
          <p:cNvPr id="4" name="Content Placeholder 3">
            <a:extLst>
              <a:ext uri="{FF2B5EF4-FFF2-40B4-BE49-F238E27FC236}">
                <a16:creationId xmlns:a16="http://schemas.microsoft.com/office/drawing/2014/main" id="{A5A23C1A-C66E-4834-8ED3-C32BCA38C6C5}"/>
              </a:ext>
            </a:extLst>
          </p:cNvPr>
          <p:cNvGraphicFramePr>
            <a:graphicFrameLocks noGrp="1"/>
          </p:cNvGraphicFramePr>
          <p:nvPr>
            <p:ph idx="1"/>
            <p:extLst>
              <p:ext uri="{D42A27DB-BD31-4B8C-83A1-F6EECF244321}">
                <p14:modId xmlns:p14="http://schemas.microsoft.com/office/powerpoint/2010/main" val="535089902"/>
              </p:ext>
            </p:extLst>
          </p:nvPr>
        </p:nvGraphicFramePr>
        <p:xfrm>
          <a:off x="1103313" y="2052638"/>
          <a:ext cx="8947150" cy="419576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62115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63267-BF23-4A2F-B364-29DA5DA7C314}"/>
              </a:ext>
            </a:extLst>
          </p:cNvPr>
          <p:cNvSpPr>
            <a:spLocks noGrp="1"/>
          </p:cNvSpPr>
          <p:nvPr>
            <p:ph type="title"/>
          </p:nvPr>
        </p:nvSpPr>
        <p:spPr/>
        <p:txBody>
          <a:bodyPr/>
          <a:lstStyle/>
          <a:p>
            <a:r>
              <a:rPr lang="en-US" dirty="0"/>
              <a:t>Evaluation</a:t>
            </a:r>
          </a:p>
        </p:txBody>
      </p:sp>
      <p:graphicFrame>
        <p:nvGraphicFramePr>
          <p:cNvPr id="4" name="Content Placeholder 3">
            <a:extLst>
              <a:ext uri="{FF2B5EF4-FFF2-40B4-BE49-F238E27FC236}">
                <a16:creationId xmlns:a16="http://schemas.microsoft.com/office/drawing/2014/main" id="{70371D7F-BCFF-4069-81B2-3159343CA16B}"/>
              </a:ext>
            </a:extLst>
          </p:cNvPr>
          <p:cNvGraphicFramePr>
            <a:graphicFrameLocks noGrp="1"/>
          </p:cNvGraphicFramePr>
          <p:nvPr>
            <p:ph idx="1"/>
          </p:nvPr>
        </p:nvGraphicFramePr>
        <p:xfrm>
          <a:off x="1103313" y="2052638"/>
          <a:ext cx="8947150" cy="419576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637397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505F0-A394-44A3-A3E6-156640B2F0A0}"/>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6E372F37-02E7-48F6-B5C6-50FFA3BBBFF4}"/>
              </a:ext>
            </a:extLst>
          </p:cNvPr>
          <p:cNvSpPr>
            <a:spLocks noGrp="1"/>
          </p:cNvSpPr>
          <p:nvPr>
            <p:ph idx="1"/>
          </p:nvPr>
        </p:nvSpPr>
        <p:spPr/>
        <p:txBody>
          <a:bodyPr/>
          <a:lstStyle/>
          <a:p>
            <a:pPr algn="just"/>
            <a:r>
              <a:rPr lang="en-US" sz="2400" dirty="0">
                <a:effectLst/>
                <a:latin typeface="Arial" panose="020B0604020202020204" pitchFamily="34" charset="0"/>
                <a:ea typeface="Arial" panose="020B0604020202020204" pitchFamily="34" charset="0"/>
              </a:rPr>
              <a:t>Edge detection is a fundamental principle on which lots of image processing work must be based. An attempt has been made in this work to offer a quick review of some of the most reliable, well-known, and effective edge detection approaches which concludes the performance comparison and why canny is better among these edge detection techniques. Future scope for this work is to find out the weak points for each technique and find a strategy to get better outcome from these techniques of edge detection which will be experimental and based on results.</a:t>
            </a:r>
          </a:p>
          <a:p>
            <a:endParaRPr lang="en-US" dirty="0"/>
          </a:p>
        </p:txBody>
      </p:sp>
    </p:spTree>
    <p:extLst>
      <p:ext uri="{BB962C8B-B14F-4D97-AF65-F5344CB8AC3E}">
        <p14:creationId xmlns:p14="http://schemas.microsoft.com/office/powerpoint/2010/main" val="2816829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EA9FD-061C-4F1F-B02E-9DB0E98713EF}"/>
              </a:ext>
            </a:extLst>
          </p:cNvPr>
          <p:cNvSpPr>
            <a:spLocks noGrp="1"/>
          </p:cNvSpPr>
          <p:nvPr>
            <p:ph type="title"/>
          </p:nvPr>
        </p:nvSpPr>
        <p:spPr/>
        <p:txBody>
          <a:bodyPr/>
          <a:lstStyle/>
          <a:p>
            <a:r>
              <a:rPr lang="en-US" dirty="0"/>
              <a:t>Introduction</a:t>
            </a:r>
          </a:p>
        </p:txBody>
      </p:sp>
      <p:sp>
        <p:nvSpPr>
          <p:cNvPr id="5" name="Content Placeholder 4">
            <a:extLst>
              <a:ext uri="{FF2B5EF4-FFF2-40B4-BE49-F238E27FC236}">
                <a16:creationId xmlns:a16="http://schemas.microsoft.com/office/drawing/2014/main" id="{C6187EBA-B463-4FA2-8C0F-2E814490E2DB}"/>
              </a:ext>
            </a:extLst>
          </p:cNvPr>
          <p:cNvSpPr>
            <a:spLocks noGrp="1"/>
          </p:cNvSpPr>
          <p:nvPr>
            <p:ph idx="1"/>
          </p:nvPr>
        </p:nvSpPr>
        <p:spPr/>
        <p:txBody>
          <a:bodyPr/>
          <a:lstStyle/>
          <a:p>
            <a:r>
              <a:rPr lang="en-US" sz="2000" dirty="0"/>
              <a:t>Edge detection</a:t>
            </a:r>
          </a:p>
          <a:p>
            <a:r>
              <a:rPr lang="en-US" sz="2000" dirty="0"/>
              <a:t>Purpose of this work</a:t>
            </a:r>
          </a:p>
          <a:p>
            <a:pPr marL="0" indent="0">
              <a:buNone/>
            </a:pPr>
            <a:endParaRPr lang="en-US" dirty="0"/>
          </a:p>
        </p:txBody>
      </p:sp>
      <p:pic>
        <p:nvPicPr>
          <p:cNvPr id="4" name="Picture 2" descr="Edge detection: Technique of detecting the edge of digital picture |  Passionate In Marketing">
            <a:extLst>
              <a:ext uri="{FF2B5EF4-FFF2-40B4-BE49-F238E27FC236}">
                <a16:creationId xmlns:a16="http://schemas.microsoft.com/office/drawing/2014/main" id="{FFEA07B4-A297-4E46-A2F5-48B1DD6E2C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8262" y="2161023"/>
            <a:ext cx="6708288" cy="331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1773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684C0-27CF-48FA-9866-D0C78D223DF1}"/>
              </a:ext>
            </a:extLst>
          </p:cNvPr>
          <p:cNvSpPr>
            <a:spLocks noGrp="1"/>
          </p:cNvSpPr>
          <p:nvPr>
            <p:ph type="title"/>
          </p:nvPr>
        </p:nvSpPr>
        <p:spPr/>
        <p:txBody>
          <a:bodyPr/>
          <a:lstStyle/>
          <a:p>
            <a:r>
              <a:rPr lang="en-US" dirty="0"/>
              <a:t>Related Works</a:t>
            </a:r>
          </a:p>
        </p:txBody>
      </p:sp>
      <p:graphicFrame>
        <p:nvGraphicFramePr>
          <p:cNvPr id="4" name="Content Placeholder 3">
            <a:extLst>
              <a:ext uri="{FF2B5EF4-FFF2-40B4-BE49-F238E27FC236}">
                <a16:creationId xmlns:a16="http://schemas.microsoft.com/office/drawing/2014/main" id="{61182182-9F11-45E4-8A8F-0B473C23EA6D}"/>
              </a:ext>
            </a:extLst>
          </p:cNvPr>
          <p:cNvGraphicFramePr>
            <a:graphicFrameLocks noGrp="1"/>
          </p:cNvGraphicFramePr>
          <p:nvPr>
            <p:ph idx="1"/>
            <p:extLst>
              <p:ext uri="{D42A27DB-BD31-4B8C-83A1-F6EECF244321}">
                <p14:modId xmlns:p14="http://schemas.microsoft.com/office/powerpoint/2010/main" val="1122783673"/>
              </p:ext>
            </p:extLst>
          </p:nvPr>
        </p:nvGraphicFramePr>
        <p:xfrm>
          <a:off x="1531330" y="1965089"/>
          <a:ext cx="8947150" cy="41957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05261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D7B5C-8D11-4AF4-9574-B73DFCC91BDB}"/>
              </a:ext>
            </a:extLst>
          </p:cNvPr>
          <p:cNvSpPr>
            <a:spLocks noGrp="1"/>
          </p:cNvSpPr>
          <p:nvPr>
            <p:ph type="title"/>
          </p:nvPr>
        </p:nvSpPr>
        <p:spPr/>
        <p:txBody>
          <a:bodyPr/>
          <a:lstStyle/>
          <a:p>
            <a:r>
              <a:rPr lang="en-US" dirty="0"/>
              <a:t>Basic Edge Detection Techniques</a:t>
            </a:r>
          </a:p>
        </p:txBody>
      </p:sp>
      <p:sp>
        <p:nvSpPr>
          <p:cNvPr id="3" name="Content Placeholder 2">
            <a:extLst>
              <a:ext uri="{FF2B5EF4-FFF2-40B4-BE49-F238E27FC236}">
                <a16:creationId xmlns:a16="http://schemas.microsoft.com/office/drawing/2014/main" id="{523EFD2C-DA24-4016-8989-C399A433117F}"/>
              </a:ext>
            </a:extLst>
          </p:cNvPr>
          <p:cNvSpPr>
            <a:spLocks noGrp="1"/>
          </p:cNvSpPr>
          <p:nvPr>
            <p:ph idx="1"/>
          </p:nvPr>
        </p:nvSpPr>
        <p:spPr/>
        <p:txBody>
          <a:bodyPr>
            <a:normAutofit/>
          </a:bodyPr>
          <a:lstStyle/>
          <a:p>
            <a:r>
              <a:rPr lang="en-US" dirty="0"/>
              <a:t>GRADIENT BASED -</a:t>
            </a:r>
          </a:p>
          <a:p>
            <a:pPr lvl="1">
              <a:buFont typeface="Courier New" panose="02070309020205020404" pitchFamily="49" charset="0"/>
              <a:buChar char="o"/>
            </a:pPr>
            <a:r>
              <a:rPr lang="en-US" dirty="0"/>
              <a:t>Sobel Edge Detection</a:t>
            </a:r>
          </a:p>
          <a:p>
            <a:pPr lvl="1">
              <a:buFont typeface="Courier New" panose="02070309020205020404" pitchFamily="49" charset="0"/>
              <a:buChar char="o"/>
            </a:pPr>
            <a:r>
              <a:rPr lang="en-US" dirty="0"/>
              <a:t>Prewitt Edge Detection</a:t>
            </a:r>
          </a:p>
          <a:p>
            <a:pPr lvl="1">
              <a:buFont typeface="Courier New" panose="02070309020205020404" pitchFamily="49" charset="0"/>
              <a:buChar char="o"/>
            </a:pPr>
            <a:r>
              <a:rPr lang="en-US" dirty="0"/>
              <a:t>Roberts Edge Detection</a:t>
            </a:r>
          </a:p>
          <a:p>
            <a:pPr marL="457200" lvl="1" indent="0">
              <a:buNone/>
            </a:pPr>
            <a:endParaRPr lang="en-US" dirty="0"/>
          </a:p>
          <a:p>
            <a:r>
              <a:rPr lang="en-US" dirty="0"/>
              <a:t>GAUSSIAN BASED -</a:t>
            </a:r>
          </a:p>
          <a:p>
            <a:pPr lvl="1">
              <a:buFont typeface="Courier New" panose="02070309020205020404" pitchFamily="49" charset="0"/>
              <a:buChar char="o"/>
            </a:pPr>
            <a:r>
              <a:rPr lang="en-US" dirty="0"/>
              <a:t>Canny Edge Detection</a:t>
            </a:r>
          </a:p>
          <a:p>
            <a:pPr lvl="1">
              <a:buFont typeface="Courier New" panose="02070309020205020404" pitchFamily="49" charset="0"/>
              <a:buChar char="o"/>
            </a:pPr>
            <a:r>
              <a:rPr lang="en-US" dirty="0"/>
              <a:t>Log Edge Detection</a:t>
            </a:r>
          </a:p>
        </p:txBody>
      </p:sp>
    </p:spTree>
    <p:extLst>
      <p:ext uri="{BB962C8B-B14F-4D97-AF65-F5344CB8AC3E}">
        <p14:creationId xmlns:p14="http://schemas.microsoft.com/office/powerpoint/2010/main" val="3521018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CBA8A-B745-40F2-BB65-5855F46A480B}"/>
              </a:ext>
            </a:extLst>
          </p:cNvPr>
          <p:cNvSpPr>
            <a:spLocks noGrp="1"/>
          </p:cNvSpPr>
          <p:nvPr>
            <p:ph type="title"/>
          </p:nvPr>
        </p:nvSpPr>
        <p:spPr/>
        <p:txBody>
          <a:bodyPr/>
          <a:lstStyle/>
          <a:p>
            <a:r>
              <a:rPr lang="en-US" dirty="0"/>
              <a:t>Strategy </a:t>
            </a:r>
          </a:p>
        </p:txBody>
      </p:sp>
      <p:graphicFrame>
        <p:nvGraphicFramePr>
          <p:cNvPr id="4" name="Content Placeholder 3">
            <a:extLst>
              <a:ext uri="{FF2B5EF4-FFF2-40B4-BE49-F238E27FC236}">
                <a16:creationId xmlns:a16="http://schemas.microsoft.com/office/drawing/2014/main" id="{0FA371E7-9057-4540-BFD9-65BCDE34C708}"/>
              </a:ext>
            </a:extLst>
          </p:cNvPr>
          <p:cNvGraphicFramePr>
            <a:graphicFrameLocks noGrp="1"/>
          </p:cNvGraphicFramePr>
          <p:nvPr>
            <p:ph idx="1"/>
            <p:extLst>
              <p:ext uri="{D42A27DB-BD31-4B8C-83A1-F6EECF244321}">
                <p14:modId xmlns:p14="http://schemas.microsoft.com/office/powerpoint/2010/main" val="2493762009"/>
              </p:ext>
            </p:extLst>
          </p:nvPr>
        </p:nvGraphicFramePr>
        <p:xfrm>
          <a:off x="1102889" y="1152983"/>
          <a:ext cx="9986221" cy="51459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538678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3B11A-0E5E-4894-92FA-0708481671FB}"/>
              </a:ext>
            </a:extLst>
          </p:cNvPr>
          <p:cNvSpPr>
            <a:spLocks noGrp="1"/>
          </p:cNvSpPr>
          <p:nvPr>
            <p:ph type="title"/>
          </p:nvPr>
        </p:nvSpPr>
        <p:spPr/>
        <p:txBody>
          <a:bodyPr/>
          <a:lstStyle/>
          <a:p>
            <a:r>
              <a:rPr lang="en-US" dirty="0"/>
              <a:t>Issues with Edge Detection</a:t>
            </a:r>
          </a:p>
        </p:txBody>
      </p:sp>
      <p:sp>
        <p:nvSpPr>
          <p:cNvPr id="3" name="Content Placeholder 2">
            <a:extLst>
              <a:ext uri="{FF2B5EF4-FFF2-40B4-BE49-F238E27FC236}">
                <a16:creationId xmlns:a16="http://schemas.microsoft.com/office/drawing/2014/main" id="{E002A868-C832-4703-9C6B-57D529642782}"/>
              </a:ext>
            </a:extLst>
          </p:cNvPr>
          <p:cNvSpPr>
            <a:spLocks noGrp="1"/>
          </p:cNvSpPr>
          <p:nvPr>
            <p:ph idx="1"/>
          </p:nvPr>
        </p:nvSpPr>
        <p:spPr/>
        <p:txBody>
          <a:bodyPr/>
          <a:lstStyle/>
          <a:p>
            <a:r>
              <a:rPr lang="en-US" dirty="0"/>
              <a:t>Some major edge detecting issues are this –</a:t>
            </a:r>
          </a:p>
          <a:p>
            <a:pPr marL="400050" lvl="1" indent="0">
              <a:buNone/>
            </a:pPr>
            <a:r>
              <a:rPr lang="en-US" dirty="0"/>
              <a:t>•	Noise Sensitivity</a:t>
            </a:r>
          </a:p>
          <a:p>
            <a:pPr marL="400050" lvl="1" indent="0">
              <a:buNone/>
            </a:pPr>
            <a:r>
              <a:rPr lang="en-US" dirty="0"/>
              <a:t>•	Edge loss or discontinuity in edges </a:t>
            </a:r>
          </a:p>
          <a:p>
            <a:pPr marL="400050" lvl="1" indent="0">
              <a:buNone/>
            </a:pPr>
            <a:r>
              <a:rPr lang="en-US" dirty="0"/>
              <a:t>•	Loss in details of the image</a:t>
            </a:r>
          </a:p>
          <a:p>
            <a:pPr marL="400050" lvl="1" indent="0">
              <a:buNone/>
            </a:pPr>
            <a:r>
              <a:rPr lang="en-US" dirty="0"/>
              <a:t>•	Complexity &amp; accuracy</a:t>
            </a:r>
          </a:p>
          <a:p>
            <a:r>
              <a:rPr lang="en-US" dirty="0"/>
              <a:t>Edge detecting methods that are good at handling these issues are better. </a:t>
            </a:r>
          </a:p>
          <a:p>
            <a:pPr marL="400050" lvl="1" indent="0">
              <a:buNone/>
            </a:pPr>
            <a:endParaRPr lang="en-US" dirty="0"/>
          </a:p>
          <a:p>
            <a:pPr marL="400050" lvl="1" indent="0">
              <a:buNone/>
            </a:pPr>
            <a:endParaRPr lang="en-US" dirty="0"/>
          </a:p>
        </p:txBody>
      </p:sp>
    </p:spTree>
    <p:extLst>
      <p:ext uri="{BB962C8B-B14F-4D97-AF65-F5344CB8AC3E}">
        <p14:creationId xmlns:p14="http://schemas.microsoft.com/office/powerpoint/2010/main" val="3196635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23C2F-9C71-4915-8813-1C0422E0E56A}"/>
              </a:ext>
            </a:extLst>
          </p:cNvPr>
          <p:cNvSpPr>
            <a:spLocks noGrp="1"/>
          </p:cNvSpPr>
          <p:nvPr>
            <p:ph type="title"/>
          </p:nvPr>
        </p:nvSpPr>
        <p:spPr/>
        <p:txBody>
          <a:bodyPr/>
          <a:lstStyle/>
          <a:p>
            <a:r>
              <a:rPr lang="en-US" dirty="0"/>
              <a:t>Evaluation Criteria</a:t>
            </a:r>
          </a:p>
        </p:txBody>
      </p:sp>
      <p:sp>
        <p:nvSpPr>
          <p:cNvPr id="4" name="Content Placeholder 2">
            <a:extLst>
              <a:ext uri="{FF2B5EF4-FFF2-40B4-BE49-F238E27FC236}">
                <a16:creationId xmlns:a16="http://schemas.microsoft.com/office/drawing/2014/main" id="{80EC06AA-4139-454C-A5A6-6A61507B497A}"/>
              </a:ext>
            </a:extLst>
          </p:cNvPr>
          <p:cNvSpPr>
            <a:spLocks noGrp="1"/>
          </p:cNvSpPr>
          <p:nvPr>
            <p:ph idx="1"/>
          </p:nvPr>
        </p:nvSpPr>
        <p:spPr/>
        <p:txBody>
          <a:bodyPr>
            <a:normAutofit/>
          </a:bodyPr>
          <a:lstStyle/>
          <a:p>
            <a:r>
              <a:rPr lang="en-US" dirty="0"/>
              <a:t>Noise in image</a:t>
            </a:r>
          </a:p>
          <a:p>
            <a:r>
              <a:rPr lang="en-US" dirty="0"/>
              <a:t>Discontinuity in edges </a:t>
            </a:r>
          </a:p>
          <a:p>
            <a:r>
              <a:rPr lang="en-US" dirty="0"/>
              <a:t>Details in image (Loss of information)</a:t>
            </a:r>
          </a:p>
          <a:p>
            <a:r>
              <a:rPr lang="en-US" dirty="0"/>
              <a:t>Overall Image Quality</a:t>
            </a:r>
          </a:p>
          <a:p>
            <a:pPr marL="400050" lvl="1" indent="0">
              <a:buNone/>
            </a:pPr>
            <a:endParaRPr lang="en-US" dirty="0"/>
          </a:p>
          <a:p>
            <a:pPr marL="400050" lvl="1" indent="0">
              <a:buNone/>
            </a:pPr>
            <a:r>
              <a:rPr lang="en-US" dirty="0"/>
              <a:t>Approach of evaluation is to evaluate the generated image quality.  </a:t>
            </a:r>
          </a:p>
          <a:p>
            <a:pPr marL="400050" lvl="1" indent="0">
              <a:buNone/>
            </a:pPr>
            <a:r>
              <a:rPr lang="en-US" dirty="0"/>
              <a:t>A Noble approach in edge detection is to smoothing the image before applying edge detection technique.</a:t>
            </a:r>
          </a:p>
        </p:txBody>
      </p:sp>
    </p:spTree>
    <p:extLst>
      <p:ext uri="{BB962C8B-B14F-4D97-AF65-F5344CB8AC3E}">
        <p14:creationId xmlns:p14="http://schemas.microsoft.com/office/powerpoint/2010/main" val="544539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A29A5-06DE-452B-ACA1-DC9CE9716BFC}"/>
              </a:ext>
            </a:extLst>
          </p:cNvPr>
          <p:cNvSpPr>
            <a:spLocks noGrp="1"/>
          </p:cNvSpPr>
          <p:nvPr>
            <p:ph type="title"/>
          </p:nvPr>
        </p:nvSpPr>
        <p:spPr/>
        <p:txBody>
          <a:bodyPr/>
          <a:lstStyle/>
          <a:p>
            <a:r>
              <a:rPr lang="en-US" dirty="0"/>
              <a:t>Evaluation Metrics</a:t>
            </a:r>
          </a:p>
        </p:txBody>
      </p:sp>
      <p:sp>
        <p:nvSpPr>
          <p:cNvPr id="3" name="Content Placeholder 2">
            <a:extLst>
              <a:ext uri="{FF2B5EF4-FFF2-40B4-BE49-F238E27FC236}">
                <a16:creationId xmlns:a16="http://schemas.microsoft.com/office/drawing/2014/main" id="{94528474-0326-4E6D-AFB9-BB743915FFB3}"/>
              </a:ext>
            </a:extLst>
          </p:cNvPr>
          <p:cNvSpPr>
            <a:spLocks noGrp="1"/>
          </p:cNvSpPr>
          <p:nvPr>
            <p:ph idx="1"/>
          </p:nvPr>
        </p:nvSpPr>
        <p:spPr>
          <a:xfrm>
            <a:off x="1103312" y="2052918"/>
            <a:ext cx="10083497" cy="4195481"/>
          </a:xfrm>
        </p:spPr>
        <p:txBody>
          <a:bodyPr>
            <a:normAutofit/>
          </a:bodyPr>
          <a:lstStyle/>
          <a:p>
            <a:r>
              <a:rPr lang="en-US" dirty="0"/>
              <a:t>MSE (Mean Square Error) Score </a:t>
            </a:r>
          </a:p>
          <a:p>
            <a:r>
              <a:rPr lang="en-US" dirty="0"/>
              <a:t>PSNR (Peak Signal-to-Noise Ratio) Score</a:t>
            </a:r>
          </a:p>
          <a:p>
            <a:r>
              <a:rPr lang="en-US" dirty="0"/>
              <a:t>Number of Connected Components (8-CC)</a:t>
            </a:r>
          </a:p>
          <a:p>
            <a:r>
              <a:rPr lang="en-US" dirty="0"/>
              <a:t>Entropy of grayscale image</a:t>
            </a:r>
          </a:p>
          <a:p>
            <a:pPr marL="0" indent="0">
              <a:buNone/>
            </a:pPr>
            <a:r>
              <a:rPr lang="en-US" dirty="0"/>
              <a:t>	Information loss value = entropy(Original Image) – entropy(Output) </a:t>
            </a:r>
          </a:p>
          <a:p>
            <a:r>
              <a:rPr lang="en-US" dirty="0"/>
              <a:t>PIQE (Perception based Image Quality Evaluator (no-reference)</a:t>
            </a:r>
          </a:p>
          <a:p>
            <a:endParaRPr lang="en-US" dirty="0"/>
          </a:p>
          <a:p>
            <a:pPr marL="0" indent="0">
              <a:buNone/>
            </a:pPr>
            <a:r>
              <a:rPr lang="en-US" i="1" dirty="0"/>
              <a:t>Lower values are better: MSE score, PIQE score, No. of CC, Information loss value</a:t>
            </a:r>
          </a:p>
          <a:p>
            <a:pPr marL="0" indent="0">
              <a:buNone/>
            </a:pPr>
            <a:r>
              <a:rPr lang="en-US" i="1" dirty="0"/>
              <a:t>Higher values are better: PSNR score, Entropy value </a:t>
            </a:r>
          </a:p>
        </p:txBody>
      </p:sp>
    </p:spTree>
    <p:extLst>
      <p:ext uri="{BB962C8B-B14F-4D97-AF65-F5344CB8AC3E}">
        <p14:creationId xmlns:p14="http://schemas.microsoft.com/office/powerpoint/2010/main" val="3139740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06A62-983E-47AD-A619-7B77A8F25354}"/>
              </a:ext>
            </a:extLst>
          </p:cNvPr>
          <p:cNvSpPr>
            <a:spLocks noGrp="1"/>
          </p:cNvSpPr>
          <p:nvPr>
            <p:ph type="title"/>
          </p:nvPr>
        </p:nvSpPr>
        <p:spPr/>
        <p:txBody>
          <a:bodyPr/>
          <a:lstStyle/>
          <a:p>
            <a:r>
              <a:rPr lang="en-US" dirty="0"/>
              <a:t>Apply Edge Detection Method</a:t>
            </a:r>
          </a:p>
        </p:txBody>
      </p:sp>
      <p:sp>
        <p:nvSpPr>
          <p:cNvPr id="29" name="Content Placeholder 28">
            <a:extLst>
              <a:ext uri="{FF2B5EF4-FFF2-40B4-BE49-F238E27FC236}">
                <a16:creationId xmlns:a16="http://schemas.microsoft.com/office/drawing/2014/main" id="{572E6F53-5632-4999-B7C0-E8E152E53110}"/>
              </a:ext>
            </a:extLst>
          </p:cNvPr>
          <p:cNvSpPr>
            <a:spLocks noGrp="1"/>
          </p:cNvSpPr>
          <p:nvPr>
            <p:ph idx="1"/>
          </p:nvPr>
        </p:nvSpPr>
        <p:spPr>
          <a:xfrm>
            <a:off x="1103312" y="1853248"/>
            <a:ext cx="8946541" cy="4395151"/>
          </a:xfrm>
        </p:spPr>
        <p:txBody>
          <a:bodyPr/>
          <a:lstStyle/>
          <a:p>
            <a:r>
              <a:rPr lang="en-US" dirty="0"/>
              <a:t>Convert input image from RGB to Gray  </a:t>
            </a:r>
          </a:p>
          <a:p>
            <a:r>
              <a:rPr lang="en-US" dirty="0"/>
              <a:t>Smoothen Image to lessen noise</a:t>
            </a:r>
          </a:p>
          <a:p>
            <a:r>
              <a:rPr lang="en-US" dirty="0"/>
              <a:t>Apply all methods at it’s default to get the general  Idea of it’s performance. </a:t>
            </a:r>
          </a:p>
          <a:p>
            <a:r>
              <a:rPr lang="en-US"/>
              <a:t>Sample </a:t>
            </a:r>
            <a:r>
              <a:rPr lang="en-US" dirty="0"/>
              <a:t>input and outputs:</a:t>
            </a:r>
          </a:p>
        </p:txBody>
      </p:sp>
      <p:pic>
        <p:nvPicPr>
          <p:cNvPr id="31" name="Picture 30">
            <a:extLst>
              <a:ext uri="{FF2B5EF4-FFF2-40B4-BE49-F238E27FC236}">
                <a16:creationId xmlns:a16="http://schemas.microsoft.com/office/drawing/2014/main" id="{1E9D6D44-D49C-4492-83EC-026D4209CCB1}"/>
              </a:ext>
            </a:extLst>
          </p:cNvPr>
          <p:cNvPicPr>
            <a:picLocks noChangeAspect="1"/>
          </p:cNvPicPr>
          <p:nvPr/>
        </p:nvPicPr>
        <p:blipFill>
          <a:blip r:embed="rId2"/>
          <a:stretch>
            <a:fillRect/>
          </a:stretch>
        </p:blipFill>
        <p:spPr>
          <a:xfrm>
            <a:off x="2382402" y="4150658"/>
            <a:ext cx="5351459" cy="1866495"/>
          </a:xfrm>
          <a:prstGeom prst="rect">
            <a:avLst/>
          </a:prstGeom>
        </p:spPr>
      </p:pic>
      <p:pic>
        <p:nvPicPr>
          <p:cNvPr id="33" name="Picture 32">
            <a:extLst>
              <a:ext uri="{FF2B5EF4-FFF2-40B4-BE49-F238E27FC236}">
                <a16:creationId xmlns:a16="http://schemas.microsoft.com/office/drawing/2014/main" id="{643C22F0-2346-4FE8-8B71-8345008B34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1138" y="3740678"/>
            <a:ext cx="3257550" cy="2276475"/>
          </a:xfrm>
          <a:prstGeom prst="rect">
            <a:avLst/>
          </a:prstGeom>
        </p:spPr>
      </p:pic>
    </p:spTree>
    <p:extLst>
      <p:ext uri="{BB962C8B-B14F-4D97-AF65-F5344CB8AC3E}">
        <p14:creationId xmlns:p14="http://schemas.microsoft.com/office/powerpoint/2010/main" val="28204831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308</TotalTime>
  <Words>477</Words>
  <Application>Microsoft Office PowerPoint</Application>
  <PresentationFormat>Widescreen</PresentationFormat>
  <Paragraphs>80</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Century Gothic</vt:lpstr>
      <vt:lpstr>Courier New</vt:lpstr>
      <vt:lpstr>Wingdings 3</vt:lpstr>
      <vt:lpstr>Ion</vt:lpstr>
      <vt:lpstr>EDGE DETECTION</vt:lpstr>
      <vt:lpstr>Introduction</vt:lpstr>
      <vt:lpstr>Related Works</vt:lpstr>
      <vt:lpstr>Basic Edge Detection Techniques</vt:lpstr>
      <vt:lpstr>Strategy </vt:lpstr>
      <vt:lpstr>Issues with Edge Detection</vt:lpstr>
      <vt:lpstr>Evaluation Criteria</vt:lpstr>
      <vt:lpstr>Evaluation Metrics</vt:lpstr>
      <vt:lpstr>Apply Edge Detection Method</vt:lpstr>
      <vt:lpstr>Evaluation</vt:lpstr>
      <vt:lpstr>Evaluation</vt:lpstr>
      <vt:lpstr>Evaluation</vt:lpstr>
      <vt:lpstr>Evaluation</vt:lpstr>
      <vt:lpstr>Evaluation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EDGE DETECTION</dc:title>
  <dc:creator>Jubayer Hossain Arnob</dc:creator>
  <cp:lastModifiedBy>Jubayer Hossain Arnob</cp:lastModifiedBy>
  <cp:revision>21</cp:revision>
  <dcterms:created xsi:type="dcterms:W3CDTF">2021-12-30T21:02:08Z</dcterms:created>
  <dcterms:modified xsi:type="dcterms:W3CDTF">2022-02-03T07:44:25Z</dcterms:modified>
</cp:coreProperties>
</file>