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40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68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619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7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72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005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90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14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5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4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7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6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42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2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9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3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73EA3-0637-4667-9B03-3B279CE6A78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8695F-9C48-490A-B3E6-CF904178D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88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FC4A-6E64-34E3-546B-0F90B9381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4" y="195943"/>
            <a:ext cx="11457991" cy="12596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latin typeface="Arial Black" panose="020B0A04020102020204" pitchFamily="34" charset="0"/>
              </a:rPr>
              <a:t>     Government polytechnic </a:t>
            </a:r>
            <a:r>
              <a:rPr lang="en-US" sz="5000" dirty="0" err="1">
                <a:latin typeface="Arial Black" panose="020B0A04020102020204" pitchFamily="34" charset="0"/>
              </a:rPr>
              <a:t>jagannathpur</a:t>
            </a:r>
            <a:endParaRPr lang="en-IN" sz="5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C531B-FF0E-1268-9FAA-BCA1C18BB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3" y="1660849"/>
            <a:ext cx="11457991" cy="5001208"/>
          </a:xfrm>
        </p:spPr>
        <p:txBody>
          <a:bodyPr>
            <a:normAutofit/>
          </a:bodyPr>
          <a:lstStyle/>
          <a:p>
            <a:pPr algn="r"/>
            <a:r>
              <a:rPr lang="en-US" sz="2500" dirty="0">
                <a:latin typeface="Aparajita" panose="02020603050405020304" pitchFamily="18" charset="0"/>
                <a:cs typeface="Aparajita" panose="02020603050405020304" pitchFamily="18" charset="0"/>
              </a:rPr>
              <a:t>DEPARTMENT OF COMPUTER SCIENCE &amp; INFORMATION TECHNOLOGY</a:t>
            </a:r>
          </a:p>
          <a:p>
            <a:r>
              <a:rPr lang="en-US" sz="25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IN" sz="2500" dirty="0">
                <a:latin typeface="Aparajita" panose="02020603050405020304" pitchFamily="18" charset="0"/>
                <a:cs typeface="Aparajita" panose="02020603050405020304" pitchFamily="18" charset="0"/>
              </a:rPr>
              <a:t>   </a:t>
            </a:r>
          </a:p>
          <a:p>
            <a:r>
              <a:rPr lang="en-IN" sz="2500" dirty="0">
                <a:solidFill>
                  <a:schemeClr val="accent3">
                    <a:lumMod val="20000"/>
                    <a:lumOff val="8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                                             </a:t>
            </a:r>
            <a:r>
              <a:rPr lang="en-IN" sz="3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Aparajita" panose="02020603050405020304" pitchFamily="18" charset="0"/>
              </a:rPr>
              <a:t>PROJECT NAME – BILLING SYSTEM</a:t>
            </a:r>
          </a:p>
          <a:p>
            <a:endParaRPr lang="en-IN" sz="3000" dirty="0">
              <a:solidFill>
                <a:schemeClr val="accent3">
                  <a:lumMod val="20000"/>
                  <a:lumOff val="80000"/>
                </a:schemeClr>
              </a:solidFill>
              <a:latin typeface="Algerian" panose="04020705040A02060702" pitchFamily="82" charset="0"/>
              <a:cs typeface="Aparajita" panose="02020603050405020304" pitchFamily="18" charset="0"/>
            </a:endParaRPr>
          </a:p>
          <a:p>
            <a:endParaRPr lang="en-IN" sz="3000" dirty="0">
              <a:solidFill>
                <a:schemeClr val="accent3">
                  <a:lumMod val="20000"/>
                  <a:lumOff val="80000"/>
                </a:schemeClr>
              </a:solidFill>
              <a:latin typeface="Algerian" panose="04020705040A02060702" pitchFamily="82" charset="0"/>
              <a:cs typeface="Aparajita" panose="02020603050405020304" pitchFamily="18" charset="0"/>
            </a:endParaRPr>
          </a:p>
          <a:p>
            <a:r>
              <a:rPr lang="en-IN" sz="3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cs typeface="Vijaya" panose="02020604020202020204" pitchFamily="18" charset="0"/>
              </a:rPr>
              <a:t>GROUP REPRESENTATIVES </a:t>
            </a:r>
            <a:r>
              <a:rPr lang="en-IN" sz="3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cs typeface="Vijaya" panose="02020604020202020204" pitchFamily="18" charset="0"/>
              </a:rPr>
              <a:t>:- </a:t>
            </a:r>
          </a:p>
          <a:p>
            <a:endParaRPr lang="en-US" sz="3000" dirty="0">
              <a:solidFill>
                <a:schemeClr val="accent3">
                  <a:lumMod val="20000"/>
                  <a:lumOff val="80000"/>
                </a:schemeClr>
              </a:solidFill>
              <a:latin typeface="Algerian" panose="04020705040A02060702" pitchFamily="82" charset="0"/>
              <a:cs typeface="Aparajita" panose="02020603050405020304" pitchFamily="18" charset="0"/>
            </a:endParaRPr>
          </a:p>
          <a:p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parajita" panose="02020603050405020304" pitchFamily="18" charset="0"/>
              </a:rPr>
              <a:t>&gt; KANISHKA VERMA                          &gt; ROHAN KR. JHA</a:t>
            </a:r>
          </a:p>
          <a:p>
            <a:r>
              <a:rPr lang="en-US" sz="25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parajita" panose="02020603050405020304" pitchFamily="18" charset="0"/>
              </a:rPr>
              <a:t>&gt; ABHISHEK MUKHERJEE                &gt; SUBHASH KR. MISHRA</a:t>
            </a:r>
            <a:endParaRPr lang="en-IN" sz="2500" dirty="0">
              <a:solidFill>
                <a:schemeClr val="accent3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Aparajita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B49AE-D07E-F6EA-030B-7AD9C0B4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8" y="97972"/>
            <a:ext cx="1381318" cy="128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AE2039-8350-4E54-5641-4F58FC55B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009" y="359840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468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39</TotalTime>
  <Words>37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Algerian</vt:lpstr>
      <vt:lpstr>Aparajita</vt:lpstr>
      <vt:lpstr>Arial</vt:lpstr>
      <vt:lpstr>Arial Black</vt:lpstr>
      <vt:lpstr>Arial Rounded MT Bold</vt:lpstr>
      <vt:lpstr>Century Gothic</vt:lpstr>
      <vt:lpstr>Cooper Black</vt:lpstr>
      <vt:lpstr>Vapor Trail</vt:lpstr>
      <vt:lpstr>     Government polytechnic jagannathpur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Government polytechnic jagannathpur</dc:title>
  <dc:creator>mani goswami</dc:creator>
  <cp:lastModifiedBy>mani goswami</cp:lastModifiedBy>
  <cp:revision>1</cp:revision>
  <dcterms:created xsi:type="dcterms:W3CDTF">2022-09-15T03:40:25Z</dcterms:created>
  <dcterms:modified xsi:type="dcterms:W3CDTF">2022-09-15T04:19:46Z</dcterms:modified>
</cp:coreProperties>
</file>