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65f59e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65f59e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65f59e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65f59e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65f59ed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65f59ed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haroldson2018/MHBui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Hunter Builder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Jason Haroldson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Comprehensive Site for choosing equipment builds and testing stats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Hoping to have working for web browsers including mobile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was an issue.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with a small unnamed group of friends who knew a bit about monster hunter.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one primary bug that wasn’t consistent across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one minor logic error in calculations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https://github.com/jharoldson2018/MHBuilder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