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44" y="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ca04527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ca04527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ca04527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ca04527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ca04527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ca04527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ca04527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ca04527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ca04527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ca04527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ca0452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ca0452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ca04527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ca04527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ca04527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ca04527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Hunter Builder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Jason Haroldson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Idea/Specifications/Requirements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Focus: Making a tool to help create/store build ideas for Monster Hunter: World. While building the builds is the main control. </a:t>
            </a:r>
            <a:r>
              <a:rPr lang="en-US" sz="1200" dirty="0"/>
              <a:t>I</a:t>
            </a:r>
            <a:r>
              <a:rPr lang="en" sz="1200" dirty="0"/>
              <a:t> want to be able to also track what abilities, accessories, and material costs to give the players a general checklist of what they need to farm for.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Goals: Intera</a:t>
            </a:r>
            <a:r>
              <a:rPr lang="en-US" sz="1200" dirty="0" err="1"/>
              <a:t>ctive</a:t>
            </a:r>
            <a:r>
              <a:rPr lang="en-US" sz="1200" dirty="0"/>
              <a:t> and easy to understand user interface, while also being easy to navigate.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Requirements:  Work on commonly used browser (chrome, </a:t>
            </a:r>
            <a:r>
              <a:rPr lang="en-US" sz="1200" dirty="0" err="1"/>
              <a:t>firefox</a:t>
            </a:r>
            <a:r>
              <a:rPr lang="en-US" sz="1200" dirty="0"/>
              <a:t>, edge) and work on android devices </a:t>
            </a:r>
            <a:r>
              <a:rPr lang="en" sz="1200" dirty="0"/>
              <a:t>	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Design Concept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75" y="1290100"/>
            <a:ext cx="4704199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Diagrams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375" y="255025"/>
            <a:ext cx="4217449" cy="46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Diagrams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75" y="445025"/>
            <a:ext cx="5840374" cy="43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 to keep track of all the equipment in the game, all of the traits and other attributes associated with the equipment including decorations/jewels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main application will take normal user logins and allow registration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users will be able to create and save any builds.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users will be able to view the tech trees of various weapons and also search for specific weapons/armor/etc.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users will see a list of all statitics including all equipped traits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Interface will be easy to navigate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users should be able to search through the database of items to create builds for that they can use for reference in monster hunter world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low: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 able to use the builds and get a resulting amount of materials list (list of materials needing to acquire to make the build)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 include normal inventory items (consumables) and an inventory build tracker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the website modular enough to later introduce other monster hunter games.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should support at least Google Chrome, Firefox, and Microsoft Edge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server using Sql Server and Sql Server Management studio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should be able to be converted to work with mobile platforms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Estimate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Estimate: I left the a larger gap in the end of my timeline just in case other stuff gets delayed. My estimated needed is about 140 hours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00" y="2001500"/>
            <a:ext cx="7777801" cy="2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362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Average</vt:lpstr>
      <vt:lpstr>Arial</vt:lpstr>
      <vt:lpstr>Slate</vt:lpstr>
      <vt:lpstr>Monster Hunter Builder</vt:lpstr>
      <vt:lpstr>Project Idea/Specifications/Requirements</vt:lpstr>
      <vt:lpstr>Potential Design Concept</vt:lpstr>
      <vt:lpstr>More Diagrams</vt:lpstr>
      <vt:lpstr>More Diagrams</vt:lpstr>
      <vt:lpstr>Functional Requirements</vt:lpstr>
      <vt:lpstr>Non-Functional Requirements</vt:lpstr>
      <vt:lpstr>Timeline and Estimate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Hunter Builder</dc:title>
  <cp:lastModifiedBy>Haroldson, Jason</cp:lastModifiedBy>
  <cp:revision>2</cp:revision>
  <dcterms:modified xsi:type="dcterms:W3CDTF">2019-10-15T18:06:02Z</dcterms:modified>
</cp:coreProperties>
</file>