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08E3F-C503-4E2F-8716-2ACF9497EA50}" v="102" dt="2020-01-28T17:48:27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rpula" userId="cd53f4046eb30d1a" providerId="LiveId" clId="{16E08E3F-C503-4E2F-8716-2ACF9497EA50}"/>
    <pc:docChg chg="undo custSel addSld modSld sldOrd">
      <pc:chgData name="Jonathan Harpula" userId="cd53f4046eb30d1a" providerId="LiveId" clId="{16E08E3F-C503-4E2F-8716-2ACF9497EA50}" dt="2020-02-01T16:26:21.470" v="4354" actId="20577"/>
      <pc:docMkLst>
        <pc:docMk/>
      </pc:docMkLst>
      <pc:sldChg chg="modSp add">
        <pc:chgData name="Jonathan Harpula" userId="cd53f4046eb30d1a" providerId="LiveId" clId="{16E08E3F-C503-4E2F-8716-2ACF9497EA50}" dt="2020-01-28T15:51:21.790" v="76" actId="20577"/>
        <pc:sldMkLst>
          <pc:docMk/>
          <pc:sldMk cId="3509274325" sldId="256"/>
        </pc:sldMkLst>
        <pc:spChg chg="mod">
          <ac:chgData name="Jonathan Harpula" userId="cd53f4046eb30d1a" providerId="LiveId" clId="{16E08E3F-C503-4E2F-8716-2ACF9497EA50}" dt="2020-01-28T15:51:16.983" v="60" actId="20577"/>
          <ac:spMkLst>
            <pc:docMk/>
            <pc:sldMk cId="3509274325" sldId="256"/>
            <ac:spMk id="2" creationId="{1652EB93-59E4-4225-96F2-3E4E029033A0}"/>
          </ac:spMkLst>
        </pc:spChg>
        <pc:spChg chg="mod">
          <ac:chgData name="Jonathan Harpula" userId="cd53f4046eb30d1a" providerId="LiveId" clId="{16E08E3F-C503-4E2F-8716-2ACF9497EA50}" dt="2020-01-28T15:51:21.790" v="76" actId="20577"/>
          <ac:spMkLst>
            <pc:docMk/>
            <pc:sldMk cId="3509274325" sldId="256"/>
            <ac:spMk id="3" creationId="{B2CF5FF4-98E5-40D9-9D86-30639586E3E4}"/>
          </ac:spMkLst>
        </pc:spChg>
      </pc:sldChg>
      <pc:sldChg chg="modSp add">
        <pc:chgData name="Jonathan Harpula" userId="cd53f4046eb30d1a" providerId="LiveId" clId="{16E08E3F-C503-4E2F-8716-2ACF9497EA50}" dt="2020-02-01T16:18:04.794" v="4308" actId="20577"/>
        <pc:sldMkLst>
          <pc:docMk/>
          <pc:sldMk cId="2084108147" sldId="257"/>
        </pc:sldMkLst>
        <pc:spChg chg="mod">
          <ac:chgData name="Jonathan Harpula" userId="cd53f4046eb30d1a" providerId="LiveId" clId="{16E08E3F-C503-4E2F-8716-2ACF9497EA50}" dt="2020-01-28T15:56:33.801" v="95" actId="20577"/>
          <ac:spMkLst>
            <pc:docMk/>
            <pc:sldMk cId="2084108147" sldId="257"/>
            <ac:spMk id="2" creationId="{0A3A0E97-6C6B-4E36-997B-908525C895B8}"/>
          </ac:spMkLst>
        </pc:spChg>
        <pc:spChg chg="mod">
          <ac:chgData name="Jonathan Harpula" userId="cd53f4046eb30d1a" providerId="LiveId" clId="{16E08E3F-C503-4E2F-8716-2ACF9497EA50}" dt="2020-02-01T16:18:04.794" v="4308" actId="20577"/>
          <ac:spMkLst>
            <pc:docMk/>
            <pc:sldMk cId="2084108147" sldId="257"/>
            <ac:spMk id="3" creationId="{8E7DA890-BBBA-4202-99EA-CCCE3D0D0ABA}"/>
          </ac:spMkLst>
        </pc:spChg>
      </pc:sldChg>
      <pc:sldChg chg="modSp add">
        <pc:chgData name="Jonathan Harpula" userId="cd53f4046eb30d1a" providerId="LiveId" clId="{16E08E3F-C503-4E2F-8716-2ACF9497EA50}" dt="2020-02-01T16:25:18.769" v="4309" actId="20577"/>
        <pc:sldMkLst>
          <pc:docMk/>
          <pc:sldMk cId="3554547625" sldId="258"/>
        </pc:sldMkLst>
        <pc:spChg chg="mod">
          <ac:chgData name="Jonathan Harpula" userId="cd53f4046eb30d1a" providerId="LiveId" clId="{16E08E3F-C503-4E2F-8716-2ACF9497EA50}" dt="2020-01-28T15:59:18.744" v="435" actId="20577"/>
          <ac:spMkLst>
            <pc:docMk/>
            <pc:sldMk cId="3554547625" sldId="258"/>
            <ac:spMk id="2" creationId="{02E14841-C904-405B-8B66-7C6D9F8AAD61}"/>
          </ac:spMkLst>
        </pc:spChg>
        <pc:spChg chg="mod">
          <ac:chgData name="Jonathan Harpula" userId="cd53f4046eb30d1a" providerId="LiveId" clId="{16E08E3F-C503-4E2F-8716-2ACF9497EA50}" dt="2020-02-01T16:25:18.769" v="4309" actId="20577"/>
          <ac:spMkLst>
            <pc:docMk/>
            <pc:sldMk cId="3554547625" sldId="258"/>
            <ac:spMk id="3" creationId="{91BF4039-E059-482F-9E56-0F16293CEE6F}"/>
          </ac:spMkLst>
        </pc:spChg>
      </pc:sldChg>
      <pc:sldChg chg="addSp delSp modSp add">
        <pc:chgData name="Jonathan Harpula" userId="cd53f4046eb30d1a" providerId="LiveId" clId="{16E08E3F-C503-4E2F-8716-2ACF9497EA50}" dt="2020-01-28T17:39:29.098" v="4076" actId="27636"/>
        <pc:sldMkLst>
          <pc:docMk/>
          <pc:sldMk cId="4149786196" sldId="259"/>
        </pc:sldMkLst>
        <pc:spChg chg="mod">
          <ac:chgData name="Jonathan Harpula" userId="cd53f4046eb30d1a" providerId="LiveId" clId="{16E08E3F-C503-4E2F-8716-2ACF9497EA50}" dt="2020-01-28T16:24:55.413" v="1070" actId="20577"/>
          <ac:spMkLst>
            <pc:docMk/>
            <pc:sldMk cId="4149786196" sldId="259"/>
            <ac:spMk id="2" creationId="{5C2F948E-8858-4F4C-A5BC-49C227175799}"/>
          </ac:spMkLst>
        </pc:spChg>
        <pc:spChg chg="del mod">
          <ac:chgData name="Jonathan Harpula" userId="cd53f4046eb30d1a" providerId="LiveId" clId="{16E08E3F-C503-4E2F-8716-2ACF9497EA50}" dt="2020-01-28T16:14:52.948" v="744"/>
          <ac:spMkLst>
            <pc:docMk/>
            <pc:sldMk cId="4149786196" sldId="259"/>
            <ac:spMk id="3" creationId="{BFD6FB09-2931-4EB4-B449-454C5EE370F1}"/>
          </ac:spMkLst>
        </pc:spChg>
        <pc:spChg chg="add mod">
          <ac:chgData name="Jonathan Harpula" userId="cd53f4046eb30d1a" providerId="LiveId" clId="{16E08E3F-C503-4E2F-8716-2ACF9497EA50}" dt="2020-01-28T17:39:29.094" v="4075" actId="27636"/>
          <ac:spMkLst>
            <pc:docMk/>
            <pc:sldMk cId="4149786196" sldId="259"/>
            <ac:spMk id="4" creationId="{0A0594E9-CBC2-4ED8-8294-0B6B53EFDFDC}"/>
          </ac:spMkLst>
        </pc:spChg>
        <pc:spChg chg="add mod">
          <ac:chgData name="Jonathan Harpula" userId="cd53f4046eb30d1a" providerId="LiveId" clId="{16E08E3F-C503-4E2F-8716-2ACF9497EA50}" dt="2020-01-28T17:39:29.098" v="4076" actId="27636"/>
          <ac:spMkLst>
            <pc:docMk/>
            <pc:sldMk cId="4149786196" sldId="259"/>
            <ac:spMk id="5" creationId="{52268104-87CB-402D-875E-7DFE1949CF2B}"/>
          </ac:spMkLst>
        </pc:spChg>
      </pc:sldChg>
      <pc:sldChg chg="addSp delSp modSp add">
        <pc:chgData name="Jonathan Harpula" userId="cd53f4046eb30d1a" providerId="LiveId" clId="{16E08E3F-C503-4E2F-8716-2ACF9497EA50}" dt="2020-02-01T16:26:21.470" v="4354" actId="20577"/>
        <pc:sldMkLst>
          <pc:docMk/>
          <pc:sldMk cId="1642433177" sldId="260"/>
        </pc:sldMkLst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2" creationId="{438C3360-865E-4F33-B1D3-F00628356BDA}"/>
          </ac:spMkLst>
        </pc:spChg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3" creationId="{B133E714-03EE-43B9-94E2-0E572D139A86}"/>
          </ac:spMkLst>
        </pc:spChg>
        <pc:spChg chg="del">
          <ac:chgData name="Jonathan Harpula" userId="cd53f4046eb30d1a" providerId="LiveId" clId="{16E08E3F-C503-4E2F-8716-2ACF9497EA50}" dt="2020-01-28T16:39:10.820" v="1280"/>
          <ac:spMkLst>
            <pc:docMk/>
            <pc:sldMk cId="1642433177" sldId="260"/>
            <ac:spMk id="4" creationId="{6B91F80D-631A-4A08-A574-ACD8CD2EACA1}"/>
          </ac:spMkLst>
        </pc:spChg>
        <pc:spChg chg="add mod">
          <ac:chgData name="Jonathan Harpula" userId="cd53f4046eb30d1a" providerId="LiveId" clId="{16E08E3F-C503-4E2F-8716-2ACF9497EA50}" dt="2020-01-28T16:42:22.731" v="1321" actId="20577"/>
          <ac:spMkLst>
            <pc:docMk/>
            <pc:sldMk cId="1642433177" sldId="260"/>
            <ac:spMk id="5" creationId="{52EDAA2A-A857-49A9-888A-A7801BEDA641}"/>
          </ac:spMkLst>
        </pc:spChg>
        <pc:spChg chg="add mod">
          <ac:chgData name="Jonathan Harpula" userId="cd53f4046eb30d1a" providerId="LiveId" clId="{16E08E3F-C503-4E2F-8716-2ACF9497EA50}" dt="2020-02-01T16:26:21.470" v="4354" actId="20577"/>
          <ac:spMkLst>
            <pc:docMk/>
            <pc:sldMk cId="1642433177" sldId="260"/>
            <ac:spMk id="6" creationId="{74E83DF4-A170-4656-985A-B684FB4CB9F2}"/>
          </ac:spMkLst>
        </pc:spChg>
      </pc:sldChg>
      <pc:sldChg chg="addSp delSp modSp add">
        <pc:chgData name="Jonathan Harpula" userId="cd53f4046eb30d1a" providerId="LiveId" clId="{16E08E3F-C503-4E2F-8716-2ACF9497EA50}" dt="2020-01-28T17:02:47.443" v="2318" actId="5793"/>
        <pc:sldMkLst>
          <pc:docMk/>
          <pc:sldMk cId="3323481728" sldId="261"/>
        </pc:sldMkLst>
        <pc:spChg chg="mod">
          <ac:chgData name="Jonathan Harpula" userId="cd53f4046eb30d1a" providerId="LiveId" clId="{16E08E3F-C503-4E2F-8716-2ACF9497EA50}" dt="2020-01-28T16:59:13.331" v="2151" actId="20577"/>
          <ac:spMkLst>
            <pc:docMk/>
            <pc:sldMk cId="3323481728" sldId="261"/>
            <ac:spMk id="2" creationId="{F2F3743E-5FCF-41E0-BAAB-2232F7B2A98A}"/>
          </ac:spMkLst>
        </pc:spChg>
        <pc:spChg chg="del">
          <ac:chgData name="Jonathan Harpula" userId="cd53f4046eb30d1a" providerId="LiveId" clId="{16E08E3F-C503-4E2F-8716-2ACF9497EA50}" dt="2020-01-28T16:59:57.274" v="2152"/>
          <ac:spMkLst>
            <pc:docMk/>
            <pc:sldMk cId="3323481728" sldId="261"/>
            <ac:spMk id="3" creationId="{6AB13FF1-560B-41AE-B7BD-FCBCDBB89D30}"/>
          </ac:spMkLst>
        </pc:spChg>
        <pc:spChg chg="add mod">
          <ac:chgData name="Jonathan Harpula" userId="cd53f4046eb30d1a" providerId="LiveId" clId="{16E08E3F-C503-4E2F-8716-2ACF9497EA50}" dt="2020-01-28T17:02:47.443" v="2318" actId="5793"/>
          <ac:spMkLst>
            <pc:docMk/>
            <pc:sldMk cId="3323481728" sldId="261"/>
            <ac:spMk id="4" creationId="{6EF5ABD4-5AA5-465C-8EC8-4D1059A8D9CE}"/>
          </ac:spMkLst>
        </pc:spChg>
        <pc:spChg chg="add del mod">
          <ac:chgData name="Jonathan Harpula" userId="cd53f4046eb30d1a" providerId="LiveId" clId="{16E08E3F-C503-4E2F-8716-2ACF9497EA50}" dt="2020-01-28T17:00:00.967" v="2153"/>
          <ac:spMkLst>
            <pc:docMk/>
            <pc:sldMk cId="3323481728" sldId="261"/>
            <ac:spMk id="5" creationId="{CEFF1754-6622-40B0-86A3-B361FE7C9976}"/>
          </ac:spMkLst>
        </pc:spChg>
        <pc:picChg chg="add mod">
          <ac:chgData name="Jonathan Harpula" userId="cd53f4046eb30d1a" providerId="LiveId" clId="{16E08E3F-C503-4E2F-8716-2ACF9497EA50}" dt="2020-01-28T17:00:10.422" v="2156" actId="14100"/>
          <ac:picMkLst>
            <pc:docMk/>
            <pc:sldMk cId="3323481728" sldId="261"/>
            <ac:picMk id="1026" creationId="{F951E3B5-26D1-44D4-AECD-2C5F6C04BB47}"/>
          </ac:picMkLst>
        </pc:picChg>
      </pc:sldChg>
      <pc:sldChg chg="addSp delSp modSp add">
        <pc:chgData name="Jonathan Harpula" userId="cd53f4046eb30d1a" providerId="LiveId" clId="{16E08E3F-C503-4E2F-8716-2ACF9497EA50}" dt="2020-01-28T17:06:38.581" v="2638" actId="5793"/>
        <pc:sldMkLst>
          <pc:docMk/>
          <pc:sldMk cId="2986734032" sldId="262"/>
        </pc:sldMkLst>
        <pc:spChg chg="mod">
          <ac:chgData name="Jonathan Harpula" userId="cd53f4046eb30d1a" providerId="LiveId" clId="{16E08E3F-C503-4E2F-8716-2ACF9497EA50}" dt="2020-01-28T17:04:08.323" v="2356" actId="20577"/>
          <ac:spMkLst>
            <pc:docMk/>
            <pc:sldMk cId="2986734032" sldId="262"/>
            <ac:spMk id="2" creationId="{43F9E5DE-2F55-4351-A9F3-33EEBDE95A36}"/>
          </ac:spMkLst>
        </pc:spChg>
        <pc:spChg chg="mod">
          <ac:chgData name="Jonathan Harpula" userId="cd53f4046eb30d1a" providerId="LiveId" clId="{16E08E3F-C503-4E2F-8716-2ACF9497EA50}" dt="2020-01-28T17:06:38.581" v="2638" actId="5793"/>
          <ac:spMkLst>
            <pc:docMk/>
            <pc:sldMk cId="2986734032" sldId="262"/>
            <ac:spMk id="3" creationId="{ECFCBB09-9FFD-4E6C-8C7B-DCD61B5D74FE}"/>
          </ac:spMkLst>
        </pc:spChg>
        <pc:spChg chg="del">
          <ac:chgData name="Jonathan Harpula" userId="cd53f4046eb30d1a" providerId="LiveId" clId="{16E08E3F-C503-4E2F-8716-2ACF9497EA50}" dt="2020-01-28T17:03:32.328" v="2320"/>
          <ac:spMkLst>
            <pc:docMk/>
            <pc:sldMk cId="2986734032" sldId="262"/>
            <ac:spMk id="4" creationId="{6FDA22F6-B925-4FF1-8BB7-A27AC2A35DFC}"/>
          </ac:spMkLst>
        </pc:spChg>
        <pc:picChg chg="add mod">
          <ac:chgData name="Jonathan Harpula" userId="cd53f4046eb30d1a" providerId="LiveId" clId="{16E08E3F-C503-4E2F-8716-2ACF9497EA50}" dt="2020-01-28T17:03:44.556" v="2323" actId="14100"/>
          <ac:picMkLst>
            <pc:docMk/>
            <pc:sldMk cId="2986734032" sldId="262"/>
            <ac:picMk id="2050" creationId="{68764A0A-0AF6-4C4E-B4B1-088DEECCF05D}"/>
          </ac:picMkLst>
        </pc:picChg>
      </pc:sldChg>
      <pc:sldChg chg="addSp delSp modSp add">
        <pc:chgData name="Jonathan Harpula" userId="cd53f4046eb30d1a" providerId="LiveId" clId="{16E08E3F-C503-4E2F-8716-2ACF9497EA50}" dt="2020-01-28T17:08:57.611" v="2788" actId="20577"/>
        <pc:sldMkLst>
          <pc:docMk/>
          <pc:sldMk cId="1958851168" sldId="263"/>
        </pc:sldMkLst>
        <pc:spChg chg="mod">
          <ac:chgData name="Jonathan Harpula" userId="cd53f4046eb30d1a" providerId="LiveId" clId="{16E08E3F-C503-4E2F-8716-2ACF9497EA50}" dt="2020-01-28T17:06:55.017" v="2661" actId="20577"/>
          <ac:spMkLst>
            <pc:docMk/>
            <pc:sldMk cId="1958851168" sldId="263"/>
            <ac:spMk id="2" creationId="{D50F7571-3397-4E94-B28C-B119945A5F80}"/>
          </ac:spMkLst>
        </pc:spChg>
        <pc:spChg chg="mod">
          <ac:chgData name="Jonathan Harpula" userId="cd53f4046eb30d1a" providerId="LiveId" clId="{16E08E3F-C503-4E2F-8716-2ACF9497EA50}" dt="2020-01-28T17:08:57.611" v="2788" actId="20577"/>
          <ac:spMkLst>
            <pc:docMk/>
            <pc:sldMk cId="1958851168" sldId="263"/>
            <ac:spMk id="3" creationId="{61C49670-406E-4D4D-894A-12408F5F5D79}"/>
          </ac:spMkLst>
        </pc:spChg>
        <pc:spChg chg="del">
          <ac:chgData name="Jonathan Harpula" userId="cd53f4046eb30d1a" providerId="LiveId" clId="{16E08E3F-C503-4E2F-8716-2ACF9497EA50}" dt="2020-01-28T17:07:14.223" v="2662"/>
          <ac:spMkLst>
            <pc:docMk/>
            <pc:sldMk cId="1958851168" sldId="263"/>
            <ac:spMk id="4" creationId="{963686D0-1E2C-4ABC-AEEF-193057EF76F8}"/>
          </ac:spMkLst>
        </pc:spChg>
        <pc:picChg chg="add mod">
          <ac:chgData name="Jonathan Harpula" userId="cd53f4046eb30d1a" providerId="LiveId" clId="{16E08E3F-C503-4E2F-8716-2ACF9497EA50}" dt="2020-01-28T17:08:01.892" v="2666" actId="14100"/>
          <ac:picMkLst>
            <pc:docMk/>
            <pc:sldMk cId="1958851168" sldId="263"/>
            <ac:picMk id="3074" creationId="{703329DF-7C0C-4772-900B-24780B8F92C0}"/>
          </ac:picMkLst>
        </pc:picChg>
      </pc:sldChg>
      <pc:sldChg chg="addSp delSp modSp add ord">
        <pc:chgData name="Jonathan Harpula" userId="cd53f4046eb30d1a" providerId="LiveId" clId="{16E08E3F-C503-4E2F-8716-2ACF9497EA50}" dt="2020-01-28T17:14:01.037" v="2990" actId="20577"/>
        <pc:sldMkLst>
          <pc:docMk/>
          <pc:sldMk cId="2368985905" sldId="264"/>
        </pc:sldMkLst>
        <pc:spChg chg="mod">
          <ac:chgData name="Jonathan Harpula" userId="cd53f4046eb30d1a" providerId="LiveId" clId="{16E08E3F-C503-4E2F-8716-2ACF9497EA50}" dt="2020-01-28T17:13:14.877" v="2823" actId="20577"/>
          <ac:spMkLst>
            <pc:docMk/>
            <pc:sldMk cId="2368985905" sldId="264"/>
            <ac:spMk id="2" creationId="{E0484A6D-8D4F-4BD7-A343-8D676B1533DE}"/>
          </ac:spMkLst>
        </pc:spChg>
        <pc:spChg chg="mod">
          <ac:chgData name="Jonathan Harpula" userId="cd53f4046eb30d1a" providerId="LiveId" clId="{16E08E3F-C503-4E2F-8716-2ACF9497EA50}" dt="2020-01-28T17:14:01.037" v="2990" actId="20577"/>
          <ac:spMkLst>
            <pc:docMk/>
            <pc:sldMk cId="2368985905" sldId="264"/>
            <ac:spMk id="3" creationId="{C589406E-A09D-452E-B55C-60A6D302ACCC}"/>
          </ac:spMkLst>
        </pc:spChg>
        <pc:spChg chg="del">
          <ac:chgData name="Jonathan Harpula" userId="cd53f4046eb30d1a" providerId="LiveId" clId="{16E08E3F-C503-4E2F-8716-2ACF9497EA50}" dt="2020-01-28T17:12:55.513" v="2792"/>
          <ac:spMkLst>
            <pc:docMk/>
            <pc:sldMk cId="2368985905" sldId="264"/>
            <ac:spMk id="4" creationId="{B19F1693-309D-409E-8CD5-7C0047C15A7C}"/>
          </ac:spMkLst>
        </pc:spChg>
        <pc:picChg chg="add mod">
          <ac:chgData name="Jonathan Harpula" userId="cd53f4046eb30d1a" providerId="LiveId" clId="{16E08E3F-C503-4E2F-8716-2ACF9497EA50}" dt="2020-01-28T17:13:22.094" v="2824" actId="14100"/>
          <ac:picMkLst>
            <pc:docMk/>
            <pc:sldMk cId="2368985905" sldId="264"/>
            <ac:picMk id="4098" creationId="{787215C5-67C5-431C-A924-8BE421674D46}"/>
          </ac:picMkLst>
        </pc:picChg>
      </pc:sldChg>
      <pc:sldChg chg="addSp delSp modSp add">
        <pc:chgData name="Jonathan Harpula" userId="cd53f4046eb30d1a" providerId="LiveId" clId="{16E08E3F-C503-4E2F-8716-2ACF9497EA50}" dt="2020-01-28T17:17:13.898" v="3011" actId="1076"/>
        <pc:sldMkLst>
          <pc:docMk/>
          <pc:sldMk cId="2324248038" sldId="265"/>
        </pc:sldMkLst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2" creationId="{DDE4CB5A-62E4-4CA4-A763-5997562FA708}"/>
          </ac:spMkLst>
        </pc:spChg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3" creationId="{B0A98094-2CDC-4A27-9B6E-F5AD2B49983C}"/>
          </ac:spMkLst>
        </pc:spChg>
        <pc:spChg chg="del">
          <ac:chgData name="Jonathan Harpula" userId="cd53f4046eb30d1a" providerId="LiveId" clId="{16E08E3F-C503-4E2F-8716-2ACF9497EA50}" dt="2020-01-28T17:14:48.301" v="2992"/>
          <ac:spMkLst>
            <pc:docMk/>
            <pc:sldMk cId="2324248038" sldId="265"/>
            <ac:spMk id="4" creationId="{DFD23562-BD0D-4644-9D55-1E2FCF02B661}"/>
          </ac:spMkLst>
        </pc:spChg>
        <pc:picChg chg="add del">
          <ac:chgData name="Jonathan Harpula" userId="cd53f4046eb30d1a" providerId="LiveId" clId="{16E08E3F-C503-4E2F-8716-2ACF9497EA50}" dt="2020-01-28T17:14:59.587" v="2994" actId="478"/>
          <ac:picMkLst>
            <pc:docMk/>
            <pc:sldMk cId="2324248038" sldId="265"/>
            <ac:picMk id="5122" creationId="{37231893-0869-4AD1-89B4-D0F22F0E6BDE}"/>
          </ac:picMkLst>
        </pc:picChg>
        <pc:picChg chg="add mod">
          <ac:chgData name="Jonathan Harpula" userId="cd53f4046eb30d1a" providerId="LiveId" clId="{16E08E3F-C503-4E2F-8716-2ACF9497EA50}" dt="2020-01-28T17:16:07.977" v="3001" actId="1076"/>
          <ac:picMkLst>
            <pc:docMk/>
            <pc:sldMk cId="2324248038" sldId="265"/>
            <ac:picMk id="5124" creationId="{F5126C9E-9C7C-445D-B16F-558B4BB03F5F}"/>
          </ac:picMkLst>
        </pc:picChg>
        <pc:picChg chg="add mod">
          <ac:chgData name="Jonathan Harpula" userId="cd53f4046eb30d1a" providerId="LiveId" clId="{16E08E3F-C503-4E2F-8716-2ACF9497EA50}" dt="2020-01-28T17:16:21.557" v="3004" actId="1076"/>
          <ac:picMkLst>
            <pc:docMk/>
            <pc:sldMk cId="2324248038" sldId="265"/>
            <ac:picMk id="5126" creationId="{1C58BE44-8AD2-425F-A5DA-AAFF0868A857}"/>
          </ac:picMkLst>
        </pc:picChg>
        <pc:picChg chg="add mod">
          <ac:chgData name="Jonathan Harpula" userId="cd53f4046eb30d1a" providerId="LiveId" clId="{16E08E3F-C503-4E2F-8716-2ACF9497EA50}" dt="2020-01-28T17:16:25.368" v="3005" actId="1076"/>
          <ac:picMkLst>
            <pc:docMk/>
            <pc:sldMk cId="2324248038" sldId="265"/>
            <ac:picMk id="5128" creationId="{9EC70F6D-8811-4F90-8F33-BE7EE4FFAD88}"/>
          </ac:picMkLst>
        </pc:picChg>
        <pc:picChg chg="add mod">
          <ac:chgData name="Jonathan Harpula" userId="cd53f4046eb30d1a" providerId="LiveId" clId="{16E08E3F-C503-4E2F-8716-2ACF9497EA50}" dt="2020-01-28T17:16:41.246" v="3007" actId="1076"/>
          <ac:picMkLst>
            <pc:docMk/>
            <pc:sldMk cId="2324248038" sldId="265"/>
            <ac:picMk id="5130" creationId="{D3427522-24C7-4D30-852F-EC25BC7BD725}"/>
          </ac:picMkLst>
        </pc:picChg>
        <pc:picChg chg="add mod">
          <ac:chgData name="Jonathan Harpula" userId="cd53f4046eb30d1a" providerId="LiveId" clId="{16E08E3F-C503-4E2F-8716-2ACF9497EA50}" dt="2020-01-28T17:16:57.304" v="3009" actId="1076"/>
          <ac:picMkLst>
            <pc:docMk/>
            <pc:sldMk cId="2324248038" sldId="265"/>
            <ac:picMk id="5132" creationId="{D34F8CB0-C7CD-48D5-BFF8-24D0C13FA391}"/>
          </ac:picMkLst>
        </pc:picChg>
        <pc:picChg chg="add mod">
          <ac:chgData name="Jonathan Harpula" userId="cd53f4046eb30d1a" providerId="LiveId" clId="{16E08E3F-C503-4E2F-8716-2ACF9497EA50}" dt="2020-01-28T17:17:13.898" v="3011" actId="1076"/>
          <ac:picMkLst>
            <pc:docMk/>
            <pc:sldMk cId="2324248038" sldId="265"/>
            <ac:picMk id="5134" creationId="{B50F80E8-634B-4B9E-9E14-B2C06836983E}"/>
          </ac:picMkLst>
        </pc:picChg>
      </pc:sldChg>
      <pc:sldChg chg="addSp delSp modSp add">
        <pc:chgData name="Jonathan Harpula" userId="cd53f4046eb30d1a" providerId="LiveId" clId="{16E08E3F-C503-4E2F-8716-2ACF9497EA50}" dt="2020-01-28T17:22:36.546" v="3343" actId="20577"/>
        <pc:sldMkLst>
          <pc:docMk/>
          <pc:sldMk cId="2346937282" sldId="266"/>
        </pc:sldMkLst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2" creationId="{6934BAC0-3A2E-404C-968B-3500C33E5221}"/>
          </ac:spMkLst>
        </pc:spChg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3" creationId="{73F49EAE-9068-4863-BC43-6398180DBFEC}"/>
          </ac:spMkLst>
        </pc:spChg>
        <pc:spChg chg="del">
          <ac:chgData name="Jonathan Harpula" userId="cd53f4046eb30d1a" providerId="LiveId" clId="{16E08E3F-C503-4E2F-8716-2ACF9497EA50}" dt="2020-01-28T17:18:15.010" v="3013"/>
          <ac:spMkLst>
            <pc:docMk/>
            <pc:sldMk cId="2346937282" sldId="266"/>
            <ac:spMk id="4" creationId="{86F943FF-EA90-406A-B9E8-5CD2F42E93F2}"/>
          </ac:spMkLst>
        </pc:spChg>
        <pc:spChg chg="add mod">
          <ac:chgData name="Jonathan Harpula" userId="cd53f4046eb30d1a" providerId="LiveId" clId="{16E08E3F-C503-4E2F-8716-2ACF9497EA50}" dt="2020-01-28T17:18:25.252" v="3040" actId="20577"/>
          <ac:spMkLst>
            <pc:docMk/>
            <pc:sldMk cId="2346937282" sldId="266"/>
            <ac:spMk id="5" creationId="{03842286-6ED7-40B7-A2A6-02F114C5634C}"/>
          </ac:spMkLst>
        </pc:spChg>
        <pc:spChg chg="add mod">
          <ac:chgData name="Jonathan Harpula" userId="cd53f4046eb30d1a" providerId="LiveId" clId="{16E08E3F-C503-4E2F-8716-2ACF9497EA50}" dt="2020-01-28T17:22:36.546" v="3343" actId="20577"/>
          <ac:spMkLst>
            <pc:docMk/>
            <pc:sldMk cId="2346937282" sldId="266"/>
            <ac:spMk id="6" creationId="{A4888C7E-728B-4D54-92C9-1C2072E2A421}"/>
          </ac:spMkLst>
        </pc:spChg>
      </pc:sldChg>
      <pc:sldChg chg="addSp modSp add">
        <pc:chgData name="Jonathan Harpula" userId="cd53f4046eb30d1a" providerId="LiveId" clId="{16E08E3F-C503-4E2F-8716-2ACF9497EA50}" dt="2020-01-28T17:26:52.466" v="3358" actId="1076"/>
        <pc:sldMkLst>
          <pc:docMk/>
          <pc:sldMk cId="3358163751" sldId="267"/>
        </pc:sldMkLst>
        <pc:picChg chg="add mod">
          <ac:chgData name="Jonathan Harpula" userId="cd53f4046eb30d1a" providerId="LiveId" clId="{16E08E3F-C503-4E2F-8716-2ACF9497EA50}" dt="2020-01-28T17:26:08.722" v="3351" actId="1076"/>
          <ac:picMkLst>
            <pc:docMk/>
            <pc:sldMk cId="3358163751" sldId="267"/>
            <ac:picMk id="6146" creationId="{C610E01A-681F-4032-B641-CFE19350721A}"/>
          </ac:picMkLst>
        </pc:picChg>
        <pc:picChg chg="add mod">
          <ac:chgData name="Jonathan Harpula" userId="cd53f4046eb30d1a" providerId="LiveId" clId="{16E08E3F-C503-4E2F-8716-2ACF9497EA50}" dt="2020-01-28T17:25:51.334" v="3348" actId="1076"/>
          <ac:picMkLst>
            <pc:docMk/>
            <pc:sldMk cId="3358163751" sldId="267"/>
            <ac:picMk id="6148" creationId="{5274D126-2C3C-4FA5-A8EB-150C1614A29A}"/>
          </ac:picMkLst>
        </pc:picChg>
        <pc:picChg chg="add mod">
          <ac:chgData name="Jonathan Harpula" userId="cd53f4046eb30d1a" providerId="LiveId" clId="{16E08E3F-C503-4E2F-8716-2ACF9497EA50}" dt="2020-01-28T17:26:05.699" v="3350" actId="1076"/>
          <ac:picMkLst>
            <pc:docMk/>
            <pc:sldMk cId="3358163751" sldId="267"/>
            <ac:picMk id="6150" creationId="{A437B2D4-D78F-4F47-B1E2-148D7F556DD1}"/>
          </ac:picMkLst>
        </pc:picChg>
        <pc:picChg chg="add mod">
          <ac:chgData name="Jonathan Harpula" userId="cd53f4046eb30d1a" providerId="LiveId" clId="{16E08E3F-C503-4E2F-8716-2ACF9497EA50}" dt="2020-01-28T17:26:24.060" v="3353" actId="1076"/>
          <ac:picMkLst>
            <pc:docMk/>
            <pc:sldMk cId="3358163751" sldId="267"/>
            <ac:picMk id="6152" creationId="{313E3875-82D3-4013-B45C-75CB8BA0FFF9}"/>
          </ac:picMkLst>
        </pc:picChg>
        <pc:picChg chg="add mod">
          <ac:chgData name="Jonathan Harpula" userId="cd53f4046eb30d1a" providerId="LiveId" clId="{16E08E3F-C503-4E2F-8716-2ACF9497EA50}" dt="2020-01-28T17:26:38.271" v="3356" actId="1076"/>
          <ac:picMkLst>
            <pc:docMk/>
            <pc:sldMk cId="3358163751" sldId="267"/>
            <ac:picMk id="6154" creationId="{CFF10EDC-6C9A-47D9-A5AB-4E15A38263CC}"/>
          </ac:picMkLst>
        </pc:picChg>
        <pc:picChg chg="add mod">
          <ac:chgData name="Jonathan Harpula" userId="cd53f4046eb30d1a" providerId="LiveId" clId="{16E08E3F-C503-4E2F-8716-2ACF9497EA50}" dt="2020-01-28T17:26:52.466" v="3358" actId="1076"/>
          <ac:picMkLst>
            <pc:docMk/>
            <pc:sldMk cId="3358163751" sldId="267"/>
            <ac:picMk id="6156" creationId="{FDD831AA-6C87-4A39-BF27-A6CB26D9077F}"/>
          </ac:picMkLst>
        </pc:picChg>
      </pc:sldChg>
      <pc:sldChg chg="addSp modSp add">
        <pc:chgData name="Jonathan Harpula" userId="cd53f4046eb30d1a" providerId="LiveId" clId="{16E08E3F-C503-4E2F-8716-2ACF9497EA50}" dt="2020-01-28T17:28:30.651" v="3592" actId="20577"/>
        <pc:sldMkLst>
          <pc:docMk/>
          <pc:sldMk cId="3501351010" sldId="268"/>
        </pc:sldMkLst>
        <pc:spChg chg="add mod">
          <ac:chgData name="Jonathan Harpula" userId="cd53f4046eb30d1a" providerId="LiveId" clId="{16E08E3F-C503-4E2F-8716-2ACF9497EA50}" dt="2020-01-28T17:27:24.420" v="3387" actId="20577"/>
          <ac:spMkLst>
            <pc:docMk/>
            <pc:sldMk cId="3501351010" sldId="268"/>
            <ac:spMk id="2" creationId="{1E6812ED-9185-46C0-9711-B7A082DC4E63}"/>
          </ac:spMkLst>
        </pc:spChg>
        <pc:spChg chg="add mod">
          <ac:chgData name="Jonathan Harpula" userId="cd53f4046eb30d1a" providerId="LiveId" clId="{16E08E3F-C503-4E2F-8716-2ACF9497EA50}" dt="2020-01-28T17:28:30.651" v="3592" actId="20577"/>
          <ac:spMkLst>
            <pc:docMk/>
            <pc:sldMk cId="3501351010" sldId="268"/>
            <ac:spMk id="3" creationId="{B644C339-3B51-4623-A3EE-D0BDE4CB7FC2}"/>
          </ac:spMkLst>
        </pc:spChg>
      </pc:sldChg>
      <pc:sldChg chg="addSp delSp modSp add">
        <pc:chgData name="Jonathan Harpula" userId="cd53f4046eb30d1a" providerId="LiveId" clId="{16E08E3F-C503-4E2F-8716-2ACF9497EA50}" dt="2020-01-28T17:34:00.864" v="3683" actId="478"/>
        <pc:sldMkLst>
          <pc:docMk/>
          <pc:sldMk cId="3062352586" sldId="269"/>
        </pc:sldMkLst>
        <pc:spChg chg="add mod">
          <ac:chgData name="Jonathan Harpula" userId="cd53f4046eb30d1a" providerId="LiveId" clId="{16E08E3F-C503-4E2F-8716-2ACF9497EA50}" dt="2020-01-28T17:32:25.907" v="3624" actId="20577"/>
          <ac:spMkLst>
            <pc:docMk/>
            <pc:sldMk cId="3062352586" sldId="269"/>
            <ac:spMk id="2" creationId="{C238A0FF-7A6A-47A8-AA61-33519EAB9ED5}"/>
          </ac:spMkLst>
        </pc:spChg>
        <pc:spChg chg="add mod">
          <ac:chgData name="Jonathan Harpula" userId="cd53f4046eb30d1a" providerId="LiveId" clId="{16E08E3F-C503-4E2F-8716-2ACF9497EA50}" dt="2020-01-28T17:33:15.189" v="3682" actId="20577"/>
          <ac:spMkLst>
            <pc:docMk/>
            <pc:sldMk cId="3062352586" sldId="269"/>
            <ac:spMk id="3" creationId="{C4121B37-996E-490D-9501-3FEB8355709E}"/>
          </ac:spMkLst>
        </pc:spChg>
        <pc:spChg chg="add del mod">
          <ac:chgData name="Jonathan Harpula" userId="cd53f4046eb30d1a" providerId="LiveId" clId="{16E08E3F-C503-4E2F-8716-2ACF9497EA50}" dt="2020-01-28T17:29:14.287" v="3595"/>
          <ac:spMkLst>
            <pc:docMk/>
            <pc:sldMk cId="3062352586" sldId="269"/>
            <ac:spMk id="4" creationId="{77430A59-077A-48D1-B0CB-4E2776B1C8B6}"/>
          </ac:spMkLst>
        </pc:spChg>
        <pc:picChg chg="add mod">
          <ac:chgData name="Jonathan Harpula" userId="cd53f4046eb30d1a" providerId="LiveId" clId="{16E08E3F-C503-4E2F-8716-2ACF9497EA50}" dt="2020-01-28T17:29:23.869" v="3597" actId="14100"/>
          <ac:picMkLst>
            <pc:docMk/>
            <pc:sldMk cId="3062352586" sldId="269"/>
            <ac:picMk id="7170" creationId="{EE80E1DA-30EB-48C5-AB29-601BA0B18AA7}"/>
          </ac:picMkLst>
        </pc:picChg>
        <pc:picChg chg="del">
          <ac:chgData name="Jonathan Harpula" userId="cd53f4046eb30d1a" providerId="LiveId" clId="{16E08E3F-C503-4E2F-8716-2ACF9497EA50}" dt="2020-01-28T17:34:00.864" v="3683" actId="478"/>
          <ac:picMkLst>
            <pc:docMk/>
            <pc:sldMk cId="3062352586" sldId="269"/>
            <ac:picMk id="7172" creationId="{FDE938DE-D11D-4305-AF06-A0CF2E3DEAA3}"/>
          </ac:picMkLst>
        </pc:picChg>
      </pc:sldChg>
      <pc:sldChg chg="addSp delSp modSp add">
        <pc:chgData name="Jonathan Harpula" userId="cd53f4046eb30d1a" providerId="LiveId" clId="{16E08E3F-C503-4E2F-8716-2ACF9497EA50}" dt="2020-01-28T17:39:29.161" v="4078" actId="27636"/>
        <pc:sldMkLst>
          <pc:docMk/>
          <pc:sldMk cId="1169220558" sldId="270"/>
        </pc:sldMkLst>
        <pc:spChg chg="del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2" creationId="{0D573A96-A06F-4E4E-81F3-9238863E8005}"/>
          </ac:spMkLst>
        </pc:spChg>
        <pc:spChg chg="del">
          <ac:chgData name="Jonathan Harpula" userId="cd53f4046eb30d1a" providerId="LiveId" clId="{16E08E3F-C503-4E2F-8716-2ACF9497EA50}" dt="2020-01-28T17:34:07.593" v="3685"/>
          <ac:spMkLst>
            <pc:docMk/>
            <pc:sldMk cId="1169220558" sldId="270"/>
            <ac:spMk id="3" creationId="{58F87CB2-0E21-4D5B-8701-DBDD7041930B}"/>
          </ac:spMkLst>
        </pc:spChg>
        <pc:spChg chg="del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4" creationId="{A7D53707-2045-4391-997A-4FBD7E35D00C}"/>
          </ac:spMkLst>
        </pc:spChg>
        <pc:spChg chg="add del mod">
          <ac:chgData name="Jonathan Harpula" userId="cd53f4046eb30d1a" providerId="LiveId" clId="{16E08E3F-C503-4E2F-8716-2ACF9497EA50}" dt="2020-01-28T17:34:20.322" v="3687"/>
          <ac:spMkLst>
            <pc:docMk/>
            <pc:sldMk cId="1169220558" sldId="270"/>
            <ac:spMk id="5" creationId="{D39496C8-54B3-468C-AD94-23C1F9181F45}"/>
          </ac:spMkLst>
        </pc:spChg>
        <pc:spChg chg="add del mod">
          <ac:chgData name="Jonathan Harpula" userId="cd53f4046eb30d1a" providerId="LiveId" clId="{16E08E3F-C503-4E2F-8716-2ACF9497EA50}" dt="2020-01-28T17:34:53.503" v="3692"/>
          <ac:spMkLst>
            <pc:docMk/>
            <pc:sldMk cId="1169220558" sldId="270"/>
            <ac:spMk id="6" creationId="{7D39D1E9-9172-4746-BAF9-6D13FB74EAE1}"/>
          </ac:spMkLst>
        </pc:spChg>
        <pc:spChg chg="add mod">
          <ac:chgData name="Jonathan Harpula" userId="cd53f4046eb30d1a" providerId="LiveId" clId="{16E08E3F-C503-4E2F-8716-2ACF9497EA50}" dt="2020-01-28T17:36:17.711" v="3771" actId="20577"/>
          <ac:spMkLst>
            <pc:docMk/>
            <pc:sldMk cId="1169220558" sldId="270"/>
            <ac:spMk id="7" creationId="{1EF71EBB-08B1-4BB5-AD61-CF5AF9FB0DF5}"/>
          </ac:spMkLst>
        </pc:spChg>
        <pc:spChg chg="add del mod">
          <ac:chgData name="Jonathan Harpula" userId="cd53f4046eb30d1a" providerId="LiveId" clId="{16E08E3F-C503-4E2F-8716-2ACF9497EA50}" dt="2020-01-28T17:39:29.159" v="4077" actId="27636"/>
          <ac:spMkLst>
            <pc:docMk/>
            <pc:sldMk cId="1169220558" sldId="270"/>
            <ac:spMk id="8" creationId="{06AC4EE9-D86C-4FC7-B8E7-077ED087572D}"/>
          </ac:spMkLst>
        </pc:spChg>
        <pc:spChg chg="add mod">
          <ac:chgData name="Jonathan Harpula" userId="cd53f4046eb30d1a" providerId="LiveId" clId="{16E08E3F-C503-4E2F-8716-2ACF9497EA50}" dt="2020-01-28T17:39:29.161" v="4078" actId="27636"/>
          <ac:spMkLst>
            <pc:docMk/>
            <pc:sldMk cId="1169220558" sldId="270"/>
            <ac:spMk id="9" creationId="{80E7965F-C5B8-4E86-86D0-6C99DDEFB747}"/>
          </ac:spMkLst>
        </pc:spChg>
        <pc:graphicFrameChg chg="add del mod">
          <ac:chgData name="Jonathan Harpula" userId="cd53f4046eb30d1a" providerId="LiveId" clId="{16E08E3F-C503-4E2F-8716-2ACF9497EA50}" dt="2020-01-28T17:35:02.920" v="3694"/>
          <ac:graphicFrameMkLst>
            <pc:docMk/>
            <pc:sldMk cId="1169220558" sldId="270"/>
            <ac:graphicFrameMk id="10" creationId="{333A6BFD-D336-4E6B-B90F-36F3D98899DE}"/>
          </ac:graphicFrameMkLst>
        </pc:graphicFrameChg>
        <pc:picChg chg="add del">
          <ac:chgData name="Jonathan Harpula" userId="cd53f4046eb30d1a" providerId="LiveId" clId="{16E08E3F-C503-4E2F-8716-2ACF9497EA50}" dt="2020-01-28T17:34:14.900" v="3686" actId="478"/>
          <ac:picMkLst>
            <pc:docMk/>
            <pc:sldMk cId="1169220558" sldId="270"/>
            <ac:picMk id="8194" creationId="{163C29E1-99B1-4943-BEF5-C8A9E32CD24F}"/>
          </ac:picMkLst>
        </pc:picChg>
        <pc:picChg chg="add del mod">
          <ac:chgData name="Jonathan Harpula" userId="cd53f4046eb30d1a" providerId="LiveId" clId="{16E08E3F-C503-4E2F-8716-2ACF9497EA50}" dt="2020-01-28T17:34:32.055" v="3691" actId="478"/>
          <ac:picMkLst>
            <pc:docMk/>
            <pc:sldMk cId="1169220558" sldId="270"/>
            <ac:picMk id="8196" creationId="{460A5EEA-7E49-424C-87CB-C0CE5660EF10}"/>
          </ac:picMkLst>
        </pc:picChg>
      </pc:sldChg>
      <pc:sldChg chg="addSp delSp modSp add">
        <pc:chgData name="Jonathan Harpula" userId="cd53f4046eb30d1a" providerId="LiveId" clId="{16E08E3F-C503-4E2F-8716-2ACF9497EA50}" dt="2020-01-28T17:38:48.865" v="4074" actId="20577"/>
        <pc:sldMkLst>
          <pc:docMk/>
          <pc:sldMk cId="3113565051" sldId="271"/>
        </pc:sldMkLst>
        <pc:spChg chg="mod">
          <ac:chgData name="Jonathan Harpula" userId="cd53f4046eb30d1a" providerId="LiveId" clId="{16E08E3F-C503-4E2F-8716-2ACF9497EA50}" dt="2020-01-28T17:37:15.592" v="3815" actId="20577"/>
          <ac:spMkLst>
            <pc:docMk/>
            <pc:sldMk cId="3113565051" sldId="271"/>
            <ac:spMk id="2" creationId="{F8A75144-2CB1-4D3A-BEE1-ED3BD12D0B28}"/>
          </ac:spMkLst>
        </pc:spChg>
        <pc:spChg chg="del">
          <ac:chgData name="Jonathan Harpula" userId="cd53f4046eb30d1a" providerId="LiveId" clId="{16E08E3F-C503-4E2F-8716-2ACF9497EA50}" dt="2020-01-28T17:37:22.169" v="3816"/>
          <ac:spMkLst>
            <pc:docMk/>
            <pc:sldMk cId="3113565051" sldId="271"/>
            <ac:spMk id="3" creationId="{07125C1A-4BAF-4561-8FC6-28A0F7474B84}"/>
          </ac:spMkLst>
        </pc:spChg>
        <pc:spChg chg="del">
          <ac:chgData name="Jonathan Harpula" userId="cd53f4046eb30d1a" providerId="LiveId" clId="{16E08E3F-C503-4E2F-8716-2ACF9497EA50}" dt="2020-01-28T17:37:22.169" v="3816"/>
          <ac:spMkLst>
            <pc:docMk/>
            <pc:sldMk cId="3113565051" sldId="271"/>
            <ac:spMk id="4" creationId="{DFBE1029-1AD8-4AB3-A363-9D5EEB4AFF79}"/>
          </ac:spMkLst>
        </pc:spChg>
        <pc:spChg chg="add mod">
          <ac:chgData name="Jonathan Harpula" userId="cd53f4046eb30d1a" providerId="LiveId" clId="{16E08E3F-C503-4E2F-8716-2ACF9497EA50}" dt="2020-01-28T17:38:48.865" v="4074" actId="20577"/>
          <ac:spMkLst>
            <pc:docMk/>
            <pc:sldMk cId="3113565051" sldId="271"/>
            <ac:spMk id="5" creationId="{7FE16025-9DFA-459A-B090-1EC482CDF07A}"/>
          </ac:spMkLst>
        </pc:spChg>
      </pc:sldChg>
      <pc:sldChg chg="addSp delSp modSp add">
        <pc:chgData name="Jonathan Harpula" userId="cd53f4046eb30d1a" providerId="LiveId" clId="{16E08E3F-C503-4E2F-8716-2ACF9497EA50}" dt="2020-02-01T16:25:38.566" v="4329" actId="20577"/>
        <pc:sldMkLst>
          <pc:docMk/>
          <pc:sldMk cId="514523315" sldId="272"/>
        </pc:sldMkLst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2" creationId="{E92C893F-D6ED-43D4-9634-550E7B6AF2B1}"/>
          </ac:spMkLst>
        </pc:spChg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3" creationId="{7BFE89EE-D9C8-4850-B56F-42F939D0896F}"/>
          </ac:spMkLst>
        </pc:spChg>
        <pc:spChg chg="del">
          <ac:chgData name="Jonathan Harpula" userId="cd53f4046eb30d1a" providerId="LiveId" clId="{16E08E3F-C503-4E2F-8716-2ACF9497EA50}" dt="2020-01-28T17:47:53.898" v="4080"/>
          <ac:spMkLst>
            <pc:docMk/>
            <pc:sldMk cId="514523315" sldId="272"/>
            <ac:spMk id="4" creationId="{D5C07F59-2FF9-4B09-84DA-0B2D56A4709D}"/>
          </ac:spMkLst>
        </pc:spChg>
        <pc:spChg chg="add mod">
          <ac:chgData name="Jonathan Harpula" userId="cd53f4046eb30d1a" providerId="LiveId" clId="{16E08E3F-C503-4E2F-8716-2ACF9497EA50}" dt="2020-01-28T17:48:03.170" v="4112" actId="20577"/>
          <ac:spMkLst>
            <pc:docMk/>
            <pc:sldMk cId="514523315" sldId="272"/>
            <ac:spMk id="5" creationId="{3A356A7A-B90F-49DB-A546-AB6F720FAA4D}"/>
          </ac:spMkLst>
        </pc:spChg>
        <pc:spChg chg="add mod">
          <ac:chgData name="Jonathan Harpula" userId="cd53f4046eb30d1a" providerId="LiveId" clId="{16E08E3F-C503-4E2F-8716-2ACF9497EA50}" dt="2020-02-01T16:25:38.566" v="4329" actId="20577"/>
          <ac:spMkLst>
            <pc:docMk/>
            <pc:sldMk cId="514523315" sldId="272"/>
            <ac:spMk id="6" creationId="{6E68BDE0-E24D-4026-9218-3BE938742C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1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8D60A-6091-4D5D-B63C-BA147573C3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EF816E-FC85-41E0-A75D-6DC15DB16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EB93-59E4-4225-96F2-3E4E02903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Bank Defaults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F5FF4-98E5-40D9-9D86-30639586E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</a:t>
            </a:r>
            <a:r>
              <a:rPr lang="en-US" dirty="0" err="1"/>
              <a:t>harpula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7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4A6D-8D4F-4BD7-A343-8D676B15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406E-A09D-452E-B55C-60A6D302AC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Defaults over education level are steady. </a:t>
            </a:r>
          </a:p>
          <a:p>
            <a:r>
              <a:rPr lang="en-US" dirty="0"/>
              <a:t>High School defaults at a slightly higher rate.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7215C5-67C5-431C-A924-8BE421674D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621063"/>
            <a:ext cx="4937125" cy="24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8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42286-6ED7-40B7-A2A6-02F114C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8C7E-728B-4D54-92C9-1C2072E2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surprisingly, late payments ultimately lead to higher rates of defaults. </a:t>
            </a:r>
          </a:p>
          <a:p>
            <a:r>
              <a:rPr lang="en-US" dirty="0"/>
              <a:t>Slight surprise: Loans are defaulting right from the first month. This ties into the loan policy question raised before. </a:t>
            </a:r>
          </a:p>
          <a:p>
            <a:r>
              <a:rPr lang="en-US" dirty="0"/>
              <a:t>Details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69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F5126C9E-9C7C-445D-B16F-558B4BB03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197"/>
            <a:ext cx="4162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C58BE44-8AD2-425F-A5DA-AAFF0868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51197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EC70F6D-8811-4F90-8F33-BE7EE4FFA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51196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3427522-24C7-4D30-852F-EC25BC7B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646150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34F8CB0-C7CD-48D5-BFF8-24D0C13F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0" y="3646149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B50F80E8-634B-4B9E-9E14-B2C06836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646149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4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12ED-9185-46C0-9711-B7A082D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C339-3B51-4623-A3EE-D0BDE4C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Paying less per loan does increase default rates (not a surprise)</a:t>
            </a:r>
          </a:p>
          <a:p>
            <a:r>
              <a:rPr lang="en-US" dirty="0"/>
              <a:t>This, combined with lower term loan defaults, should be looked into.</a:t>
            </a:r>
          </a:p>
          <a:p>
            <a:r>
              <a:rPr lang="en-US" dirty="0"/>
              <a:t>Details on the next slide.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5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610E01A-681F-4032-B641-CFE19350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" y="1344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274D126-2C3C-4FA5-A8EB-150C1614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344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437B2D4-D78F-4F47-B1E2-148D7F55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2" y="63230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13E3875-82D3-4013-B45C-75CB8BA0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" y="3429000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FF10EDC-6C9A-47D9-A5AB-4E15A382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3428999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FDD831AA-6C87-4A39-BF27-A6CB26D9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51" y="3334865"/>
            <a:ext cx="38957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6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A0FF-7A6A-47A8-AA61-33519EA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1B37-996E-490D-9501-3FEB83557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Age does not seem to have a large affect on defaults.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E80E1DA-30EB-48C5-AB29-601BA0B18A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146678"/>
            <a:ext cx="4937125" cy="342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5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F71EBB-08B1-4BB5-AD61-CF5AF9FB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Inference: Correlations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AC4EE9-D86C-4FC7-B8E7-077ED0875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default_payment_next_month</a:t>
            </a:r>
            <a:endParaRPr lang="en-US" dirty="0"/>
          </a:p>
          <a:p>
            <a:r>
              <a:rPr lang="en-US" dirty="0"/>
              <a:t>PAY_1		0.324794</a:t>
            </a:r>
          </a:p>
          <a:p>
            <a:r>
              <a:rPr lang="en-US" dirty="0"/>
              <a:t>PAY_2		0.263551</a:t>
            </a:r>
          </a:p>
          <a:p>
            <a:r>
              <a:rPr lang="en-US" dirty="0"/>
              <a:t>PAY_3		0.235253</a:t>
            </a:r>
          </a:p>
          <a:p>
            <a:r>
              <a:rPr lang="en-US" dirty="0"/>
              <a:t>PAY_4		0.216614</a:t>
            </a:r>
          </a:p>
          <a:p>
            <a:r>
              <a:rPr lang="en-US" dirty="0"/>
              <a:t>PAY_5		0.204149</a:t>
            </a:r>
          </a:p>
          <a:p>
            <a:r>
              <a:rPr lang="en-US" dirty="0"/>
              <a:t>PAY_6		0.186866</a:t>
            </a:r>
          </a:p>
          <a:p>
            <a:r>
              <a:rPr lang="en-US" dirty="0"/>
              <a:t>EDUCATION	0.028006</a:t>
            </a:r>
          </a:p>
          <a:p>
            <a:r>
              <a:rPr lang="en-US" dirty="0"/>
              <a:t>AGE	0.013890</a:t>
            </a:r>
          </a:p>
          <a:p>
            <a:r>
              <a:rPr lang="en-US" dirty="0"/>
              <a:t>BILL_AMT6	-0.005372</a:t>
            </a:r>
          </a:p>
          <a:p>
            <a:r>
              <a:rPr lang="en-US" dirty="0"/>
              <a:t>BILL_AMT5	-0.006760</a:t>
            </a:r>
          </a:p>
          <a:p>
            <a:r>
              <a:rPr lang="en-US" dirty="0"/>
              <a:t>BILL_AMT4	-0.010156</a:t>
            </a:r>
          </a:p>
          <a:p>
            <a:r>
              <a:rPr lang="en-US" dirty="0"/>
              <a:t>BILL_AMT3	-0.014076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7965F-C5B8-4E86-86D0-6C99DDEFB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default_payment_next_month</a:t>
            </a:r>
            <a:endParaRPr lang="en-US" dirty="0"/>
          </a:p>
          <a:p>
            <a:r>
              <a:rPr lang="en-US" dirty="0"/>
              <a:t>BILL_AMT3	-0.014076</a:t>
            </a:r>
          </a:p>
          <a:p>
            <a:r>
              <a:rPr lang="en-US" dirty="0"/>
              <a:t>BILL_AMT2	-0.014193</a:t>
            </a:r>
          </a:p>
          <a:p>
            <a:r>
              <a:rPr lang="en-US" dirty="0"/>
              <a:t>BILL_AMT1	-0.019644</a:t>
            </a:r>
          </a:p>
          <a:p>
            <a:r>
              <a:rPr lang="en-US" dirty="0"/>
              <a:t>MARRIAGE	-0.024339</a:t>
            </a:r>
          </a:p>
          <a:p>
            <a:r>
              <a:rPr lang="en-US" dirty="0"/>
              <a:t>SEX	-0.039961</a:t>
            </a:r>
          </a:p>
          <a:p>
            <a:r>
              <a:rPr lang="en-US" dirty="0"/>
              <a:t>PAY_AMT6	-0.053183</a:t>
            </a:r>
          </a:p>
          <a:p>
            <a:r>
              <a:rPr lang="en-US" dirty="0"/>
              <a:t>PAY_AMT5	-0.055124</a:t>
            </a:r>
          </a:p>
          <a:p>
            <a:r>
              <a:rPr lang="en-US" dirty="0"/>
              <a:t>PAY_AMT3	-0.056250</a:t>
            </a:r>
          </a:p>
          <a:p>
            <a:r>
              <a:rPr lang="en-US" dirty="0"/>
              <a:t>PAY_AMT4	-0.056827</a:t>
            </a:r>
          </a:p>
          <a:p>
            <a:r>
              <a:rPr lang="en-US" dirty="0"/>
              <a:t>PAY_AMT2	-0.058579</a:t>
            </a:r>
          </a:p>
          <a:p>
            <a:r>
              <a:rPr lang="en-US" dirty="0"/>
              <a:t>PAY_AMT1	-0.072929</a:t>
            </a:r>
          </a:p>
          <a:p>
            <a:r>
              <a:rPr lang="en-US" dirty="0"/>
              <a:t>LIMIT_BAL	-0.153520</a:t>
            </a:r>
          </a:p>
        </p:txBody>
      </p:sp>
    </p:spTree>
    <p:extLst>
      <p:ext uri="{BB962C8B-B14F-4D97-AF65-F5344CB8AC3E}">
        <p14:creationId xmlns:p14="http://schemas.microsoft.com/office/powerpoint/2010/main" val="11692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5144-2CB1-4D3A-BEE1-ED3BD12D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16025-9DFA-459A-B090-1EC482CD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largest correlations lie with the Payment Status</a:t>
            </a:r>
          </a:p>
          <a:p>
            <a:pPr marL="0" indent="0">
              <a:buNone/>
            </a:pPr>
            <a:r>
              <a:rPr lang="en-US" dirty="0"/>
              <a:t>	Shown visually as well</a:t>
            </a:r>
          </a:p>
          <a:p>
            <a:r>
              <a:rPr lang="en-US" dirty="0"/>
              <a:t>The largest negative correlation lies with the loan amount</a:t>
            </a:r>
          </a:p>
          <a:p>
            <a:pPr marL="0" indent="0">
              <a:buNone/>
            </a:pPr>
            <a:r>
              <a:rPr lang="en-US" dirty="0"/>
              <a:t>	Shown visually. Smaller loans have higher default rates. </a:t>
            </a:r>
          </a:p>
        </p:txBody>
      </p:sp>
    </p:spTree>
    <p:extLst>
      <p:ext uri="{BB962C8B-B14F-4D97-AF65-F5344CB8AC3E}">
        <p14:creationId xmlns:p14="http://schemas.microsoft.com/office/powerpoint/2010/main" val="31135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0E97-6C6B-4E36-997B-908525C8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890-BBBA-4202-99EA-CCCE3D0D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6 months, 22% of loans given out have defaulted</a:t>
            </a:r>
          </a:p>
          <a:p>
            <a:pPr lvl="1"/>
            <a:r>
              <a:rPr lang="en-US" dirty="0"/>
              <a:t>What are the factors causing these defaults?</a:t>
            </a:r>
          </a:p>
          <a:p>
            <a:pPr lvl="1"/>
            <a:r>
              <a:rPr lang="en-US" dirty="0"/>
              <a:t>Can we predict defaults before they happen?</a:t>
            </a:r>
          </a:p>
          <a:p>
            <a:pPr lvl="1"/>
            <a:r>
              <a:rPr lang="en-US" dirty="0"/>
              <a:t>What actions can be put in place to mitigate future losses from defaults?</a:t>
            </a:r>
          </a:p>
        </p:txBody>
      </p:sp>
    </p:spTree>
    <p:extLst>
      <p:ext uri="{BB962C8B-B14F-4D97-AF65-F5344CB8AC3E}">
        <p14:creationId xmlns:p14="http://schemas.microsoft.com/office/powerpoint/2010/main" val="208410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841-C904-405B-8B66-7C6D9F8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4039-E059-482F-9E56-0F16293C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qualitative and quantitative independent variables as well as one categorical dependent variable (Did the loan default Y/N?)</a:t>
            </a:r>
          </a:p>
          <a:p>
            <a:r>
              <a:rPr lang="en-US" dirty="0"/>
              <a:t>Data Includes Demographics (Age, Gender, Marital Status, Education), Loan Amount, Repayment Status (Ontime vs. Late), Bill Amount, Payment Amount, and if the loan defaulted or not. </a:t>
            </a:r>
          </a:p>
        </p:txBody>
      </p:sp>
    </p:spTree>
    <p:extLst>
      <p:ext uri="{BB962C8B-B14F-4D97-AF65-F5344CB8AC3E}">
        <p14:creationId xmlns:p14="http://schemas.microsoft.com/office/powerpoint/2010/main" val="35545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948E-8858-4F4C-A5BC-49C2271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(Technical)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594E9-CBC2-4ED8-8294-0B6B53EF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ID: ID of each client</a:t>
            </a:r>
          </a:p>
          <a:p>
            <a:r>
              <a:rPr lang="en-US" dirty="0"/>
              <a:t>LIMIT_BAL: Loan Amount</a:t>
            </a:r>
          </a:p>
          <a:p>
            <a:r>
              <a:rPr lang="en-US" dirty="0"/>
              <a:t>SEX: 1=male, 2=female</a:t>
            </a:r>
          </a:p>
          <a:p>
            <a:r>
              <a:rPr lang="en-US" dirty="0"/>
              <a:t>EDUCATION: 1=graduate school, 2=university, 3=high school, 4=others, 5=unknown, 6=unknown</a:t>
            </a:r>
          </a:p>
          <a:p>
            <a:r>
              <a:rPr lang="en-US" dirty="0"/>
              <a:t>MARRIAGE: 1=married, 2=single, 3=others</a:t>
            </a:r>
          </a:p>
          <a:p>
            <a:r>
              <a:rPr lang="en-US" dirty="0"/>
              <a:t>AGE: In Years</a:t>
            </a:r>
          </a:p>
          <a:p>
            <a:r>
              <a:rPr lang="en-US" dirty="0"/>
              <a:t>PAY_0: Repayment status in Sep, 2005- Categorical</a:t>
            </a:r>
          </a:p>
          <a:p>
            <a:r>
              <a:rPr lang="en-US" dirty="0"/>
              <a:t>PAY_2: Repayment status in Aug, 2005- Categorical</a:t>
            </a:r>
          </a:p>
          <a:p>
            <a:r>
              <a:rPr lang="en-US" dirty="0"/>
              <a:t>PAY_3: Repayment status in Jul, 2005- Categorical</a:t>
            </a:r>
          </a:p>
          <a:p>
            <a:r>
              <a:rPr lang="en-US" dirty="0"/>
              <a:t>PAY_4: Repayment status in Jun, 2005- Categorical</a:t>
            </a:r>
          </a:p>
          <a:p>
            <a:r>
              <a:rPr lang="en-US" dirty="0"/>
              <a:t>PAY_5: Repayment status in May, 2005- Categorical</a:t>
            </a:r>
          </a:p>
          <a:p>
            <a:r>
              <a:rPr lang="en-US" dirty="0"/>
              <a:t>PAY_6: Repayment status in Apr, 2005- Categorical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8104-87CB-402D-875E-7DFE1949CF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BILL_AMT1: Amount of bill statement in September, 2005</a:t>
            </a:r>
          </a:p>
          <a:p>
            <a:r>
              <a:rPr lang="en-US" dirty="0"/>
              <a:t>BILL_AMT2: Amount of bill statement in August, 2005</a:t>
            </a:r>
          </a:p>
          <a:p>
            <a:r>
              <a:rPr lang="en-US" dirty="0"/>
              <a:t>BILL_AMT3: Amount of bill statement in July, 2005</a:t>
            </a:r>
          </a:p>
          <a:p>
            <a:r>
              <a:rPr lang="en-US" dirty="0"/>
              <a:t>BILL_AMT4: Amount of bill statement in June, 2005</a:t>
            </a:r>
          </a:p>
          <a:p>
            <a:r>
              <a:rPr lang="en-US" dirty="0"/>
              <a:t>BILL_AMT5: Amount of bill statement in May, 2005</a:t>
            </a:r>
          </a:p>
          <a:p>
            <a:r>
              <a:rPr lang="en-US" dirty="0"/>
              <a:t>BILL_AMT6: Amount of bill statement in April, 2005</a:t>
            </a:r>
          </a:p>
          <a:p>
            <a:r>
              <a:rPr lang="en-US" dirty="0"/>
              <a:t>PAY_AMT1: Amount of previous payment in September, 2005</a:t>
            </a:r>
          </a:p>
          <a:p>
            <a:r>
              <a:rPr lang="en-US" dirty="0"/>
              <a:t>PAY_AMT2: Amount of previous payment in August, 2005</a:t>
            </a:r>
          </a:p>
          <a:p>
            <a:r>
              <a:rPr lang="en-US" dirty="0"/>
              <a:t>PAY_AMT3: Amount of previous payment in July, 2005</a:t>
            </a:r>
          </a:p>
          <a:p>
            <a:r>
              <a:rPr lang="en-US" dirty="0"/>
              <a:t>PAY_AMT4: Amount of previous payment in June, 2005</a:t>
            </a:r>
          </a:p>
          <a:p>
            <a:r>
              <a:rPr lang="en-US" dirty="0"/>
              <a:t>PAY_AMT5: Amount of previous payment in May, 2005</a:t>
            </a:r>
          </a:p>
          <a:p>
            <a:r>
              <a:rPr lang="en-US" dirty="0"/>
              <a:t>PAY_AMT6: Amount of previous payment in April, 2005</a:t>
            </a:r>
          </a:p>
          <a:p>
            <a:r>
              <a:rPr lang="en-US" dirty="0"/>
              <a:t>default payment next month: Default payment (1=yes, 0=no)</a:t>
            </a:r>
          </a:p>
        </p:txBody>
      </p:sp>
    </p:spTree>
    <p:extLst>
      <p:ext uri="{BB962C8B-B14F-4D97-AF65-F5344CB8AC3E}">
        <p14:creationId xmlns:p14="http://schemas.microsoft.com/office/powerpoint/2010/main" val="41497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56A7A-B90F-49DB-A546-AB6F720F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8BDE0-E24D-4026-9218-3BE93874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pretty clean upon download (No missing values). </a:t>
            </a:r>
          </a:p>
          <a:p>
            <a:r>
              <a:rPr lang="en-US" dirty="0"/>
              <a:t>Imported Pandas and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r>
              <a:rPr lang="en-US" dirty="0"/>
              <a:t>Imported File using </a:t>
            </a:r>
            <a:r>
              <a:rPr lang="en-US" dirty="0" err="1"/>
              <a:t>read_excel</a:t>
            </a:r>
            <a:r>
              <a:rPr lang="en-US" dirty="0"/>
              <a:t>. Changed header row to 1</a:t>
            </a:r>
          </a:p>
          <a:p>
            <a:r>
              <a:rPr lang="en-US" dirty="0"/>
              <a:t>Data Types – All integers</a:t>
            </a:r>
          </a:p>
          <a:p>
            <a:r>
              <a:rPr lang="en-US" dirty="0"/>
              <a:t>Check for missing data: None</a:t>
            </a:r>
          </a:p>
          <a:p>
            <a:r>
              <a:rPr lang="en-US" dirty="0"/>
              <a:t>Check for duplicate data: All unique</a:t>
            </a:r>
          </a:p>
          <a:p>
            <a:r>
              <a:rPr lang="en-US" dirty="0"/>
              <a:t>Split into two data frames later to compare default vs nondefault.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EDAA2A-A857-49A9-888A-A7801BED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(Non-Technical)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83DF4-A170-4656-985A-B684FB4C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Findings from an initial look at the data through visualizations</a:t>
            </a:r>
          </a:p>
          <a:p>
            <a:r>
              <a:rPr lang="en-US" dirty="0"/>
              <a:t>22% of loans have defaulted</a:t>
            </a:r>
          </a:p>
          <a:p>
            <a:r>
              <a:rPr lang="en-US" dirty="0"/>
              <a:t>Smaller loans tend to default more. </a:t>
            </a:r>
          </a:p>
          <a:p>
            <a:r>
              <a:rPr lang="en-US" dirty="0"/>
              <a:t>Men default at a higher rate than woman</a:t>
            </a:r>
          </a:p>
          <a:p>
            <a:r>
              <a:rPr lang="en-US" dirty="0"/>
              <a:t>Married couples default at a slightly higher rate than singles</a:t>
            </a:r>
          </a:p>
          <a:p>
            <a:r>
              <a:rPr lang="en-US" dirty="0"/>
              <a:t>Defaults over Education </a:t>
            </a:r>
            <a:r>
              <a:rPr lang="en-US"/>
              <a:t>were similar </a:t>
            </a:r>
            <a:r>
              <a:rPr lang="en-US" dirty="0"/>
              <a:t>though high school educated does default slightly more</a:t>
            </a:r>
          </a:p>
          <a:p>
            <a:r>
              <a:rPr lang="en-US" dirty="0"/>
              <a:t>Not surprisingly, those who are late with payments and those who make lessor payments default at a higher rate. </a:t>
            </a:r>
          </a:p>
          <a:p>
            <a:r>
              <a:rPr lang="en-US" dirty="0"/>
              <a:t>Age has little effect on default rates. </a:t>
            </a:r>
          </a:p>
        </p:txBody>
      </p:sp>
    </p:spTree>
    <p:extLst>
      <p:ext uri="{BB962C8B-B14F-4D97-AF65-F5344CB8AC3E}">
        <p14:creationId xmlns:p14="http://schemas.microsoft.com/office/powerpoint/2010/main" val="164243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743E-5FCF-41E0-BAAB-2232F7B2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ABD4-5AA5-465C-8EC8-4D1059A8D9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Mean and quartiles for defaults are lower than </a:t>
            </a:r>
            <a:r>
              <a:rPr lang="en-US" dirty="0" err="1"/>
              <a:t>nondefaults</a:t>
            </a:r>
            <a:endParaRPr lang="en-US" dirty="0"/>
          </a:p>
          <a:p>
            <a:r>
              <a:rPr lang="en-US" dirty="0"/>
              <a:t>Are the banks standards for low balance loans too lenient?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1E3B5-26D1-44D4-AECD-2C5F6C04BB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4" y="1853248"/>
            <a:ext cx="5726687" cy="440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E5DE-2F55-4351-A9F3-33EEBDE9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BB09-9FFD-4E6C-8C7B-DCD61B5D74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Men tend to default at a higher level. </a:t>
            </a:r>
          </a:p>
          <a:p>
            <a:r>
              <a:rPr lang="en-US" dirty="0"/>
              <a:t>Ethical question #1: Are we holding women to a higher lending standard than men? Is there bias in our lending practices?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764A0A-0AF6-4C4E-B4B1-088DEECCF0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221977"/>
            <a:ext cx="4937125" cy="32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7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7571-3397-4E94-B28C-B119945A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9670-406E-4D4D-894A-12408F5F5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Married defaults at a slightly higher rate than singles. </a:t>
            </a:r>
          </a:p>
          <a:p>
            <a:r>
              <a:rPr lang="en-US" dirty="0"/>
              <a:t>Is this significant enough to look into?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329DF-7C0C-4772-900B-24780B8F92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221977"/>
            <a:ext cx="4937125" cy="327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51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951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Predicting Bank Defaults</vt:lpstr>
      <vt:lpstr>Problem Statement </vt:lpstr>
      <vt:lpstr>The Data</vt:lpstr>
      <vt:lpstr>Data Details (Technical)</vt:lpstr>
      <vt:lpstr>Data Wrangling</vt:lpstr>
      <vt:lpstr>Exploratory Data Analysis (Non-Technical)</vt:lpstr>
      <vt:lpstr>Exploratory Data Analysis 1</vt:lpstr>
      <vt:lpstr>Exploratory Data Analysis 2</vt:lpstr>
      <vt:lpstr>Exploratory Analysis 3</vt:lpstr>
      <vt:lpstr>Exploratory Data Analysis 4</vt:lpstr>
      <vt:lpstr>Exploratory Data Analysis 6</vt:lpstr>
      <vt:lpstr>PowerPoint Presentation</vt:lpstr>
      <vt:lpstr>Exploratory Data Analysis 7</vt:lpstr>
      <vt:lpstr>PowerPoint Presentation</vt:lpstr>
      <vt:lpstr>Exploratory Data Analysis 8</vt:lpstr>
      <vt:lpstr>Statistical Inference: Correlations</vt:lpstr>
      <vt:lpstr>Statistical Inference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Bank Defaults</dc:title>
  <dc:creator>Jonathan Harpula</dc:creator>
  <cp:lastModifiedBy>Jonathan Harpula</cp:lastModifiedBy>
  <cp:revision>1</cp:revision>
  <dcterms:created xsi:type="dcterms:W3CDTF">2020-01-28T15:49:55Z</dcterms:created>
  <dcterms:modified xsi:type="dcterms:W3CDTF">2020-02-01T16:26:21Z</dcterms:modified>
</cp:coreProperties>
</file>