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5"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EDA06D-F3EA-493C-B102-45C60B8F5384}" v="15" dt="2020-07-16T10:02:51.6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Harpula" userId="cd53f4046eb30d1a" providerId="LiveId" clId="{3EEDA06D-F3EA-493C-B102-45C60B8F5384}"/>
    <pc:docChg chg="custSel addSld delSld modSld sldOrd">
      <pc:chgData name="Jonathan Harpula" userId="cd53f4046eb30d1a" providerId="LiveId" clId="{3EEDA06D-F3EA-493C-B102-45C60B8F5384}" dt="2020-07-16T10:03:33.144" v="1034" actId="20577"/>
      <pc:docMkLst>
        <pc:docMk/>
      </pc:docMkLst>
      <pc:sldChg chg="modSp mod">
        <pc:chgData name="Jonathan Harpula" userId="cd53f4046eb30d1a" providerId="LiveId" clId="{3EEDA06D-F3EA-493C-B102-45C60B8F5384}" dt="2020-07-16T09:20:36.993" v="54" actId="20577"/>
        <pc:sldMkLst>
          <pc:docMk/>
          <pc:sldMk cId="1568498141" sldId="256"/>
        </pc:sldMkLst>
        <pc:spChg chg="mod">
          <ac:chgData name="Jonathan Harpula" userId="cd53f4046eb30d1a" providerId="LiveId" clId="{3EEDA06D-F3EA-493C-B102-45C60B8F5384}" dt="2020-07-16T09:20:27.319" v="17" actId="20577"/>
          <ac:spMkLst>
            <pc:docMk/>
            <pc:sldMk cId="1568498141" sldId="256"/>
            <ac:spMk id="2" creationId="{EAA8CE85-9627-4726-806F-298D7471B19A}"/>
          </ac:spMkLst>
        </pc:spChg>
        <pc:spChg chg="mod">
          <ac:chgData name="Jonathan Harpula" userId="cd53f4046eb30d1a" providerId="LiveId" clId="{3EEDA06D-F3EA-493C-B102-45C60B8F5384}" dt="2020-07-16T09:20:36.993" v="54" actId="20577"/>
          <ac:spMkLst>
            <pc:docMk/>
            <pc:sldMk cId="1568498141" sldId="256"/>
            <ac:spMk id="3" creationId="{719E36C3-CAAC-4904-8ECA-266977F73E35}"/>
          </ac:spMkLst>
        </pc:spChg>
      </pc:sldChg>
      <pc:sldChg chg="modSp mod">
        <pc:chgData name="Jonathan Harpula" userId="cd53f4046eb30d1a" providerId="LiveId" clId="{3EEDA06D-F3EA-493C-B102-45C60B8F5384}" dt="2020-07-16T09:22:15.525" v="127" actId="20577"/>
        <pc:sldMkLst>
          <pc:docMk/>
          <pc:sldMk cId="1471598196" sldId="258"/>
        </pc:sldMkLst>
        <pc:spChg chg="mod">
          <ac:chgData name="Jonathan Harpula" userId="cd53f4046eb30d1a" providerId="LiveId" clId="{3EEDA06D-F3EA-493C-B102-45C60B8F5384}" dt="2020-07-16T09:22:15.525" v="127" actId="20577"/>
          <ac:spMkLst>
            <pc:docMk/>
            <pc:sldMk cId="1471598196" sldId="258"/>
            <ac:spMk id="7" creationId="{90C3FD4E-9A69-4ACB-9EA8-096316175000}"/>
          </ac:spMkLst>
        </pc:spChg>
      </pc:sldChg>
      <pc:sldChg chg="modSp mod">
        <pc:chgData name="Jonathan Harpula" userId="cd53f4046eb30d1a" providerId="LiveId" clId="{3EEDA06D-F3EA-493C-B102-45C60B8F5384}" dt="2020-07-16T09:50:15.454" v="556" actId="20577"/>
        <pc:sldMkLst>
          <pc:docMk/>
          <pc:sldMk cId="4154912027" sldId="259"/>
        </pc:sldMkLst>
        <pc:spChg chg="mod">
          <ac:chgData name="Jonathan Harpula" userId="cd53f4046eb30d1a" providerId="LiveId" clId="{3EEDA06D-F3EA-493C-B102-45C60B8F5384}" dt="2020-07-16T09:50:15.454" v="556" actId="20577"/>
          <ac:spMkLst>
            <pc:docMk/>
            <pc:sldMk cId="4154912027" sldId="259"/>
            <ac:spMk id="8" creationId="{820352F5-99DE-4EC8-AB7B-A4EA48C97973}"/>
          </ac:spMkLst>
        </pc:spChg>
      </pc:sldChg>
      <pc:sldChg chg="addSp delSp modSp mod ord">
        <pc:chgData name="Jonathan Harpula" userId="cd53f4046eb30d1a" providerId="LiveId" clId="{3EEDA06D-F3EA-493C-B102-45C60B8F5384}" dt="2020-07-16T09:53:33.913" v="727" actId="20577"/>
        <pc:sldMkLst>
          <pc:docMk/>
          <pc:sldMk cId="2289098347" sldId="260"/>
        </pc:sldMkLst>
        <pc:spChg chg="mod">
          <ac:chgData name="Jonathan Harpula" userId="cd53f4046eb30d1a" providerId="LiveId" clId="{3EEDA06D-F3EA-493C-B102-45C60B8F5384}" dt="2020-07-16T09:37:51.429" v="362" actId="20577"/>
          <ac:spMkLst>
            <pc:docMk/>
            <pc:sldMk cId="2289098347" sldId="260"/>
            <ac:spMk id="2" creationId="{C61614C6-74EE-49E1-B868-4E9BF872A813}"/>
          </ac:spMkLst>
        </pc:spChg>
        <pc:spChg chg="mod">
          <ac:chgData name="Jonathan Harpula" userId="cd53f4046eb30d1a" providerId="LiveId" clId="{3EEDA06D-F3EA-493C-B102-45C60B8F5384}" dt="2020-07-16T09:53:33.913" v="727" actId="20577"/>
          <ac:spMkLst>
            <pc:docMk/>
            <pc:sldMk cId="2289098347" sldId="260"/>
            <ac:spMk id="3" creationId="{C63737C4-CB08-4A4F-BB99-650043F898E5}"/>
          </ac:spMkLst>
        </pc:spChg>
        <pc:spChg chg="add del">
          <ac:chgData name="Jonathan Harpula" userId="cd53f4046eb30d1a" providerId="LiveId" clId="{3EEDA06D-F3EA-493C-B102-45C60B8F5384}" dt="2020-07-16T09:42:53.347" v="364"/>
          <ac:spMkLst>
            <pc:docMk/>
            <pc:sldMk cId="2289098347" sldId="260"/>
            <ac:spMk id="4" creationId="{405586FE-FBB3-4C39-9DC1-6790A6B22676}"/>
          </ac:spMkLst>
        </pc:spChg>
      </pc:sldChg>
      <pc:sldChg chg="addSp modSp mod">
        <pc:chgData name="Jonathan Harpula" userId="cd53f4046eb30d1a" providerId="LiveId" clId="{3EEDA06D-F3EA-493C-B102-45C60B8F5384}" dt="2020-07-16T10:02:00.811" v="912" actId="20577"/>
        <pc:sldMkLst>
          <pc:docMk/>
          <pc:sldMk cId="1923898165" sldId="261"/>
        </pc:sldMkLst>
        <pc:spChg chg="mod">
          <ac:chgData name="Jonathan Harpula" userId="cd53f4046eb30d1a" providerId="LiveId" clId="{3EEDA06D-F3EA-493C-B102-45C60B8F5384}" dt="2020-07-16T09:54:01.409" v="791" actId="20577"/>
          <ac:spMkLst>
            <pc:docMk/>
            <pc:sldMk cId="1923898165" sldId="261"/>
            <ac:spMk id="2" creationId="{8685E7DD-7162-44EF-B712-FD4896ACC4D4}"/>
          </ac:spMkLst>
        </pc:spChg>
        <pc:spChg chg="mod">
          <ac:chgData name="Jonathan Harpula" userId="cd53f4046eb30d1a" providerId="LiveId" clId="{3EEDA06D-F3EA-493C-B102-45C60B8F5384}" dt="2020-07-16T10:02:00.811" v="912" actId="20577"/>
          <ac:spMkLst>
            <pc:docMk/>
            <pc:sldMk cId="1923898165" sldId="261"/>
            <ac:spMk id="3" creationId="{66FB2D1D-6C4D-46BE-9ACE-6B1DCCC8AF51}"/>
          </ac:spMkLst>
        </pc:spChg>
        <pc:spChg chg="add">
          <ac:chgData name="Jonathan Harpula" userId="cd53f4046eb30d1a" providerId="LiveId" clId="{3EEDA06D-F3EA-493C-B102-45C60B8F5384}" dt="2020-07-16T09:58:39.303" v="823"/>
          <ac:spMkLst>
            <pc:docMk/>
            <pc:sldMk cId="1923898165" sldId="261"/>
            <ac:spMk id="4" creationId="{B8422F17-6634-44AD-95D5-C58C6AE841E0}"/>
          </ac:spMkLst>
        </pc:spChg>
      </pc:sldChg>
      <pc:sldChg chg="modSp mod">
        <pc:chgData name="Jonathan Harpula" userId="cd53f4046eb30d1a" providerId="LiveId" clId="{3EEDA06D-F3EA-493C-B102-45C60B8F5384}" dt="2020-07-16T09:53:29.480" v="726" actId="20577"/>
        <pc:sldMkLst>
          <pc:docMk/>
          <pc:sldMk cId="628295603" sldId="262"/>
        </pc:sldMkLst>
        <pc:spChg chg="mod">
          <ac:chgData name="Jonathan Harpula" userId="cd53f4046eb30d1a" providerId="LiveId" clId="{3EEDA06D-F3EA-493C-B102-45C60B8F5384}" dt="2020-07-16T09:35:59.830" v="349" actId="20577"/>
          <ac:spMkLst>
            <pc:docMk/>
            <pc:sldMk cId="628295603" sldId="262"/>
            <ac:spMk id="2" creationId="{4D692DC8-3331-42F9-9AF6-92F3A37D3299}"/>
          </ac:spMkLst>
        </pc:spChg>
        <pc:spChg chg="mod">
          <ac:chgData name="Jonathan Harpula" userId="cd53f4046eb30d1a" providerId="LiveId" clId="{3EEDA06D-F3EA-493C-B102-45C60B8F5384}" dt="2020-07-16T09:53:29.480" v="726" actId="20577"/>
          <ac:spMkLst>
            <pc:docMk/>
            <pc:sldMk cId="628295603" sldId="262"/>
            <ac:spMk id="3" creationId="{81C80E92-1D85-4E50-BC3D-0C7F0EE9D4FB}"/>
          </ac:spMkLst>
        </pc:spChg>
      </pc:sldChg>
      <pc:sldChg chg="del">
        <pc:chgData name="Jonathan Harpula" userId="cd53f4046eb30d1a" providerId="LiveId" clId="{3EEDA06D-F3EA-493C-B102-45C60B8F5384}" dt="2020-07-16T10:02:09.078" v="913" actId="2696"/>
        <pc:sldMkLst>
          <pc:docMk/>
          <pc:sldMk cId="2617221935" sldId="263"/>
        </pc:sldMkLst>
      </pc:sldChg>
      <pc:sldChg chg="modSp mod">
        <pc:chgData name="Jonathan Harpula" userId="cd53f4046eb30d1a" providerId="LiveId" clId="{3EEDA06D-F3EA-493C-B102-45C60B8F5384}" dt="2020-07-16T10:03:33.144" v="1034" actId="20577"/>
        <pc:sldMkLst>
          <pc:docMk/>
          <pc:sldMk cId="2590146027" sldId="264"/>
        </pc:sldMkLst>
        <pc:spChg chg="mod">
          <ac:chgData name="Jonathan Harpula" userId="cd53f4046eb30d1a" providerId="LiveId" clId="{3EEDA06D-F3EA-493C-B102-45C60B8F5384}" dt="2020-07-16T10:03:33.144" v="1034" actId="20577"/>
          <ac:spMkLst>
            <pc:docMk/>
            <pc:sldMk cId="2590146027" sldId="264"/>
            <ac:spMk id="3" creationId="{2D01A6F9-F066-45A5-AA6D-CCFEAE03C74B}"/>
          </ac:spMkLst>
        </pc:spChg>
      </pc:sldChg>
      <pc:sldChg chg="modSp add mod ord">
        <pc:chgData name="Jonathan Harpula" userId="cd53f4046eb30d1a" providerId="LiveId" clId="{3EEDA06D-F3EA-493C-B102-45C60B8F5384}" dt="2020-07-16T09:53:43.330" v="729"/>
        <pc:sldMkLst>
          <pc:docMk/>
          <pc:sldMk cId="2677503568" sldId="265"/>
        </pc:sldMkLst>
        <pc:spChg chg="mod">
          <ac:chgData name="Jonathan Harpula" userId="cd53f4046eb30d1a" providerId="LiveId" clId="{3EEDA06D-F3EA-493C-B102-45C60B8F5384}" dt="2020-07-16T09:50:50.555" v="582" actId="20577"/>
          <ac:spMkLst>
            <pc:docMk/>
            <pc:sldMk cId="2677503568" sldId="265"/>
            <ac:spMk id="2" creationId="{8685E7DD-7162-44EF-B712-FD4896ACC4D4}"/>
          </ac:spMkLst>
        </pc:spChg>
        <pc:spChg chg="mod">
          <ac:chgData name="Jonathan Harpula" userId="cd53f4046eb30d1a" providerId="LiveId" clId="{3EEDA06D-F3EA-493C-B102-45C60B8F5384}" dt="2020-07-16T09:53:17.950" v="660" actId="20577"/>
          <ac:spMkLst>
            <pc:docMk/>
            <pc:sldMk cId="2677503568" sldId="265"/>
            <ac:spMk id="3" creationId="{66FB2D1D-6C4D-46BE-9ACE-6B1DCCC8AF5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DFC3EE-0183-49A8-B6D0-121AC0007CE3}"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E1447-862B-4F5D-83A7-72C4EE232881}" type="slidenum">
              <a:rPr lang="en-US" smtClean="0"/>
              <a:t>‹#›</a:t>
            </a:fld>
            <a:endParaRPr lang="en-US"/>
          </a:p>
        </p:txBody>
      </p:sp>
    </p:spTree>
    <p:extLst>
      <p:ext uri="{BB962C8B-B14F-4D97-AF65-F5344CB8AC3E}">
        <p14:creationId xmlns:p14="http://schemas.microsoft.com/office/powerpoint/2010/main" val="1651748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0DFC3EE-0183-49A8-B6D0-121AC0007CE3}" type="datetimeFigureOut">
              <a:rPr lang="en-US" smtClean="0"/>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1E1447-862B-4F5D-83A7-72C4EE232881}" type="slidenum">
              <a:rPr lang="en-US" smtClean="0"/>
              <a:t>‹#›</a:t>
            </a:fld>
            <a:endParaRPr lang="en-US"/>
          </a:p>
        </p:txBody>
      </p:sp>
    </p:spTree>
    <p:extLst>
      <p:ext uri="{BB962C8B-B14F-4D97-AF65-F5344CB8AC3E}">
        <p14:creationId xmlns:p14="http://schemas.microsoft.com/office/powerpoint/2010/main" val="3309798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0DFC3EE-0183-49A8-B6D0-121AC0007CE3}"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E1447-862B-4F5D-83A7-72C4EE232881}" type="slidenum">
              <a:rPr lang="en-US" smtClean="0"/>
              <a:t>‹#›</a:t>
            </a:fld>
            <a:endParaRPr lang="en-US"/>
          </a:p>
        </p:txBody>
      </p:sp>
    </p:spTree>
    <p:extLst>
      <p:ext uri="{BB962C8B-B14F-4D97-AF65-F5344CB8AC3E}">
        <p14:creationId xmlns:p14="http://schemas.microsoft.com/office/powerpoint/2010/main" val="3751031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0DFC3EE-0183-49A8-B6D0-121AC0007CE3}"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E1447-862B-4F5D-83A7-72C4EE23288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67911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DFC3EE-0183-49A8-B6D0-121AC0007CE3}"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E1447-862B-4F5D-83A7-72C4EE232881}" type="slidenum">
              <a:rPr lang="en-US" smtClean="0"/>
              <a:t>‹#›</a:t>
            </a:fld>
            <a:endParaRPr lang="en-US"/>
          </a:p>
        </p:txBody>
      </p:sp>
    </p:spTree>
    <p:extLst>
      <p:ext uri="{BB962C8B-B14F-4D97-AF65-F5344CB8AC3E}">
        <p14:creationId xmlns:p14="http://schemas.microsoft.com/office/powerpoint/2010/main" val="3030612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0DFC3EE-0183-49A8-B6D0-121AC0007CE3}" type="datetimeFigureOut">
              <a:rPr lang="en-US" smtClean="0"/>
              <a:t>7/15/2020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E1447-862B-4F5D-83A7-72C4EE232881}" type="slidenum">
              <a:rPr lang="en-US" smtClean="0"/>
              <a:t>‹#›</a:t>
            </a:fld>
            <a:endParaRPr lang="en-US"/>
          </a:p>
        </p:txBody>
      </p:sp>
    </p:spTree>
    <p:extLst>
      <p:ext uri="{BB962C8B-B14F-4D97-AF65-F5344CB8AC3E}">
        <p14:creationId xmlns:p14="http://schemas.microsoft.com/office/powerpoint/2010/main" val="89494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0DFC3EE-0183-49A8-B6D0-121AC0007CE3}" type="datetimeFigureOut">
              <a:rPr lang="en-US" smtClean="0"/>
              <a:t>7/15/2020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E1447-862B-4F5D-83A7-72C4EE232881}" type="slidenum">
              <a:rPr lang="en-US" smtClean="0"/>
              <a:t>‹#›</a:t>
            </a:fld>
            <a:endParaRPr lang="en-US"/>
          </a:p>
        </p:txBody>
      </p:sp>
    </p:spTree>
    <p:extLst>
      <p:ext uri="{BB962C8B-B14F-4D97-AF65-F5344CB8AC3E}">
        <p14:creationId xmlns:p14="http://schemas.microsoft.com/office/powerpoint/2010/main" val="2169263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DFC3EE-0183-49A8-B6D0-121AC0007CE3}"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E1447-862B-4F5D-83A7-72C4EE232881}" type="slidenum">
              <a:rPr lang="en-US" smtClean="0"/>
              <a:t>‹#›</a:t>
            </a:fld>
            <a:endParaRPr lang="en-US"/>
          </a:p>
        </p:txBody>
      </p:sp>
    </p:spTree>
    <p:extLst>
      <p:ext uri="{BB962C8B-B14F-4D97-AF65-F5344CB8AC3E}">
        <p14:creationId xmlns:p14="http://schemas.microsoft.com/office/powerpoint/2010/main" val="3772766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DFC3EE-0183-49A8-B6D0-121AC0007CE3}"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E1447-862B-4F5D-83A7-72C4EE232881}" type="slidenum">
              <a:rPr lang="en-US" smtClean="0"/>
              <a:t>‹#›</a:t>
            </a:fld>
            <a:endParaRPr lang="en-US"/>
          </a:p>
        </p:txBody>
      </p:sp>
    </p:spTree>
    <p:extLst>
      <p:ext uri="{BB962C8B-B14F-4D97-AF65-F5344CB8AC3E}">
        <p14:creationId xmlns:p14="http://schemas.microsoft.com/office/powerpoint/2010/main" val="2967364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0DFC3EE-0183-49A8-B6D0-121AC0007CE3}"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E1447-862B-4F5D-83A7-72C4EE232881}" type="slidenum">
              <a:rPr lang="en-US" smtClean="0"/>
              <a:t>‹#›</a:t>
            </a:fld>
            <a:endParaRPr lang="en-US"/>
          </a:p>
        </p:txBody>
      </p:sp>
    </p:spTree>
    <p:extLst>
      <p:ext uri="{BB962C8B-B14F-4D97-AF65-F5344CB8AC3E}">
        <p14:creationId xmlns:p14="http://schemas.microsoft.com/office/powerpoint/2010/main" val="38727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DFC3EE-0183-49A8-B6D0-121AC0007CE3}" type="datetimeFigureOut">
              <a:rPr lang="en-US" smtClean="0"/>
              <a:t>7/15/2020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1E1447-862B-4F5D-83A7-72C4EE232881}" type="slidenum">
              <a:rPr lang="en-US" smtClean="0"/>
              <a:t>‹#›</a:t>
            </a:fld>
            <a:endParaRPr lang="en-US"/>
          </a:p>
        </p:txBody>
      </p:sp>
    </p:spTree>
    <p:extLst>
      <p:ext uri="{BB962C8B-B14F-4D97-AF65-F5344CB8AC3E}">
        <p14:creationId xmlns:p14="http://schemas.microsoft.com/office/powerpoint/2010/main" val="3677868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DFC3EE-0183-49A8-B6D0-121AC0007CE3}" type="datetimeFigureOut">
              <a:rPr lang="en-US" smtClean="0"/>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1E1447-862B-4F5D-83A7-72C4EE232881}" type="slidenum">
              <a:rPr lang="en-US" smtClean="0"/>
              <a:t>‹#›</a:t>
            </a:fld>
            <a:endParaRPr lang="en-US"/>
          </a:p>
        </p:txBody>
      </p:sp>
    </p:spTree>
    <p:extLst>
      <p:ext uri="{BB962C8B-B14F-4D97-AF65-F5344CB8AC3E}">
        <p14:creationId xmlns:p14="http://schemas.microsoft.com/office/powerpoint/2010/main" val="1323447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DFC3EE-0183-49A8-B6D0-121AC0007CE3}" type="datetimeFigureOut">
              <a:rPr lang="en-US" smtClean="0"/>
              <a:t>7/15/2020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1E1447-862B-4F5D-83A7-72C4EE232881}" type="slidenum">
              <a:rPr lang="en-US" smtClean="0"/>
              <a:t>‹#›</a:t>
            </a:fld>
            <a:endParaRPr lang="en-US"/>
          </a:p>
        </p:txBody>
      </p:sp>
    </p:spTree>
    <p:extLst>
      <p:ext uri="{BB962C8B-B14F-4D97-AF65-F5344CB8AC3E}">
        <p14:creationId xmlns:p14="http://schemas.microsoft.com/office/powerpoint/2010/main" val="2178816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0DFC3EE-0183-49A8-B6D0-121AC0007CE3}" type="datetimeFigureOut">
              <a:rPr lang="en-US" smtClean="0"/>
              <a:t>7/15/2020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B1E1447-862B-4F5D-83A7-72C4EE232881}" type="slidenum">
              <a:rPr lang="en-US" smtClean="0"/>
              <a:t>‹#›</a:t>
            </a:fld>
            <a:endParaRPr lang="en-US"/>
          </a:p>
        </p:txBody>
      </p:sp>
    </p:spTree>
    <p:extLst>
      <p:ext uri="{BB962C8B-B14F-4D97-AF65-F5344CB8AC3E}">
        <p14:creationId xmlns:p14="http://schemas.microsoft.com/office/powerpoint/2010/main" val="2586186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0DFC3EE-0183-49A8-B6D0-121AC0007CE3}" type="datetimeFigureOut">
              <a:rPr lang="en-US" smtClean="0"/>
              <a:t>7/15/2020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B1E1447-862B-4F5D-83A7-72C4EE232881}" type="slidenum">
              <a:rPr lang="en-US" smtClean="0"/>
              <a:t>‹#›</a:t>
            </a:fld>
            <a:endParaRPr lang="en-US"/>
          </a:p>
        </p:txBody>
      </p:sp>
    </p:spTree>
    <p:extLst>
      <p:ext uri="{BB962C8B-B14F-4D97-AF65-F5344CB8AC3E}">
        <p14:creationId xmlns:p14="http://schemas.microsoft.com/office/powerpoint/2010/main" val="1392022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20DFC3EE-0183-49A8-B6D0-121AC0007CE3}" type="datetimeFigureOut">
              <a:rPr lang="en-US" smtClean="0"/>
              <a:t>7/15/2020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B1E1447-862B-4F5D-83A7-72C4EE232881}" type="slidenum">
              <a:rPr lang="en-US" smtClean="0"/>
              <a:t>‹#›</a:t>
            </a:fld>
            <a:endParaRPr lang="en-US"/>
          </a:p>
        </p:txBody>
      </p:sp>
    </p:spTree>
    <p:extLst>
      <p:ext uri="{BB962C8B-B14F-4D97-AF65-F5344CB8AC3E}">
        <p14:creationId xmlns:p14="http://schemas.microsoft.com/office/powerpoint/2010/main" val="4224981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0DFC3EE-0183-49A8-B6D0-121AC0007CE3}" type="datetimeFigureOut">
              <a:rPr lang="en-US" smtClean="0"/>
              <a:t>7/15/2020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1E1447-862B-4F5D-83A7-72C4EE232881}" type="slidenum">
              <a:rPr lang="en-US" smtClean="0"/>
              <a:t>‹#›</a:t>
            </a:fld>
            <a:endParaRPr lang="en-US"/>
          </a:p>
        </p:txBody>
      </p:sp>
    </p:spTree>
    <p:extLst>
      <p:ext uri="{BB962C8B-B14F-4D97-AF65-F5344CB8AC3E}">
        <p14:creationId xmlns:p14="http://schemas.microsoft.com/office/powerpoint/2010/main" val="71029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0DFC3EE-0183-49A8-B6D0-121AC0007CE3}" type="datetimeFigureOut">
              <a:rPr lang="en-US" smtClean="0"/>
              <a:t>7/15/2020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B1E1447-862B-4F5D-83A7-72C4EE232881}" type="slidenum">
              <a:rPr lang="en-US" smtClean="0"/>
              <a:t>‹#›</a:t>
            </a:fld>
            <a:endParaRPr lang="en-US"/>
          </a:p>
        </p:txBody>
      </p:sp>
    </p:spTree>
    <p:extLst>
      <p:ext uri="{BB962C8B-B14F-4D97-AF65-F5344CB8AC3E}">
        <p14:creationId xmlns:p14="http://schemas.microsoft.com/office/powerpoint/2010/main" val="9642391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8CE85-9627-4726-806F-298D7471B19A}"/>
              </a:ext>
            </a:extLst>
          </p:cNvPr>
          <p:cNvSpPr>
            <a:spLocks noGrp="1"/>
          </p:cNvSpPr>
          <p:nvPr>
            <p:ph type="ctrTitle"/>
          </p:nvPr>
        </p:nvSpPr>
        <p:spPr/>
        <p:txBody>
          <a:bodyPr/>
          <a:lstStyle/>
          <a:p>
            <a:r>
              <a:rPr lang="en-US" dirty="0"/>
              <a:t>CAPSTONE #2: </a:t>
            </a:r>
            <a:br>
              <a:rPr lang="en-US" dirty="0"/>
            </a:br>
            <a:r>
              <a:rPr lang="en-US" dirty="0"/>
              <a:t>WIFI LOCATIONING</a:t>
            </a:r>
          </a:p>
        </p:txBody>
      </p:sp>
      <p:sp>
        <p:nvSpPr>
          <p:cNvPr id="3" name="Subtitle 2">
            <a:extLst>
              <a:ext uri="{FF2B5EF4-FFF2-40B4-BE49-F238E27FC236}">
                <a16:creationId xmlns:a16="http://schemas.microsoft.com/office/drawing/2014/main" id="{719E36C3-CAAC-4904-8ECA-266977F73E35}"/>
              </a:ext>
            </a:extLst>
          </p:cNvPr>
          <p:cNvSpPr>
            <a:spLocks noGrp="1"/>
          </p:cNvSpPr>
          <p:nvPr>
            <p:ph type="subTitle" idx="1"/>
          </p:nvPr>
        </p:nvSpPr>
        <p:spPr/>
        <p:txBody>
          <a:bodyPr/>
          <a:lstStyle/>
          <a:p>
            <a:r>
              <a:rPr lang="en-US" dirty="0"/>
              <a:t>Jonathan Harpula- SPRINGBOARD</a:t>
            </a:r>
          </a:p>
        </p:txBody>
      </p:sp>
    </p:spTree>
    <p:extLst>
      <p:ext uri="{BB962C8B-B14F-4D97-AF65-F5344CB8AC3E}">
        <p14:creationId xmlns:p14="http://schemas.microsoft.com/office/powerpoint/2010/main" val="1568498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50E49C-AF1C-4E70-8BE5-DF16998EA0B9}"/>
              </a:ext>
            </a:extLst>
          </p:cNvPr>
          <p:cNvSpPr>
            <a:spLocks noGrp="1"/>
          </p:cNvSpPr>
          <p:nvPr>
            <p:ph type="title"/>
          </p:nvPr>
        </p:nvSpPr>
        <p:spPr/>
        <p:txBody>
          <a:bodyPr/>
          <a:lstStyle/>
          <a:p>
            <a:r>
              <a:rPr lang="en-US" dirty="0"/>
              <a:t>GOALS AND TOOLS</a:t>
            </a:r>
          </a:p>
        </p:txBody>
      </p:sp>
      <p:sp>
        <p:nvSpPr>
          <p:cNvPr id="5" name="Content Placeholder 4">
            <a:extLst>
              <a:ext uri="{FF2B5EF4-FFF2-40B4-BE49-F238E27FC236}">
                <a16:creationId xmlns:a16="http://schemas.microsoft.com/office/drawing/2014/main" id="{51764C7B-0C35-480E-B0FC-A8EA1CA26CC2}"/>
              </a:ext>
            </a:extLst>
          </p:cNvPr>
          <p:cNvSpPr>
            <a:spLocks noGrp="1"/>
          </p:cNvSpPr>
          <p:nvPr>
            <p:ph idx="1"/>
          </p:nvPr>
        </p:nvSpPr>
        <p:spPr/>
        <p:txBody>
          <a:bodyPr/>
          <a:lstStyle/>
          <a:p>
            <a:r>
              <a:rPr lang="en-US" dirty="0"/>
              <a:t>Problem: While GPS works well in outdoor </a:t>
            </a:r>
            <a:r>
              <a:rPr lang="en-US" dirty="0" err="1"/>
              <a:t>locationing</a:t>
            </a:r>
            <a:r>
              <a:rPr lang="en-US" dirty="0"/>
              <a:t>, it does not work as well indoors. </a:t>
            </a:r>
          </a:p>
          <a:p>
            <a:r>
              <a:rPr lang="en-US" dirty="0"/>
              <a:t>Proposed Solution: Use the strength of </a:t>
            </a:r>
            <a:r>
              <a:rPr lang="en-US" dirty="0" err="1"/>
              <a:t>wifi</a:t>
            </a:r>
            <a:r>
              <a:rPr lang="en-US" dirty="0"/>
              <a:t> hotspots to determine the location of an individual inside a multi-floor building. </a:t>
            </a:r>
          </a:p>
          <a:p>
            <a:r>
              <a:rPr lang="en-US" dirty="0"/>
              <a:t>Data: Dataset that contains location attributes inside a building (floor, building ID, space ID, relative position, </a:t>
            </a:r>
            <a:r>
              <a:rPr lang="en-US" dirty="0" err="1"/>
              <a:t>etc</a:t>
            </a:r>
            <a:r>
              <a:rPr lang="en-US" dirty="0"/>
              <a:t>) as well as the associated </a:t>
            </a:r>
            <a:r>
              <a:rPr lang="en-US" dirty="0" err="1"/>
              <a:t>wifi</a:t>
            </a:r>
            <a:r>
              <a:rPr lang="en-US" dirty="0"/>
              <a:t> strength of 530 different </a:t>
            </a:r>
            <a:r>
              <a:rPr lang="en-US" dirty="0" err="1"/>
              <a:t>wifi</a:t>
            </a:r>
            <a:r>
              <a:rPr lang="en-US" dirty="0"/>
              <a:t> hotspots in each of those locations. </a:t>
            </a:r>
          </a:p>
          <a:p>
            <a:r>
              <a:rPr lang="en-US" dirty="0"/>
              <a:t>Tools: We will use various classification models to predict where an individual is based on the strength of the 530 </a:t>
            </a:r>
            <a:r>
              <a:rPr lang="en-US" dirty="0" err="1"/>
              <a:t>wifi</a:t>
            </a:r>
            <a:r>
              <a:rPr lang="en-US" dirty="0"/>
              <a:t> hotspots. </a:t>
            </a:r>
          </a:p>
        </p:txBody>
      </p:sp>
    </p:spTree>
    <p:extLst>
      <p:ext uri="{BB962C8B-B14F-4D97-AF65-F5344CB8AC3E}">
        <p14:creationId xmlns:p14="http://schemas.microsoft.com/office/powerpoint/2010/main" val="372925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C2D37F-22A0-4374-B94E-1599147D9179}"/>
              </a:ext>
            </a:extLst>
          </p:cNvPr>
          <p:cNvSpPr>
            <a:spLocks noGrp="1"/>
          </p:cNvSpPr>
          <p:nvPr>
            <p:ph type="title"/>
          </p:nvPr>
        </p:nvSpPr>
        <p:spPr/>
        <p:txBody>
          <a:bodyPr/>
          <a:lstStyle/>
          <a:p>
            <a:r>
              <a:rPr lang="en-US" dirty="0"/>
              <a:t>Data, Issues, and Management</a:t>
            </a:r>
          </a:p>
        </p:txBody>
      </p:sp>
      <p:sp>
        <p:nvSpPr>
          <p:cNvPr id="5" name="Text Placeholder 4">
            <a:extLst>
              <a:ext uri="{FF2B5EF4-FFF2-40B4-BE49-F238E27FC236}">
                <a16:creationId xmlns:a16="http://schemas.microsoft.com/office/drawing/2014/main" id="{5977E7BB-EB07-4208-B2E9-C41E243C1FA1}"/>
              </a:ext>
            </a:extLst>
          </p:cNvPr>
          <p:cNvSpPr>
            <a:spLocks noGrp="1"/>
          </p:cNvSpPr>
          <p:nvPr>
            <p:ph type="body" idx="1"/>
          </p:nvPr>
        </p:nvSpPr>
        <p:spPr/>
        <p:txBody>
          <a:bodyPr/>
          <a:lstStyle/>
          <a:p>
            <a:r>
              <a:rPr lang="en-US" dirty="0"/>
              <a:t>Data Provided</a:t>
            </a:r>
          </a:p>
        </p:txBody>
      </p:sp>
      <p:sp>
        <p:nvSpPr>
          <p:cNvPr id="3" name="Content Placeholder 2">
            <a:extLst>
              <a:ext uri="{FF2B5EF4-FFF2-40B4-BE49-F238E27FC236}">
                <a16:creationId xmlns:a16="http://schemas.microsoft.com/office/drawing/2014/main" id="{8904E320-9A3E-4B6D-8292-8D8DF0D0F749}"/>
              </a:ext>
            </a:extLst>
          </p:cNvPr>
          <p:cNvSpPr>
            <a:spLocks noGrp="1"/>
          </p:cNvSpPr>
          <p:nvPr>
            <p:ph sz="half" idx="2"/>
          </p:nvPr>
        </p:nvSpPr>
        <p:spPr/>
        <p:txBody>
          <a:bodyPr>
            <a:normAutofit fontScale="70000" lnSpcReduction="20000"/>
          </a:bodyPr>
          <a:lstStyle/>
          <a:p>
            <a:r>
              <a:rPr lang="en-US" dirty="0"/>
              <a:t>Attribute 001-520: Intensity value for WAP001-520. Negative integer values from -104 to 0 and +100. Positive value 100 used if WAP001 was not detected. </a:t>
            </a:r>
          </a:p>
          <a:p>
            <a:r>
              <a:rPr lang="en-US" dirty="0">
                <a:solidFill>
                  <a:srgbClr val="FF0000"/>
                </a:solidFill>
              </a:rPr>
              <a:t>Attribute 521 (Longitude)</a:t>
            </a:r>
          </a:p>
          <a:p>
            <a:r>
              <a:rPr lang="en-US" dirty="0">
                <a:solidFill>
                  <a:srgbClr val="FF0000"/>
                </a:solidFill>
              </a:rPr>
              <a:t>Attribute 522 (Latitude)</a:t>
            </a:r>
          </a:p>
          <a:p>
            <a:r>
              <a:rPr lang="en-US" dirty="0"/>
              <a:t>Attribute 523 (Floor)</a:t>
            </a:r>
          </a:p>
          <a:p>
            <a:r>
              <a:rPr lang="en-US" dirty="0"/>
              <a:t>Attribute 524 (BuildingID)</a:t>
            </a:r>
          </a:p>
          <a:p>
            <a:r>
              <a:rPr lang="en-US" dirty="0"/>
              <a:t>Attribute 525 (SpaceID)</a:t>
            </a:r>
          </a:p>
          <a:p>
            <a:r>
              <a:rPr lang="en-US" dirty="0"/>
              <a:t>Attribute 526 (RelativePosition)</a:t>
            </a:r>
          </a:p>
          <a:p>
            <a:r>
              <a:rPr lang="en-US" dirty="0">
                <a:solidFill>
                  <a:srgbClr val="FF0000"/>
                </a:solidFill>
              </a:rPr>
              <a:t>Attribute 527 (UserID)</a:t>
            </a:r>
          </a:p>
          <a:p>
            <a:r>
              <a:rPr lang="en-US" dirty="0">
                <a:solidFill>
                  <a:srgbClr val="FF0000"/>
                </a:solidFill>
              </a:rPr>
              <a:t>Attribute 528 (PhoneID)</a:t>
            </a:r>
          </a:p>
          <a:p>
            <a:r>
              <a:rPr lang="en-US" dirty="0">
                <a:solidFill>
                  <a:srgbClr val="FF0000"/>
                </a:solidFill>
              </a:rPr>
              <a:t>Attribute 529 (Timestamp) </a:t>
            </a:r>
          </a:p>
          <a:p>
            <a:r>
              <a:rPr lang="en-US" dirty="0"/>
              <a:t>Attribute 530 (UniqueID)</a:t>
            </a:r>
          </a:p>
        </p:txBody>
      </p:sp>
      <p:sp>
        <p:nvSpPr>
          <p:cNvPr id="6" name="Text Placeholder 5">
            <a:extLst>
              <a:ext uri="{FF2B5EF4-FFF2-40B4-BE49-F238E27FC236}">
                <a16:creationId xmlns:a16="http://schemas.microsoft.com/office/drawing/2014/main" id="{96445703-3F8A-45AD-90DA-4B2E30E6E4C4}"/>
              </a:ext>
            </a:extLst>
          </p:cNvPr>
          <p:cNvSpPr>
            <a:spLocks noGrp="1"/>
          </p:cNvSpPr>
          <p:nvPr>
            <p:ph type="body" sz="quarter" idx="3"/>
          </p:nvPr>
        </p:nvSpPr>
        <p:spPr/>
        <p:txBody>
          <a:bodyPr/>
          <a:lstStyle/>
          <a:p>
            <a:r>
              <a:rPr lang="en-US" dirty="0"/>
              <a:t>Issues and Management</a:t>
            </a:r>
          </a:p>
        </p:txBody>
      </p:sp>
      <p:sp>
        <p:nvSpPr>
          <p:cNvPr id="7" name="Content Placeholder 6">
            <a:extLst>
              <a:ext uri="{FF2B5EF4-FFF2-40B4-BE49-F238E27FC236}">
                <a16:creationId xmlns:a16="http://schemas.microsoft.com/office/drawing/2014/main" id="{90C3FD4E-9A69-4ACB-9EA8-096316175000}"/>
              </a:ext>
            </a:extLst>
          </p:cNvPr>
          <p:cNvSpPr>
            <a:spLocks noGrp="1"/>
          </p:cNvSpPr>
          <p:nvPr>
            <p:ph sz="quarter" idx="4"/>
          </p:nvPr>
        </p:nvSpPr>
        <p:spPr/>
        <p:txBody>
          <a:bodyPr>
            <a:normAutofit fontScale="70000" lnSpcReduction="20000"/>
          </a:bodyPr>
          <a:lstStyle/>
          <a:p>
            <a:r>
              <a:rPr lang="en-US" dirty="0"/>
              <a:t>Data in red was eliminated from the study. While Longitude and Latitude can be useful in future analysis, we eliminated them in favor of factor attributes. Longitude and latitude was used for mapping</a:t>
            </a:r>
          </a:p>
          <a:p>
            <a:r>
              <a:rPr lang="en-US" dirty="0"/>
              <a:t>Floor, </a:t>
            </a:r>
            <a:r>
              <a:rPr lang="en-US" dirty="0" err="1"/>
              <a:t>SpaceID</a:t>
            </a:r>
            <a:r>
              <a:rPr lang="en-US" dirty="0"/>
              <a:t> were combined into a UniqueID</a:t>
            </a:r>
          </a:p>
          <a:p>
            <a:r>
              <a:rPr lang="en-US" dirty="0"/>
              <a:t>My analysis was done on building #0 to save on computing time. </a:t>
            </a:r>
          </a:p>
        </p:txBody>
      </p:sp>
    </p:spTree>
    <p:extLst>
      <p:ext uri="{BB962C8B-B14F-4D97-AF65-F5344CB8AC3E}">
        <p14:creationId xmlns:p14="http://schemas.microsoft.com/office/powerpoint/2010/main" val="1471598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C8715EC-EF13-42D9-A233-26932A0E5BC3}"/>
              </a:ext>
            </a:extLst>
          </p:cNvPr>
          <p:cNvSpPr>
            <a:spLocks noGrp="1"/>
          </p:cNvSpPr>
          <p:nvPr>
            <p:ph type="title"/>
          </p:nvPr>
        </p:nvSpPr>
        <p:spPr/>
        <p:txBody>
          <a:bodyPr/>
          <a:lstStyle/>
          <a:p>
            <a:r>
              <a:rPr lang="en-US" dirty="0"/>
              <a:t>Models</a:t>
            </a:r>
          </a:p>
        </p:txBody>
      </p:sp>
      <p:sp>
        <p:nvSpPr>
          <p:cNvPr id="8" name="Content Placeholder 7">
            <a:extLst>
              <a:ext uri="{FF2B5EF4-FFF2-40B4-BE49-F238E27FC236}">
                <a16:creationId xmlns:a16="http://schemas.microsoft.com/office/drawing/2014/main" id="{820352F5-99DE-4EC8-AB7B-A4EA48C97973}"/>
              </a:ext>
            </a:extLst>
          </p:cNvPr>
          <p:cNvSpPr>
            <a:spLocks noGrp="1"/>
          </p:cNvSpPr>
          <p:nvPr>
            <p:ph idx="1"/>
          </p:nvPr>
        </p:nvSpPr>
        <p:spPr/>
        <p:txBody>
          <a:bodyPr/>
          <a:lstStyle/>
          <a:p>
            <a:r>
              <a:rPr lang="en-US" dirty="0"/>
              <a:t>Used four different models for prediction</a:t>
            </a:r>
          </a:p>
          <a:p>
            <a:pPr lvl="1"/>
            <a:r>
              <a:rPr lang="en-US" dirty="0"/>
              <a:t>Random Forest (RF)</a:t>
            </a:r>
          </a:p>
          <a:p>
            <a:pPr lvl="1"/>
            <a:r>
              <a:rPr lang="en-US" dirty="0"/>
              <a:t>Logistic Regression (LR)</a:t>
            </a:r>
          </a:p>
          <a:p>
            <a:pPr lvl="1"/>
            <a:r>
              <a:rPr lang="en-US" dirty="0"/>
              <a:t>K-nearest neighbors (KNN)</a:t>
            </a:r>
          </a:p>
          <a:p>
            <a:pPr lvl="1"/>
            <a:r>
              <a:rPr lang="en-US" dirty="0"/>
              <a:t>Light Gradient Boosting Machine (LGBM)</a:t>
            </a:r>
          </a:p>
          <a:p>
            <a:pPr lvl="1"/>
            <a:endParaRPr lang="en-US" dirty="0"/>
          </a:p>
        </p:txBody>
      </p:sp>
    </p:spTree>
    <p:extLst>
      <p:ext uri="{BB962C8B-B14F-4D97-AF65-F5344CB8AC3E}">
        <p14:creationId xmlns:p14="http://schemas.microsoft.com/office/powerpoint/2010/main" val="4154912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614C6-74EE-49E1-B868-4E9BF872A813}"/>
              </a:ext>
            </a:extLst>
          </p:cNvPr>
          <p:cNvSpPr>
            <a:spLocks noGrp="1"/>
          </p:cNvSpPr>
          <p:nvPr>
            <p:ph type="title"/>
          </p:nvPr>
        </p:nvSpPr>
        <p:spPr/>
        <p:txBody>
          <a:bodyPr/>
          <a:lstStyle/>
          <a:p>
            <a:r>
              <a:rPr lang="en-US" dirty="0"/>
              <a:t>Random Forest (RF)</a:t>
            </a:r>
          </a:p>
        </p:txBody>
      </p:sp>
      <p:sp>
        <p:nvSpPr>
          <p:cNvPr id="3" name="Content Placeholder 2">
            <a:extLst>
              <a:ext uri="{FF2B5EF4-FFF2-40B4-BE49-F238E27FC236}">
                <a16:creationId xmlns:a16="http://schemas.microsoft.com/office/drawing/2014/main" id="{C63737C4-CB08-4A4F-BB99-650043F898E5}"/>
              </a:ext>
            </a:extLst>
          </p:cNvPr>
          <p:cNvSpPr>
            <a:spLocks noGrp="1"/>
          </p:cNvSpPr>
          <p:nvPr>
            <p:ph idx="1"/>
          </p:nvPr>
        </p:nvSpPr>
        <p:spPr/>
        <p:txBody>
          <a:bodyPr>
            <a:normAutofit/>
          </a:bodyPr>
          <a:lstStyle/>
          <a:p>
            <a:pPr marL="0" indent="0">
              <a:buNone/>
            </a:pPr>
            <a:r>
              <a:rPr lang="en-US" dirty="0"/>
              <a:t>  </a:t>
            </a:r>
          </a:p>
          <a:p>
            <a:pPr marL="0" indent="0">
              <a:buNone/>
            </a:pPr>
            <a:r>
              <a:rPr lang="en-US" dirty="0"/>
              <a:t>Base Accuracy 76.3%</a:t>
            </a:r>
          </a:p>
          <a:p>
            <a:pPr marL="0" indent="0">
              <a:buNone/>
            </a:pPr>
            <a:r>
              <a:rPr lang="en-US" dirty="0"/>
              <a:t>Tuned Accuracy 77.7%   </a:t>
            </a:r>
          </a:p>
          <a:p>
            <a:pPr marL="0" indent="0">
              <a:buNone/>
            </a:pPr>
            <a:endParaRPr lang="en-US" dirty="0"/>
          </a:p>
          <a:p>
            <a:pPr marL="0" indent="0">
              <a:buNone/>
            </a:pPr>
            <a:r>
              <a:rPr lang="en-US" dirty="0"/>
              <a:t>Tuning features: </a:t>
            </a:r>
            <a:r>
              <a:rPr lang="en-US" dirty="0" err="1"/>
              <a:t>n_estimators</a:t>
            </a:r>
            <a:r>
              <a:rPr lang="en-US" dirty="0"/>
              <a:t> and max features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89098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92DC8-3331-42F9-9AF6-92F3A37D3299}"/>
              </a:ext>
            </a:extLst>
          </p:cNvPr>
          <p:cNvSpPr>
            <a:spLocks noGrp="1"/>
          </p:cNvSpPr>
          <p:nvPr>
            <p:ph type="title"/>
          </p:nvPr>
        </p:nvSpPr>
        <p:spPr/>
        <p:txBody>
          <a:bodyPr/>
          <a:lstStyle/>
          <a:p>
            <a:r>
              <a:rPr lang="en-US" dirty="0"/>
              <a:t>K-nearest Neighbors (KNN)</a:t>
            </a:r>
          </a:p>
        </p:txBody>
      </p:sp>
      <p:sp>
        <p:nvSpPr>
          <p:cNvPr id="3" name="Content Placeholder 2">
            <a:extLst>
              <a:ext uri="{FF2B5EF4-FFF2-40B4-BE49-F238E27FC236}">
                <a16:creationId xmlns:a16="http://schemas.microsoft.com/office/drawing/2014/main" id="{81C80E92-1D85-4E50-BC3D-0C7F0EE9D4FB}"/>
              </a:ext>
            </a:extLst>
          </p:cNvPr>
          <p:cNvSpPr>
            <a:spLocks noGrp="1"/>
          </p:cNvSpPr>
          <p:nvPr>
            <p:ph idx="1"/>
          </p:nvPr>
        </p:nvSpPr>
        <p:spPr/>
        <p:txBody>
          <a:bodyPr>
            <a:normAutofit/>
          </a:bodyPr>
          <a:lstStyle/>
          <a:p>
            <a:pPr marL="0" indent="0">
              <a:buNone/>
            </a:pPr>
            <a:r>
              <a:rPr lang="en-US" dirty="0"/>
              <a:t>  </a:t>
            </a:r>
          </a:p>
          <a:p>
            <a:pPr marL="0" indent="0">
              <a:buNone/>
            </a:pPr>
            <a:r>
              <a:rPr lang="it-IT" dirty="0"/>
              <a:t>KNN Base Accuracy 52.9%</a:t>
            </a:r>
          </a:p>
          <a:p>
            <a:pPr marL="0" indent="0">
              <a:buNone/>
            </a:pPr>
            <a:r>
              <a:rPr lang="it-IT" dirty="0"/>
              <a:t>KNN Tune Accuracy 56.6%</a:t>
            </a:r>
            <a:endParaRPr lang="en-US" dirty="0"/>
          </a:p>
          <a:p>
            <a:pPr marL="0" indent="0">
              <a:buNone/>
            </a:pPr>
            <a:endParaRPr lang="en-US" dirty="0"/>
          </a:p>
          <a:p>
            <a:pPr marL="0" indent="0">
              <a:buNone/>
            </a:pPr>
            <a:r>
              <a:rPr lang="en-US" dirty="0"/>
              <a:t>N-neighbors for base model was equal to 5</a:t>
            </a:r>
          </a:p>
          <a:p>
            <a:pPr marL="0" indent="0">
              <a:buNone/>
            </a:pPr>
            <a:r>
              <a:rPr lang="en-US" dirty="0"/>
              <a:t>N-neighbors for tuned model was equal to 1</a:t>
            </a:r>
          </a:p>
        </p:txBody>
      </p:sp>
    </p:spTree>
    <p:extLst>
      <p:ext uri="{BB962C8B-B14F-4D97-AF65-F5344CB8AC3E}">
        <p14:creationId xmlns:p14="http://schemas.microsoft.com/office/powerpoint/2010/main" val="628295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5E7DD-7162-44EF-B712-FD4896ACC4D4}"/>
              </a:ext>
            </a:extLst>
          </p:cNvPr>
          <p:cNvSpPr>
            <a:spLocks noGrp="1"/>
          </p:cNvSpPr>
          <p:nvPr>
            <p:ph type="title"/>
          </p:nvPr>
        </p:nvSpPr>
        <p:spPr/>
        <p:txBody>
          <a:bodyPr/>
          <a:lstStyle/>
          <a:p>
            <a:r>
              <a:rPr lang="en-US" dirty="0"/>
              <a:t>Logistic Regression (LR)</a:t>
            </a:r>
          </a:p>
        </p:txBody>
      </p:sp>
      <p:sp>
        <p:nvSpPr>
          <p:cNvPr id="3" name="Content Placeholder 2">
            <a:extLst>
              <a:ext uri="{FF2B5EF4-FFF2-40B4-BE49-F238E27FC236}">
                <a16:creationId xmlns:a16="http://schemas.microsoft.com/office/drawing/2014/main" id="{66FB2D1D-6C4D-46BE-9ACE-6B1DCCC8AF51}"/>
              </a:ext>
            </a:extLst>
          </p:cNvPr>
          <p:cNvSpPr>
            <a:spLocks noGrp="1"/>
          </p:cNvSpPr>
          <p:nvPr>
            <p:ph idx="1"/>
          </p:nvPr>
        </p:nvSpPr>
        <p:spPr/>
        <p:txBody>
          <a:bodyPr/>
          <a:lstStyle/>
          <a:p>
            <a:pPr marL="0" indent="0">
              <a:buNone/>
            </a:pPr>
            <a:r>
              <a:rPr lang="it-IT" dirty="0"/>
              <a:t>LR Base Accuracy 58.1%</a:t>
            </a:r>
          </a:p>
          <a:p>
            <a:pPr marL="0" indent="0">
              <a:buNone/>
            </a:pPr>
            <a:r>
              <a:rPr lang="it-IT" dirty="0"/>
              <a:t>LR Tune Accuracy 57.4%</a:t>
            </a:r>
          </a:p>
          <a:p>
            <a:pPr marL="0" indent="0">
              <a:buNone/>
            </a:pPr>
            <a:endParaRPr lang="it-IT" dirty="0"/>
          </a:p>
          <a:p>
            <a:pPr marL="0" indent="0">
              <a:buNone/>
            </a:pPr>
            <a:r>
              <a:rPr lang="en-US" dirty="0"/>
              <a:t>Tuning features: C and Solver</a:t>
            </a:r>
          </a:p>
          <a:p>
            <a:pPr marL="0" indent="0">
              <a:buNone/>
            </a:pPr>
            <a:endParaRPr lang="en-US" dirty="0"/>
          </a:p>
        </p:txBody>
      </p:sp>
    </p:spTree>
    <p:extLst>
      <p:ext uri="{BB962C8B-B14F-4D97-AF65-F5344CB8AC3E}">
        <p14:creationId xmlns:p14="http://schemas.microsoft.com/office/powerpoint/2010/main" val="2677503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5E7DD-7162-44EF-B712-FD4896ACC4D4}"/>
              </a:ext>
            </a:extLst>
          </p:cNvPr>
          <p:cNvSpPr>
            <a:spLocks noGrp="1"/>
          </p:cNvSpPr>
          <p:nvPr>
            <p:ph type="title"/>
          </p:nvPr>
        </p:nvSpPr>
        <p:spPr/>
        <p:txBody>
          <a:bodyPr/>
          <a:lstStyle/>
          <a:p>
            <a:r>
              <a:rPr lang="en-US" dirty="0"/>
              <a:t>Light Gradient Boosting Machine (LGBM)</a:t>
            </a:r>
          </a:p>
        </p:txBody>
      </p:sp>
      <p:sp>
        <p:nvSpPr>
          <p:cNvPr id="3" name="Content Placeholder 2">
            <a:extLst>
              <a:ext uri="{FF2B5EF4-FFF2-40B4-BE49-F238E27FC236}">
                <a16:creationId xmlns:a16="http://schemas.microsoft.com/office/drawing/2014/main" id="{66FB2D1D-6C4D-46BE-9ACE-6B1DCCC8AF51}"/>
              </a:ext>
            </a:extLst>
          </p:cNvPr>
          <p:cNvSpPr>
            <a:spLocks noGrp="1"/>
          </p:cNvSpPr>
          <p:nvPr>
            <p:ph idx="1"/>
          </p:nvPr>
        </p:nvSpPr>
        <p:spPr>
          <a:xfrm>
            <a:off x="1104293" y="2052918"/>
            <a:ext cx="8946541" cy="4195481"/>
          </a:xfrm>
        </p:spPr>
        <p:txBody>
          <a:bodyPr/>
          <a:lstStyle/>
          <a:p>
            <a:pPr marL="0" indent="0">
              <a:buNone/>
            </a:pPr>
            <a:endParaRPr lang="en-US" dirty="0"/>
          </a:p>
          <a:p>
            <a:pPr marL="0" indent="0">
              <a:buNone/>
            </a:pPr>
            <a:r>
              <a:rPr lang="en-US" dirty="0"/>
              <a:t>Base Accuracy 78.7%</a:t>
            </a:r>
          </a:p>
          <a:p>
            <a:pPr marL="0" indent="0">
              <a:buNone/>
            </a:pPr>
            <a:r>
              <a:rPr lang="en-US" dirty="0"/>
              <a:t>Tuned Accuracy 80.4%</a:t>
            </a:r>
          </a:p>
          <a:p>
            <a:pPr marL="0" indent="0">
              <a:buNone/>
            </a:pPr>
            <a:endParaRPr lang="en-US" dirty="0"/>
          </a:p>
          <a:p>
            <a:pPr marL="0" indent="0">
              <a:buNone/>
            </a:pPr>
            <a:r>
              <a:rPr lang="en-US" dirty="0"/>
              <a:t>Tuning parameters: Boosting type and Learning Rate</a:t>
            </a:r>
          </a:p>
          <a:p>
            <a:pPr marL="0" indent="0">
              <a:buNone/>
            </a:pPr>
            <a:endParaRPr lang="en-US" dirty="0"/>
          </a:p>
          <a:p>
            <a:pPr marL="0" indent="0">
              <a:buNone/>
            </a:pPr>
            <a:r>
              <a:rPr lang="en-US" dirty="0"/>
              <a:t>Best Model!</a:t>
            </a:r>
          </a:p>
        </p:txBody>
      </p:sp>
      <p:sp>
        <p:nvSpPr>
          <p:cNvPr id="4" name="Rectangle 1">
            <a:extLst>
              <a:ext uri="{FF2B5EF4-FFF2-40B4-BE49-F238E27FC236}">
                <a16:creationId xmlns:a16="http://schemas.microsoft.com/office/drawing/2014/main" id="{B8422F17-6634-44AD-95D5-C58C6AE841E0}"/>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Accuracy 0.7866666666666666</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3898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11553-6C0E-4FBE-8492-F5B001150BA9}"/>
              </a:ext>
            </a:extLst>
          </p:cNvPr>
          <p:cNvSpPr>
            <a:spLocks noGrp="1"/>
          </p:cNvSpPr>
          <p:nvPr>
            <p:ph type="title"/>
          </p:nvPr>
        </p:nvSpPr>
        <p:spPr/>
        <p:txBody>
          <a:bodyPr/>
          <a:lstStyle/>
          <a:p>
            <a:r>
              <a:rPr lang="en-US" dirty="0"/>
              <a:t>Model Selection and Recommendation for Improvement</a:t>
            </a:r>
          </a:p>
        </p:txBody>
      </p:sp>
      <p:sp>
        <p:nvSpPr>
          <p:cNvPr id="3" name="Content Placeholder 2">
            <a:extLst>
              <a:ext uri="{FF2B5EF4-FFF2-40B4-BE49-F238E27FC236}">
                <a16:creationId xmlns:a16="http://schemas.microsoft.com/office/drawing/2014/main" id="{2D01A6F9-F066-45A5-AA6D-CCFEAE03C74B}"/>
              </a:ext>
            </a:extLst>
          </p:cNvPr>
          <p:cNvSpPr>
            <a:spLocks noGrp="1"/>
          </p:cNvSpPr>
          <p:nvPr>
            <p:ph idx="1"/>
          </p:nvPr>
        </p:nvSpPr>
        <p:spPr/>
        <p:txBody>
          <a:bodyPr/>
          <a:lstStyle/>
          <a:p>
            <a:r>
              <a:rPr lang="en-US" dirty="0"/>
              <a:t>Light Gradient Boosting was selected due to the highest accuracy of the four models. </a:t>
            </a:r>
          </a:p>
          <a:p>
            <a:r>
              <a:rPr lang="en-US" dirty="0"/>
              <a:t>Improvements</a:t>
            </a:r>
          </a:p>
          <a:p>
            <a:pPr marL="800100" lvl="1" indent="-342900">
              <a:buFont typeface="+mj-lt"/>
              <a:buAutoNum type="arabicPeriod"/>
            </a:pPr>
            <a:r>
              <a:rPr lang="en-US" dirty="0"/>
              <a:t>Increased computing power will enable us to be more robust in our tuning.</a:t>
            </a:r>
          </a:p>
          <a:p>
            <a:pPr marL="800100" lvl="1" indent="-342900">
              <a:buFont typeface="+mj-lt"/>
              <a:buAutoNum type="arabicPeriod"/>
            </a:pPr>
            <a:r>
              <a:rPr lang="en-US" dirty="0"/>
              <a:t>Increased data, particularly in low traffic areas, can also increase accuracy. In turn, models designed for big data can be introduced. </a:t>
            </a:r>
          </a:p>
          <a:p>
            <a:pPr marL="800100" lvl="1" indent="-342900">
              <a:buFont typeface="+mj-lt"/>
              <a:buAutoNum type="arabicPeriod"/>
            </a:pPr>
            <a:r>
              <a:rPr lang="en-US" dirty="0"/>
              <a:t>As we get more data, we can add relative position to our unique ID</a:t>
            </a:r>
          </a:p>
        </p:txBody>
      </p:sp>
    </p:spTree>
    <p:extLst>
      <p:ext uri="{BB962C8B-B14F-4D97-AF65-F5344CB8AC3E}">
        <p14:creationId xmlns:p14="http://schemas.microsoft.com/office/powerpoint/2010/main" val="25901460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484</TotalTime>
  <Words>477</Words>
  <Application>Microsoft Office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Courier New</vt:lpstr>
      <vt:lpstr>Wingdings 3</vt:lpstr>
      <vt:lpstr>Ion</vt:lpstr>
      <vt:lpstr>CAPSTONE #2:  WIFI LOCATIONING</vt:lpstr>
      <vt:lpstr>GOALS AND TOOLS</vt:lpstr>
      <vt:lpstr>Data, Issues, and Management</vt:lpstr>
      <vt:lpstr>Models</vt:lpstr>
      <vt:lpstr>Random Forest (RF)</vt:lpstr>
      <vt:lpstr>K-nearest Neighbors (KNN)</vt:lpstr>
      <vt:lpstr>Logistic Regression (LR)</vt:lpstr>
      <vt:lpstr>Light Gradient Boosting Machine (LGBM)</vt:lpstr>
      <vt:lpstr>Model Selection and Recommendation for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WIFI LOCATIONING</dc:title>
  <dc:creator>Jonathan Harpula</dc:creator>
  <cp:lastModifiedBy>Jonathan Harpula</cp:lastModifiedBy>
  <cp:revision>7</cp:revision>
  <dcterms:created xsi:type="dcterms:W3CDTF">2019-03-04T03:29:25Z</dcterms:created>
  <dcterms:modified xsi:type="dcterms:W3CDTF">2020-07-16T10:03:42Z</dcterms:modified>
</cp:coreProperties>
</file>