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1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2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0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3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1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8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9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4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9" r:id="rId6"/>
    <p:sldLayoutId id="2147483744" r:id="rId7"/>
    <p:sldLayoutId id="2147483745" r:id="rId8"/>
    <p:sldLayoutId id="2147483746" r:id="rId9"/>
    <p:sldLayoutId id="2147483748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ennesaw_State_Owl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CEFB8-342E-2A42-9061-C06A18C3B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 fontScale="90000"/>
          </a:bodyPr>
          <a:lstStyle/>
          <a:p>
            <a:r>
              <a:rPr lang="en-US" sz="5400" i="1" dirty="0">
                <a:solidFill>
                  <a:srgbClr val="FFFFFF"/>
                </a:solidFill>
              </a:rPr>
              <a:t>The</a:t>
            </a:r>
            <a:r>
              <a:rPr lang="en-US" sz="5400" dirty="0">
                <a:solidFill>
                  <a:srgbClr val="FFFFFF"/>
                </a:solidFill>
              </a:rPr>
              <a:t> KSU Sports App – </a:t>
            </a:r>
            <a:r>
              <a:rPr lang="en-US" sz="5400" dirty="0">
                <a:solidFill>
                  <a:srgbClr val="FAC332"/>
                </a:solidFill>
              </a:rPr>
              <a:t>O</a:t>
            </a:r>
            <a:r>
              <a:rPr lang="en-US" sz="5400" dirty="0">
                <a:solidFill>
                  <a:srgbClr val="FFFFFF"/>
                </a:solidFill>
              </a:rPr>
              <a:t>wls </a:t>
            </a:r>
            <a:r>
              <a:rPr lang="en-US" sz="5400" dirty="0">
                <a:solidFill>
                  <a:srgbClr val="FAC332"/>
                </a:solidFill>
              </a:rPr>
              <a:t>W</a:t>
            </a:r>
            <a:r>
              <a:rPr lang="en-US" sz="5400" dirty="0">
                <a:solidFill>
                  <a:srgbClr val="FFFFFF"/>
                </a:solidFill>
              </a:rPr>
              <a:t>ho </a:t>
            </a:r>
            <a:r>
              <a:rPr lang="en-US" sz="5400" dirty="0">
                <a:solidFill>
                  <a:srgbClr val="FAC332"/>
                </a:solidFill>
              </a:rPr>
              <a:t>L</a:t>
            </a:r>
            <a:r>
              <a:rPr lang="en-US" sz="5400" dirty="0">
                <a:solidFill>
                  <a:srgbClr val="FFFFFF"/>
                </a:solidFill>
              </a:rPr>
              <a:t>ove </a:t>
            </a:r>
            <a:r>
              <a:rPr lang="en-US" sz="5400" dirty="0">
                <a:solidFill>
                  <a:srgbClr val="FAC332"/>
                </a:solidFill>
              </a:rPr>
              <a:t>S</a:t>
            </a:r>
            <a:r>
              <a:rPr lang="en-US" sz="5400" dirty="0">
                <a:solidFill>
                  <a:srgbClr val="FFFFFF"/>
                </a:solidFill>
              </a:rPr>
              <a:t>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8B988-DD2D-4A42-8903-AFB187EE2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Robert A. Fowler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IS 3020 – Application Development I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Thomas MWF10:10-11:00AM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ack sign with white letters&#10;&#10;Description automatically generated">
            <a:extLst>
              <a:ext uri="{FF2B5EF4-FFF2-40B4-BE49-F238E27FC236}">
                <a16:creationId xmlns:a16="http://schemas.microsoft.com/office/drawing/2014/main" id="{869ABFF6-1861-854E-AF9C-F79524316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12" r="-1" b="2554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4647E-D7BB-684E-9A4F-FDFB7418585A}"/>
              </a:ext>
            </a:extLst>
          </p:cNvPr>
          <p:cNvSpPr txBox="1"/>
          <p:nvPr/>
        </p:nvSpPr>
        <p:spPr>
          <a:xfrm>
            <a:off x="9572356" y="6657945"/>
            <a:ext cx="261962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Kennesaw_State_Owl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70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31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Garamond</vt:lpstr>
      <vt:lpstr>RetrospectVTI</vt:lpstr>
      <vt:lpstr>The KSU Sports App – Owls Who Love Sports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KSU Sports App – Take </dc:title>
  <dc:creator>Robert Fowler</dc:creator>
  <cp:lastModifiedBy>Robert Fowler</cp:lastModifiedBy>
  <cp:revision>4</cp:revision>
  <dcterms:created xsi:type="dcterms:W3CDTF">2019-12-01T10:32:59Z</dcterms:created>
  <dcterms:modified xsi:type="dcterms:W3CDTF">2019-12-02T22:11:24Z</dcterms:modified>
</cp:coreProperties>
</file>