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44e39f63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g4a44e39f63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44e39f63_0_1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5" name="Google Shape;205;g4a44e39f63_0_1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6cc579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6cc579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6cc579f3_0_1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5" name="Google Shape;225;g4a6cc579f3_0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6cc579f3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6" name="Google Shape;236;g4a6cc579f3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6cc579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6cc579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6cc579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6cc579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6cc579f3_0_5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4" name="Google Shape;254;g4a6cc579f3_0_5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a44e39f6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4a44e39f63_0_28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44e39f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a44e39f63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44e39f63_0_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3" name="Google Shape;103;g4a44e39f63_0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44e39f73_0_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4" name="Google Shape;114;g4a44e39f73_0_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44e39f73_0_2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Google Shape;134;g4a44e39f73_0_2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44e39f73_0_3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g4a44e39f73_0_3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6cc57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6cc57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44e39f73_3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2" name="Google Shape;162;g4a44e39f73_3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44e39f73_3_8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4" name="Google Shape;194;g4a44e39f73_3_8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2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8" name="Google Shape;8;p2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35" name="Google Shape;35;p3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1195050" y="1724250"/>
            <a:ext cx="68130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Caravan Insurance Policy Prediction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3364350" y="3419255"/>
            <a:ext cx="2415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IST707- 21991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Jack Harris, Jessica Kwon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6" name="Google Shape;66;p4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67" name="Google Shape;67;p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5889766" y="1148675"/>
            <a:ext cx="2302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1018375" y="1148675"/>
            <a:ext cx="2302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Decision Tree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3138869" y="1148675"/>
            <a:ext cx="2302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SVM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Modeling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8" y="1647363"/>
            <a:ext cx="26003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188" y="1552125"/>
            <a:ext cx="26193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263" y="1612775"/>
            <a:ext cx="2129525" cy="21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/>
        </p:nvSpPr>
        <p:spPr>
          <a:xfrm>
            <a:off x="4359550" y="1148675"/>
            <a:ext cx="4403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Bayes (significant variables only)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1018375" y="1148675"/>
            <a:ext cx="3005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Bayes (all variables)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Modeling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88" y="1647375"/>
            <a:ext cx="26574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13" y="1647375"/>
            <a:ext cx="26098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1782525" y="1517600"/>
            <a:ext cx="50211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 Evaluation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8" name="Google Shape;228;p15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229" name="Google Shape;229;p15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6803509" y="1549550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665950" y="504475"/>
            <a:ext cx="721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Decision Tree, SVM, and Random Forest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949425" y="1124350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goal was to successfully predict which customers would purchase a caravan insurance policy (no = 0, yes = 1)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 is unbalanced; less than 6% of cases are positive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Decision tree and SVM models predicted an outcome of 0 in every case.  This resulted in a supposed accuracy rate of 94.05%, but gives a balanced accuracy of 50%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 fared slightly better, but still failed to take into account the unbalanced nature of the dataset.  Balanced accuracy of 50.524%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/>
        </p:nvSpPr>
        <p:spPr>
          <a:xfrm>
            <a:off x="665950" y="504475"/>
            <a:ext cx="721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Bayes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949425" y="1124350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Bayes was completed twice; once with all variables, and then once with only the six variables earlieridentified as significant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all variables, the balanced accuracy was 52.568%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significant variables only, the balanced accuracy was 59.395%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949425" y="1124350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Regression techniques and association rule mining were used to identify the strongest predictors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naive Bayes with strong predictors only resulted in best model performance.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strongest predictor was contribution to a car insurance policy of $1,000 or higher.  A higher purchasing power class or possession of a boat insurance policy also seemed significant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represents actionable data, specifically regarding targeted advertising.  Customers with higher incomes, who purchase higher levels of insurance, are the ideal target for a marketing campaign for purchasing caravan insurance.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665950" y="504475"/>
            <a:ext cx="721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/>
        </p:nvSpPr>
        <p:spPr>
          <a:xfrm>
            <a:off x="1782525" y="1517600"/>
            <a:ext cx="50211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57" name="Google Shape;257;p19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258" name="Google Shape;258;p19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2" name="Google Shape;262;p19"/>
          <p:cNvSpPr txBox="1"/>
          <p:nvPr/>
        </p:nvSpPr>
        <p:spPr>
          <a:xfrm>
            <a:off x="6803509" y="1549550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/>
        </p:nvSpPr>
        <p:spPr>
          <a:xfrm>
            <a:off x="2758176" y="362413"/>
            <a:ext cx="36276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411550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  <a:endParaRPr b="1" sz="7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3706646" y="2870551"/>
            <a:ext cx="1747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sz="17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4158106" y="780723"/>
            <a:ext cx="844500" cy="915000"/>
          </a:xfrm>
          <a:custGeom>
            <a:rect b="b" l="l" r="r" t="t"/>
            <a:pathLst>
              <a:path extrusionOk="0" h="120000" w="12000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641925" y="2569777"/>
            <a:ext cx="30546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Main question on this dataset was: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you predict who would be interested in buying a caravan insurance policy and give an explanation why?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608450" y="1292825"/>
            <a:ext cx="2427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Caravan?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641914" y="19035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</a:t>
            </a:r>
            <a:r>
              <a:rPr lang="en" sz="2100">
                <a:solidFill>
                  <a:srgbClr val="00FFFF"/>
                </a:solidFill>
                <a:latin typeface="Nunito"/>
                <a:ea typeface="Nunito"/>
                <a:cs typeface="Nunito"/>
                <a:sym typeface="Nunito"/>
              </a:rPr>
              <a:t>travel trailers!</a:t>
            </a:r>
            <a:endParaRPr sz="2100">
              <a:solidFill>
                <a:srgbClr val="00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4739" r="9090" t="0"/>
          <a:stretch/>
        </p:blipFill>
        <p:spPr>
          <a:xfrm>
            <a:off x="4792449" y="1160525"/>
            <a:ext cx="3946500" cy="28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/>
        </p:nvSpPr>
        <p:spPr>
          <a:xfrm>
            <a:off x="1782515" y="1517605"/>
            <a:ext cx="39663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Description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6" name="Google Shape;106;p6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07" name="Google Shape;107;p6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1" name="Google Shape;111;p6"/>
          <p:cNvSpPr txBox="1"/>
          <p:nvPr/>
        </p:nvSpPr>
        <p:spPr>
          <a:xfrm>
            <a:off x="6803509" y="1549550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638725" y="510625"/>
            <a:ext cx="721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descriptions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3575" y="1849750"/>
            <a:ext cx="5587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43 socio-demographic variables derived via the customer’s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ZIP code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500"/>
          </a:p>
        </p:txBody>
      </p:sp>
      <p:sp>
        <p:nvSpPr>
          <p:cNvPr id="118" name="Google Shape;118;p7"/>
          <p:cNvSpPr/>
          <p:nvPr/>
        </p:nvSpPr>
        <p:spPr>
          <a:xfrm>
            <a:off x="638731" y="1860999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22200" y="1130500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9,822 records: 5,822 training records and 4,000 test records</a:t>
            </a:r>
            <a:endParaRPr sz="500"/>
          </a:p>
        </p:txBody>
      </p:sp>
      <p:sp>
        <p:nvSpPr>
          <p:cNvPr id="120" name="Google Shape;120;p7"/>
          <p:cNvSpPr/>
          <p:nvPr/>
        </p:nvSpPr>
        <p:spPr>
          <a:xfrm>
            <a:off x="638731" y="1141744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38714" y="1490125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every customer,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86 attributes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are given.</a:t>
            </a:r>
            <a:endParaRPr sz="500"/>
          </a:p>
        </p:txBody>
      </p:sp>
      <p:sp>
        <p:nvSpPr>
          <p:cNvPr id="122" name="Google Shape;122;p7"/>
          <p:cNvSpPr/>
          <p:nvPr/>
        </p:nvSpPr>
        <p:spPr>
          <a:xfrm>
            <a:off x="638731" y="1501372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3575" y="2209375"/>
            <a:ext cx="5587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43 variables about ownership of other insurance policies</a:t>
            </a:r>
            <a:endParaRPr sz="500"/>
          </a:p>
        </p:txBody>
      </p:sp>
      <p:sp>
        <p:nvSpPr>
          <p:cNvPr id="124" name="Google Shape;124;p7"/>
          <p:cNvSpPr/>
          <p:nvPr/>
        </p:nvSpPr>
        <p:spPr>
          <a:xfrm>
            <a:off x="638731" y="2220624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38725" y="2628175"/>
            <a:ext cx="721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Challenges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922200" y="3274225"/>
            <a:ext cx="686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Feature selection and extraction can be difficult</a:t>
            </a:r>
            <a:endParaRPr sz="500"/>
          </a:p>
        </p:txBody>
      </p:sp>
      <p:sp>
        <p:nvSpPr>
          <p:cNvPr id="127" name="Google Shape;127;p7"/>
          <p:cNvSpPr/>
          <p:nvPr/>
        </p:nvSpPr>
        <p:spPr>
          <a:xfrm>
            <a:off x="638731" y="3285469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922175" y="3633850"/>
            <a:ext cx="7587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 5 to 6% of the customers in the training data set actually buy the insurance policy.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38718" y="3645094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920075" y="4004725"/>
            <a:ext cx="7587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attributes are already discretized; some specific information has already been lost.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636618" y="4015969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1782525" y="1517600"/>
            <a:ext cx="50211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Initial Data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Exploration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7" name="Google Shape;137;p8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38" name="Google Shape;138;p8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2" name="Google Shape;142;p8"/>
          <p:cNvSpPr txBox="1"/>
          <p:nvPr/>
        </p:nvSpPr>
        <p:spPr>
          <a:xfrm>
            <a:off x="6803509" y="1549550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4937600" y="2123797"/>
            <a:ext cx="34029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Strong predictors of customer who would purchase a caravan insurance policy are the following: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AvgIn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 (=4 or 5)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PurchPowerClass (&gt;=6)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ContribPriv3rdPartyIns (&gt;= 0)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ContribCarPol (= 6)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ContribFirePol (&gt;= 3)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NumBoatPol (=0)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4937598" y="1707075"/>
            <a:ext cx="2434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Strong Predictor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0750" y="2123808"/>
            <a:ext cx="33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10% of the positive case (5% of the data), which is 0.005.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0749" y="1707075"/>
            <a:ext cx="1919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Support Level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Association Rule Mining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0750" y="3097358"/>
            <a:ext cx="33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Minimum confidence level was set to 10%, which is 0.01.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0749" y="2680625"/>
            <a:ext cx="1919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Confidence Level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50" y="1521875"/>
            <a:ext cx="54959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Association Rule Mining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0" y="650975"/>
            <a:ext cx="9144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Distribution Graphs of Strong Predictors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0" y="-593551"/>
            <a:ext cx="9149146" cy="1614104"/>
            <a:chOff x="0" y="-156114"/>
            <a:chExt cx="24535120" cy="4304278"/>
          </a:xfrm>
        </p:grpSpPr>
        <p:sp>
          <p:nvSpPr>
            <p:cNvPr id="166" name="Google Shape;166;p11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91" name="Google Shape;1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164"/>
            <a:ext cx="9143998" cy="398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/>
        </p:nvSpPr>
        <p:spPr>
          <a:xfrm>
            <a:off x="1782525" y="1517600"/>
            <a:ext cx="50211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2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98" name="Google Shape;198;p12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02" name="Google Shape;202;p12"/>
          <p:cNvSpPr txBox="1"/>
          <p:nvPr/>
        </p:nvSpPr>
        <p:spPr>
          <a:xfrm>
            <a:off x="6803509" y="1549550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