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93"/>
    <p:restoredTop sz="94632"/>
  </p:normalViewPr>
  <p:slideViewPr>
    <p:cSldViewPr snapToGrid="0" snapToObjects="1">
      <p:cViewPr>
        <p:scale>
          <a:sx n="156" d="100"/>
          <a:sy n="156" d="100"/>
        </p:scale>
        <p:origin x="-288" y="-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F0C5-6CB0-BC46-8594-19E997093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D8210-38A6-4644-A03A-3E69C787A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ED809-6DF6-9D41-B425-65EACA1C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3F4E-D2D9-B84D-98D6-A7BAAD45954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82A66-7D3F-D240-B749-92C194A2B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2D5ED-4326-3C4F-8C81-E5504F09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BF90-8759-7346-BC13-90FBF7E6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9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177D-DB1E-DE4B-95D8-64CCC918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F71EE-C366-AE44-BB67-2B0F3A705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09BE9-60F4-ED42-9201-69463852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3F4E-D2D9-B84D-98D6-A7BAAD45954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CE315-41CC-744E-B6DE-EEC607A9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6A246-A34F-734E-8EC9-56CC1FA6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BF90-8759-7346-BC13-90FBF7E6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4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2020B-7A8C-8F4A-B0D3-3C807B681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A7124-C27E-8147-A028-9DD216D4B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21A8F-92E6-DB4B-B2B8-E1CE27B1D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3F4E-D2D9-B84D-98D6-A7BAAD45954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68533-83A9-FA41-A9F5-391BA0D4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ABF83-581D-1E48-846C-1F345169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BF90-8759-7346-BC13-90FBF7E6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5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138D-90A0-2641-9CF6-E03D4AE23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2A9E-0161-8E46-B915-82C195EC6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43CFF-5D25-9840-81E3-4371275B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3F4E-D2D9-B84D-98D6-A7BAAD45954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AC333-FCB2-B947-8AB9-A6CDBE55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68402-67A3-4742-9F3B-D698253C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BF90-8759-7346-BC13-90FBF7E6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9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5B16-B96A-7245-AB1A-6AFE376F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15BBD-83E8-1349-B4FB-20035DE8C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1904D-A1B4-E348-8693-2B3C3EC3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3F4E-D2D9-B84D-98D6-A7BAAD45954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3F1FA-8287-FB49-8C7E-CB5304871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C1452-F0B9-4945-A768-CCE92743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BF90-8759-7346-BC13-90FBF7E6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1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DD01-1CDC-CC4D-A2B2-5294A232D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514EC-79E5-4243-B862-35DAE756F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16BB2-F310-934F-94D4-E6224841A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CDB15-4F34-E44F-8C75-B39C58AA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3F4E-D2D9-B84D-98D6-A7BAAD45954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C19C0-8D45-784F-9746-CB86011D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ED3F2-02C9-F745-A4C3-535FBB56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BF90-8759-7346-BC13-90FBF7E6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1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CD1AD-4A78-144E-B849-D874746C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3C7EC-08AE-5F46-8806-4CB0B5382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451FE-C1A5-7A46-A30E-603A4D5F8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BC7A6-84A8-CC44-B049-F1A1C7585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2091B-7328-D740-8EBF-C0E0F7D07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7EA1B-83D8-8441-B6BA-76CCF63A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3F4E-D2D9-B84D-98D6-A7BAAD45954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248BB4-D56B-4C4B-9334-29B051DE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D15A4-CB10-0549-A33F-E57D1E54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BF90-8759-7346-BC13-90FBF7E6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4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A3B5E-1298-274B-9842-19A50756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CEAFE1-BA6A-0146-A86A-C12A219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3F4E-D2D9-B84D-98D6-A7BAAD45954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90BDE-AD9F-564F-96C1-BF07D187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DBDB6-285F-2D41-8BE1-7CB51E50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BF90-8759-7346-BC13-90FBF7E6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7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5E3A8-AEBF-D645-A2F0-A7E87ABC3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3F4E-D2D9-B84D-98D6-A7BAAD45954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7D063-F3A5-674D-8549-80E50100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926D0-0B4E-B14D-BEF1-A74C2F02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BF90-8759-7346-BC13-90FBF7E6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6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0FF31-6D2A-F44E-9CF0-0E8D116F1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75153-015D-644B-A2E0-A0B6C76AC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811FC-26B0-194A-AFCE-8304ECCC1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56370-AFBB-694D-A32C-99468F17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3F4E-D2D9-B84D-98D6-A7BAAD45954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001CB-A83C-8647-8027-BB6F7D0C2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4C599-4040-A64B-BC78-30938489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BF90-8759-7346-BC13-90FBF7E6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4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96610-36FF-A645-AA8A-41E169C47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52708-888E-714C-B3D6-6E225E0D9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7B8A4-955F-BE42-AD0F-119592DC5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02F79-5AB6-A645-9CE3-33095261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3F4E-D2D9-B84D-98D6-A7BAAD45954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1573B-E304-7D42-B193-FF20C9CF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72697-C84F-EB4D-9BCC-DA6A8AA1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BF90-8759-7346-BC13-90FBF7E6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7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1D0C45-65B5-3D4E-B370-BD5EF8BB8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39EDF-492A-B044-8FB0-66A9BEC7D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EE7F-81AF-1D48-A5B0-2FCA28FF1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3F4E-D2D9-B84D-98D6-A7BAAD45954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0F4B-C214-1A4A-AD4F-76A691569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65139-8652-3D47-A525-2B420F926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ABF90-8759-7346-BC13-90FBF7E6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4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1882FC-9D11-3C44-B0D0-BA542CE5B9EC}"/>
              </a:ext>
            </a:extLst>
          </p:cNvPr>
          <p:cNvSpPr txBox="1"/>
          <p:nvPr/>
        </p:nvSpPr>
        <p:spPr>
          <a:xfrm>
            <a:off x="348797" y="1229224"/>
            <a:ext cx="20358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IgniteDeploy.json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6066FA-806B-8742-B8E3-A3918A77FECC}"/>
              </a:ext>
            </a:extLst>
          </p:cNvPr>
          <p:cNvSpPr txBox="1"/>
          <p:nvPr/>
        </p:nvSpPr>
        <p:spPr>
          <a:xfrm>
            <a:off x="1847907" y="3792908"/>
            <a:ext cx="130917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vnet-existing.json</a:t>
            </a:r>
            <a:endParaRPr lang="en-US" sz="1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18AE71-69A4-354C-9A4D-8C60A6CD2082}"/>
              </a:ext>
            </a:extLst>
          </p:cNvPr>
          <p:cNvCxnSpPr/>
          <p:nvPr/>
        </p:nvCxnSpPr>
        <p:spPr>
          <a:xfrm>
            <a:off x="3391966" y="2349062"/>
            <a:ext cx="7628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80A1AE-A7FE-754E-AED3-E265F3661673}"/>
              </a:ext>
            </a:extLst>
          </p:cNvPr>
          <p:cNvCxnSpPr/>
          <p:nvPr/>
        </p:nvCxnSpPr>
        <p:spPr>
          <a:xfrm>
            <a:off x="3512835" y="4661338"/>
            <a:ext cx="7628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1E5815-ECA2-ED45-B21B-FDC546D26CF7}"/>
              </a:ext>
            </a:extLst>
          </p:cNvPr>
          <p:cNvSpPr txBox="1"/>
          <p:nvPr/>
        </p:nvSpPr>
        <p:spPr>
          <a:xfrm>
            <a:off x="1887295" y="3036027"/>
            <a:ext cx="120241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deployNsg.json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9A84FC-72E1-494C-B535-34BDE39C0207}"/>
              </a:ext>
            </a:extLst>
          </p:cNvPr>
          <p:cNvSpPr txBox="1"/>
          <p:nvPr/>
        </p:nvSpPr>
        <p:spPr>
          <a:xfrm>
            <a:off x="1887295" y="4320356"/>
            <a:ext cx="12697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vnet-new.json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884A25-1A9B-8C45-80BC-BD31FE07765B}"/>
              </a:ext>
            </a:extLst>
          </p:cNvPr>
          <p:cNvSpPr txBox="1"/>
          <p:nvPr/>
        </p:nvSpPr>
        <p:spPr>
          <a:xfrm>
            <a:off x="6127411" y="393770"/>
            <a:ext cx="215724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DeployEgressLoadBalancer.json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FAB3ED-4A7E-5343-A5A1-AC2436082E5A}"/>
              </a:ext>
            </a:extLst>
          </p:cNvPr>
          <p:cNvSpPr txBox="1"/>
          <p:nvPr/>
        </p:nvSpPr>
        <p:spPr>
          <a:xfrm>
            <a:off x="6127411" y="984069"/>
            <a:ext cx="215724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DeployEgressFirewall.json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B71286-B0A2-A545-BFE6-C4277124C219}"/>
              </a:ext>
            </a:extLst>
          </p:cNvPr>
          <p:cNvSpPr txBox="1"/>
          <p:nvPr/>
        </p:nvSpPr>
        <p:spPr>
          <a:xfrm>
            <a:off x="6861154" y="1582180"/>
            <a:ext cx="266293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err="1"/>
              <a:t>DeployVm-Egress.json</a:t>
            </a:r>
            <a:endParaRPr lang="en-GB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DA033D-125A-A841-BD48-788E6223D478}"/>
              </a:ext>
            </a:extLst>
          </p:cNvPr>
          <p:cNvSpPr txBox="1"/>
          <p:nvPr/>
        </p:nvSpPr>
        <p:spPr>
          <a:xfrm>
            <a:off x="6547701" y="3087404"/>
            <a:ext cx="159961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err="1"/>
              <a:t>DeployIPFirewall.json</a:t>
            </a:r>
            <a:endParaRPr lang="en-GB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D4157F-2F35-AE43-AB6B-1E1F2FA414DE}"/>
              </a:ext>
            </a:extLst>
          </p:cNvPr>
          <p:cNvSpPr txBox="1"/>
          <p:nvPr/>
        </p:nvSpPr>
        <p:spPr>
          <a:xfrm>
            <a:off x="6035379" y="2541676"/>
            <a:ext cx="20128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DeployIPLoadBalancer.json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A287A4-5B04-A742-8698-199B987B536C}"/>
              </a:ext>
            </a:extLst>
          </p:cNvPr>
          <p:cNvSpPr txBox="1"/>
          <p:nvPr/>
        </p:nvSpPr>
        <p:spPr>
          <a:xfrm>
            <a:off x="7276020" y="3585826"/>
            <a:ext cx="210009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0" dirty="0" err="1">
                <a:effectLst/>
              </a:rPr>
              <a:t>DeployV</a:t>
            </a:r>
            <a:r>
              <a:rPr lang="en-GB" sz="1200" dirty="0" err="1"/>
              <a:t>mIngress</a:t>
            </a:r>
            <a:r>
              <a:rPr lang="en-GB" sz="1200" b="0" dirty="0" err="1">
                <a:effectLst/>
              </a:rPr>
              <a:t>.json</a:t>
            </a:r>
            <a:endParaRPr lang="en-GB" sz="1200" b="0" dirty="0">
              <a:effectLst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73E18-3CE2-F14B-9D9A-39E2C8B42B0D}"/>
              </a:ext>
            </a:extLst>
          </p:cNvPr>
          <p:cNvSpPr txBox="1"/>
          <p:nvPr/>
        </p:nvSpPr>
        <p:spPr>
          <a:xfrm>
            <a:off x="5891000" y="4975374"/>
            <a:ext cx="215724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err="1"/>
              <a:t>DeployAppGw.json</a:t>
            </a:r>
            <a:endParaRPr lang="en-GB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86064D-7600-E140-A530-3DFE628D31E6}"/>
              </a:ext>
            </a:extLst>
          </p:cNvPr>
          <p:cNvSpPr/>
          <p:nvPr/>
        </p:nvSpPr>
        <p:spPr>
          <a:xfrm>
            <a:off x="7276020" y="6175101"/>
            <a:ext cx="2117311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sz="1200" b="0" dirty="0" err="1">
                <a:effectLst/>
              </a:rPr>
              <a:t>deployVm</a:t>
            </a:r>
            <a:r>
              <a:rPr lang="en-GB" sz="1200" b="0" dirty="0">
                <a:effectLst/>
              </a:rPr>
              <a:t>-inbound-</a:t>
            </a:r>
            <a:r>
              <a:rPr lang="en-GB" sz="1200" b="0" dirty="0" err="1">
                <a:effectLst/>
              </a:rPr>
              <a:t>bs</a:t>
            </a:r>
            <a:r>
              <a:rPr lang="en-GB" sz="1200" b="0" dirty="0">
                <a:effectLst/>
              </a:rPr>
              <a:t>-</a:t>
            </a:r>
            <a:r>
              <a:rPr lang="en-GB" sz="1200" b="0" dirty="0" err="1">
                <a:effectLst/>
              </a:rPr>
              <a:t>no.json</a:t>
            </a:r>
            <a:endParaRPr lang="en-GB" sz="1200" b="0" dirty="0"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87389E-E825-704A-9206-9CE53DA33A3B}"/>
              </a:ext>
            </a:extLst>
          </p:cNvPr>
          <p:cNvSpPr txBox="1"/>
          <p:nvPr/>
        </p:nvSpPr>
        <p:spPr>
          <a:xfrm>
            <a:off x="6547702" y="5556720"/>
            <a:ext cx="215724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err="1"/>
              <a:t>DeployAppFirewall.json</a:t>
            </a:r>
            <a:endParaRPr lang="en-GB" sz="1200" dirty="0"/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964CA668-0616-3147-9445-3D7CD18935EA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 flipH="1">
            <a:off x="7276020" y="5695220"/>
            <a:ext cx="1428922" cy="618381"/>
          </a:xfrm>
          <a:prstGeom prst="bentConnector5">
            <a:avLst>
              <a:gd name="adj1" fmla="val -15998"/>
              <a:gd name="adj2" fmla="val 50000"/>
              <a:gd name="adj3" fmla="val 1159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B6DC0F43-B8BE-864B-9900-274C95C3062C}"/>
              </a:ext>
            </a:extLst>
          </p:cNvPr>
          <p:cNvCxnSpPr>
            <a:cxnSpLocks/>
            <a:stCxn id="4" idx="3"/>
            <a:endCxn id="72" idx="1"/>
          </p:cNvCxnSpPr>
          <p:nvPr/>
        </p:nvCxnSpPr>
        <p:spPr>
          <a:xfrm flipH="1">
            <a:off x="645636" y="1367724"/>
            <a:ext cx="1738995" cy="2767484"/>
          </a:xfrm>
          <a:prstGeom prst="bentConnector5">
            <a:avLst>
              <a:gd name="adj1" fmla="val -13146"/>
              <a:gd name="adj2" fmla="val 19896"/>
              <a:gd name="adj3" fmla="val 1131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D5B94C7-1B0E-244C-AD34-6983CAF20AEC}"/>
              </a:ext>
            </a:extLst>
          </p:cNvPr>
          <p:cNvGrpSpPr/>
          <p:nvPr/>
        </p:nvGrpSpPr>
        <p:grpSpPr>
          <a:xfrm>
            <a:off x="645636" y="3678008"/>
            <a:ext cx="914400" cy="914400"/>
            <a:chOff x="864565" y="3437058"/>
            <a:chExt cx="914400" cy="914400"/>
          </a:xfrm>
        </p:grpSpPr>
        <p:sp>
          <p:nvSpPr>
            <p:cNvPr id="72" name="Diamond 71">
              <a:extLst>
                <a:ext uri="{FF2B5EF4-FFF2-40B4-BE49-F238E27FC236}">
                  <a16:creationId xmlns:a16="http://schemas.microsoft.com/office/drawing/2014/main" id="{72D258BB-11AA-9947-9782-7C4B60F0AD10}"/>
                </a:ext>
              </a:extLst>
            </p:cNvPr>
            <p:cNvSpPr/>
            <p:nvPr/>
          </p:nvSpPr>
          <p:spPr>
            <a:xfrm>
              <a:off x="864565" y="3437058"/>
              <a:ext cx="914400" cy="91440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390B456-A102-0045-8448-EA33FBC56783}"/>
                </a:ext>
              </a:extLst>
            </p:cNvPr>
            <p:cNvSpPr txBox="1"/>
            <p:nvPr/>
          </p:nvSpPr>
          <p:spPr>
            <a:xfrm>
              <a:off x="1010170" y="3714057"/>
              <a:ext cx="6545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Existing VNET</a:t>
              </a:r>
            </a:p>
          </p:txBody>
        </p:sp>
      </p:grp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6FC9F7B-E238-A34A-AE77-D0BA6AD9B98A}"/>
              </a:ext>
            </a:extLst>
          </p:cNvPr>
          <p:cNvCxnSpPr>
            <a:cxnSpLocks/>
            <a:stCxn id="72" idx="0"/>
            <a:endCxn id="5" idx="1"/>
          </p:cNvCxnSpPr>
          <p:nvPr/>
        </p:nvCxnSpPr>
        <p:spPr>
          <a:xfrm rot="16200000" flipH="1">
            <a:off x="1348671" y="3432173"/>
            <a:ext cx="253400" cy="745071"/>
          </a:xfrm>
          <a:prstGeom prst="bentConnector4">
            <a:avLst>
              <a:gd name="adj1" fmla="val -90213"/>
              <a:gd name="adj2" fmla="val 806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C9FEFE18-D085-D348-9400-5D5EB69A27C4}"/>
              </a:ext>
            </a:extLst>
          </p:cNvPr>
          <p:cNvCxnSpPr>
            <a:cxnSpLocks/>
            <a:stCxn id="72" idx="2"/>
            <a:endCxn id="10" idx="1"/>
          </p:cNvCxnSpPr>
          <p:nvPr/>
        </p:nvCxnSpPr>
        <p:spPr>
          <a:xfrm rot="5400000" flipH="1" flipV="1">
            <a:off x="1428289" y="4133402"/>
            <a:ext cx="133552" cy="784459"/>
          </a:xfrm>
          <a:prstGeom prst="bentConnector4">
            <a:avLst>
              <a:gd name="adj1" fmla="val -171169"/>
              <a:gd name="adj2" fmla="val 791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6173590-08C3-DB4E-B28A-277A36D677AA}"/>
              </a:ext>
            </a:extLst>
          </p:cNvPr>
          <p:cNvSpPr txBox="1"/>
          <p:nvPr/>
        </p:nvSpPr>
        <p:spPr>
          <a:xfrm>
            <a:off x="1199040" y="324663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DBF3820-D8BC-604C-8972-8804416CF581}"/>
              </a:ext>
            </a:extLst>
          </p:cNvPr>
          <p:cNvSpPr txBox="1"/>
          <p:nvPr/>
        </p:nvSpPr>
        <p:spPr>
          <a:xfrm>
            <a:off x="1199040" y="4792944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C5827A99-0A98-DD44-A485-BC28D7AA97C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H="1">
            <a:off x="1887295" y="1367724"/>
            <a:ext cx="497336" cy="1806803"/>
          </a:xfrm>
          <a:prstGeom prst="bentConnector5">
            <a:avLst>
              <a:gd name="adj1" fmla="val -45965"/>
              <a:gd name="adj2" fmla="val 50000"/>
              <a:gd name="adj3" fmla="val 145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60329BD-98A4-1341-AEE5-75A68D7A386A}"/>
              </a:ext>
            </a:extLst>
          </p:cNvPr>
          <p:cNvGrpSpPr/>
          <p:nvPr/>
        </p:nvGrpSpPr>
        <p:grpSpPr>
          <a:xfrm>
            <a:off x="3722501" y="340112"/>
            <a:ext cx="914400" cy="914400"/>
            <a:chOff x="864565" y="3437058"/>
            <a:chExt cx="914400" cy="914400"/>
          </a:xfrm>
        </p:grpSpPr>
        <p:sp>
          <p:nvSpPr>
            <p:cNvPr id="95" name="Diamond 94">
              <a:extLst>
                <a:ext uri="{FF2B5EF4-FFF2-40B4-BE49-F238E27FC236}">
                  <a16:creationId xmlns:a16="http://schemas.microsoft.com/office/drawing/2014/main" id="{B74B2D9F-A84C-A349-A426-1064F0889771}"/>
                </a:ext>
              </a:extLst>
            </p:cNvPr>
            <p:cNvSpPr/>
            <p:nvPr/>
          </p:nvSpPr>
          <p:spPr>
            <a:xfrm>
              <a:off x="864565" y="3437058"/>
              <a:ext cx="914400" cy="91440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DE598B9-96FF-8546-BB25-A26B1BE1DEB2}"/>
                </a:ext>
              </a:extLst>
            </p:cNvPr>
            <p:cNvSpPr txBox="1"/>
            <p:nvPr/>
          </p:nvSpPr>
          <p:spPr>
            <a:xfrm>
              <a:off x="1010170" y="3714057"/>
              <a:ext cx="65451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Deploy Egress LB</a:t>
              </a:r>
            </a:p>
          </p:txBody>
        </p:sp>
      </p:grp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71C65876-2BA9-514D-974C-818C872DCE5C}"/>
              </a:ext>
            </a:extLst>
          </p:cNvPr>
          <p:cNvCxnSpPr>
            <a:cxnSpLocks/>
            <a:stCxn id="4" idx="3"/>
            <a:endCxn id="95" idx="1"/>
          </p:cNvCxnSpPr>
          <p:nvPr/>
        </p:nvCxnSpPr>
        <p:spPr>
          <a:xfrm flipV="1">
            <a:off x="2384631" y="797312"/>
            <a:ext cx="1337870" cy="570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2084858F-752D-0949-B43D-4F1469EF9242}"/>
              </a:ext>
            </a:extLst>
          </p:cNvPr>
          <p:cNvCxnSpPr>
            <a:cxnSpLocks/>
            <a:stCxn id="95" idx="3"/>
            <a:endCxn id="12" idx="1"/>
          </p:cNvCxnSpPr>
          <p:nvPr/>
        </p:nvCxnSpPr>
        <p:spPr>
          <a:xfrm flipV="1">
            <a:off x="4636901" y="532270"/>
            <a:ext cx="1490510" cy="265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63068E5-97A3-2E43-90D8-73608A2B386D}"/>
              </a:ext>
            </a:extLst>
          </p:cNvPr>
          <p:cNvSpPr txBox="1"/>
          <p:nvPr/>
        </p:nvSpPr>
        <p:spPr>
          <a:xfrm>
            <a:off x="4668138" y="551091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DDEBCD07-46FD-9B47-8436-61FB3437E69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H="1">
            <a:off x="6127411" y="532270"/>
            <a:ext cx="2157240" cy="590299"/>
          </a:xfrm>
          <a:prstGeom prst="bentConnector5">
            <a:avLst>
              <a:gd name="adj1" fmla="val -10597"/>
              <a:gd name="adj2" fmla="val 50000"/>
              <a:gd name="adj3" fmla="val 1105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8B00AADE-F908-8944-928D-D167E4528BD9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H="1">
            <a:off x="6861154" y="1122569"/>
            <a:ext cx="1423497" cy="598111"/>
          </a:xfrm>
          <a:prstGeom prst="bentConnector5">
            <a:avLst>
              <a:gd name="adj1" fmla="val -16059"/>
              <a:gd name="adj2" fmla="val 50000"/>
              <a:gd name="adj3" fmla="val 1160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A0E4E64-BB77-E64A-9FB4-BAC13FF1CFD9}"/>
              </a:ext>
            </a:extLst>
          </p:cNvPr>
          <p:cNvGrpSpPr/>
          <p:nvPr/>
        </p:nvGrpSpPr>
        <p:grpSpPr>
          <a:xfrm>
            <a:off x="3738165" y="2468649"/>
            <a:ext cx="914400" cy="914400"/>
            <a:chOff x="864565" y="3437058"/>
            <a:chExt cx="914400" cy="914400"/>
          </a:xfrm>
        </p:grpSpPr>
        <p:sp>
          <p:nvSpPr>
            <p:cNvPr id="118" name="Diamond 117">
              <a:extLst>
                <a:ext uri="{FF2B5EF4-FFF2-40B4-BE49-F238E27FC236}">
                  <a16:creationId xmlns:a16="http://schemas.microsoft.com/office/drawing/2014/main" id="{D9D56142-B4A2-FB42-9997-A07C8D90F2AA}"/>
                </a:ext>
              </a:extLst>
            </p:cNvPr>
            <p:cNvSpPr/>
            <p:nvPr/>
          </p:nvSpPr>
          <p:spPr>
            <a:xfrm>
              <a:off x="864565" y="3437058"/>
              <a:ext cx="914400" cy="91440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EBB4427-28AC-E542-8633-04633732A844}"/>
                </a:ext>
              </a:extLst>
            </p:cNvPr>
            <p:cNvSpPr txBox="1"/>
            <p:nvPr/>
          </p:nvSpPr>
          <p:spPr>
            <a:xfrm>
              <a:off x="1010170" y="3714057"/>
              <a:ext cx="65451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Deploy Egress LB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97EA42C-70BF-8044-A427-4C7EE145D52C}"/>
              </a:ext>
            </a:extLst>
          </p:cNvPr>
          <p:cNvGrpSpPr/>
          <p:nvPr/>
        </p:nvGrpSpPr>
        <p:grpSpPr>
          <a:xfrm>
            <a:off x="3722501" y="4953752"/>
            <a:ext cx="914400" cy="914400"/>
            <a:chOff x="864565" y="3437058"/>
            <a:chExt cx="914400" cy="914400"/>
          </a:xfrm>
        </p:grpSpPr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4922A1E4-BCD8-634E-A640-EFA9554A9CA0}"/>
                </a:ext>
              </a:extLst>
            </p:cNvPr>
            <p:cNvSpPr/>
            <p:nvPr/>
          </p:nvSpPr>
          <p:spPr>
            <a:xfrm>
              <a:off x="864565" y="3437058"/>
              <a:ext cx="914400" cy="91440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8363D6D-B05D-ED49-8B4B-B42F73D540C3}"/>
                </a:ext>
              </a:extLst>
            </p:cNvPr>
            <p:cNvSpPr txBox="1"/>
            <p:nvPr/>
          </p:nvSpPr>
          <p:spPr>
            <a:xfrm>
              <a:off x="1010170" y="3714057"/>
              <a:ext cx="65451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Deploy Egress LB</a:t>
              </a:r>
            </a:p>
          </p:txBody>
        </p:sp>
      </p:grp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FBDA369B-549C-5D4E-9FFD-C9EDE2E83C63}"/>
              </a:ext>
            </a:extLst>
          </p:cNvPr>
          <p:cNvCxnSpPr>
            <a:cxnSpLocks/>
            <a:stCxn id="118" idx="3"/>
            <a:endCxn id="17" idx="1"/>
          </p:cNvCxnSpPr>
          <p:nvPr/>
        </p:nvCxnSpPr>
        <p:spPr>
          <a:xfrm flipV="1">
            <a:off x="4652565" y="2680176"/>
            <a:ext cx="1382814" cy="2456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3FF72FD1-2F21-1346-9CC1-C5C4BD05EA21}"/>
              </a:ext>
            </a:extLst>
          </p:cNvPr>
          <p:cNvCxnSpPr>
            <a:stCxn id="121" idx="3"/>
            <a:endCxn id="20" idx="1"/>
          </p:cNvCxnSpPr>
          <p:nvPr/>
        </p:nvCxnSpPr>
        <p:spPr>
          <a:xfrm flipV="1">
            <a:off x="4636901" y="5113874"/>
            <a:ext cx="1254099" cy="2970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998877E3-6969-D24D-AEC6-366DBABE9560}"/>
              </a:ext>
            </a:extLst>
          </p:cNvPr>
          <p:cNvCxnSpPr>
            <a:cxnSpLocks/>
            <a:stCxn id="4" idx="3"/>
            <a:endCxn id="118" idx="1"/>
          </p:cNvCxnSpPr>
          <p:nvPr/>
        </p:nvCxnSpPr>
        <p:spPr>
          <a:xfrm>
            <a:off x="2384631" y="1367724"/>
            <a:ext cx="1353534" cy="1558125"/>
          </a:xfrm>
          <a:prstGeom prst="bentConnector3">
            <a:avLst>
              <a:gd name="adj1" fmla="val 74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24FC9AA7-6712-A14A-A0D1-C24963B7D260}"/>
              </a:ext>
            </a:extLst>
          </p:cNvPr>
          <p:cNvCxnSpPr>
            <a:cxnSpLocks/>
            <a:stCxn id="4" idx="3"/>
            <a:endCxn id="121" idx="1"/>
          </p:cNvCxnSpPr>
          <p:nvPr/>
        </p:nvCxnSpPr>
        <p:spPr>
          <a:xfrm>
            <a:off x="2384631" y="1367724"/>
            <a:ext cx="1337870" cy="4043228"/>
          </a:xfrm>
          <a:prstGeom prst="bentConnector3">
            <a:avLst>
              <a:gd name="adj1" fmla="val 759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6828195E-A051-3B4D-B35E-9401971C3E8B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H="1">
            <a:off x="6547702" y="5113874"/>
            <a:ext cx="1500538" cy="581346"/>
          </a:xfrm>
          <a:prstGeom prst="bentConnector5">
            <a:avLst>
              <a:gd name="adj1" fmla="val -15235"/>
              <a:gd name="adj2" fmla="val 50000"/>
              <a:gd name="adj3" fmla="val 1152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23B9F668-6948-C34D-AE32-6DD16053520F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H="1">
            <a:off x="6547701" y="2680176"/>
            <a:ext cx="1500539" cy="545728"/>
          </a:xfrm>
          <a:prstGeom prst="bentConnector5">
            <a:avLst>
              <a:gd name="adj1" fmla="val -15235"/>
              <a:gd name="adj2" fmla="val 50000"/>
              <a:gd name="adj3" fmla="val 1152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5EA311B6-BBF6-E049-9AFF-A3639527C627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H="1">
            <a:off x="7276020" y="3225904"/>
            <a:ext cx="871292" cy="498422"/>
          </a:xfrm>
          <a:prstGeom prst="bentConnector5">
            <a:avLst>
              <a:gd name="adj1" fmla="val -26237"/>
              <a:gd name="adj2" fmla="val 50000"/>
              <a:gd name="adj3" fmla="val 1262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CF69E3CA-F8FA-0042-B027-0F90F68E9B21}"/>
              </a:ext>
            </a:extLst>
          </p:cNvPr>
          <p:cNvSpPr txBox="1"/>
          <p:nvPr/>
        </p:nvSpPr>
        <p:spPr>
          <a:xfrm>
            <a:off x="4636901" y="2645555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033A8FF-393D-3649-BC1C-94C76F00C433}"/>
              </a:ext>
            </a:extLst>
          </p:cNvPr>
          <p:cNvSpPr txBox="1"/>
          <p:nvPr/>
        </p:nvSpPr>
        <p:spPr>
          <a:xfrm>
            <a:off x="4602008" y="5115013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915756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55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Harris</dc:creator>
  <cp:lastModifiedBy>Justin Harris</cp:lastModifiedBy>
  <cp:revision>9</cp:revision>
  <dcterms:created xsi:type="dcterms:W3CDTF">2018-10-15T15:57:21Z</dcterms:created>
  <dcterms:modified xsi:type="dcterms:W3CDTF">2018-10-15T20:22:54Z</dcterms:modified>
</cp:coreProperties>
</file>