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5"/>
  </p:notesMasterIdLst>
  <p:handoutMasterIdLst>
    <p:handoutMasterId r:id="rId6"/>
  </p:handoutMasterIdLst>
  <p:sldIdLst>
    <p:sldId id="256" r:id="rId2"/>
    <p:sldId id="318" r:id="rId3"/>
    <p:sldId id="422" r:id="rId4"/>
  </p:sldIdLst>
  <p:sldSz cx="14630400" cy="8229600"/>
  <p:notesSz cx="6858000" cy="9144000"/>
  <p:defaultTextStyle>
    <a:defPPr>
      <a:defRPr lang="en-US"/>
    </a:defPPr>
    <a:lvl1pPr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1pPr>
    <a:lvl2pPr marL="652463" indent="-195263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2pPr>
    <a:lvl3pPr marL="1304925" indent="-39052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3pPr>
    <a:lvl4pPr marL="1958975" indent="-58737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4pPr>
    <a:lvl5pPr marL="2611438" indent="-782638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chemeClr val="tx1"/>
        </a:solidFill>
        <a:latin typeface="Gill Sans MT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81">
          <p15:clr>
            <a:srgbClr val="A4A3A4"/>
          </p15:clr>
        </p15:guide>
        <p15:guide id="2" orient="horz" pos="36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000000"/>
    <a:srgbClr val="B2E4D7"/>
    <a:srgbClr val="E0E0E0"/>
    <a:srgbClr val="59879B"/>
    <a:srgbClr val="1F447D"/>
    <a:srgbClr val="6666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7"/>
    <p:restoredTop sz="91282" autoAdjust="0"/>
  </p:normalViewPr>
  <p:slideViewPr>
    <p:cSldViewPr snapToGrid="0" showGuides="1">
      <p:cViewPr varScale="1">
        <p:scale>
          <a:sx n="92" d="100"/>
          <a:sy n="92" d="100"/>
        </p:scale>
        <p:origin x="784" y="184"/>
      </p:cViewPr>
      <p:guideLst>
        <p:guide orient="horz" pos="1181"/>
        <p:guide orient="horz" pos="369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85591767-110F-A243-83F9-36645DAA76CB}" type="datetime1">
              <a:rPr lang="en-US"/>
              <a:pPr>
                <a:defRPr/>
              </a:pPr>
              <a:t>5/4/20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183AF4F7-31B0-B643-9B95-E1F087EE11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410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7850FBDF-363D-BA4E-BF53-7E974FE76827}" type="datetime1">
              <a:rPr lang="en-US"/>
              <a:pPr>
                <a:defRPr/>
              </a:pPr>
              <a:t>5/4/20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221" fontAlgn="auto">
              <a:spcBef>
                <a:spcPts val="0"/>
              </a:spcBef>
              <a:spcAft>
                <a:spcPts val="0"/>
              </a:spcAft>
              <a:defRPr sz="1200" dirty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306221" fontAlgn="auto">
              <a:spcBef>
                <a:spcPts val="0"/>
              </a:spcBef>
              <a:spcAft>
                <a:spcPts val="0"/>
              </a:spcAft>
              <a:defRPr sz="1200" smtClean="0">
                <a:latin typeface="BentonSans Book"/>
                <a:ea typeface="+mn-ea"/>
                <a:cs typeface="+mn-cs"/>
              </a:defRPr>
            </a:lvl1pPr>
          </a:lstStyle>
          <a:p>
            <a:pPr>
              <a:defRPr/>
            </a:pPr>
            <a:fld id="{BE318CCB-9EB4-A04E-B82B-4EF927884A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840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ＭＳ Ｐゴシック" charset="0"/>
      </a:defRPr>
    </a:lvl1pPr>
    <a:lvl2pPr marL="652463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2pPr>
    <a:lvl3pPr marL="1304925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3pPr>
    <a:lvl4pPr marL="1958975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4pPr>
    <a:lvl5pPr marL="2611438" algn="l" defTabSz="13049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BentonSans Book"/>
        <a:ea typeface="ＭＳ Ｐゴシック" charset="0"/>
        <a:cs typeface="+mn-cs"/>
      </a:defRPr>
    </a:lvl5pPr>
    <a:lvl6pPr marL="3265550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BentonSans Book" charset="0"/>
              </a:rPr>
              <a:t>Title Slide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BentonSans Book" charset="0"/>
              </a:rPr>
              <a:t>Numbered List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BentonSans Book" charset="0"/>
              </a:rPr>
              <a:t>Image &amp; Copy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c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AD1C548-4F1A-D848-9659-156764E14D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0261" y="4768917"/>
            <a:ext cx="8388626" cy="1114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Benton Sans Book" panose="02000404020000020004" pitchFamily="2" charset="77"/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78571F8-C3EE-3149-A3DD-65F7526E1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0261" y="2895388"/>
            <a:ext cx="9329531" cy="15838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Benton Sans Medium" panose="02000504020000020004" pitchFamily="2" charset="77"/>
              </a:defRPr>
            </a:lvl1pPr>
            <a:lvl2pPr marL="548640" indent="0">
              <a:buNone/>
              <a:defRPr b="1" i="0">
                <a:latin typeface="Benton Sans" panose="02000504020000020004" pitchFamily="2" charset="77"/>
              </a:defRPr>
            </a:lvl2pPr>
            <a:lvl3pPr marL="1097280" indent="0">
              <a:buNone/>
              <a:defRPr b="1" i="0">
                <a:latin typeface="Benton Sans" panose="02000504020000020004" pitchFamily="2" charset="77"/>
              </a:defRPr>
            </a:lvl3pPr>
            <a:lvl4pPr marL="1645920" indent="0">
              <a:buNone/>
              <a:defRPr b="1" i="0">
                <a:latin typeface="Benton Sans" panose="02000504020000020004" pitchFamily="2" charset="77"/>
              </a:defRPr>
            </a:lvl4pPr>
            <a:lvl5pPr marL="2194560" indent="0">
              <a:buNone/>
              <a:defRPr b="1" i="0">
                <a:latin typeface="Benton Sans" panose="02000504020000020004" pitchFamily="2" charset="77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1E6E0-D100-E942-86D1-624F3F426A82}"/>
              </a:ext>
            </a:extLst>
          </p:cNvPr>
          <p:cNvSpPr/>
          <p:nvPr userDrawn="1"/>
        </p:nvSpPr>
        <p:spPr>
          <a:xfrm>
            <a:off x="0" y="10988"/>
            <a:ext cx="940904" cy="825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5FA61D-4130-7C45-92A4-CB1334AE5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115" y="306433"/>
            <a:ext cx="276041" cy="1277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34859-5B85-F04D-B6A3-AD3169D1CB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378" y="5619867"/>
            <a:ext cx="484119" cy="2332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47CE2-012B-7B44-ADD2-34F72719F82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24520" y="110722"/>
            <a:ext cx="6270075" cy="60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476" y="1893515"/>
            <a:ext cx="13273820" cy="1631216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6350" indent="27432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tabLst/>
              <a:defRPr sz="2800" b="0" i="0" baseline="0">
                <a:solidFill>
                  <a:srgbClr val="4C4C4C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288925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2pPr>
            <a:lvl3pPr marL="512763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1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3pPr>
            <a:lvl4pPr marL="1027114" indent="-2857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441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5331" y="1893749"/>
            <a:ext cx="5943600" cy="1631216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6350" indent="27432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tabLst/>
              <a:defRPr sz="28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288925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2pPr>
            <a:lvl3pPr marL="512763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1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3pPr>
            <a:lvl4pPr marL="1027114" indent="-2857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7311907" y="1893515"/>
            <a:ext cx="5943600" cy="1631216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6350" indent="27432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tabLst/>
              <a:defRPr sz="28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288925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2pPr>
            <a:lvl3pPr marL="512763" indent="2730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21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3pPr>
            <a:lvl4pPr marL="1027114" indent="-285750">
              <a:spcBef>
                <a:spcPts val="0"/>
              </a:spcBef>
              <a:spcAft>
                <a:spcPts val="600"/>
              </a:spcAft>
              <a:buSzPct val="100000"/>
              <a:buFont typeface="Arial"/>
              <a:buChar char="•"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6054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7329803" y="1887752"/>
            <a:ext cx="6649347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SzPct val="100000"/>
              <a:buFont typeface="Arial"/>
              <a:buNone/>
              <a:defRPr sz="2800" b="0" i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339725" indent="0">
              <a:buSzPct val="100000"/>
              <a:buFont typeface="Arial"/>
              <a:buNone/>
              <a:defRPr sz="2400">
                <a:solidFill>
                  <a:schemeClr val="accent5"/>
                </a:solidFill>
              </a:defRPr>
            </a:lvl2pPr>
            <a:lvl3pPr marL="692150" indent="0">
              <a:buSzPct val="100000"/>
              <a:buFont typeface="Arial"/>
              <a:buNone/>
              <a:defRPr sz="2100">
                <a:solidFill>
                  <a:schemeClr val="accent5"/>
                </a:solidFill>
              </a:defRPr>
            </a:lvl3pPr>
            <a:lvl4pPr marL="1384301" indent="0">
              <a:buSzPct val="100000"/>
              <a:buFont typeface="Arial"/>
              <a:buNone/>
              <a:defRPr sz="1800">
                <a:solidFill>
                  <a:schemeClr val="accent5"/>
                </a:solidFill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04476" y="1869074"/>
            <a:ext cx="6019800" cy="5407933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2800" b="0" i="0">
                <a:solidFill>
                  <a:srgbClr val="4C4C4C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568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704476" y="1893515"/>
            <a:ext cx="13273731" cy="53589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 sz="2800" b="0" i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63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Image_NoColor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2800" b="0" i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20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4630400" cy="822960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2800" b="0" i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61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043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w/graphic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3A3AA-63A5-7441-BE97-9D185964E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C9BB9-D2CC-454F-A099-B1691CC29B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84386" y="85758"/>
            <a:ext cx="11027314" cy="8058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BFB05-813F-CF4D-9785-2C7BFF42C2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08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w/graphic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3A3AA-63A5-7441-BE97-9D185964E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C9BB9-D2CC-454F-A099-B1691CC29B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46100" y="1962216"/>
            <a:ext cx="6743700" cy="4927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531B6A-B091-5244-AE16-18B8B863BAE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11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w/graphic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3A3AA-63A5-7441-BE97-9D185964E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E7ACD2-CB4E-4C4C-9CD1-B42C59F237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8500" y="-571500"/>
            <a:ext cx="7061200" cy="576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22867-1748-2A42-A82C-2B26DC5546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HM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AD1C548-4F1A-D848-9659-156764E14D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8609" y="4768917"/>
            <a:ext cx="5809191" cy="12742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Benton Sans Book" panose="02000404020000020004" pitchFamily="2" charset="77"/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78571F8-C3EE-3149-A3DD-65F7526E1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8609" y="2895388"/>
            <a:ext cx="13138784" cy="1274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Benton Sans Medium" panose="02000504020000020004" pitchFamily="2" charset="77"/>
              </a:defRPr>
            </a:lvl1pPr>
            <a:lvl2pPr marL="548640" indent="0">
              <a:buNone/>
              <a:defRPr b="1" i="0">
                <a:latin typeface="Benton Sans" panose="02000504020000020004" pitchFamily="2" charset="77"/>
              </a:defRPr>
            </a:lvl2pPr>
            <a:lvl3pPr marL="1097280" indent="0">
              <a:buNone/>
              <a:defRPr b="1" i="0">
                <a:latin typeface="Benton Sans" panose="02000504020000020004" pitchFamily="2" charset="77"/>
              </a:defRPr>
            </a:lvl3pPr>
            <a:lvl4pPr marL="1645920" indent="0">
              <a:buNone/>
              <a:defRPr b="1" i="0">
                <a:latin typeface="Benton Sans" panose="02000504020000020004" pitchFamily="2" charset="77"/>
              </a:defRPr>
            </a:lvl4pPr>
            <a:lvl5pPr marL="2194560" indent="0">
              <a:buNone/>
              <a:defRPr b="1" i="0">
                <a:latin typeface="Benton Sans" panose="02000504020000020004" pitchFamily="2" charset="77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01213B-9859-3748-8223-7827E8ED8B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8608" y="1100667"/>
            <a:ext cx="3386032" cy="6992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8EEFD1-B6C2-F74F-993B-069B85D3CA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6900" y="4761264"/>
            <a:ext cx="7270750" cy="2949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43AE78-5EF3-F747-92A0-9ABB32DA74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77532" y="1267180"/>
            <a:ext cx="1914525" cy="4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92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w/graphic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3A3AA-63A5-7441-BE97-9D185964E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E4D4A5-6ACF-C244-80E4-A6F9D51582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2182" y="1504165"/>
            <a:ext cx="12870668" cy="522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B9A61-1E7C-4248-ADEB-6AC2E80E94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93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Yellow">
    <p:bg>
      <p:bgPr>
        <a:solidFill>
          <a:srgbClr val="DF9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2397A4-ECF2-5B4E-A55C-11AD05C967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AFBC08-8A8F-7D48-BB82-0AE6140BEB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2BEA2-9E3D-D846-A05E-1628DF73CC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329698" y="504254"/>
            <a:ext cx="9973153" cy="7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04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Red">
    <p:bg>
      <p:bgPr>
        <a:solidFill>
          <a:srgbClr val="B8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8CD904-70E7-C543-B05B-50556F8242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2E020C-766E-0C4C-A70C-B110F30CBB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1E944-F58E-5B43-9507-CA76E6A0BF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329698" y="504254"/>
            <a:ext cx="9973153" cy="7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17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Blue">
    <p:bg>
      <p:bgPr>
        <a:solidFill>
          <a:srgbClr val="2744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2F3683-D1C7-E74E-B9C7-99C8A352F0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112EC-8D45-D248-AF17-FDDCC60E21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F9D633-9CB2-3B4E-A9E7-EFDF44B90D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329698" y="504254"/>
            <a:ext cx="9973153" cy="7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8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Purple">
    <p:bg>
      <p:bgPr>
        <a:solidFill>
          <a:srgbClr val="5C66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22475E-5262-2545-8B4E-B5192B2A05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748F-3944-6B49-BB97-CCEF418475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5DFD3-5101-6749-95CC-E7BD0BCF6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329698" y="504254"/>
            <a:ext cx="9973153" cy="7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77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Dk Teal">
    <p:bg>
      <p:bgPr>
        <a:solidFill>
          <a:srgbClr val="638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78EFF4-0525-FD4F-849F-9CC487EA3D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94365" y="7728128"/>
            <a:ext cx="1431235" cy="295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EDFAB2-F63D-9F4C-B71C-C5C619E079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5562" y="7790452"/>
            <a:ext cx="801544" cy="173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A8E7F0-EE44-9B45-BDA6-2D4C665982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2329698" y="504254"/>
            <a:ext cx="9973153" cy="72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93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630400" cy="838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pic>
        <p:nvPicPr>
          <p:cNvPr id="3" name="Picture 6" descr="tableau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39" y="3559444"/>
            <a:ext cx="5343843" cy="11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3CFFEE-B6C2-804C-B8F2-660AEF928C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1197" y="3773963"/>
            <a:ext cx="3155185" cy="6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m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AD1C548-4F1A-D848-9659-156764E14D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8609" y="4768917"/>
            <a:ext cx="8450791" cy="1114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Benton Sans Book" panose="02000404020000020004" pitchFamily="2" charset="77"/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78571F8-C3EE-3149-A3DD-65F7526E18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8609" y="2895388"/>
            <a:ext cx="8450791" cy="1274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Benton Sans Medium" panose="02000504020000020004" pitchFamily="2" charset="77"/>
              </a:defRPr>
            </a:lvl1pPr>
            <a:lvl2pPr marL="548640" indent="0">
              <a:buNone/>
              <a:defRPr b="1" i="0">
                <a:latin typeface="Benton Sans" panose="02000504020000020004" pitchFamily="2" charset="77"/>
              </a:defRPr>
            </a:lvl2pPr>
            <a:lvl3pPr marL="1097280" indent="0">
              <a:buNone/>
              <a:defRPr b="1" i="0">
                <a:latin typeface="Benton Sans" panose="02000504020000020004" pitchFamily="2" charset="77"/>
              </a:defRPr>
            </a:lvl3pPr>
            <a:lvl4pPr marL="1645920" indent="0">
              <a:buNone/>
              <a:defRPr b="1" i="0">
                <a:latin typeface="Benton Sans" panose="02000504020000020004" pitchFamily="2" charset="77"/>
              </a:defRPr>
            </a:lvl4pPr>
            <a:lvl5pPr marL="2194560" indent="0">
              <a:buNone/>
              <a:defRPr b="1" i="0">
                <a:latin typeface="Benton Sans" panose="02000504020000020004" pitchFamily="2" charset="77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660A97-A99C-614E-846E-2C53A4B06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00" y="1200216"/>
            <a:ext cx="7764614" cy="5673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4534A-94E0-FC49-89D0-5C0236DC09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608" y="1100667"/>
            <a:ext cx="3386032" cy="699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DA7F78-241E-E340-84C3-16C8092307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77532" y="1267180"/>
            <a:ext cx="1914525" cy="4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7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706102" y="1813044"/>
            <a:ext cx="5337174" cy="2647007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28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0" indent="0">
              <a:lnSpc>
                <a:spcPct val="150000"/>
              </a:lnSpc>
              <a:buFontTx/>
              <a:buNone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2pPr>
            <a:lvl3pPr marL="0" indent="0">
              <a:lnSpc>
                <a:spcPct val="150000"/>
              </a:lnSpc>
              <a:buFontTx/>
              <a:buNone/>
              <a:defRPr sz="20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3pPr>
            <a:lvl4pPr marL="0" indent="0">
              <a:lnSpc>
                <a:spcPct val="150000"/>
              </a:lnSpc>
              <a:buFontTx/>
              <a:buNone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0" indent="0">
              <a:lnSpc>
                <a:spcPct val="150000"/>
              </a:lnSpc>
              <a:buFontTx/>
              <a:buNone/>
              <a:defRPr sz="16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5321" y="600286"/>
            <a:ext cx="13245154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 baseline="0">
                <a:solidFill>
                  <a:schemeClr val="accent5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493D4FCB-1D4D-3A4F-9FB0-137AC890B8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04182" y="1813044"/>
            <a:ext cx="5337174" cy="2647007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28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0" indent="0">
              <a:lnSpc>
                <a:spcPct val="150000"/>
              </a:lnSpc>
              <a:buFontTx/>
              <a:buNone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2pPr>
            <a:lvl3pPr marL="0" indent="0">
              <a:lnSpc>
                <a:spcPct val="150000"/>
              </a:lnSpc>
              <a:buFontTx/>
              <a:buNone/>
              <a:defRPr sz="20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3pPr>
            <a:lvl4pPr marL="0" indent="0">
              <a:lnSpc>
                <a:spcPct val="150000"/>
              </a:lnSpc>
              <a:buFontTx/>
              <a:buNone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0" indent="0">
              <a:lnSpc>
                <a:spcPct val="150000"/>
              </a:lnSpc>
              <a:buFontTx/>
              <a:buNone/>
              <a:defRPr sz="16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6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BentonSans Book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4357" y="1879243"/>
            <a:ext cx="13274793" cy="577081"/>
          </a:xfrm>
        </p:spPr>
        <p:txBody>
          <a:bodyPr anchor="ctr"/>
          <a:lstStyle>
            <a:lvl1pPr algn="l">
              <a:lnSpc>
                <a:spcPct val="80000"/>
              </a:lnSpc>
              <a:defRPr sz="4500" b="0" i="0" cap="none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79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eve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476" y="1893515"/>
            <a:ext cx="13274793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6350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tabLst/>
              <a:defRPr sz="2800" b="0" i="0" baseline="0">
                <a:solidFill>
                  <a:srgbClr val="4C4C4C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288925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2400" baseline="0">
                <a:solidFill>
                  <a:schemeClr val="accent5"/>
                </a:solidFill>
              </a:defRPr>
            </a:lvl2pPr>
            <a:lvl3pPr marL="512763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2100" baseline="0">
                <a:solidFill>
                  <a:schemeClr val="accent5"/>
                </a:solidFill>
              </a:defRPr>
            </a:lvl3pPr>
            <a:lvl4pPr marL="741363" indent="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None/>
              <a:defRPr sz="1800" baseline="0">
                <a:solidFill>
                  <a:schemeClr val="accent5"/>
                </a:solidFill>
              </a:defRPr>
            </a:lvl4pPr>
            <a:lvl5pPr marL="2406650" indent="-342901">
              <a:buSzPct val="100000"/>
              <a:buFont typeface="+mj-lt"/>
              <a:buAutoNum type="arabicPeriod"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17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438401"/>
            <a:ext cx="10376535" cy="675826"/>
          </a:xfrm>
        </p:spPr>
        <p:txBody>
          <a:bodyPr/>
          <a:lstStyle>
            <a:lvl1pPr>
              <a:defRPr sz="5400" b="0" i="0" baseline="0">
                <a:solidFill>
                  <a:schemeClr val="accent5"/>
                </a:solidFill>
                <a:latin typeface="Benton Sans Medium" panose="0200050402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033195" y="3745468"/>
            <a:ext cx="8077200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653110" indent="0">
              <a:buNone/>
              <a:defRPr sz="1000"/>
            </a:lvl2pPr>
            <a:lvl3pPr marL="1306221" indent="0">
              <a:buNone/>
              <a:defRPr sz="1000"/>
            </a:lvl3pPr>
            <a:lvl4pPr marL="1959331" indent="0">
              <a:buNone/>
              <a:defRPr sz="1000"/>
            </a:lvl4pPr>
            <a:lvl5pPr marL="2612442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64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704357" y="1893515"/>
            <a:ext cx="13274793" cy="1631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520701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tabLst/>
              <a:defRPr sz="28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1pPr>
            <a:lvl2pPr marL="746125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romanUcPeriod"/>
              <a:defRPr sz="24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2pPr>
            <a:lvl3pPr marL="969963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2100" b="0" i="0" baseline="0">
                <a:solidFill>
                  <a:schemeClr val="accent5"/>
                </a:solidFill>
                <a:latin typeface="Benton Sans Book" panose="02000404020000020004" pitchFamily="2" charset="77"/>
                <a:cs typeface="Benton Sans Book" panose="02000404020000020004" pitchFamily="2" charset="77"/>
              </a:defRPr>
            </a:lvl3pPr>
            <a:lvl4pPr marL="1084262" indent="-342901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800" b="0" i="0" baseline="0">
                <a:solidFill>
                  <a:schemeClr val="accent5"/>
                </a:solidFill>
                <a:latin typeface="Benton Sans Book" panose="02000404020000020004" pitchFamily="2" charset="77"/>
              </a:defRPr>
            </a:lvl4pPr>
            <a:lvl5pPr marL="2063749" indent="0">
              <a:buSzPct val="100000"/>
              <a:buFont typeface="+mj-lt"/>
              <a:buNone/>
              <a:defRPr sz="160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10057" y="598699"/>
            <a:ext cx="13269093" cy="5770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4500" b="0" i="0">
                <a:solidFill>
                  <a:srgbClr val="4C4C4C"/>
                </a:solidFill>
                <a:latin typeface="Benton Sans Medium" panose="02000504020000020004" pitchFamily="2" charset="77"/>
                <a:cs typeface="Benton Sans Medium" panose="0200050402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77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712788" y="600075"/>
            <a:ext cx="1324451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7B03C-4127-D64D-AA1B-170E95AE9E1C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2893904" y="7724876"/>
            <a:ext cx="1427620" cy="292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0211D-42FC-A44C-AEC6-0435EA4C78A4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11665562" y="7791450"/>
            <a:ext cx="804097" cy="1737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DD76B0-EC52-6E4F-BADF-57E8D61B0BEB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9542186" y="7791449"/>
            <a:ext cx="1656365" cy="3905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57" r:id="rId2"/>
    <p:sldLayoutId id="2147484160" r:id="rId3"/>
    <p:sldLayoutId id="2147484135" r:id="rId4"/>
    <p:sldLayoutId id="2147484148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  <p:sldLayoutId id="2147484143" r:id="rId13"/>
    <p:sldLayoutId id="2147484144" r:id="rId14"/>
    <p:sldLayoutId id="2147484145" r:id="rId15"/>
    <p:sldLayoutId id="2147484146" r:id="rId16"/>
    <p:sldLayoutId id="2147484164" r:id="rId17"/>
    <p:sldLayoutId id="2147484172" r:id="rId18"/>
    <p:sldLayoutId id="2147484173" r:id="rId19"/>
    <p:sldLayoutId id="2147484171" r:id="rId20"/>
    <p:sldLayoutId id="2147484165" r:id="rId21"/>
    <p:sldLayoutId id="2147484166" r:id="rId22"/>
    <p:sldLayoutId id="2147484167" r:id="rId23"/>
    <p:sldLayoutId id="2147484168" r:id="rId24"/>
    <p:sldLayoutId id="2147484169" r:id="rId25"/>
    <p:sldLayoutId id="2147484149" r:id="rId26"/>
  </p:sldLayoutIdLst>
  <p:txStyles>
    <p:titleStyle>
      <a:lvl1pPr algn="l" defTabSz="130492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500" b="0" i="0" kern="1200">
          <a:solidFill>
            <a:schemeClr val="accent5"/>
          </a:solidFill>
          <a:latin typeface="Benton Sans Medium" panose="02000504020000020004" pitchFamily="2" charset="77"/>
          <a:ea typeface="ＭＳ Ｐゴシック" charset="0"/>
          <a:cs typeface="Benton Sans Medium" panose="02000504020000020004" pitchFamily="2" charset="77"/>
        </a:defRPr>
      </a:lvl1pPr>
      <a:lvl2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2pPr>
      <a:lvl3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3pPr>
      <a:lvl4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4pPr>
      <a:lvl5pPr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5pPr>
      <a:lvl6pPr marL="4572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6pPr>
      <a:lvl7pPr marL="9144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7pPr>
      <a:lvl8pPr marL="13716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8pPr>
      <a:lvl9pPr marL="1828800" algn="l" defTabSz="13049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4C4C4C"/>
          </a:solidFill>
          <a:latin typeface="BentonSans Book" charset="0"/>
          <a:ea typeface="ＭＳ Ｐゴシック" charset="0"/>
        </a:defRPr>
      </a:lvl9pPr>
    </p:titleStyle>
    <p:bodyStyle>
      <a:lvl1pPr marL="488950" indent="-488950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060450" indent="-40798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631950" indent="-32543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284413" indent="-32543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938463" indent="-325438" algn="l" defTabSz="1304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592106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6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2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0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defTabSz="1306221" fontAlgn="auto">
              <a:lnSpc>
                <a:spcPct val="110000"/>
              </a:lnSpc>
              <a:spcBef>
                <a:spcPts val="1776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Benton Sans Book" panose="02000404020000020004" pitchFamily="2" charset="77"/>
                <a:ea typeface="+mn-ea"/>
                <a:cs typeface="Merriweather Light"/>
              </a:rPr>
              <a:t>Jeremy Harris | Lead Business Intelligence Architect</a:t>
            </a:r>
          </a:p>
          <a:p>
            <a:pPr defTabSz="1306221" fontAlgn="auto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ea typeface="+mn-ea"/>
                <a:cs typeface="Merriweather Light"/>
              </a:rPr>
              <a:t>City of Hope Medical Center</a:t>
            </a:r>
            <a:r>
              <a:rPr lang="en-US" sz="2400" dirty="0">
                <a:latin typeface="Benton Sans Book" panose="02000404020000020004" pitchFamily="2" charset="77"/>
                <a:ea typeface="+mn-ea"/>
                <a:cs typeface="Merriweather Light"/>
              </a:rPr>
              <a:t> | </a:t>
            </a:r>
            <a:r>
              <a:rPr lang="en-US" sz="2400" dirty="0" err="1">
                <a:latin typeface="Benton Sans Book" panose="02000404020000020004" pitchFamily="2" charset="77"/>
                <a:ea typeface="+mn-ea"/>
                <a:cs typeface="Merriweather Light"/>
              </a:rPr>
              <a:t>jharris@</a:t>
            </a:r>
            <a:r>
              <a:rPr lang="en-US" sz="2400" dirty="0" err="1">
                <a:ea typeface="+mn-ea"/>
                <a:cs typeface="Merriweather Light"/>
              </a:rPr>
              <a:t>coh.org</a:t>
            </a:r>
            <a:endParaRPr lang="en-US" sz="2400" dirty="0">
              <a:latin typeface="Benton Sans Book" panose="02000404020000020004" pitchFamily="2" charset="77"/>
              <a:ea typeface="+mn-ea"/>
              <a:cs typeface="Merriweather Ligh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AB5B16-7D40-EA45-9B9F-6E0E915F6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Automation &amp; Integration</a:t>
            </a:r>
          </a:p>
          <a:p>
            <a:r>
              <a:rPr lang="en-US" dirty="0"/>
              <a:t>Level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704357" y="1893515"/>
            <a:ext cx="13274793" cy="4370427"/>
          </a:xfrm>
        </p:spPr>
        <p:txBody>
          <a:bodyPr/>
          <a:lstStyle/>
          <a:p>
            <a:pPr defTabSz="1306221" fontAlgn="auto">
              <a:defRPr/>
            </a:pPr>
            <a:r>
              <a:rPr lang="en-US" dirty="0">
                <a:ea typeface="+mn-ea"/>
              </a:rPr>
              <a:t>Libraries</a:t>
            </a:r>
          </a:p>
          <a:p>
            <a:pPr lvl="1" defTabSz="1306221" fontAlgn="auto">
              <a:defRPr/>
            </a:pPr>
            <a:r>
              <a:rPr lang="en-US" dirty="0" err="1">
                <a:ea typeface="+mn-ea"/>
              </a:rPr>
              <a:t>tableauserverclient</a:t>
            </a:r>
            <a:r>
              <a:rPr lang="en-US" dirty="0">
                <a:ea typeface="+mn-ea"/>
              </a:rPr>
              <a:t> – REST API</a:t>
            </a:r>
          </a:p>
          <a:p>
            <a:pPr lvl="1" defTabSz="1306221" fontAlgn="auto">
              <a:defRPr/>
            </a:pPr>
            <a:r>
              <a:rPr lang="en-US" dirty="0" err="1">
                <a:ea typeface="+mn-ea"/>
              </a:rPr>
              <a:t>tableauhyperapi</a:t>
            </a:r>
            <a:r>
              <a:rPr lang="en-US" dirty="0">
                <a:ea typeface="+mn-ea"/>
              </a:rPr>
              <a:t> – HYPER API</a:t>
            </a:r>
          </a:p>
          <a:p>
            <a:pPr defTabSz="1306221" fontAlgn="auto">
              <a:defRPr/>
            </a:pPr>
            <a:r>
              <a:rPr lang="en-US" dirty="0">
                <a:ea typeface="+mn-ea"/>
              </a:rPr>
              <a:t>Data Types</a:t>
            </a:r>
          </a:p>
          <a:p>
            <a:pPr lvl="1" defTabSz="1306221" fontAlgn="auto">
              <a:defRPr/>
            </a:pPr>
            <a:r>
              <a:rPr lang="en-US" dirty="0">
                <a:ea typeface="+mn-ea"/>
              </a:rPr>
              <a:t>Lists (Arrays)</a:t>
            </a:r>
          </a:p>
          <a:p>
            <a:pPr lvl="2" defTabSz="1306221" fontAlgn="auto">
              <a:buFont typeface="Arial"/>
              <a:buChar char="•"/>
              <a:defRPr/>
            </a:pPr>
            <a:r>
              <a:rPr lang="en-US" dirty="0">
                <a:ea typeface="+mn-ea"/>
              </a:rPr>
              <a:t>Sequence of values</a:t>
            </a:r>
          </a:p>
          <a:p>
            <a:pPr lvl="2" defTabSz="1306221" fontAlgn="auto">
              <a:buFont typeface="Arial"/>
              <a:buChar char="•"/>
              <a:defRPr/>
            </a:pPr>
            <a:r>
              <a:rPr lang="en-US" dirty="0"/>
              <a:t>x = ["apple", "banana", "cherry"]</a:t>
            </a:r>
            <a:endParaRPr lang="en-US" dirty="0">
              <a:ea typeface="+mn-ea"/>
            </a:endParaRPr>
          </a:p>
          <a:p>
            <a:pPr lvl="1" defTabSz="1306221" fontAlgn="auto">
              <a:defRPr/>
            </a:pPr>
            <a:r>
              <a:rPr lang="en-US" dirty="0">
                <a:ea typeface="+mn-ea"/>
              </a:rPr>
              <a:t>Dictionaries (Key-Value Pairs)</a:t>
            </a:r>
          </a:p>
          <a:p>
            <a:pPr marL="855663" lvl="2" indent="-342900" defTabSz="1306221" fontAlgn="auto">
              <a:buFont typeface="Arial" panose="020B0604020202020204" pitchFamily="34" charset="0"/>
              <a:buChar char="•"/>
              <a:defRPr/>
            </a:pPr>
            <a:r>
              <a:rPr lang="en-US" dirty="0"/>
              <a:t>x = {"name" : ”Jeremy", "age" : 31}</a:t>
            </a:r>
            <a:endParaRPr lang="en-US" dirty="0">
              <a:ea typeface="+mn-ea"/>
            </a:endParaRPr>
          </a:p>
          <a:p>
            <a:pPr lvl="2" defTabSz="1306221" fontAlgn="auto"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defTabSz="130622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ea typeface="+mn-ea"/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567055" y="1887752"/>
            <a:ext cx="7910946" cy="2585323"/>
          </a:xfrm>
        </p:spPr>
        <p:txBody>
          <a:bodyPr/>
          <a:lstStyle/>
          <a:p>
            <a:pPr defTabSz="1306221" fontAlgn="auto">
              <a:spcAft>
                <a:spcPts val="0"/>
              </a:spcAft>
              <a:defRPr/>
            </a:pPr>
            <a:r>
              <a:rPr lang="en-US" sz="2400" dirty="0">
                <a:ea typeface="+mn-ea"/>
              </a:rPr>
              <a:t>[{“Workbook Id”: “65d6c…”, “Workbook Name”: “Test”},</a:t>
            </a:r>
          </a:p>
          <a:p>
            <a:pPr defTabSz="1306221" fontAlgn="auto">
              <a:spcAft>
                <a:spcPts val="0"/>
              </a:spcAft>
              <a:defRPr/>
            </a:pPr>
            <a:r>
              <a:rPr lang="en-US" sz="2400" dirty="0">
                <a:ea typeface="+mn-ea"/>
              </a:rPr>
              <a:t>{“Workbook Id”: “14f43…”, “Workbook Name”: “Fresno Me…”},</a:t>
            </a:r>
          </a:p>
          <a:p>
            <a:pPr defTabSz="1306221" fontAlgn="auto">
              <a:spcAft>
                <a:spcPts val="0"/>
              </a:spcAft>
              <a:defRPr/>
            </a:pPr>
            <a:r>
              <a:rPr lang="en-US" sz="2400" dirty="0"/>
              <a:t>{“Workbook Id”: “66381…”, “Workbook Name”: “</a:t>
            </a:r>
            <a:r>
              <a:rPr lang="en-US" sz="2400" dirty="0" err="1"/>
              <a:t>Superstor</a:t>
            </a:r>
            <a:r>
              <a:rPr lang="en-US" sz="2400" dirty="0"/>
              <a:t>…”},</a:t>
            </a:r>
          </a:p>
          <a:p>
            <a:pPr defTabSz="1306221" fontAlgn="auto">
              <a:spcAft>
                <a:spcPts val="0"/>
              </a:spcAft>
              <a:defRPr/>
            </a:pPr>
            <a:r>
              <a:rPr lang="en-US" sz="2400" dirty="0"/>
              <a:t>{“Workbook Id”: “1419c…”, “Workbook Name”: “Reset </a:t>
            </a:r>
            <a:r>
              <a:rPr lang="en-US" sz="2400" dirty="0" err="1"/>
              <a:t>Filte</a:t>
            </a:r>
            <a:r>
              <a:rPr lang="en-US" sz="2400" dirty="0"/>
              <a:t>…”},</a:t>
            </a:r>
          </a:p>
          <a:p>
            <a:pPr defTabSz="1306221" fontAlgn="auto">
              <a:spcAft>
                <a:spcPts val="0"/>
              </a:spcAft>
              <a:defRPr/>
            </a:pPr>
            <a:r>
              <a:rPr lang="en-US" sz="2400" dirty="0"/>
              <a:t>{“Workbook Id”: “843ed…”, “Workbook Name”: “Profit by C…”},</a:t>
            </a:r>
          </a:p>
          <a:p>
            <a:pPr defTabSz="1306221" fontAlgn="auto">
              <a:spcAft>
                <a:spcPts val="0"/>
              </a:spcAft>
              <a:defRPr/>
            </a:pPr>
            <a:r>
              <a:rPr lang="en-US" sz="2400" dirty="0"/>
              <a:t>{“Workbook Id”: “7d078…”, “Workbook Name”: “workbook…”}</a:t>
            </a:r>
            <a:r>
              <a:rPr lang="en-US" sz="2400" dirty="0">
                <a:ea typeface="+mn-ea"/>
              </a:rPr>
              <a:t>]</a:t>
            </a:r>
          </a:p>
        </p:txBody>
      </p:sp>
      <p:pic>
        <p:nvPicPr>
          <p:cNvPr id="8" name="Picture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D030FB-73B7-864C-96CB-31D7DC05A5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t="4010" r="65176" b="-4010"/>
          <a:stretch/>
        </p:blipFill>
        <p:spPr>
          <a:xfrm>
            <a:off x="277090" y="1887752"/>
            <a:ext cx="5862579" cy="5407933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defTabSz="1306221" fontAlgn="auto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List of Dictionaries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_Corporate_Template_BentonSans_16.9_a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Tableau Corporate Fonts">
      <a:majorFont>
        <a:latin typeface="BentonSans Book"/>
        <a:ea typeface=""/>
        <a:cs typeface=""/>
      </a:majorFont>
      <a:minorFont>
        <a:latin typeface="Merriweather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taDev_deck_template_v1.potx [Read-Only]" id="{FB21E0B0-41FB-4BCF-AFD9-E230DD6E63A8}" vid="{1B2C150D-5FAA-4187-8181-31F393B78F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PPT_Corporate_Template_BentonSans_16</Template>
  <TotalTime>186</TotalTime>
  <Words>171</Words>
  <Application>Microsoft Macintosh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Benton Sans</vt:lpstr>
      <vt:lpstr>Benton Sans Book</vt:lpstr>
      <vt:lpstr>Benton Sans Medium</vt:lpstr>
      <vt:lpstr>BentonSans Book</vt:lpstr>
      <vt:lpstr>Gill Sans MT</vt:lpstr>
      <vt:lpstr>Merriweather Light</vt:lpstr>
      <vt:lpstr>PPT_Corporate_Template_BentonSans_16.9_a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Jeremy Harris</dc:creator>
  <cp:keywords/>
  <dc:description/>
  <cp:lastModifiedBy>Jeremy Harris</cp:lastModifiedBy>
  <cp:revision>6</cp:revision>
  <cp:lastPrinted>2015-11-05T23:58:20Z</cp:lastPrinted>
  <dcterms:created xsi:type="dcterms:W3CDTF">2020-05-05T03:18:33Z</dcterms:created>
  <dcterms:modified xsi:type="dcterms:W3CDTF">2020-05-05T06:25:02Z</dcterms:modified>
  <cp:category/>
</cp:coreProperties>
</file>