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75E4-F68C-43DC-9456-1005A756E00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EDD4-7D31-4878-A0A6-20775ACF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AEDD4-7D31-4878-A0A6-20775ACF2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409-AE9C-4BDF-80B9-8D934D634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1F4C6-3660-4476-B4D9-ECD9A2CCC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2248-E40D-4893-BDBA-37853E42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0405-09C1-4A59-A1D2-DD35E16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9708-6D16-46B0-9E07-1EEF33D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84A-31B0-4C8C-B626-647C73B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40BD-A5E5-4406-968F-EE9924B5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D0A-2313-4BA7-8FE2-2401830D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FEA8-4815-4C5A-82CB-1B0A741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483-BAC9-49CD-A9F2-36DC3AE7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DBEB4-83FC-46B6-8ECA-ECE4E0D51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D8DC2-3EB2-45D9-8BA6-6CB9F00C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C955-701D-4880-8C73-5613142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5CF5-4134-40FE-8A6B-4118B0B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4B3A-37E7-4B78-A47D-9B6CB6D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6CAE-4590-469F-BCCC-88857C2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442B-0C45-44C2-ADBB-A7EAC241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5BC3-7DCB-4CE9-91B5-A06B17BB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4569-ACAF-4361-8291-A06FE949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D654-D83D-40A8-9CB6-C8F6D5A0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C02-042F-40C9-A4B5-6B46904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63987-115A-4E9E-AA13-F6AFE8F8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68A5-9B95-45D5-9CB8-D7BDD8F1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DD4A-D6FA-4FEF-9BD4-A2FD32B8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FFFA-715D-41F3-9E1B-0EA80E1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4BB0-C08F-4351-9CF3-61849DBF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F7F2-4995-4551-B5E1-DB79BB62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7628-929F-41B4-A494-1DD836EA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BDA8-7007-468B-AC27-BC2FAEE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88F0-11A3-4FEA-8239-EDD2EB28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317EC-C93C-41BE-B460-C5773A6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350-0C0F-4181-B345-3C88EA73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61397-A6AA-4158-AB22-5F1477A2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75DC-1B09-4DF8-9A6B-B748EF9A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2890A-F997-4D2D-AAC8-0EDD12847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4327-AB83-4398-9347-69A38668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AB635-0536-4E7A-91CA-F0E72CFE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FB9F4-4713-4E8A-871E-044E7122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753E-0BEC-42D9-976F-15507D09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5190-56FA-43D4-B321-C3A2D4D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89E9D-1415-4FE3-B0E0-807C844D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E7FB2-9761-4198-B47F-87FA39A7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621B-1206-4881-83FC-7E0EF65E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64D38-9939-441D-8C93-155ECF87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DB32-F1FA-4AA3-9A59-D49EEAB6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249B3-31A8-44EF-8477-0B8BC27B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EDBE-EA2D-4CD6-A676-1CBCA9D8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9C9-70DF-421C-B2EC-1919159C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CC410-4A39-4677-A03C-A535F827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5BED-FA09-4026-925F-7BD3F41E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27855-0C6F-49C3-A23B-1D8647B9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E6ACC-2A19-4622-9383-9A5E7F3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E384-94A1-42BA-8088-8DE8C92C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4288-5A40-4CD3-BC4D-853359D6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E3CA-3E08-4B03-974F-2486A04F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5E9E-94BA-4772-A9E1-E3134D37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7E2C-E050-4D39-A0FC-2421391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6A88C-E64D-4E4F-A182-85AE15B9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9D45-8883-419F-A80B-077D062C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F27F-5500-4869-92F5-EDCB64FA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DA72-63B6-4AFD-AF6C-3B0C7B33E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312B-865C-4F06-9992-BCE01F8A166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8408-F5B3-48B9-80D2-6D0BD66F6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16F5-44C3-43CE-AD03-DEE7E84B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C8E81-F5A9-491E-8E0A-A8143A09FA50}"/>
              </a:ext>
            </a:extLst>
          </p:cNvPr>
          <p:cNvSpPr/>
          <p:nvPr/>
        </p:nvSpPr>
        <p:spPr>
          <a:xfrm>
            <a:off x="4660487" y="2347158"/>
            <a:ext cx="2871020" cy="1194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Event Loop</a:t>
            </a:r>
          </a:p>
          <a:p>
            <a:pPr algn="ctr"/>
            <a:r>
              <a:rPr lang="en-US" dirty="0"/>
              <a:t>Handle Events, Send Messages, Handle Error, Shutdown Application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0865B-B629-481B-BC39-3C9A9B2B6296}"/>
              </a:ext>
            </a:extLst>
          </p:cNvPr>
          <p:cNvSpPr/>
          <p:nvPr/>
        </p:nvSpPr>
        <p:spPr>
          <a:xfrm>
            <a:off x="4660489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FBF3B-78AE-4418-81F9-7D80C2D973A7}"/>
              </a:ext>
            </a:extLst>
          </p:cNvPr>
          <p:cNvSpPr/>
          <p:nvPr/>
        </p:nvSpPr>
        <p:spPr>
          <a:xfrm>
            <a:off x="4660489" y="3161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F28ED-C746-459C-9EBF-5BD4DB2F13A7}"/>
              </a:ext>
            </a:extLst>
          </p:cNvPr>
          <p:cNvSpPr/>
          <p:nvPr/>
        </p:nvSpPr>
        <p:spPr>
          <a:xfrm>
            <a:off x="6813758" y="3161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E9365-A464-4373-8191-9897A75DAC4E}"/>
              </a:ext>
            </a:extLst>
          </p:cNvPr>
          <p:cNvSpPr/>
          <p:nvPr/>
        </p:nvSpPr>
        <p:spPr>
          <a:xfrm>
            <a:off x="6813758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2CFB1-119D-4155-B911-5E0579F1D130}"/>
              </a:ext>
            </a:extLst>
          </p:cNvPr>
          <p:cNvSpPr/>
          <p:nvPr/>
        </p:nvSpPr>
        <p:spPr>
          <a:xfrm>
            <a:off x="314621" y="13457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Top Level IA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EDC1B-98BA-45DD-BF4C-8DC07B51F2CC}"/>
              </a:ext>
            </a:extLst>
          </p:cNvPr>
          <p:cNvSpPr/>
          <p:nvPr/>
        </p:nvSpPr>
        <p:spPr>
          <a:xfrm>
            <a:off x="9006359" y="5185923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HW Loop</a:t>
            </a:r>
          </a:p>
          <a:p>
            <a:pPr algn="ctr"/>
            <a:r>
              <a:rPr lang="en-US" dirty="0"/>
              <a:t>Initialize, Check/Receive Message, Perform Action, Send Data, Handle Error, Shutdown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A85CA-F066-41D6-9060-7F138C01DB91}"/>
              </a:ext>
            </a:extLst>
          </p:cNvPr>
          <p:cNvSpPr/>
          <p:nvPr/>
        </p:nvSpPr>
        <p:spPr>
          <a:xfrm>
            <a:off x="314621" y="224851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Snapshot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991A2-4318-456D-8915-7B0730A1854D}"/>
              </a:ext>
            </a:extLst>
          </p:cNvPr>
          <p:cNvSpPr/>
          <p:nvPr/>
        </p:nvSpPr>
        <p:spPr>
          <a:xfrm>
            <a:off x="314621" y="3290432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Force Calibration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CF2B2-53B3-4443-BBBD-F3FB9DEA3545}"/>
              </a:ext>
            </a:extLst>
          </p:cNvPr>
          <p:cNvSpPr/>
          <p:nvPr/>
        </p:nvSpPr>
        <p:spPr>
          <a:xfrm>
            <a:off x="314621" y="4332346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IA Test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4EBD5-E470-456A-9AD0-64751679E26E}"/>
              </a:ext>
            </a:extLst>
          </p:cNvPr>
          <p:cNvSpPr/>
          <p:nvPr/>
        </p:nvSpPr>
        <p:spPr>
          <a:xfrm>
            <a:off x="314621" y="538470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Test Equipment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DE9E8-2AC9-432D-8AD2-2CBFE09CC53D}"/>
              </a:ext>
            </a:extLst>
          </p:cNvPr>
          <p:cNvSpPr/>
          <p:nvPr/>
        </p:nvSpPr>
        <p:spPr>
          <a:xfrm>
            <a:off x="314621" y="1196156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06359B-811A-4286-AD83-AC64558C086C}"/>
              </a:ext>
            </a:extLst>
          </p:cNvPr>
          <p:cNvSpPr/>
          <p:nvPr/>
        </p:nvSpPr>
        <p:spPr>
          <a:xfrm>
            <a:off x="4660487" y="4254471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Main Handler Loop</a:t>
            </a:r>
          </a:p>
          <a:p>
            <a:pPr algn="ctr"/>
            <a:r>
              <a:rPr lang="en-US" dirty="0"/>
              <a:t>Receive Messages, Display Messages, Interface with Files, Handle Error, Shutdown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CE63DA-21AE-4790-8444-591E5B29AB51}"/>
              </a:ext>
            </a:extLst>
          </p:cNvPr>
          <p:cNvSpPr/>
          <p:nvPr/>
        </p:nvSpPr>
        <p:spPr>
          <a:xfrm>
            <a:off x="9006359" y="3541779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Force Sensor HW Loop</a:t>
            </a:r>
          </a:p>
          <a:p>
            <a:pPr algn="ctr"/>
            <a:r>
              <a:rPr lang="en-US" dirty="0"/>
              <a:t>Initialize, Check/Receive Message, Perform Action, Send Data, Handle Error, Shutdown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EC21DE-72CC-42A5-B64E-A518DF66A1D7}"/>
              </a:ext>
            </a:extLst>
          </p:cNvPr>
          <p:cNvSpPr/>
          <p:nvPr/>
        </p:nvSpPr>
        <p:spPr>
          <a:xfrm>
            <a:off x="9006359" y="1897635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LED Loop</a:t>
            </a:r>
          </a:p>
          <a:p>
            <a:pPr algn="ctr"/>
            <a:r>
              <a:rPr lang="en-US" dirty="0"/>
              <a:t>Initialize, Receive Message, Perform Action, Handle Error, Shutdown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9225F6-F323-44EB-94D2-BDBE88FFD59F}"/>
              </a:ext>
            </a:extLst>
          </p:cNvPr>
          <p:cNvSpPr/>
          <p:nvPr/>
        </p:nvSpPr>
        <p:spPr>
          <a:xfrm>
            <a:off x="9006359" y="253491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Servo Loop</a:t>
            </a:r>
          </a:p>
          <a:p>
            <a:pPr algn="ctr"/>
            <a:r>
              <a:rPr lang="en-US" dirty="0"/>
              <a:t>Initialize, Receive Message, Perform Action, Handle Error, Shutdown</a:t>
            </a:r>
          </a:p>
        </p:txBody>
      </p:sp>
    </p:spTree>
    <p:extLst>
      <p:ext uri="{BB962C8B-B14F-4D97-AF65-F5344CB8AC3E}">
        <p14:creationId xmlns:p14="http://schemas.microsoft.com/office/powerpoint/2010/main" val="9269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F3C48092-5B23-4517-BA33-F06398ADD00C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6458413" y="3307135"/>
            <a:ext cx="1925157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D352A10-5613-4F8D-BFC2-509041AF8166}"/>
              </a:ext>
            </a:extLst>
          </p:cNvPr>
          <p:cNvSpPr/>
          <p:nvPr/>
        </p:nvSpPr>
        <p:spPr>
          <a:xfrm>
            <a:off x="8370528" y="1898165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C1B0065-993D-431B-BE9D-7713685C2693}"/>
              </a:ext>
            </a:extLst>
          </p:cNvPr>
          <p:cNvSpPr/>
          <p:nvPr/>
        </p:nvSpPr>
        <p:spPr>
          <a:xfrm>
            <a:off x="8379763" y="1592807"/>
            <a:ext cx="231493" cy="103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E9365-A464-4373-8191-9897A75DAC4E}"/>
              </a:ext>
            </a:extLst>
          </p:cNvPr>
          <p:cNvSpPr/>
          <p:nvPr/>
        </p:nvSpPr>
        <p:spPr>
          <a:xfrm>
            <a:off x="8744154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2CFB1-119D-4155-B911-5E0579F1D130}"/>
              </a:ext>
            </a:extLst>
          </p:cNvPr>
          <p:cNvSpPr/>
          <p:nvPr/>
        </p:nvSpPr>
        <p:spPr>
          <a:xfrm>
            <a:off x="353955" y="357135"/>
            <a:ext cx="2703866" cy="2678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Top Level IA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camera framerate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current status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start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end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calibration array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Clear calibration array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calibration results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diameter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LED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A85CA-F066-41D6-9060-7F138C01DB91}"/>
              </a:ext>
            </a:extLst>
          </p:cNvPr>
          <p:cNvSpPr/>
          <p:nvPr/>
        </p:nvSpPr>
        <p:spPr>
          <a:xfrm>
            <a:off x="353955" y="6298830"/>
            <a:ext cx="2703866" cy="45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Snapshot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991A2-4318-456D-8915-7B0730A1854D}"/>
              </a:ext>
            </a:extLst>
          </p:cNvPr>
          <p:cNvSpPr/>
          <p:nvPr/>
        </p:nvSpPr>
        <p:spPr>
          <a:xfrm>
            <a:off x="353955" y="3131968"/>
            <a:ext cx="2703866" cy="665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Force Calibration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force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Plot calibration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CF2B2-53B3-4443-BBBD-F3FB9DEA3545}"/>
              </a:ext>
            </a:extLst>
          </p:cNvPr>
          <p:cNvSpPr/>
          <p:nvPr/>
        </p:nvSpPr>
        <p:spPr>
          <a:xfrm>
            <a:off x="353955" y="3893562"/>
            <a:ext cx="2703866" cy="977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IA Test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diameter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force/setpoint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Clear charts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4EBD5-E470-456A-9AD0-64751679E26E}"/>
              </a:ext>
            </a:extLst>
          </p:cNvPr>
          <p:cNvSpPr/>
          <p:nvPr/>
        </p:nvSpPr>
        <p:spPr>
          <a:xfrm>
            <a:off x="353955" y="4984304"/>
            <a:ext cx="2703866" cy="665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Test Equipment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Update force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Send servo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DE9E8-2AC9-432D-8AD2-2CBFE09CC53D}"/>
              </a:ext>
            </a:extLst>
          </p:cNvPr>
          <p:cNvSpPr/>
          <p:nvPr/>
        </p:nvSpPr>
        <p:spPr>
          <a:xfrm>
            <a:off x="353955" y="5745898"/>
            <a:ext cx="2703866" cy="45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E989C0-5A85-435A-9285-3B561E1BADFA}"/>
              </a:ext>
            </a:extLst>
          </p:cNvPr>
          <p:cNvSpPr/>
          <p:nvPr/>
        </p:nvSpPr>
        <p:spPr>
          <a:xfrm>
            <a:off x="8361294" y="4564578"/>
            <a:ext cx="2703866" cy="95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Servo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Update servo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Update servo position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198CC2-5731-4C05-9855-07EA78CAB101}"/>
              </a:ext>
            </a:extLst>
          </p:cNvPr>
          <p:cNvSpPr/>
          <p:nvPr/>
        </p:nvSpPr>
        <p:spPr>
          <a:xfrm>
            <a:off x="11443854" y="242819"/>
            <a:ext cx="1874838" cy="2608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Color Code – Interfaces with…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LED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Force Sensor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Camera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Servo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Event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File Interface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70330-8E67-4E4E-88E5-B7368F762FA8}"/>
              </a:ext>
            </a:extLst>
          </p:cNvPr>
          <p:cNvSpPr/>
          <p:nvPr/>
        </p:nvSpPr>
        <p:spPr>
          <a:xfrm>
            <a:off x="8361294" y="1289255"/>
            <a:ext cx="2703866" cy="95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LED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Update LED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Update LED switch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Send last switch state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7B3986-1696-40D7-BFB5-2B857E863855}"/>
              </a:ext>
            </a:extLst>
          </p:cNvPr>
          <p:cNvSpPr/>
          <p:nvPr/>
        </p:nvSpPr>
        <p:spPr>
          <a:xfrm>
            <a:off x="8361294" y="5616339"/>
            <a:ext cx="2703866" cy="117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cam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Read picture from camera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Send picture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Send diameter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DEF3E3-5779-4129-8A9C-6D5514ED82F0}"/>
              </a:ext>
            </a:extLst>
          </p:cNvPr>
          <p:cNvSpPr/>
          <p:nvPr/>
        </p:nvSpPr>
        <p:spPr>
          <a:xfrm>
            <a:off x="8361294" y="3177710"/>
            <a:ext cx="2703866" cy="1158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Force Sensor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Update DAQ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Send force value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2F3F54-FD6C-4239-9B8E-E026349C163C}"/>
              </a:ext>
            </a:extLst>
          </p:cNvPr>
          <p:cNvSpPr/>
          <p:nvPr/>
        </p:nvSpPr>
        <p:spPr>
          <a:xfrm>
            <a:off x="3752645" y="1099149"/>
            <a:ext cx="2703866" cy="3825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Controller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Run inflation test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Get time</a:t>
            </a:r>
            <a:endParaRPr lang="en-US" sz="1600" dirty="0">
              <a:solidFill>
                <a:srgbClr val="FFC000"/>
              </a:solidFill>
            </a:endParaRP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Read diameter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Decide action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Send servo position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Send LED state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Save test data</a:t>
            </a:r>
            <a:endParaRPr lang="en-US" sz="16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Calibrate force sensor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Calculate calibration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Save calibration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Select camera calibration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Control Loop states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6AF43D-0804-4A41-B247-6B0A9B6F92D6}"/>
              </a:ext>
            </a:extLst>
          </p:cNvPr>
          <p:cNvSpPr/>
          <p:nvPr/>
        </p:nvSpPr>
        <p:spPr>
          <a:xfrm>
            <a:off x="3752645" y="7075"/>
            <a:ext cx="2703866" cy="93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Event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Update dynamic Tabs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Update subpanel selection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Send user action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2074023-CBA2-4D4E-A9A7-7585CCB5A80C}"/>
              </a:ext>
            </a:extLst>
          </p:cNvPr>
          <p:cNvCxnSpPr>
            <a:cxnSpLocks/>
            <a:stCxn id="35" idx="1"/>
            <a:endCxn id="46" idx="3"/>
          </p:cNvCxnSpPr>
          <p:nvPr/>
        </p:nvCxnSpPr>
        <p:spPr>
          <a:xfrm rot="10800000" flipV="1">
            <a:off x="3057820" y="3756927"/>
            <a:ext cx="5303475" cy="1493990"/>
          </a:xfrm>
          <a:prstGeom prst="bentConnector3">
            <a:avLst>
              <a:gd name="adj1" fmla="val 2126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4516A56-F410-46EA-A2A2-BFCB6D828A0A}"/>
              </a:ext>
            </a:extLst>
          </p:cNvPr>
          <p:cNvSpPr/>
          <p:nvPr/>
        </p:nvSpPr>
        <p:spPr>
          <a:xfrm>
            <a:off x="2826326" y="5185008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5B83A3-0CD9-46E0-B566-7315EA9F390B}"/>
              </a:ext>
            </a:extLst>
          </p:cNvPr>
          <p:cNvSpPr/>
          <p:nvPr/>
        </p:nvSpPr>
        <p:spPr>
          <a:xfrm>
            <a:off x="2817670" y="5325846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1C0B062-B1B2-4970-851D-345147847210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 flipV="1">
            <a:off x="3049163" y="5040898"/>
            <a:ext cx="5312131" cy="445814"/>
          </a:xfrm>
          <a:prstGeom prst="bentConnector3">
            <a:avLst>
              <a:gd name="adj1" fmla="val 9172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8CFFF-4128-4A84-81DF-4029CEC5F7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104578" y="938283"/>
            <a:ext cx="0" cy="1608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D7FD5A3-8C8D-4165-A8C6-3DCADB975D55}"/>
              </a:ext>
            </a:extLst>
          </p:cNvPr>
          <p:cNvCxnSpPr>
            <a:cxnSpLocks/>
            <a:stCxn id="37" idx="1"/>
            <a:endCxn id="65" idx="3"/>
          </p:cNvCxnSpPr>
          <p:nvPr/>
        </p:nvCxnSpPr>
        <p:spPr>
          <a:xfrm rot="10800000" flipV="1">
            <a:off x="3058399" y="472678"/>
            <a:ext cx="694247" cy="748181"/>
          </a:xfrm>
          <a:prstGeom prst="bentConnector3">
            <a:avLst>
              <a:gd name="adj1" fmla="val 2339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BFA5769-700B-413C-9A7C-202A1111FEF1}"/>
              </a:ext>
            </a:extLst>
          </p:cNvPr>
          <p:cNvCxnSpPr>
            <a:cxnSpLocks/>
            <a:stCxn id="36" idx="1"/>
            <a:endCxn id="64" idx="3"/>
          </p:cNvCxnSpPr>
          <p:nvPr/>
        </p:nvCxnSpPr>
        <p:spPr>
          <a:xfrm rot="10800000">
            <a:off x="3057819" y="2208570"/>
            <a:ext cx="694827" cy="803554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B0E83B9-7039-461E-9BA2-41F648CFD802}"/>
              </a:ext>
            </a:extLst>
          </p:cNvPr>
          <p:cNvSpPr/>
          <p:nvPr/>
        </p:nvSpPr>
        <p:spPr>
          <a:xfrm>
            <a:off x="2826325" y="204770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3CBF8-8FF4-4C06-ADB7-66BACF304691}"/>
              </a:ext>
            </a:extLst>
          </p:cNvPr>
          <p:cNvSpPr/>
          <p:nvPr/>
        </p:nvSpPr>
        <p:spPr>
          <a:xfrm>
            <a:off x="2826905" y="105999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66937C4-D1ED-4C8D-ADC1-57DDB9D8AC5E}"/>
              </a:ext>
            </a:extLst>
          </p:cNvPr>
          <p:cNvCxnSpPr>
            <a:cxnSpLocks/>
            <a:stCxn id="36" idx="1"/>
            <a:endCxn id="19" idx="3"/>
          </p:cNvCxnSpPr>
          <p:nvPr/>
        </p:nvCxnSpPr>
        <p:spPr>
          <a:xfrm rot="10800000" flipV="1">
            <a:off x="3057821" y="3012124"/>
            <a:ext cx="694824" cy="452364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8B31FB2-3BAB-4AD9-85F4-C4571ED9D913}"/>
              </a:ext>
            </a:extLst>
          </p:cNvPr>
          <p:cNvCxnSpPr>
            <a:cxnSpLocks/>
            <a:stCxn id="35" idx="1"/>
            <a:endCxn id="160" idx="3"/>
          </p:cNvCxnSpPr>
          <p:nvPr/>
        </p:nvCxnSpPr>
        <p:spPr>
          <a:xfrm rot="10800000" flipV="1">
            <a:off x="6458868" y="3756926"/>
            <a:ext cx="1902426" cy="313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D35AFB9-8508-46A5-82AA-9CC1FBCFDADD}"/>
              </a:ext>
            </a:extLst>
          </p:cNvPr>
          <p:cNvSpPr/>
          <p:nvPr/>
        </p:nvSpPr>
        <p:spPr>
          <a:xfrm>
            <a:off x="6225016" y="2342221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25B6F4-FC90-4FD1-8E0F-E3FDF74E8448}"/>
              </a:ext>
            </a:extLst>
          </p:cNvPr>
          <p:cNvSpPr/>
          <p:nvPr/>
        </p:nvSpPr>
        <p:spPr>
          <a:xfrm flipH="1">
            <a:off x="7856418" y="3177710"/>
            <a:ext cx="123800" cy="785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1079999-265D-414F-82BD-F7491264E411}"/>
              </a:ext>
            </a:extLst>
          </p:cNvPr>
          <p:cNvCxnSpPr>
            <a:stCxn id="74" idx="3"/>
            <a:endCxn id="31" idx="1"/>
          </p:cNvCxnSpPr>
          <p:nvPr/>
        </p:nvCxnSpPr>
        <p:spPr>
          <a:xfrm>
            <a:off x="6456509" y="2503087"/>
            <a:ext cx="1904785" cy="2537811"/>
          </a:xfrm>
          <a:prstGeom prst="bentConnector3">
            <a:avLst>
              <a:gd name="adj1" fmla="val 7667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F1BEAE3-20FF-41B1-A98E-9403EBD9554A}"/>
              </a:ext>
            </a:extLst>
          </p:cNvPr>
          <p:cNvCxnSpPr>
            <a:cxnSpLocks/>
            <a:stCxn id="34" idx="1"/>
            <a:endCxn id="189" idx="3"/>
          </p:cNvCxnSpPr>
          <p:nvPr/>
        </p:nvCxnSpPr>
        <p:spPr>
          <a:xfrm rot="10800000">
            <a:off x="3048584" y="6118736"/>
            <a:ext cx="5312711" cy="83540"/>
          </a:xfrm>
          <a:prstGeom prst="bentConnector3">
            <a:avLst>
              <a:gd name="adj1" fmla="val 6112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B7592E1-E764-4DCA-BF18-C59D8B9E4EB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3057818" y="6202276"/>
            <a:ext cx="5303476" cy="502392"/>
          </a:xfrm>
          <a:prstGeom prst="bentConnector3">
            <a:avLst>
              <a:gd name="adj1" fmla="val 6114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4D09FC4-8B38-4963-AC97-694B92EB2486}"/>
              </a:ext>
            </a:extLst>
          </p:cNvPr>
          <p:cNvSpPr/>
          <p:nvPr/>
        </p:nvSpPr>
        <p:spPr>
          <a:xfrm flipH="1">
            <a:off x="5031432" y="5051689"/>
            <a:ext cx="144954" cy="49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EF1FE27-8FA2-44D6-90AF-44D03AA0B102}"/>
              </a:ext>
            </a:extLst>
          </p:cNvPr>
          <p:cNvCxnSpPr>
            <a:cxnSpLocks/>
            <a:stCxn id="34" idx="1"/>
            <a:endCxn id="36" idx="2"/>
          </p:cNvCxnSpPr>
          <p:nvPr/>
        </p:nvCxnSpPr>
        <p:spPr>
          <a:xfrm rot="10800000">
            <a:off x="5104578" y="4925098"/>
            <a:ext cx="3256716" cy="127717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1CEB614-B005-4793-8A33-739FEE6F4EC0}"/>
              </a:ext>
            </a:extLst>
          </p:cNvPr>
          <p:cNvSpPr/>
          <p:nvPr/>
        </p:nvSpPr>
        <p:spPr>
          <a:xfrm>
            <a:off x="6225016" y="1547131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9B6B8B9-99DC-423A-B4C6-31870C09BD8E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 flipV="1">
            <a:off x="6456509" y="1644640"/>
            <a:ext cx="1923254" cy="252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E4EADE3-0778-48A7-A730-29223C1A6E19}"/>
              </a:ext>
            </a:extLst>
          </p:cNvPr>
          <p:cNvSpPr/>
          <p:nvPr/>
        </p:nvSpPr>
        <p:spPr>
          <a:xfrm>
            <a:off x="6220107" y="189917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7054BDA-A015-40B5-9511-462635892B5A}"/>
              </a:ext>
            </a:extLst>
          </p:cNvPr>
          <p:cNvCxnSpPr>
            <a:cxnSpLocks/>
            <a:stCxn id="100" idx="1"/>
            <a:endCxn id="99" idx="3"/>
          </p:cNvCxnSpPr>
          <p:nvPr/>
        </p:nvCxnSpPr>
        <p:spPr>
          <a:xfrm rot="10800000" flipV="1">
            <a:off x="6451600" y="2059030"/>
            <a:ext cx="1918928" cy="100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6F3E09F-87FC-4B7A-BDCE-DDCFB44D6A7C}"/>
              </a:ext>
            </a:extLst>
          </p:cNvPr>
          <p:cNvCxnSpPr>
            <a:cxnSpLocks/>
            <a:stCxn id="36" idx="1"/>
            <a:endCxn id="116" idx="3"/>
          </p:cNvCxnSpPr>
          <p:nvPr/>
        </p:nvCxnSpPr>
        <p:spPr>
          <a:xfrm rot="10800000" flipV="1">
            <a:off x="3048585" y="3012123"/>
            <a:ext cx="704060" cy="1067881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B3CC51F-2C44-4DD9-9058-898A504DCAFE}"/>
              </a:ext>
            </a:extLst>
          </p:cNvPr>
          <p:cNvSpPr/>
          <p:nvPr/>
        </p:nvSpPr>
        <p:spPr>
          <a:xfrm>
            <a:off x="2817092" y="3919139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DAA033-6524-4725-96CA-9047A6C9DE5B}"/>
              </a:ext>
            </a:extLst>
          </p:cNvPr>
          <p:cNvSpPr/>
          <p:nvPr/>
        </p:nvSpPr>
        <p:spPr>
          <a:xfrm>
            <a:off x="2826714" y="4538533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D519135-DE09-40AD-ADB5-E1E6BF282199}"/>
              </a:ext>
            </a:extLst>
          </p:cNvPr>
          <p:cNvSpPr/>
          <p:nvPr/>
        </p:nvSpPr>
        <p:spPr>
          <a:xfrm flipH="1">
            <a:off x="3542002" y="2931692"/>
            <a:ext cx="118878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DB6D4CB-2D05-4894-B8E5-7343B53C2BBC}"/>
              </a:ext>
            </a:extLst>
          </p:cNvPr>
          <p:cNvCxnSpPr>
            <a:cxnSpLocks/>
            <a:stCxn id="37" idx="1"/>
            <a:endCxn id="119" idx="3"/>
          </p:cNvCxnSpPr>
          <p:nvPr/>
        </p:nvCxnSpPr>
        <p:spPr>
          <a:xfrm rot="10800000" flipV="1">
            <a:off x="3058207" y="472679"/>
            <a:ext cx="694438" cy="4226720"/>
          </a:xfrm>
          <a:prstGeom prst="bentConnector3">
            <a:avLst>
              <a:gd name="adj1" fmla="val 23399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29EDCC6-E5D2-49DB-8493-7D031197793E}"/>
              </a:ext>
            </a:extLst>
          </p:cNvPr>
          <p:cNvSpPr/>
          <p:nvPr/>
        </p:nvSpPr>
        <p:spPr>
          <a:xfrm>
            <a:off x="5761684" y="4737855"/>
            <a:ext cx="673996" cy="17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2155FE8-1C90-4A9F-B0D5-4034D612552A}"/>
              </a:ext>
            </a:extLst>
          </p:cNvPr>
          <p:cNvSpPr/>
          <p:nvPr/>
        </p:nvSpPr>
        <p:spPr>
          <a:xfrm>
            <a:off x="8379448" y="5647259"/>
            <a:ext cx="478226" cy="8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B8FED4E-EB10-438F-BD3E-813242B6A6C7}"/>
              </a:ext>
            </a:extLst>
          </p:cNvPr>
          <p:cNvSpPr/>
          <p:nvPr/>
        </p:nvSpPr>
        <p:spPr>
          <a:xfrm flipH="1">
            <a:off x="6020842" y="5040087"/>
            <a:ext cx="144954" cy="49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83238B3-889A-441B-B628-DCEDAE246EC1}"/>
              </a:ext>
            </a:extLst>
          </p:cNvPr>
          <p:cNvCxnSpPr>
            <a:cxnSpLocks/>
            <a:stCxn id="152" idx="2"/>
            <a:endCxn id="153" idx="1"/>
          </p:cNvCxnSpPr>
          <p:nvPr/>
        </p:nvCxnSpPr>
        <p:spPr>
          <a:xfrm rot="16200000" flipH="1">
            <a:off x="6851231" y="4163620"/>
            <a:ext cx="775669" cy="22807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F198839-29E2-4420-ACE2-5982521A2156}"/>
              </a:ext>
            </a:extLst>
          </p:cNvPr>
          <p:cNvSpPr/>
          <p:nvPr/>
        </p:nvSpPr>
        <p:spPr>
          <a:xfrm>
            <a:off x="6227375" y="3599198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52C2318-EF11-49C4-8AF8-0DB72E98F556}"/>
              </a:ext>
            </a:extLst>
          </p:cNvPr>
          <p:cNvSpPr/>
          <p:nvPr/>
        </p:nvSpPr>
        <p:spPr>
          <a:xfrm>
            <a:off x="6226920" y="3237047"/>
            <a:ext cx="231493" cy="14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C313308-3155-4DDA-B095-3B03B77F05E3}"/>
              </a:ext>
            </a:extLst>
          </p:cNvPr>
          <p:cNvSpPr/>
          <p:nvPr/>
        </p:nvSpPr>
        <p:spPr>
          <a:xfrm>
            <a:off x="8383570" y="3237048"/>
            <a:ext cx="231493" cy="14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39EAF61-9B0B-4F2C-BDC7-8AB44F5BFA61}"/>
              </a:ext>
            </a:extLst>
          </p:cNvPr>
          <p:cNvSpPr/>
          <p:nvPr/>
        </p:nvSpPr>
        <p:spPr>
          <a:xfrm>
            <a:off x="5932803" y="1112210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75386FE-86FC-48FB-AEB3-2F8B6A6BBD39}"/>
              </a:ext>
            </a:extLst>
          </p:cNvPr>
          <p:cNvSpPr/>
          <p:nvPr/>
        </p:nvSpPr>
        <p:spPr>
          <a:xfrm>
            <a:off x="5934303" y="734570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CF7281F-D383-498B-B86D-EC4DDCABA5FD}"/>
              </a:ext>
            </a:extLst>
          </p:cNvPr>
          <p:cNvCxnSpPr>
            <a:cxnSpLocks/>
            <a:stCxn id="175" idx="0"/>
            <a:endCxn id="176" idx="2"/>
          </p:cNvCxnSpPr>
          <p:nvPr/>
        </p:nvCxnSpPr>
        <p:spPr>
          <a:xfrm flipV="1">
            <a:off x="6048550" y="934646"/>
            <a:ext cx="1500" cy="1775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B6788E6-D7F3-433F-8350-EC2757D796C5}"/>
              </a:ext>
            </a:extLst>
          </p:cNvPr>
          <p:cNvSpPr/>
          <p:nvPr/>
        </p:nvSpPr>
        <p:spPr>
          <a:xfrm>
            <a:off x="3786971" y="4779705"/>
            <a:ext cx="264955" cy="13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58515C8-D9BD-46A4-A49E-F44DBA815AE8}"/>
              </a:ext>
            </a:extLst>
          </p:cNvPr>
          <p:cNvSpPr/>
          <p:nvPr/>
        </p:nvSpPr>
        <p:spPr>
          <a:xfrm>
            <a:off x="2817091" y="4999608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E173061-C782-4426-9344-7BC03E4EF76A}"/>
              </a:ext>
            </a:extLst>
          </p:cNvPr>
          <p:cNvSpPr/>
          <p:nvPr/>
        </p:nvSpPr>
        <p:spPr>
          <a:xfrm>
            <a:off x="2817090" y="5776089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104BDD-1B1C-4697-A31A-9AA28CC11828}"/>
              </a:ext>
            </a:extLst>
          </p:cNvPr>
          <p:cNvSpPr/>
          <p:nvPr/>
        </p:nvSpPr>
        <p:spPr>
          <a:xfrm>
            <a:off x="2817090" y="6052827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DDAD456-8D81-403E-87D6-8B36C7AA8768}"/>
              </a:ext>
            </a:extLst>
          </p:cNvPr>
          <p:cNvSpPr/>
          <p:nvPr/>
        </p:nvSpPr>
        <p:spPr>
          <a:xfrm>
            <a:off x="2826325" y="6329565"/>
            <a:ext cx="222258" cy="10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0E5E55F-9DB4-4AFB-9A70-D9C8FB22F619}"/>
              </a:ext>
            </a:extLst>
          </p:cNvPr>
          <p:cNvSpPr/>
          <p:nvPr/>
        </p:nvSpPr>
        <p:spPr>
          <a:xfrm>
            <a:off x="2817090" y="6654128"/>
            <a:ext cx="222258" cy="10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1D529DA-690B-488F-B157-1E33459B556B}"/>
              </a:ext>
            </a:extLst>
          </p:cNvPr>
          <p:cNvSpPr/>
          <p:nvPr/>
        </p:nvSpPr>
        <p:spPr>
          <a:xfrm flipH="1">
            <a:off x="3845265" y="5092452"/>
            <a:ext cx="142007" cy="133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5521C017-780C-4DD3-84EC-30AF6AE96207}"/>
              </a:ext>
            </a:extLst>
          </p:cNvPr>
          <p:cNvCxnSpPr>
            <a:cxnSpLocks/>
            <a:stCxn id="184" idx="2"/>
            <a:endCxn id="187" idx="3"/>
          </p:cNvCxnSpPr>
          <p:nvPr/>
        </p:nvCxnSpPr>
        <p:spPr>
          <a:xfrm rot="5400000">
            <a:off x="3409343" y="4555411"/>
            <a:ext cx="149348" cy="870865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4CD90054-5C00-4D2B-904C-7369667BFECB}"/>
              </a:ext>
            </a:extLst>
          </p:cNvPr>
          <p:cNvCxnSpPr>
            <a:cxnSpLocks/>
            <a:stCxn id="184" idx="2"/>
            <a:endCxn id="188" idx="3"/>
          </p:cNvCxnSpPr>
          <p:nvPr/>
        </p:nvCxnSpPr>
        <p:spPr>
          <a:xfrm rot="5400000">
            <a:off x="3021102" y="4943650"/>
            <a:ext cx="925829" cy="870866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1466BF08-C7AB-41CC-A74F-BA067F7CCC5D}"/>
              </a:ext>
            </a:extLst>
          </p:cNvPr>
          <p:cNvCxnSpPr>
            <a:cxnSpLocks/>
            <a:stCxn id="184" idx="2"/>
            <a:endCxn id="190" idx="3"/>
          </p:cNvCxnSpPr>
          <p:nvPr/>
        </p:nvCxnSpPr>
        <p:spPr>
          <a:xfrm rot="5400000">
            <a:off x="2752048" y="5212704"/>
            <a:ext cx="1463936" cy="870866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6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88A8-5794-477A-B406-07CF4ED0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through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D887-3A45-42F7-ACF0-234DFED8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 parameters (make classes)</a:t>
            </a:r>
          </a:p>
          <a:p>
            <a:r>
              <a:rPr lang="en-US" dirty="0"/>
              <a:t>Setpoint array</a:t>
            </a:r>
          </a:p>
          <a:p>
            <a:r>
              <a:rPr lang="en-US" dirty="0"/>
              <a:t>Force array</a:t>
            </a:r>
          </a:p>
          <a:p>
            <a:r>
              <a:rPr lang="en-US" dirty="0"/>
              <a:t>Diameter array</a:t>
            </a:r>
          </a:p>
          <a:p>
            <a:r>
              <a:rPr lang="en-US" dirty="0"/>
              <a:t>Servo array</a:t>
            </a:r>
          </a:p>
          <a:p>
            <a:r>
              <a:rPr lang="en-US" dirty="0"/>
              <a:t>Timestamps</a:t>
            </a:r>
          </a:p>
          <a:p>
            <a:r>
              <a:rPr lang="en-US" dirty="0"/>
              <a:t>Controller type/parameters</a:t>
            </a:r>
          </a:p>
          <a:p>
            <a:r>
              <a:rPr lang="en-US" dirty="0"/>
              <a:t>HW objects</a:t>
            </a:r>
          </a:p>
          <a:p>
            <a:r>
              <a:rPr lang="en-US" dirty="0"/>
              <a:t>Force calibration array</a:t>
            </a:r>
          </a:p>
          <a:p>
            <a:r>
              <a:rPr lang="en-US" dirty="0"/>
              <a:t>Force results array</a:t>
            </a:r>
          </a:p>
        </p:txBody>
      </p:sp>
    </p:spTree>
    <p:extLst>
      <p:ext uri="{BB962C8B-B14F-4D97-AF65-F5344CB8AC3E}">
        <p14:creationId xmlns:p14="http://schemas.microsoft.com/office/powerpoint/2010/main" val="267131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</TotalTime>
  <Words>402</Words>
  <Application>Microsoft Office PowerPoint</Application>
  <PresentationFormat>Widescreen</PresentationFormat>
  <Paragraphs>103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through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36</cp:revision>
  <dcterms:created xsi:type="dcterms:W3CDTF">2021-06-26T19:22:20Z</dcterms:created>
  <dcterms:modified xsi:type="dcterms:W3CDTF">2021-07-01T02:43:49Z</dcterms:modified>
</cp:coreProperties>
</file>