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E3493-E8B0-4F13-92CE-01A2B258E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32015-6ECF-4675-BB5A-FD00C6BC9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6C371-E50D-4C5B-9340-DBB13E0DF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35A4-98B1-4DBA-85F6-3528E131982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DCB3D-6A30-42E3-A658-24D4434B3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573F0-3A4E-4721-9136-211EA0ADC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A806F-35DD-4370-84DA-007FFCBD3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9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E0C9-E604-467E-B665-2EDBD73B3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CD4F1-FFE9-456E-A4DF-5D4BDE8E8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45EA6-E283-45B1-BF2B-64013176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35A4-98B1-4DBA-85F6-3528E131982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C7B71-56F9-4667-ACC6-324D2A582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1534F-4437-4456-9189-D7051A55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A806F-35DD-4370-84DA-007FFCBD3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8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804A06-5D0C-4743-82C2-F250C46E4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CD0A5-75B5-4597-A398-4811048AD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4675F-8735-45CF-B17A-E9AA33DD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35A4-98B1-4DBA-85F6-3528E131982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F5BBA-8541-46F3-94D1-6917D8C8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BA1FD-5656-4CCF-B37A-AEABEB028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A806F-35DD-4370-84DA-007FFCBD3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1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2EF04-8FFD-4C1B-BDC4-FE3EBE4C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D48CA-09AB-42E0-BB80-C06BA5022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D58B0-0D4A-48CD-97AC-D4769A22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35A4-98B1-4DBA-85F6-3528E131982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BB835-64F8-4B9F-B5DC-2EE5886EC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545B0-93EE-4B9F-8C2A-29B86828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A806F-35DD-4370-84DA-007FFCBD3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ABC63-B928-4887-BD6B-9BB189BCA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FC121-29DC-444A-BDE2-BB2694FD4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4F9F5-8FCC-49AE-87BA-5BBBB14E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35A4-98B1-4DBA-85F6-3528E131982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EF5CD-EDF5-4B98-967F-0EE95945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32D58-9288-4DB4-BF4F-5AF28A72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A806F-35DD-4370-84DA-007FFCBD3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6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A3F1-0757-45C1-B20A-58FD43A5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4D709-91EF-46CD-A0B7-B90447320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858E0-B683-4CFB-8522-4FC7E9C6A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C849B-DFFD-41D4-A223-3FFBDFD50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35A4-98B1-4DBA-85F6-3528E131982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A5863-4154-4F3B-8E50-4DC26A410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37558-C6A0-4D0B-8CC6-4763A7C6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A806F-35DD-4370-84DA-007FFCBD3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4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960A-AFE3-47A9-97F9-A740C6F9A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4879D-74F9-4070-BA2E-85D0EE392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2799D-C95F-4080-AA8C-5B3EB8A87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986FE-D3DC-4A0E-95FA-814D6C1119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F8636-EE72-41B1-8928-39CD85113C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C7F761-0C2F-4AD9-A18A-5166EE06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35A4-98B1-4DBA-85F6-3528E131982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ED51FF-6912-4A54-B8E7-31ACF2378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72769A-1509-4C14-8C66-7202CD39E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A806F-35DD-4370-84DA-007FFCBD3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3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FA9E-0013-41CD-A638-8445922A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C825C-36B1-4A3E-9010-A7917D4D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35A4-98B1-4DBA-85F6-3528E131982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60352-67DE-41FE-80C7-EF45B256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C9327-E4F7-4073-BD73-E8724E43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A806F-35DD-4370-84DA-007FFCBD3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6F1F7-3138-4BD4-A14A-C4A97AC9E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35A4-98B1-4DBA-85F6-3528E131982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5C8DDF-6A96-402B-99C8-9AE8036D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1BE05-F71A-4271-BE37-9CCFA8F7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A806F-35DD-4370-84DA-007FFCBD3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0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3E711-AEC1-4410-A5F1-4C0E05D23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8F3F3-5A4C-411F-8B49-2BE688638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0B89C-BEA5-43FB-A191-A490A17F8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97DD9-9B91-4ACE-B192-BEA225B62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35A4-98B1-4DBA-85F6-3528E131982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D6F73-ED69-448C-9B95-DAC55442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3D1B0-96FE-4633-9FB5-FE863C58C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A806F-35DD-4370-84DA-007FFCBD3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6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4A782-DAC8-4208-B7D6-F81D5A19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7857FD-6891-4050-8FC1-697212AE2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DA45B-AA24-43BE-871A-22CAB853F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3124D-F904-44D6-82D2-E8A1E0800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35A4-98B1-4DBA-85F6-3528E131982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83FB8-F234-4DF0-BF7B-EDC1ED13F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08926-2CA6-4053-9DD5-D9E28B59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A806F-35DD-4370-84DA-007FFCBD3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4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2E550C-9785-4312-AF92-316041675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058FD-03F1-4191-8AD1-9B1308B6C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858DF-1E16-487D-87A1-C6410E690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135A4-98B1-4DBA-85F6-3528E131982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61C36-8065-46E0-B9AF-C952F3856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44360-36D8-4858-8BA3-121E853F5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806F-35DD-4370-84DA-007FFCBD3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9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74396D-674E-44B7-A0F7-A9AEE979E0AC}"/>
              </a:ext>
            </a:extLst>
          </p:cNvPr>
          <p:cNvSpPr/>
          <p:nvPr/>
        </p:nvSpPr>
        <p:spPr>
          <a:xfrm>
            <a:off x="4766441" y="672662"/>
            <a:ext cx="2659117" cy="8303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Hardware</a:t>
            </a:r>
          </a:p>
          <a:p>
            <a:pPr algn="ctr"/>
            <a:r>
              <a:rPr lang="en-US" sz="1600" dirty="0"/>
              <a:t>Initialize, Stop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907795-B752-4AB6-AF1A-35AB06E43C2D}"/>
              </a:ext>
            </a:extLst>
          </p:cNvPr>
          <p:cNvSpPr/>
          <p:nvPr/>
        </p:nvSpPr>
        <p:spPr>
          <a:xfrm>
            <a:off x="1606788" y="2940271"/>
            <a:ext cx="2659117" cy="8303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Sensors</a:t>
            </a:r>
          </a:p>
          <a:p>
            <a:pPr algn="ctr"/>
            <a:r>
              <a:rPr lang="en-US" sz="1600" dirty="0"/>
              <a:t>Initialize, Acquire, Stop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7D3B4D-FB79-438C-8EF9-D7DC4FC378B5}"/>
              </a:ext>
            </a:extLst>
          </p:cNvPr>
          <p:cNvSpPr/>
          <p:nvPr/>
        </p:nvSpPr>
        <p:spPr>
          <a:xfrm>
            <a:off x="7932057" y="2940271"/>
            <a:ext cx="2659117" cy="8303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Actuator</a:t>
            </a:r>
          </a:p>
          <a:p>
            <a:pPr algn="ctr"/>
            <a:r>
              <a:rPr lang="en-US" sz="1600" dirty="0"/>
              <a:t>Initialize, Actuate, Stop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EBBC71-69AC-42AB-9E8C-85347A0D8107}"/>
              </a:ext>
            </a:extLst>
          </p:cNvPr>
          <p:cNvSpPr/>
          <p:nvPr/>
        </p:nvSpPr>
        <p:spPr>
          <a:xfrm>
            <a:off x="6195932" y="5029195"/>
            <a:ext cx="1325592" cy="11430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HITECH Servo Motor</a:t>
            </a:r>
          </a:p>
          <a:p>
            <a:pPr algn="ctr"/>
            <a:r>
              <a:rPr lang="en-US" sz="1600" dirty="0"/>
              <a:t>Initialize, Actuate, Stop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9D8BCB-5EBF-4E7C-B544-F045BF98867B}"/>
              </a:ext>
            </a:extLst>
          </p:cNvPr>
          <p:cNvSpPr/>
          <p:nvPr/>
        </p:nvSpPr>
        <p:spPr>
          <a:xfrm>
            <a:off x="7718640" y="5029195"/>
            <a:ext cx="1325592" cy="11430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Simulated Servo Motor</a:t>
            </a:r>
          </a:p>
          <a:p>
            <a:pPr algn="ctr"/>
            <a:r>
              <a:rPr lang="en-US" sz="1600" dirty="0"/>
              <a:t>Initialize, Actuate, Stop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D9D7F5-DFE6-4043-AEDB-1BCDC6DBCFF8}"/>
              </a:ext>
            </a:extLst>
          </p:cNvPr>
          <p:cNvSpPr/>
          <p:nvPr/>
        </p:nvSpPr>
        <p:spPr>
          <a:xfrm>
            <a:off x="9241348" y="5029195"/>
            <a:ext cx="1325592" cy="11430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USB DAQ LED Switch</a:t>
            </a:r>
          </a:p>
          <a:p>
            <a:pPr algn="ctr"/>
            <a:r>
              <a:rPr lang="en-US" sz="1600" dirty="0"/>
              <a:t>Initialize, Actuate, Stop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4EE149-FEA7-4FF1-9E84-755A4220A123}"/>
              </a:ext>
            </a:extLst>
          </p:cNvPr>
          <p:cNvSpPr/>
          <p:nvPr/>
        </p:nvSpPr>
        <p:spPr>
          <a:xfrm>
            <a:off x="10764056" y="5029195"/>
            <a:ext cx="1325592" cy="11430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Simulated LED Switch</a:t>
            </a:r>
          </a:p>
          <a:p>
            <a:pPr algn="ctr"/>
            <a:r>
              <a:rPr lang="en-US" sz="1600" dirty="0"/>
              <a:t>Initialize, Actuate, Stop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CE9F46-2A20-469A-A34D-2E187DA75408}"/>
              </a:ext>
            </a:extLst>
          </p:cNvPr>
          <p:cNvSpPr/>
          <p:nvPr/>
        </p:nvSpPr>
        <p:spPr>
          <a:xfrm>
            <a:off x="105100" y="5042335"/>
            <a:ext cx="1325592" cy="11430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USB Camera</a:t>
            </a:r>
          </a:p>
          <a:p>
            <a:pPr algn="ctr"/>
            <a:r>
              <a:rPr lang="en-US" sz="1600" dirty="0"/>
              <a:t>Initialize, Acquire, Stop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8F2843-268A-41A9-B8AA-579E664FC1CE}"/>
              </a:ext>
            </a:extLst>
          </p:cNvPr>
          <p:cNvSpPr/>
          <p:nvPr/>
        </p:nvSpPr>
        <p:spPr>
          <a:xfrm>
            <a:off x="1627808" y="5042335"/>
            <a:ext cx="1325592" cy="11430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Simulated Camera</a:t>
            </a:r>
          </a:p>
          <a:p>
            <a:pPr algn="ctr"/>
            <a:r>
              <a:rPr lang="en-US" sz="1600" dirty="0"/>
              <a:t>Initialize, Acquire, Stop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5F1C87-5277-40F4-9CCE-BFAA4EE7E8A7}"/>
              </a:ext>
            </a:extLst>
          </p:cNvPr>
          <p:cNvSpPr/>
          <p:nvPr/>
        </p:nvSpPr>
        <p:spPr>
          <a:xfrm>
            <a:off x="3150516" y="5042335"/>
            <a:ext cx="1325592" cy="11430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USB DAQ Force Sensor</a:t>
            </a:r>
          </a:p>
          <a:p>
            <a:pPr algn="ctr"/>
            <a:r>
              <a:rPr lang="en-US" sz="1600" dirty="0"/>
              <a:t>Initialize, Acquire, Stop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C1F180-72E8-410D-BCF3-6682E2D2BCBC}"/>
              </a:ext>
            </a:extLst>
          </p:cNvPr>
          <p:cNvSpPr/>
          <p:nvPr/>
        </p:nvSpPr>
        <p:spPr>
          <a:xfrm>
            <a:off x="4673224" y="5042335"/>
            <a:ext cx="1325592" cy="11430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Simulated Force Sensor</a:t>
            </a:r>
          </a:p>
          <a:p>
            <a:pPr algn="ctr"/>
            <a:r>
              <a:rPr lang="en-US" sz="1600" dirty="0"/>
              <a:t>Initialize, Acquire, Stop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59909AD-6DF6-4C99-BE00-888E8FF67929}"/>
              </a:ext>
            </a:extLst>
          </p:cNvPr>
          <p:cNvCxnSpPr>
            <a:cxnSpLocks/>
            <a:stCxn id="15" idx="0"/>
            <a:endCxn id="5" idx="2"/>
          </p:cNvCxnSpPr>
          <p:nvPr/>
        </p:nvCxnSpPr>
        <p:spPr>
          <a:xfrm rot="5400000" flipH="1" flipV="1">
            <a:off x="1216248" y="3322237"/>
            <a:ext cx="1271747" cy="21684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001C870-8D64-42EB-930D-5117C999FF68}"/>
              </a:ext>
            </a:extLst>
          </p:cNvPr>
          <p:cNvCxnSpPr>
            <a:cxnSpLocks/>
            <a:stCxn id="16" idx="0"/>
            <a:endCxn id="5" idx="2"/>
          </p:cNvCxnSpPr>
          <p:nvPr/>
        </p:nvCxnSpPr>
        <p:spPr>
          <a:xfrm rot="5400000" flipH="1" flipV="1">
            <a:off x="1977602" y="4083591"/>
            <a:ext cx="1271747" cy="6457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1B5BEFE-CE3C-49F8-AA0B-2B13643333EF}"/>
              </a:ext>
            </a:extLst>
          </p:cNvPr>
          <p:cNvCxnSpPr>
            <a:cxnSpLocks/>
            <a:stCxn id="17" idx="0"/>
            <a:endCxn id="5" idx="2"/>
          </p:cNvCxnSpPr>
          <p:nvPr/>
        </p:nvCxnSpPr>
        <p:spPr>
          <a:xfrm rot="16200000" flipV="1">
            <a:off x="2738957" y="3967979"/>
            <a:ext cx="1271747" cy="8769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7C62EC0-9852-4D60-9836-9541D0B084D0}"/>
              </a:ext>
            </a:extLst>
          </p:cNvPr>
          <p:cNvCxnSpPr>
            <a:cxnSpLocks/>
            <a:stCxn id="18" idx="0"/>
            <a:endCxn id="5" idx="2"/>
          </p:cNvCxnSpPr>
          <p:nvPr/>
        </p:nvCxnSpPr>
        <p:spPr>
          <a:xfrm rot="16200000" flipV="1">
            <a:off x="3500311" y="3206625"/>
            <a:ext cx="1271747" cy="23996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541E201-87BF-4134-8E88-6FB356D7915B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rot="5400000" flipH="1" flipV="1">
            <a:off x="7430869" y="3198448"/>
            <a:ext cx="1258607" cy="24028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BA9EDB1-FD67-4444-939B-6832175592EC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rot="5400000" flipH="1" flipV="1">
            <a:off x="8192223" y="3959802"/>
            <a:ext cx="1258607" cy="8801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59C19CB-A60E-4C97-9F97-C2E154BCDC3C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rot="16200000" flipV="1">
            <a:off x="8953577" y="4078628"/>
            <a:ext cx="1258607" cy="6425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A9DD8D7-C368-452C-9CEB-FE73E42D23D0}"/>
              </a:ext>
            </a:extLst>
          </p:cNvPr>
          <p:cNvCxnSpPr>
            <a:cxnSpLocks/>
            <a:stCxn id="14" idx="0"/>
            <a:endCxn id="6" idx="2"/>
          </p:cNvCxnSpPr>
          <p:nvPr/>
        </p:nvCxnSpPr>
        <p:spPr>
          <a:xfrm rot="16200000" flipV="1">
            <a:off x="9714931" y="3317274"/>
            <a:ext cx="1258607" cy="21652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CF2E502-CD6D-4C32-8DCD-F9898AF4CDD4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5400000" flipH="1" flipV="1">
            <a:off x="3797527" y="641799"/>
            <a:ext cx="1437292" cy="31596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5B8089E-64A7-4EAD-A469-01EA5928DDF4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rot="16200000" flipV="1">
            <a:off x="6960162" y="638817"/>
            <a:ext cx="1437292" cy="31656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266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AF12B7-C09C-467B-8064-5C2AF3A56E20}"/>
              </a:ext>
            </a:extLst>
          </p:cNvPr>
          <p:cNvSpPr/>
          <p:nvPr/>
        </p:nvSpPr>
        <p:spPr>
          <a:xfrm>
            <a:off x="4401207" y="855406"/>
            <a:ext cx="3389586" cy="10469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Controller</a:t>
            </a:r>
          </a:p>
          <a:p>
            <a:pPr algn="ctr"/>
            <a:r>
              <a:rPr lang="en-US" sz="1600" dirty="0"/>
              <a:t>Update Parameters, Get Time, Calculate Setpoint, Determine Output, End Test, Save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6774D3-73B8-4BE1-BD25-1B1549D6A6DA}"/>
              </a:ext>
            </a:extLst>
          </p:cNvPr>
          <p:cNvSpPr/>
          <p:nvPr/>
        </p:nvSpPr>
        <p:spPr>
          <a:xfrm>
            <a:off x="448003" y="3058509"/>
            <a:ext cx="1784131" cy="134335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PID Controller</a:t>
            </a:r>
          </a:p>
          <a:p>
            <a:pPr algn="ctr"/>
            <a:r>
              <a:rPr lang="en-US" sz="1600" dirty="0"/>
              <a:t>Get Time, Calculate Setpoint, Determine Output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21258A-B7C1-4142-8CA5-D7E2E78CC91E}"/>
              </a:ext>
            </a:extLst>
          </p:cNvPr>
          <p:cNvSpPr/>
          <p:nvPr/>
        </p:nvSpPr>
        <p:spPr>
          <a:xfrm>
            <a:off x="2825969" y="3058509"/>
            <a:ext cx="1784131" cy="134335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IMC Controller</a:t>
            </a:r>
          </a:p>
          <a:p>
            <a:pPr algn="ctr"/>
            <a:r>
              <a:rPr lang="en-US" sz="1600" dirty="0"/>
              <a:t>Get Time, Calculate Setpoint, Determine 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113F75-9D8B-4BBD-B2FE-F1B1D0130E06}"/>
              </a:ext>
            </a:extLst>
          </p:cNvPr>
          <p:cNvSpPr/>
          <p:nvPr/>
        </p:nvSpPr>
        <p:spPr>
          <a:xfrm>
            <a:off x="5203935" y="3058510"/>
            <a:ext cx="1784131" cy="13433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IMC Controller w/Observer</a:t>
            </a:r>
          </a:p>
          <a:p>
            <a:pPr algn="ctr"/>
            <a:r>
              <a:rPr lang="en-US" sz="1600" dirty="0"/>
              <a:t>Get Time, Calculate Setpoint, Determine 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B16828-BC43-4D02-8329-E0A2FDCFD7B7}"/>
              </a:ext>
            </a:extLst>
          </p:cNvPr>
          <p:cNvSpPr/>
          <p:nvPr/>
        </p:nvSpPr>
        <p:spPr>
          <a:xfrm>
            <a:off x="7581901" y="3058510"/>
            <a:ext cx="1784131" cy="13433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Simulated Controller</a:t>
            </a:r>
          </a:p>
          <a:p>
            <a:pPr algn="ctr"/>
            <a:r>
              <a:rPr lang="en-US" sz="1600" dirty="0"/>
              <a:t>Get Time, Calculate Setpoint, Determine Output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D6887D-AABA-4251-A7AE-1FB28A4A872D}"/>
              </a:ext>
            </a:extLst>
          </p:cNvPr>
          <p:cNvSpPr/>
          <p:nvPr/>
        </p:nvSpPr>
        <p:spPr>
          <a:xfrm>
            <a:off x="9959867" y="3058510"/>
            <a:ext cx="1784131" cy="13433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Predictive Model Controller</a:t>
            </a:r>
          </a:p>
          <a:p>
            <a:pPr algn="ctr"/>
            <a:r>
              <a:rPr lang="en-US" sz="1600" dirty="0"/>
              <a:t>Get Time, Calculate Setpoint, Determine Output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547F3B3-EC8F-49A0-8C57-536A5C17C5E3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rot="16200000" flipV="1">
            <a:off x="5517933" y="2480441"/>
            <a:ext cx="115613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070794F-FEAC-4447-9DAF-6C8E1DD60CC1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rot="16200000" flipV="1">
            <a:off x="6706916" y="1291458"/>
            <a:ext cx="1156137" cy="23779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3A48C76-AFDF-400E-A359-38BEAFF7F67B}"/>
              </a:ext>
            </a:extLst>
          </p:cNvPr>
          <p:cNvCxnSpPr>
            <a:cxnSpLocks/>
            <a:stCxn id="11" idx="0"/>
            <a:endCxn id="4" idx="2"/>
          </p:cNvCxnSpPr>
          <p:nvPr/>
        </p:nvCxnSpPr>
        <p:spPr>
          <a:xfrm rot="16200000" flipV="1">
            <a:off x="7895899" y="102475"/>
            <a:ext cx="1156137" cy="47559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E0A244D-487F-4185-ADB3-A459287750FA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rot="5400000" flipH="1" flipV="1">
            <a:off x="4328949" y="1291459"/>
            <a:ext cx="1156136" cy="23779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A9B0C9B-A5E7-42FE-8DF2-BDEA88D92371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5400000" flipH="1" flipV="1">
            <a:off x="3139966" y="102476"/>
            <a:ext cx="1156136" cy="47559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997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6EC80A-544A-416E-ADCA-5634FCF5E20E}"/>
              </a:ext>
            </a:extLst>
          </p:cNvPr>
          <p:cNvSpPr/>
          <p:nvPr/>
        </p:nvSpPr>
        <p:spPr>
          <a:xfrm>
            <a:off x="4123996" y="1093077"/>
            <a:ext cx="3944008" cy="8303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Message Handler</a:t>
            </a:r>
          </a:p>
          <a:p>
            <a:pPr algn="ctr"/>
            <a:r>
              <a:rPr lang="en-US" sz="1600" dirty="0"/>
              <a:t>Initialize, Enqueue, Dequeue, Destroy Queue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B58EFA-74E6-42A9-82BB-50951B6D9C05}"/>
              </a:ext>
            </a:extLst>
          </p:cNvPr>
          <p:cNvSpPr/>
          <p:nvPr/>
        </p:nvSpPr>
        <p:spPr>
          <a:xfrm>
            <a:off x="6320658" y="3429000"/>
            <a:ext cx="3944008" cy="8303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UI Message Handler</a:t>
            </a:r>
          </a:p>
          <a:p>
            <a:pPr algn="ctr"/>
            <a:r>
              <a:rPr lang="en-US" sz="1600" dirty="0"/>
              <a:t>Initialize, Enqueue, Dequeue, Destroy Queue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5E9FF6-7752-4CDF-B63F-150D1256E627}"/>
              </a:ext>
            </a:extLst>
          </p:cNvPr>
          <p:cNvSpPr/>
          <p:nvPr/>
        </p:nvSpPr>
        <p:spPr>
          <a:xfrm>
            <a:off x="1953610" y="3429000"/>
            <a:ext cx="3944008" cy="8303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HW Message Handler</a:t>
            </a:r>
          </a:p>
          <a:p>
            <a:pPr algn="ctr"/>
            <a:r>
              <a:rPr lang="en-US" sz="1600" dirty="0"/>
              <a:t>Initialize, Enqueue, Dequeue, Destroy Queue 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1534F16-EB7C-4DA3-8477-AB24D139DACC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rot="5400000" flipH="1" flipV="1">
            <a:off x="4258004" y="1591004"/>
            <a:ext cx="1505606" cy="21703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52C90EB-AEAF-450E-8BE1-0AF92B025B0B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16200000" flipV="1">
            <a:off x="6441528" y="1577866"/>
            <a:ext cx="1505606" cy="21966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03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6EC80A-544A-416E-ADCA-5634FCF5E20E}"/>
              </a:ext>
            </a:extLst>
          </p:cNvPr>
          <p:cNvSpPr/>
          <p:nvPr/>
        </p:nvSpPr>
        <p:spPr>
          <a:xfrm>
            <a:off x="4123996" y="1093077"/>
            <a:ext cx="3944008" cy="8303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GUI</a:t>
            </a:r>
          </a:p>
          <a:p>
            <a:pPr algn="ctr"/>
            <a:r>
              <a:rPr lang="en-US" sz="1600" dirty="0"/>
              <a:t>Update, Clear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5E9FF6-7752-4CDF-B63F-150D1256E627}"/>
              </a:ext>
            </a:extLst>
          </p:cNvPr>
          <p:cNvSpPr/>
          <p:nvPr/>
        </p:nvSpPr>
        <p:spPr>
          <a:xfrm>
            <a:off x="3568262" y="3429000"/>
            <a:ext cx="2366142" cy="8303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IA Test GUI</a:t>
            </a:r>
          </a:p>
          <a:p>
            <a:pPr algn="ctr"/>
            <a:r>
              <a:rPr lang="en-US" sz="1600" dirty="0"/>
              <a:t>Update, Clear, Save Data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1534F16-EB7C-4DA3-8477-AB24D139DACC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rot="5400000" flipH="1" flipV="1">
            <a:off x="4670863" y="2003864"/>
            <a:ext cx="1505606" cy="13446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52C90EB-AEAF-450E-8BE1-0AF92B025B0B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rot="16200000" flipV="1">
            <a:off x="6030639" y="1988755"/>
            <a:ext cx="1505606" cy="13748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79F7AB2-E12B-4831-9465-AACBD19FA73D}"/>
              </a:ext>
            </a:extLst>
          </p:cNvPr>
          <p:cNvSpPr/>
          <p:nvPr/>
        </p:nvSpPr>
        <p:spPr>
          <a:xfrm>
            <a:off x="6287813" y="3429000"/>
            <a:ext cx="2366142" cy="8303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Force Calibration GUI</a:t>
            </a:r>
          </a:p>
          <a:p>
            <a:pPr algn="ctr"/>
            <a:r>
              <a:rPr lang="en-US" sz="1600" dirty="0"/>
              <a:t>Update, Clear, Save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D97C60-4853-4428-8C84-8357DEFD89FD}"/>
              </a:ext>
            </a:extLst>
          </p:cNvPr>
          <p:cNvSpPr/>
          <p:nvPr/>
        </p:nvSpPr>
        <p:spPr>
          <a:xfrm>
            <a:off x="9007364" y="3429000"/>
            <a:ext cx="2366142" cy="8303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Camera Calibration GUI</a:t>
            </a:r>
          </a:p>
          <a:p>
            <a:pPr algn="ctr"/>
            <a:r>
              <a:rPr lang="en-US" sz="1600" dirty="0"/>
              <a:t>Update, Clear, Save Data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9728625-D279-4FA2-BE37-F81D8C5BB32D}"/>
              </a:ext>
            </a:extLst>
          </p:cNvPr>
          <p:cNvCxnSpPr>
            <a:cxnSpLocks/>
            <a:stCxn id="12" idx="0"/>
            <a:endCxn id="4" idx="2"/>
          </p:cNvCxnSpPr>
          <p:nvPr/>
        </p:nvCxnSpPr>
        <p:spPr>
          <a:xfrm rot="16200000" flipV="1">
            <a:off x="7390415" y="628979"/>
            <a:ext cx="1505606" cy="40944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306EB35-1EF9-434B-B673-45A4A956FB87}"/>
              </a:ext>
            </a:extLst>
          </p:cNvPr>
          <p:cNvSpPr/>
          <p:nvPr/>
        </p:nvSpPr>
        <p:spPr>
          <a:xfrm>
            <a:off x="620110" y="3429000"/>
            <a:ext cx="2634484" cy="9958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Top Level GUI</a:t>
            </a:r>
          </a:p>
          <a:p>
            <a:pPr algn="ctr"/>
            <a:r>
              <a:rPr lang="en-US" sz="1600" dirty="0"/>
              <a:t>Update, Enable/Disable Buttons, Enforce N-Button Switch, Clear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0CEEF32-C189-42DA-9827-0674B0F40712}"/>
              </a:ext>
            </a:extLst>
          </p:cNvPr>
          <p:cNvCxnSpPr>
            <a:cxnSpLocks/>
            <a:stCxn id="24" idx="0"/>
            <a:endCxn id="4" idx="2"/>
          </p:cNvCxnSpPr>
          <p:nvPr/>
        </p:nvCxnSpPr>
        <p:spPr>
          <a:xfrm rot="5400000" flipH="1" flipV="1">
            <a:off x="3263873" y="596873"/>
            <a:ext cx="1505606" cy="41586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470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230</Words>
  <Application>Microsoft Office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Harwerth</dc:creator>
  <cp:lastModifiedBy>Jason Harwerth</cp:lastModifiedBy>
  <cp:revision>16</cp:revision>
  <dcterms:created xsi:type="dcterms:W3CDTF">2021-06-24T22:14:35Z</dcterms:created>
  <dcterms:modified xsi:type="dcterms:W3CDTF">2021-06-29T02:09:51Z</dcterms:modified>
</cp:coreProperties>
</file>