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757-9D7F-4EDE-8246-F652ABBA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38B0-2AA9-4283-AF2C-A1C6EDF1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17A4-267A-405C-A2EC-19AE92E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E2-89C2-4F9C-BEB1-564B239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D4F9-36E3-4BB6-8D7B-1482105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861E-ECFC-4152-A155-0EDC1315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FAA53-88CF-4E7A-9F5B-E4145F54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4462-4645-4ABF-A08C-1F99883D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09EE-F6A5-4854-8094-92300EA9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B6E8-1166-4B76-A839-39067DC3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CA765-5BF2-4D9F-BC09-87BC6EA5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C3FD-3DF7-4A8C-A983-233FDC57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064A-9531-4389-BFF1-21933282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0CA7-3756-4EDA-931C-5DAFAA9E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B4BF-D6CD-4E81-8D48-6140FD8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68E-E451-4E73-87ED-55FE890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7D97-F222-43C9-8845-F33D86FF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9C98-8319-4446-9780-6891863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51B5-541B-4683-8F63-E66B1FE9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0BF6-F3F8-4159-A0EB-AB093A6B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EEC4-F17C-4246-8D39-3FDB5254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A6E2-B604-4DA6-9D97-62AC5979A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D27D-6A53-474A-AA92-02C85BB0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D1DB-694A-41FB-8D94-21109A69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8644-409E-4C43-A1C7-0A7CB69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668-7714-48BE-A39D-EC93A4BA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A54-6B63-45AD-87E7-E461B6C70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C223-E1B2-4A97-87B2-2C437E3B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1D62-2649-45A4-8716-4C39282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7D73-53B6-421D-8E63-8EBBBD9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8822-AD83-4B37-971E-28AA30D2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48F8-4A40-40E6-AEF5-01792021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C7B8-F782-49AD-872E-A4039994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AAFB-1037-4B37-93BE-09F623C5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AF99-F942-4914-997D-EAA2EE7B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4672F-BCBE-416F-BA33-8D3339F2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A131-2076-4693-983F-3220BBE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066F9-9414-4488-AF26-869AF2CF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24CD2-10A1-4B5B-B35F-3FD1CCC9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1B64-B585-41F1-99CB-5D93DAD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D6D0-AB19-4B23-A8FB-22DE436A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C5E8-8564-421A-91ED-1BD9837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17E2C-4425-4A3E-9CD6-381DF6C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3E56-9518-4BA2-92E7-A8DFBF2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E1B9D-C4A6-45E5-85C1-FE044DC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52CF-5BE0-46A3-814B-FCD2A69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252F-71B3-4C03-9E0D-3959090D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C59C-840F-48A5-92BF-4C3529E3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71B63-C685-4633-B5DB-D66D54A64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E6A6-E76E-4453-8157-C6629D86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7377-ABA3-4774-8293-CF88013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71C57-3946-4918-A5F6-C5D6F221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081D-D29A-4AB7-9849-94F3D3C6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91BAB-3CB6-4C85-AD4D-39A31380B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E9AB-AABF-4C4B-B84B-B29ADFEE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01ED-03ED-4373-BB53-2E7F76FE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C92A-1E01-4604-9257-BE8F4B66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30DC-F7F5-42FD-8F34-2C5B072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2EE2F-16F3-4772-B502-1C3DA66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0DE0-EE30-4549-8645-9E0D20D7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3B43-FF1A-4A79-AD8C-8CADD8D8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1196-7F73-4C61-9FC5-78A1CDF7A0F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2AAC-930A-469C-9EE6-CA045A109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5482-BDC3-4966-A697-19791A7E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9EBE-EA5F-4DCD-9E5C-C71109C2E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27694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3767960"/>
            <a:ext cx="6211614" cy="2627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Diameter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490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4" y="998483"/>
            <a:ext cx="4035972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5980386" y="998483"/>
            <a:ext cx="6211614" cy="42041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Force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51DE2-63D3-4FEB-A3CF-149F430AC4C9}"/>
              </a:ext>
            </a:extLst>
          </p:cNvPr>
          <p:cNvSpPr/>
          <p:nvPr/>
        </p:nvSpPr>
        <p:spPr>
          <a:xfrm>
            <a:off x="5980386" y="5202621"/>
            <a:ext cx="6211614" cy="1192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Equations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4035972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Array</a:t>
            </a:r>
          </a:p>
        </p:txBody>
      </p:sp>
    </p:spTree>
    <p:extLst>
      <p:ext uri="{BB962C8B-B14F-4D97-AF65-F5344CB8AC3E}">
        <p14:creationId xmlns:p14="http://schemas.microsoft.com/office/powerpoint/2010/main" val="100318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C9388-76BC-4703-A043-AF6E90F9005E}"/>
              </a:ext>
            </a:extLst>
          </p:cNvPr>
          <p:cNvSpPr/>
          <p:nvPr/>
        </p:nvSpPr>
        <p:spPr>
          <a:xfrm>
            <a:off x="0" y="6395545"/>
            <a:ext cx="12192000" cy="4624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Bottom Ribbon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638DD-E348-4B84-8629-DAA3BB95D38C}"/>
              </a:ext>
            </a:extLst>
          </p:cNvPr>
          <p:cNvSpPr/>
          <p:nvPr/>
        </p:nvSpPr>
        <p:spPr>
          <a:xfrm>
            <a:off x="0" y="998483"/>
            <a:ext cx="1944414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Controls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3F2DF-F380-47D1-82ED-1F1D0D81D639}"/>
              </a:ext>
            </a:extLst>
          </p:cNvPr>
          <p:cNvSpPr/>
          <p:nvPr/>
        </p:nvSpPr>
        <p:spPr>
          <a:xfrm>
            <a:off x="0" y="0"/>
            <a:ext cx="12192000" cy="9984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Ribbon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0E340-73D4-48A1-91D5-C6E8E518E415}"/>
              </a:ext>
            </a:extLst>
          </p:cNvPr>
          <p:cNvSpPr/>
          <p:nvPr/>
        </p:nvSpPr>
        <p:spPr>
          <a:xfrm>
            <a:off x="1944415" y="998483"/>
            <a:ext cx="2385848" cy="209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1C75-C509-4CD7-97AD-7655F6F82F27}"/>
              </a:ext>
            </a:extLst>
          </p:cNvPr>
          <p:cNvSpPr/>
          <p:nvPr/>
        </p:nvSpPr>
        <p:spPr>
          <a:xfrm>
            <a:off x="4330262" y="998483"/>
            <a:ext cx="7861738" cy="53970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008E5-E544-43E0-9BBE-346BA18ECE41}"/>
              </a:ext>
            </a:extLst>
          </p:cNvPr>
          <p:cNvSpPr/>
          <p:nvPr/>
        </p:nvSpPr>
        <p:spPr>
          <a:xfrm>
            <a:off x="1944414" y="3090040"/>
            <a:ext cx="2385848" cy="3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Calibration Result</a:t>
            </a:r>
          </a:p>
        </p:txBody>
      </p:sp>
    </p:spTree>
    <p:extLst>
      <p:ext uri="{BB962C8B-B14F-4D97-AF65-F5344CB8AC3E}">
        <p14:creationId xmlns:p14="http://schemas.microsoft.com/office/powerpoint/2010/main" val="345573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3</cp:revision>
  <dcterms:created xsi:type="dcterms:W3CDTF">2021-06-24T20:47:08Z</dcterms:created>
  <dcterms:modified xsi:type="dcterms:W3CDTF">2021-06-24T22:14:44Z</dcterms:modified>
</cp:coreProperties>
</file>