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409-AE9C-4BDF-80B9-8D934D63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F4C6-3660-4476-B4D9-ECD9A2CC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248-E40D-4893-BDBA-37853E42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0405-09C1-4A59-A1D2-DD35E16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9708-6D16-46B0-9E07-1EEF33D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84A-31B0-4C8C-B626-647C73B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40BD-A5E5-4406-968F-EE9924B5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D0A-2313-4BA7-8FE2-2401830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FEA8-4815-4C5A-82CB-1B0A741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483-BAC9-49CD-A9F2-36DC3AE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DBEB4-83FC-46B6-8ECA-ECE4E0D5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8DC2-3EB2-45D9-8BA6-6CB9F00C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C955-701D-4880-8C73-5613142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5CF5-4134-40FE-8A6B-4118B0B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4B3A-37E7-4B78-A47D-9B6CB6D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6CAE-4590-469F-BCCC-88857C2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442B-0C45-44C2-ADBB-A7EAC24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BC3-7DCB-4CE9-91B5-A06B17B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4569-ACAF-4361-8291-A06FE94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D654-D83D-40A8-9CB6-C8F6D5A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C02-042F-40C9-A4B5-6B46904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3987-115A-4E9E-AA13-F6AFE8F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68A5-9B95-45D5-9CB8-D7BDD8F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DD4A-D6FA-4FEF-9BD4-A2FD32B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FFA-715D-41F3-9E1B-0EA80E1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BB0-C08F-4351-9CF3-61849DB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7F2-4995-4551-B5E1-DB79BB62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628-929F-41B4-A494-1DD836EA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BDA8-7007-468B-AC27-BC2FAE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88F0-11A3-4FEA-8239-EDD2EB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17EC-C93C-41BE-B460-C5773A6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350-0C0F-4181-B345-3C88EA7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1397-A6AA-4158-AB22-5F1477A2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75DC-1B09-4DF8-9A6B-B748EF9A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2890A-F997-4D2D-AAC8-0EDD1284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4327-AB83-4398-9347-69A38668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AB635-0536-4E7A-91CA-F0E72CFE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B9F4-4713-4E8A-871E-044E712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753E-0BEC-42D9-976F-15507D09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190-56FA-43D4-B321-C3A2D4D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89E9D-1415-4FE3-B0E0-807C844D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7FB2-9761-4198-B47F-87FA39A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21B-1206-4881-83FC-7E0EF65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64D38-9939-441D-8C93-155ECF87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DB32-F1FA-4AA3-9A59-D49EEAB6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49B3-31A8-44EF-8477-0B8BC27B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DBE-EA2D-4CD6-A676-1CBCA9D8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9C9-70DF-421C-B2EC-1919159C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CC410-4A39-4677-A03C-A535F827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5BED-FA09-4026-925F-7BD3F41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7855-0C6F-49C3-A23B-1D8647B9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6ACC-2A19-4622-9383-9A5E7F3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384-94A1-42BA-8088-8DE8C92C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4288-5A40-4CD3-BC4D-853359D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E3CA-3E08-4B03-974F-2486A04F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5E9E-94BA-4772-A9E1-E3134D37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7E2C-E050-4D39-A0FC-2421391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6A88C-E64D-4E4F-A182-85AE15B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9D45-8883-419F-A80B-077D062C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F27F-5500-4869-92F5-EDCB64FA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DA72-63B6-4AFD-AF6C-3B0C7B33E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8408-F5B3-48B9-80D2-6D0BD66F6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16F5-44C3-43CE-AD03-DEE7E84B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C8E81-F5A9-491E-8E0A-A8143A09FA50}"/>
              </a:ext>
            </a:extLst>
          </p:cNvPr>
          <p:cNvSpPr/>
          <p:nvPr/>
        </p:nvSpPr>
        <p:spPr>
          <a:xfrm>
            <a:off x="4660487" y="2347158"/>
            <a:ext cx="2871020" cy="1194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Event Loop</a:t>
            </a:r>
          </a:p>
          <a:p>
            <a:pPr algn="ctr"/>
            <a:r>
              <a:rPr lang="en-US" dirty="0"/>
              <a:t>Handle Events, Send Messages, Handle Error, Shutdown 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0865B-B629-481B-BC39-3C9A9B2B6296}"/>
              </a:ext>
            </a:extLst>
          </p:cNvPr>
          <p:cNvSpPr/>
          <p:nvPr/>
        </p:nvSpPr>
        <p:spPr>
          <a:xfrm>
            <a:off x="4660489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FBF3B-78AE-4418-81F9-7D80C2D973A7}"/>
              </a:ext>
            </a:extLst>
          </p:cNvPr>
          <p:cNvSpPr/>
          <p:nvPr/>
        </p:nvSpPr>
        <p:spPr>
          <a:xfrm>
            <a:off x="4660489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F28ED-C746-459C-9EBF-5BD4DB2F13A7}"/>
              </a:ext>
            </a:extLst>
          </p:cNvPr>
          <p:cNvSpPr/>
          <p:nvPr/>
        </p:nvSpPr>
        <p:spPr>
          <a:xfrm>
            <a:off x="6813758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6813758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14621" y="154242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Top Level IA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EDC1B-98BA-45DD-BF4C-8DC07B51F2CC}"/>
              </a:ext>
            </a:extLst>
          </p:cNvPr>
          <p:cNvSpPr/>
          <p:nvPr/>
        </p:nvSpPr>
        <p:spPr>
          <a:xfrm>
            <a:off x="9006359" y="5185923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14621" y="224851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Snapshot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14621" y="3290432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Calibration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14621" y="433234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IA Test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14621" y="538470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Test Equipment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14621" y="119615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6359B-811A-4286-AD83-AC64558C086C}"/>
              </a:ext>
            </a:extLst>
          </p:cNvPr>
          <p:cNvSpPr/>
          <p:nvPr/>
        </p:nvSpPr>
        <p:spPr>
          <a:xfrm>
            <a:off x="4660487" y="425447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Main Handler Loop</a:t>
            </a:r>
          </a:p>
          <a:p>
            <a:pPr algn="ctr"/>
            <a:r>
              <a:rPr lang="en-US" dirty="0"/>
              <a:t>Receive Messages, Display Messages, Interface with Files, Handle Error, Shutdown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CE63DA-21AE-4790-8444-591E5B29AB51}"/>
              </a:ext>
            </a:extLst>
          </p:cNvPr>
          <p:cNvSpPr/>
          <p:nvPr/>
        </p:nvSpPr>
        <p:spPr>
          <a:xfrm>
            <a:off x="9006359" y="3541779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Sensor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C21DE-72CC-42A5-B64E-A518DF66A1D7}"/>
              </a:ext>
            </a:extLst>
          </p:cNvPr>
          <p:cNvSpPr/>
          <p:nvPr/>
        </p:nvSpPr>
        <p:spPr>
          <a:xfrm>
            <a:off x="9006359" y="1897635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LED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225F6-F323-44EB-94D2-BDBE88FFD59F}"/>
              </a:ext>
            </a:extLst>
          </p:cNvPr>
          <p:cNvSpPr/>
          <p:nvPr/>
        </p:nvSpPr>
        <p:spPr>
          <a:xfrm>
            <a:off x="9006359" y="25349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Servo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37D598-BCD2-4C06-9FAC-68146C800234}"/>
              </a:ext>
            </a:extLst>
          </p:cNvPr>
          <p:cNvSpPr/>
          <p:nvPr/>
        </p:nvSpPr>
        <p:spPr>
          <a:xfrm>
            <a:off x="4660490" y="139487"/>
            <a:ext cx="2871020" cy="1659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Controller Loop</a:t>
            </a:r>
          </a:p>
          <a:p>
            <a:pPr algn="ctr"/>
            <a:r>
              <a:rPr lang="en-US" dirty="0"/>
              <a:t>Receive Message, Run Inflation Test, Calibrate Force Sensor, Calibrate Camera, Test Equipment, Handle Error, Shutdown</a:t>
            </a:r>
          </a:p>
        </p:txBody>
      </p:sp>
    </p:spTree>
    <p:extLst>
      <p:ext uri="{BB962C8B-B14F-4D97-AF65-F5344CB8AC3E}">
        <p14:creationId xmlns:p14="http://schemas.microsoft.com/office/powerpoint/2010/main" val="92692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206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10</cp:revision>
  <dcterms:created xsi:type="dcterms:W3CDTF">2021-06-26T19:22:20Z</dcterms:created>
  <dcterms:modified xsi:type="dcterms:W3CDTF">2021-06-26T20:53:32Z</dcterms:modified>
</cp:coreProperties>
</file>