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143E3-2FA6-493F-9FCD-01A0D76546A8}" v="4" dt="2022-12-22T10:19:58.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Sakshi" userId="8278c530-d348-480a-9248-2696d527cb4c" providerId="ADAL" clId="{193143E3-2FA6-493F-9FCD-01A0D76546A8}"/>
    <pc:docChg chg="modSld">
      <pc:chgData name="Jha, Sakshi" userId="8278c530-d348-480a-9248-2696d527cb4c" providerId="ADAL" clId="{193143E3-2FA6-493F-9FCD-01A0D76546A8}" dt="2023-01-04T16:25:09.639" v="64" actId="20577"/>
      <pc:docMkLst>
        <pc:docMk/>
      </pc:docMkLst>
      <pc:sldChg chg="delSp modSp mod">
        <pc:chgData name="Jha, Sakshi" userId="8278c530-d348-480a-9248-2696d527cb4c" providerId="ADAL" clId="{193143E3-2FA6-493F-9FCD-01A0D76546A8}" dt="2023-01-04T16:25:09.639" v="64" actId="20577"/>
        <pc:sldMkLst>
          <pc:docMk/>
          <pc:sldMk cId="3622275861" sldId="1989"/>
        </pc:sldMkLst>
        <pc:spChg chg="mod">
          <ac:chgData name="Jha, Sakshi" userId="8278c530-d348-480a-9248-2696d527cb4c" providerId="ADAL" clId="{193143E3-2FA6-493F-9FCD-01A0D76546A8}" dt="2023-01-04T16:25:09.639" v="64" actId="20577"/>
          <ac:spMkLst>
            <pc:docMk/>
            <pc:sldMk cId="3622275861" sldId="1989"/>
            <ac:spMk id="7170" creationId="{4EF0A5D5-CB77-4BCF-86BB-EC8AFA4AA0E3}"/>
          </ac:spMkLst>
        </pc:spChg>
        <pc:spChg chg="del">
          <ac:chgData name="Jha, Sakshi" userId="8278c530-d348-480a-9248-2696d527cb4c" providerId="ADAL" clId="{193143E3-2FA6-493F-9FCD-01A0D76546A8}" dt="2022-12-22T10:19:55.964" v="2" actId="478"/>
          <ac:spMkLst>
            <pc:docMk/>
            <pc:sldMk cId="3622275861" sldId="1989"/>
            <ac:spMk id="7180" creationId="{273FF0AF-5E94-435C-8A2A-7A7CA0FE36A6}"/>
          </ac:spMkLst>
        </pc:spChg>
        <pc:picChg chg="del">
          <ac:chgData name="Jha, Sakshi" userId="8278c530-d348-480a-9248-2696d527cb4c" providerId="ADAL" clId="{193143E3-2FA6-493F-9FCD-01A0D76546A8}" dt="2022-12-22T10:19:58.350" v="3" actId="478"/>
          <ac:picMkLst>
            <pc:docMk/>
            <pc:sldMk cId="3622275861" sldId="1989"/>
            <ac:picMk id="7179" creationId="{12618B16-99B6-4F89-A145-C5939A93831F}"/>
          </ac:picMkLst>
        </pc:picChg>
        <pc:picChg chg="del mod">
          <ac:chgData name="Jha, Sakshi" userId="8278c530-d348-480a-9248-2696d527cb4c" providerId="ADAL" clId="{193143E3-2FA6-493F-9FCD-01A0D76546A8}" dt="2022-12-22T10:19:48.627" v="1" actId="478"/>
          <ac:picMkLst>
            <pc:docMk/>
            <pc:sldMk cId="3622275861" sldId="1989"/>
            <ac:picMk id="7181" creationId="{568E79A1-196A-4599-9F1F-AD39B99F12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1/4/2023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ha.sakshi152@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8786649"/>
              </p:ext>
            </p:extLst>
          </p:nvPr>
        </p:nvGraphicFramePr>
        <p:xfrm>
          <a:off x="9242029" y="1143001"/>
          <a:ext cx="2949971" cy="5078408"/>
        </p:xfrm>
        <a:graphic>
          <a:graphicData uri="http://schemas.openxmlformats.org/drawingml/2006/table">
            <a:tbl>
              <a:tblPr firstRow="1" bandRow="1">
                <a:tableStyleId>{0E3FDE45-AF77-4B5C-9715-49D594BDF05E}</a:tableStyleId>
              </a:tblPr>
              <a:tblGrid>
                <a:gridCol w="730711">
                  <a:extLst>
                    <a:ext uri="{9D8B030D-6E8A-4147-A177-3AD203B41FA5}">
                      <a16:colId xmlns:a16="http://schemas.microsoft.com/office/drawing/2014/main" val="3331298770"/>
                    </a:ext>
                  </a:extLst>
                </a:gridCol>
                <a:gridCol w="2219260">
                  <a:extLst>
                    <a:ext uri="{9D8B030D-6E8A-4147-A177-3AD203B41FA5}">
                      <a16:colId xmlns:a16="http://schemas.microsoft.com/office/drawing/2014/main" val="879084521"/>
                    </a:ext>
                  </a:extLst>
                </a:gridCol>
              </a:tblGrid>
              <a:tr h="47691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9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04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7691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2180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157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a:t>
                      </a:r>
                    </a:p>
                  </a:txBody>
                  <a:tcPr/>
                </a:tc>
                <a:extLst>
                  <a:ext uri="{0D108BD9-81ED-4DB2-BD59-A6C34878D82A}">
                    <a16:rowId xmlns:a16="http://schemas.microsoft.com/office/drawing/2014/main" val="3158575213"/>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794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365391630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33714"/>
            <a:ext cx="4008437" cy="2185987"/>
          </a:xfrm>
        </p:spPr>
        <p:txBody>
          <a:bodyPr/>
          <a:lstStyle/>
          <a:p>
            <a:pPr eaLnBrk="1" hangingPunct="1">
              <a:lnSpc>
                <a:spcPct val="114000"/>
              </a:lnSpc>
            </a:pPr>
            <a:r>
              <a:rPr lang="en-US" altLang="en-US" sz="1050" b="1" dirty="0"/>
              <a:t>E-Commerce Shopping Cart Application</a:t>
            </a:r>
          </a:p>
          <a:p>
            <a:pPr>
              <a:lnSpc>
                <a:spcPct val="114000"/>
              </a:lnSpc>
            </a:pPr>
            <a:r>
              <a:rPr lang="en-IN" altLang="en-US" sz="1050" dirty="0"/>
              <a:t>Completed end to end case study of Shopping Cart Application. Along with Swagger and payment testing using Razorpay, </a:t>
            </a:r>
            <a:r>
              <a:rPr lang="en-US" altLang="en-US" sz="1050" dirty="0"/>
              <a:t>Material-UI and React Bootstrap used for user interface. </a:t>
            </a:r>
          </a:p>
          <a:p>
            <a:pPr>
              <a:lnSpc>
                <a:spcPct val="114000"/>
              </a:lnSpc>
            </a:pPr>
            <a:r>
              <a:rPr lang="en-IN" altLang="nl-NL" sz="1100" b="1" dirty="0"/>
              <a:t>Event Handling website</a:t>
            </a:r>
            <a:endParaRPr lang="en-US" altLang="en-US" sz="1100" b="1" dirty="0"/>
          </a:p>
          <a:p>
            <a:pPr>
              <a:lnSpc>
                <a:spcPct val="114000"/>
              </a:lnSpc>
            </a:pPr>
            <a:r>
              <a:rPr lang="en-IN" altLang="nl-NL" sz="1050" dirty="0"/>
              <a:t>Developed event handling website named Socially for people to search for events nearby and book their seats to attend accordingly, using </a:t>
            </a:r>
            <a:r>
              <a:rPr lang="en-IN" altLang="nl-NL" sz="1050" b="1" dirty="0"/>
              <a:t> HTML</a:t>
            </a:r>
            <a:r>
              <a:rPr lang="en-US" sz="1050" b="1" dirty="0"/>
              <a:t>, CSS , JavaScript, Bootstrap.</a:t>
            </a:r>
            <a:r>
              <a:rPr lang="en-IN" altLang="nl-NL" sz="1050" b="1" dirty="0"/>
              <a:t> </a:t>
            </a:r>
          </a:p>
          <a:p>
            <a:pPr>
              <a:lnSpc>
                <a:spcPct val="114000"/>
              </a:lnSpc>
            </a:pPr>
            <a:r>
              <a:rPr lang="en-IN" altLang="nl-NL" sz="1050" b="1" dirty="0"/>
              <a:t>Completed ”AWS Cloud Practitioner</a:t>
            </a:r>
            <a:r>
              <a:rPr lang="en-IN" altLang="nl-NL" sz="1050" b="1"/>
              <a:t>“ from AWS.</a:t>
            </a:r>
            <a:endParaRPr lang="en-IN" altLang="nl-NL" sz="1050" b="1" dirty="0"/>
          </a:p>
          <a:p>
            <a:pPr eaLnBrk="1" hangingPunct="1">
              <a:lnSpc>
                <a:spcPct val="114000"/>
              </a:lnSpc>
            </a:pPr>
            <a:r>
              <a:rPr lang="en-IN" altLang="nl-NL" sz="1050" b="1" dirty="0"/>
              <a:t>Completed ”ReactJS“ course at Simplilearn.</a:t>
            </a:r>
          </a:p>
          <a:p>
            <a:pPr>
              <a:lnSpc>
                <a:spcPct val="114000"/>
              </a:lnSpc>
            </a:pPr>
            <a:r>
              <a:rPr lang="en-IN" altLang="nl-NL" sz="1050" b="1" dirty="0"/>
              <a:t>Completed ”Web Development“ course at Coursera.</a:t>
            </a:r>
          </a:p>
          <a:p>
            <a:pPr eaLnBrk="1" hangingPunct="1">
              <a:lnSpc>
                <a:spcPct val="114000"/>
              </a:lnSpc>
            </a:pPr>
            <a:endParaRPr lang="en-IN" altLang="nl-NL" sz="105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sakshi.jha@capgemini.com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+91 9599635350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Springboot, Spring Security, Spring Cloud API Gateway,</a:t>
            </a:r>
            <a:r>
              <a:rPr lang="en-US" sz="1050" dirty="0"/>
              <a:t> Eureka server, Rest Template .</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&amp; Typescript, JSON, XML</a:t>
            </a:r>
            <a:r>
              <a:rPr lang="en-US" sz="1050" dirty="0"/>
              <a:t>. </a:t>
            </a:r>
            <a:r>
              <a:rPr lang="en-US" altLang="en-US" sz="1050" dirty="0"/>
              <a:t>Intermediate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US" sz="1050" dirty="0"/>
              <a:t> including </a:t>
            </a:r>
            <a:r>
              <a:rPr lang="en-US" sz="1050" b="1" dirty="0"/>
              <a:t>code quality compliance using SonarQube</a:t>
            </a:r>
          </a:p>
          <a:p>
            <a:br>
              <a:rPr lang="en-US" altLang="nl-NL" sz="1050" dirty="0"/>
            </a:b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Sakshi  Jha</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customXml/itemProps3.xml><?xml version="1.0" encoding="utf-8"?>
<ds:datastoreItem xmlns:ds="http://schemas.openxmlformats.org/officeDocument/2006/customXml" ds:itemID="{03D920D0-2304-45DF-8DC7-AC1FEE178D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3101</TotalTime>
  <Words>365</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Jha, Sakshi</cp:lastModifiedBy>
  <cp:revision>113</cp:revision>
  <dcterms:created xsi:type="dcterms:W3CDTF">2020-09-22T06:24:34Z</dcterms:created>
  <dcterms:modified xsi:type="dcterms:W3CDTF">2023-01-04T16:25:18Z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