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A52F-32FD-4E57-4AD1-49973E3CD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AC327-3DE8-C55D-3642-5DBFF763E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E276-1CDB-6859-F122-23DC8562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328B-45F2-4D41-8CA2-D525559597C3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5D12E-DC45-D386-B375-1F933769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2ADBA-4352-C273-2E14-2B1F6058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E095-A77F-1E40-9700-521DDF87A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9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C5E7-5585-CB77-B70C-00E11D74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D5373-935B-BE0F-BC95-200B5E516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EF437-F507-AC0B-9F42-31260AA8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328B-45F2-4D41-8CA2-D525559597C3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A710D-43F8-AA26-64DB-C251BBAF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7D481-5CC3-2086-27D7-187083CD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E095-A77F-1E40-9700-521DDF87A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1B179C-D488-6E35-EAB4-9EB9BAFF9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743FA-37DB-8D2C-1163-9F9E81E66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9AB79-B349-F516-365E-935345EC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328B-45F2-4D41-8CA2-D525559597C3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9232D-99DA-50FB-7041-76C2690A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0C57A-B696-B198-73B8-162CCF9C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E095-A77F-1E40-9700-521DDF87A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6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D969-FDDE-1AFC-A54D-7F9CE7CD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D9C9-5629-2608-E8E7-C3A243EFB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C6B3F-D8C0-3FC3-F775-F244FE93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328B-45F2-4D41-8CA2-D525559597C3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C4D95-2F9A-5F75-FB80-DAA5D19C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E9467-B8D2-A364-D9E6-5C25D896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E095-A77F-1E40-9700-521DDF87A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3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CAA6-6D21-E7CC-039B-025B87AD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E2066-2C12-D252-0F41-109644515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9C46-263F-C518-4C09-BA7A0593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328B-45F2-4D41-8CA2-D525559597C3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4287-16DF-3D4E-CAC0-4A05D8B9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3F75F-9A43-9A55-74A5-0AC33E85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E095-A77F-1E40-9700-521DDF87A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8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63E6-0EAA-8956-0690-9892F32B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EAB4A-7DC8-BD97-3414-26F03930F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60C91-D99E-FA41-999A-D0BD91AB1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5CF37-C6DF-1F93-5BC9-9BF33390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328B-45F2-4D41-8CA2-D525559597C3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43DF8-75A9-266D-4F2C-CF798FAF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28D03-F4FF-E591-D34B-E416FC84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E095-A77F-1E40-9700-521DDF87A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2E64-2C06-F8F4-B644-0CB4C8DAF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400F5-8E28-2FAC-EFE5-9D4B170BE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02AD0-4B88-DB49-CCA4-32F021A13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E6E5A-F800-B401-C523-4826A4016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7ED8B-3791-3D8B-0E5D-0C8380803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8C173-F43C-ACD7-CFB8-59A9286D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328B-45F2-4D41-8CA2-D525559597C3}" type="datetimeFigureOut">
              <a:rPr lang="en-US" smtClean="0"/>
              <a:t>8/29/23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16FF5-236B-F926-FB34-0E8CBC2D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2DE4D-7A13-7BAD-04DC-46D7E608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E095-A77F-1E40-9700-521DDF87A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0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ACEF-AFB3-2D76-04A4-499293C4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92ECE-86A2-A708-7AAC-5DC650B82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328B-45F2-4D41-8CA2-D525559597C3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A284C-7EFD-1BDD-9651-46A55398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FD0E6-95C9-DE9F-5245-A5291AB6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E095-A77F-1E40-9700-521DDF87A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4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DFC19-FEAC-4261-924E-FFEAA069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328B-45F2-4D41-8CA2-D525559597C3}" type="datetimeFigureOut">
              <a:rPr lang="en-US" smtClean="0"/>
              <a:t>8/29/23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EAF45-B426-8F13-BCF7-F1C193F6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07A27-3FC9-0A62-9416-EFBB8DB2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E095-A77F-1E40-9700-521DDF87A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2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9298-D354-0BA3-2210-457B81B5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DD6B-1D1A-E784-E558-F2C5471B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97E1B-982C-A4F8-B033-84A7E1BE5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903DA-C2EF-EFA1-C665-CBF3B3D9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328B-45F2-4D41-8CA2-D525559597C3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5F0A5-7BD7-BF97-62C3-FD066A68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519EA-893F-91A5-EA17-09DFB710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E095-A77F-1E40-9700-521DDF87A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1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C4E9-8A37-8B63-F3F4-D3D53794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6CBD7-26BF-2BA0-550D-DB546BD7C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838B1-3ECA-317E-48AD-E99E71327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8CD76-1ECB-8825-959F-A4D11CC3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328B-45F2-4D41-8CA2-D525559597C3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EC83A-98A5-2676-7DCF-E6E64FC3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BE025-30D0-5EAA-EF29-47385377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E095-A77F-1E40-9700-521DDF87A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D46DF-6B3C-7D4F-4DC9-7D419FB4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E916-E5B6-F771-E2C0-9766B21D5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CD991-D0FF-E70E-3D53-F16C55015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0328B-45F2-4D41-8CA2-D525559597C3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985BD-C2D5-7276-28B7-3C88FE38E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1AD04-3D24-4DF6-FA31-002171F5C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DE095-A77F-1E40-9700-521DDF87A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1DE2C2E0-6C68-DB4E-8F66-7CB8A4F62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87" y="-5329"/>
            <a:ext cx="5577250" cy="347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D9E8074-8017-297C-794E-1DFA896DF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0797"/>
            <a:ext cx="5571863" cy="314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F50652E-E845-F882-0FE9-977447568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750" y="-5750"/>
            <a:ext cx="5577251" cy="347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8DF7615B-EDCA-305E-CF3C-44BCF02EC63E}"/>
              </a:ext>
            </a:extLst>
          </p:cNvPr>
          <p:cNvSpPr/>
          <p:nvPr/>
        </p:nvSpPr>
        <p:spPr>
          <a:xfrm>
            <a:off x="5496914" y="912596"/>
            <a:ext cx="1198176" cy="15047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Time-stretch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BF73E571-8974-4EF0-4D59-046591914D5F}"/>
              </a:ext>
            </a:extLst>
          </p:cNvPr>
          <p:cNvSpPr/>
          <p:nvPr/>
        </p:nvSpPr>
        <p:spPr>
          <a:xfrm rot="10800000">
            <a:off x="1223319" y="3300956"/>
            <a:ext cx="3566686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20Log</a:t>
            </a:r>
            <a:r>
              <a:rPr lang="en-US" baseline="-25000" dirty="0"/>
              <a:t>10</a:t>
            </a:r>
            <a:r>
              <a:rPr lang="en-US" dirty="0"/>
              <a:t>|STFT|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2C529443-A3AE-CC94-44A3-35C3D255279D}"/>
              </a:ext>
            </a:extLst>
          </p:cNvPr>
          <p:cNvSpPr/>
          <p:nvPr/>
        </p:nvSpPr>
        <p:spPr>
          <a:xfrm>
            <a:off x="7986601" y="3416285"/>
            <a:ext cx="3566686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ISTFT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AFD72-C929-624E-1CED-38AF6C786E7B}"/>
              </a:ext>
            </a:extLst>
          </p:cNvPr>
          <p:cNvSpPr txBox="1"/>
          <p:nvPr/>
        </p:nvSpPr>
        <p:spPr>
          <a:xfrm>
            <a:off x="9366423" y="4213650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135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Hasegawa-Johnson, Mark Allan</dc:creator>
  <cp:lastModifiedBy>Hasegawa-Johnson, Mark Allan</cp:lastModifiedBy>
  <cp:revision>1</cp:revision>
  <dcterms:created xsi:type="dcterms:W3CDTF">2023-08-29T19:37:50Z</dcterms:created>
  <dcterms:modified xsi:type="dcterms:W3CDTF">2023-08-29T19:50:54Z</dcterms:modified>
</cp:coreProperties>
</file>