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2"/>
    <p:restoredTop sz="94556"/>
  </p:normalViewPr>
  <p:slideViewPr>
    <p:cSldViewPr snapToGrid="0" snapToObjects="1">
      <p:cViewPr varScale="1">
        <p:scale>
          <a:sx n="122" d="100"/>
          <a:sy n="122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9AAE-39A7-D742-96C8-9470F5435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0E0B-EBC9-E54B-9D5B-5B2F1D0A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AF66-26BF-C04C-9D54-2F3BF2AB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1A25-2B8F-CB4C-834F-7C5CB2A6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6325-CE19-BB4F-ABAA-E90B4CB0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28B-F15F-C740-9F23-96BFA2A3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A6AD0-DD07-114F-9AB4-18F3B7CE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B1BC-80DA-4B41-AFA1-A1BD933F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B17C-AB92-5044-A8EA-3F4740AE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35FE-7602-2143-8BDF-1E389399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9DC81-D4EF-1642-A562-15A5F3AE1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A1AD5-A38C-9F45-ADAC-193BF0D7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0790-451C-3446-B37D-507EAC81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DD78-2ACF-AF4E-80E3-981CC3B9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5BE7-7FE4-8647-A0F1-484BFA7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F126-AEA0-4F47-A9BC-6B6B6F96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58EF-6F94-EA42-AE21-D8430077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1CBA-2C54-D942-AEF7-522E05E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99B1-2C74-024F-A6E7-804A7493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9999-A4B1-9E4E-85ED-B387C546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67E0-E3C5-6B47-8875-FA2897EE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4FC4-FB3F-E54E-94B7-63F77E66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00E9-B659-0F4C-8AFF-569E08C6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CF0E-4534-A94F-B958-762C729D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EA01-C336-F94B-BB55-CA403266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6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869D-6FC8-B74B-81D0-E667CCB0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89CA-DB3E-7D47-BEBB-4593F1CA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F78B-5FDA-E542-A13F-9B9C45DF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9760-070B-D84D-A1A4-E1809B32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96321-30CD-5B43-88A4-A3793BC1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667A-E440-2B4A-9FC6-11104105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C65F-C36D-2846-9138-60DF4B9E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CDFE-387A-6E47-8D60-6C6B3D4C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B8F7F-C495-1944-93B7-4601EF81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E840F-E5C2-604C-AE67-E611A348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11BF3-8E4F-9749-99B4-84AFDBB3F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55EA2-32E3-3849-BC95-3272C4AA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E0747-1554-2B4C-9160-A87D84E8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D0608-B242-BF47-BA0E-6C988A35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4325-A873-4142-BDF4-4BDC549E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17CCC-7887-9844-AF1F-BCF4F588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E370F-C24B-014E-891C-BA54C198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AB9E-12FE-894B-82BD-81332CEC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A63D-E7BB-5B46-8ACF-39F272E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0341-1237-5A4C-A967-1396AABB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D30D7-AFED-AB43-929E-D18BEACD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4DC0-3EEA-E54B-B219-490D4CBC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FC13-DB39-D64C-B6E1-F4143323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FABE-8561-7945-8603-D8B907762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2099-194A-5D46-B618-CC82F26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582B-4AB7-B946-B7F7-BCFF5212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E071-6DBC-FB43-80E7-DB58F13F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E55-EBF0-7340-9C18-556BF5B2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6C3A9-D833-7543-8CA5-E78BD4A8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8F4D6-5B23-3744-A7C9-9BE4BE9A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0A803-DB53-EF41-A97F-D1AAFB46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D4134-A6C1-2248-BF97-37523135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8719-A96E-3544-A753-6DE2F8A9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323BE-2AB8-4043-ABA9-EC41DB90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9892-56A0-A843-A047-E2D30192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781E-65F9-4147-AB1B-F46254A35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051C-912D-4F43-B616-BA2860AB4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B61F-AB98-1648-A0D1-E78FE2308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396962-5A8F-B247-A867-CE67CAF74A5C}"/>
              </a:ext>
            </a:extLst>
          </p:cNvPr>
          <p:cNvCxnSpPr>
            <a:cxnSpLocks/>
          </p:cNvCxnSpPr>
          <p:nvPr/>
        </p:nvCxnSpPr>
        <p:spPr>
          <a:xfrm>
            <a:off x="2238703" y="4098515"/>
            <a:ext cx="744132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92E3-BAFC-8043-B863-5F8A4FEE5304}"/>
              </a:ext>
            </a:extLst>
          </p:cNvPr>
          <p:cNvCxnSpPr>
            <a:cxnSpLocks/>
          </p:cNvCxnSpPr>
          <p:nvPr/>
        </p:nvCxnSpPr>
        <p:spPr>
          <a:xfrm flipV="1">
            <a:off x="5812213" y="2350536"/>
            <a:ext cx="0" cy="2210958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DB27D-DEDA-F240-B48B-63462F2C4B2D}"/>
                  </a:ext>
                </a:extLst>
              </p:cNvPr>
              <p:cNvSpPr txBox="1"/>
              <p:nvPr/>
            </p:nvSpPr>
            <p:spPr>
              <a:xfrm>
                <a:off x="8345196" y="2575039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DB27D-DEDA-F240-B48B-63462F2C4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96" y="2575039"/>
                <a:ext cx="466923" cy="369332"/>
              </a:xfrm>
              <a:prstGeom prst="rect">
                <a:avLst/>
              </a:prstGeom>
              <a:blipFill>
                <a:blip r:embed="rId2"/>
                <a:stretch>
                  <a:fillRect l="-7895" t="-6667" r="-789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4CB71F-5D20-7D44-9E98-6ADA0D40B2D6}"/>
                  </a:ext>
                </a:extLst>
              </p:cNvPr>
              <p:cNvSpPr txBox="1"/>
              <p:nvPr/>
            </p:nvSpPr>
            <p:spPr>
              <a:xfrm>
                <a:off x="8119225" y="4083273"/>
                <a:ext cx="36478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4CB71F-5D20-7D44-9E98-6ADA0D40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25" y="4083273"/>
                <a:ext cx="364780" cy="362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D2E7E6-7E7E-7C47-9C13-068669DAAE5D}"/>
              </a:ext>
            </a:extLst>
          </p:cNvPr>
          <p:cNvCxnSpPr>
            <a:cxnSpLocks/>
          </p:cNvCxnSpPr>
          <p:nvPr/>
        </p:nvCxnSpPr>
        <p:spPr>
          <a:xfrm flipV="1">
            <a:off x="8287393" y="4051738"/>
            <a:ext cx="0" cy="126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F40C62-B9C0-A042-BB88-BEEB96A24FD8}"/>
              </a:ext>
            </a:extLst>
          </p:cNvPr>
          <p:cNvCxnSpPr>
            <a:cxnSpLocks/>
          </p:cNvCxnSpPr>
          <p:nvPr/>
        </p:nvCxnSpPr>
        <p:spPr>
          <a:xfrm flipV="1">
            <a:off x="8255863" y="2406870"/>
            <a:ext cx="0" cy="169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7C6DCD-8160-A34F-B8DD-6DDF3BA564FB}"/>
                  </a:ext>
                </a:extLst>
              </p:cNvPr>
              <p:cNvSpPr txBox="1"/>
              <p:nvPr/>
            </p:nvSpPr>
            <p:spPr>
              <a:xfrm>
                <a:off x="4514186" y="1928654"/>
                <a:ext cx="2589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7C6DCD-8160-A34F-B8DD-6DDF3BA5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86" y="1928654"/>
                <a:ext cx="25892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69DF912-2759-9A4D-874D-F47D6D06508F}"/>
              </a:ext>
            </a:extLst>
          </p:cNvPr>
          <p:cNvCxnSpPr>
            <a:cxnSpLocks/>
          </p:cNvCxnSpPr>
          <p:nvPr/>
        </p:nvCxnSpPr>
        <p:spPr>
          <a:xfrm flipV="1">
            <a:off x="8324183" y="2401619"/>
            <a:ext cx="0" cy="169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131C49-8B89-EC40-9D1C-C0BD0E879D25}"/>
                  </a:ext>
                </a:extLst>
              </p:cNvPr>
              <p:cNvSpPr txBox="1"/>
              <p:nvPr/>
            </p:nvSpPr>
            <p:spPr>
              <a:xfrm>
                <a:off x="9627458" y="3909850"/>
                <a:ext cx="37702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131C49-8B89-EC40-9D1C-C0BD0E87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458" y="3909850"/>
                <a:ext cx="377026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B7F5E4-B13D-D746-AE88-7B0B1145F2C0}"/>
              </a:ext>
            </a:extLst>
          </p:cNvPr>
          <p:cNvCxnSpPr/>
          <p:nvPr/>
        </p:nvCxnSpPr>
        <p:spPr>
          <a:xfrm flipV="1">
            <a:off x="8171776" y="2350536"/>
            <a:ext cx="126128" cy="182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C03AA8-A018-E641-A35B-E25F796BA3EA}"/>
              </a:ext>
            </a:extLst>
          </p:cNvPr>
          <p:cNvCxnSpPr>
            <a:cxnSpLocks/>
          </p:cNvCxnSpPr>
          <p:nvPr/>
        </p:nvCxnSpPr>
        <p:spPr>
          <a:xfrm>
            <a:off x="8297904" y="2350536"/>
            <a:ext cx="89333" cy="182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4AABDD-73A6-E643-8120-3C9040D33C52}"/>
              </a:ext>
            </a:extLst>
          </p:cNvPr>
          <p:cNvCxnSpPr/>
          <p:nvPr/>
        </p:nvCxnSpPr>
        <p:spPr>
          <a:xfrm>
            <a:off x="3773206" y="4103765"/>
            <a:ext cx="44774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BB310-E935-6F41-A136-8F40DD15CFC5}"/>
              </a:ext>
            </a:extLst>
          </p:cNvPr>
          <p:cNvCxnSpPr>
            <a:cxnSpLocks/>
          </p:cNvCxnSpPr>
          <p:nvPr/>
        </p:nvCxnSpPr>
        <p:spPr>
          <a:xfrm>
            <a:off x="8324174" y="4098515"/>
            <a:ext cx="12402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DD69F7-9CD6-8D47-B74A-D46BA6D88A34}"/>
                  </a:ext>
                </a:extLst>
              </p:cNvPr>
              <p:cNvSpPr txBox="1"/>
              <p:nvPr/>
            </p:nvSpPr>
            <p:spPr>
              <a:xfrm>
                <a:off x="3778469" y="2580296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DD69F7-9CD6-8D47-B74A-D46BA6D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69" y="2580296"/>
                <a:ext cx="466923" cy="369332"/>
              </a:xfrm>
              <a:prstGeom prst="rect">
                <a:avLst/>
              </a:prstGeom>
              <a:blipFill>
                <a:blip r:embed="rId6"/>
                <a:stretch>
                  <a:fillRect l="-10811" t="-3333" r="-81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BC9836-9F58-F841-B910-0152494503FA}"/>
                  </a:ext>
                </a:extLst>
              </p:cNvPr>
              <p:cNvSpPr txBox="1"/>
              <p:nvPr/>
            </p:nvSpPr>
            <p:spPr>
              <a:xfrm>
                <a:off x="3405354" y="4088530"/>
                <a:ext cx="53790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BC9836-9F58-F841-B910-01524945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354" y="4088530"/>
                <a:ext cx="537904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6C44D8-FA4D-0E4C-B26F-EBFEBEEB1E4E}"/>
              </a:ext>
            </a:extLst>
          </p:cNvPr>
          <p:cNvCxnSpPr>
            <a:cxnSpLocks/>
          </p:cNvCxnSpPr>
          <p:nvPr/>
        </p:nvCxnSpPr>
        <p:spPr>
          <a:xfrm flipV="1">
            <a:off x="3720666" y="4056995"/>
            <a:ext cx="0" cy="126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CB2300F-9FC7-F545-8498-06AD166110F0}"/>
              </a:ext>
            </a:extLst>
          </p:cNvPr>
          <p:cNvCxnSpPr>
            <a:cxnSpLocks/>
          </p:cNvCxnSpPr>
          <p:nvPr/>
        </p:nvCxnSpPr>
        <p:spPr>
          <a:xfrm flipV="1">
            <a:off x="3689136" y="2412127"/>
            <a:ext cx="0" cy="169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D72A6E6-D1D6-8D44-9EAB-25AD64110280}"/>
              </a:ext>
            </a:extLst>
          </p:cNvPr>
          <p:cNvCxnSpPr>
            <a:cxnSpLocks/>
          </p:cNvCxnSpPr>
          <p:nvPr/>
        </p:nvCxnSpPr>
        <p:spPr>
          <a:xfrm flipV="1">
            <a:off x="3757456" y="2406876"/>
            <a:ext cx="0" cy="1696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8A6107-1C8B-AA4E-BC60-F723C9F4E344}"/>
              </a:ext>
            </a:extLst>
          </p:cNvPr>
          <p:cNvCxnSpPr/>
          <p:nvPr/>
        </p:nvCxnSpPr>
        <p:spPr>
          <a:xfrm flipV="1">
            <a:off x="3605049" y="2355793"/>
            <a:ext cx="126128" cy="182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9890A1-7FD6-AB4E-8B13-10F4E804D206}"/>
              </a:ext>
            </a:extLst>
          </p:cNvPr>
          <p:cNvCxnSpPr>
            <a:cxnSpLocks/>
          </p:cNvCxnSpPr>
          <p:nvPr/>
        </p:nvCxnSpPr>
        <p:spPr>
          <a:xfrm>
            <a:off x="3731177" y="2355793"/>
            <a:ext cx="89333" cy="182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08F507-395D-9941-9323-2C48000AF86A}"/>
              </a:ext>
            </a:extLst>
          </p:cNvPr>
          <p:cNvCxnSpPr>
            <a:cxnSpLocks/>
          </p:cNvCxnSpPr>
          <p:nvPr/>
        </p:nvCxnSpPr>
        <p:spPr>
          <a:xfrm>
            <a:off x="2422636" y="4103772"/>
            <a:ext cx="12402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7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Hasegawa-Johnson, Mark Allan</dc:creator>
  <cp:lastModifiedBy>Hasegawa-Johnson, Mark Allan</cp:lastModifiedBy>
  <cp:revision>4</cp:revision>
  <dcterms:created xsi:type="dcterms:W3CDTF">2018-08-22T15:48:12Z</dcterms:created>
  <dcterms:modified xsi:type="dcterms:W3CDTF">2018-08-22T16:09:14Z</dcterms:modified>
</cp:coreProperties>
</file>