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45"/>
    <p:restoredTop sz="94556"/>
  </p:normalViewPr>
  <p:slideViewPr>
    <p:cSldViewPr snapToGrid="0" snapToObjects="1">
      <p:cViewPr varScale="1">
        <p:scale>
          <a:sx n="157" d="100"/>
          <a:sy n="157" d="100"/>
        </p:scale>
        <p:origin x="2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9AAE-39A7-D742-96C8-9470F5435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E0E0B-EBC9-E54B-9D5B-5B2F1D0AC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1AF66-26BF-C04C-9D54-2F3BF2AB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11A25-2B8F-CB4C-834F-7C5CB2A6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C6325-CE19-BB4F-ABAA-E90B4CB0A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1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028B-F15F-C740-9F23-96BFA2A3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A6AD0-DD07-114F-9AB4-18F3B7CE4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1B1BC-80DA-4B41-AFA1-A1BD933FF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EB17C-AB92-5044-A8EA-3F4740AE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935FE-7602-2143-8BDF-1E389399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1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39DC81-D4EF-1642-A562-15A5F3AE1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A1AD5-A38C-9F45-ADAC-193BF0D7C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20790-451C-3446-B37D-507EAC81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6DD78-2ACF-AF4E-80E3-981CC3B9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05BE7-7FE4-8647-A0F1-484BFA75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8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F126-AEA0-4F47-A9BC-6B6B6F964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D58EF-6F94-EA42-AE21-D8430077E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61CBA-2C54-D942-AEF7-522E05EB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A99B1-2C74-024F-A6E7-804A7493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F9999-A4B1-9E4E-85ED-B387C546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9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67E0-E3C5-6B47-8875-FA2897EE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34FC4-FB3F-E54E-94B7-63F77E66E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000E9-B659-0F4C-8AFF-569E08C6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9CF0E-4534-A94F-B958-762C729D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9EA01-C336-F94B-BB55-CA403266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6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7869D-6FC8-B74B-81D0-E667CCB0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89CA-DB3E-7D47-BEBB-4593F1CA0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3F78B-5FDA-E542-A13F-9B9C45DF8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99760-070B-D84D-A1A4-E1809B32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96321-30CD-5B43-88A4-A3793BC1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3667A-E440-2B4A-9FC6-11104105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6C65F-C36D-2846-9138-60DF4B9E3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5CDFE-387A-6E47-8D60-6C6B3D4C2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B8F7F-C495-1944-93B7-4601EF812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E840F-E5C2-604C-AE67-E611A3484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11BF3-8E4F-9749-99B4-84AFDBB3F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955EA2-32E3-3849-BC95-3272C4AA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E0747-1554-2B4C-9160-A87D84E8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D0608-B242-BF47-BA0E-6C988A35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8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E4325-A873-4142-BDF4-4BDC549E2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17CCC-7887-9844-AF1F-BCF4F588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E370F-C24B-014E-891C-BA54C1982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0AB9E-12FE-894B-82BD-81332CEC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9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6A63D-E7BB-5B46-8ACF-39F272E9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30341-1237-5A4C-A967-1396AABB4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D30D7-AFED-AB43-929E-D18BEACD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6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4DC0-3EEA-E54B-B219-490D4CBC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4FC13-DB39-D64C-B6E1-F4143323A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8FABE-8561-7945-8603-D8B907762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B2099-194A-5D46-B618-CC82F26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9582B-4AB7-B946-B7F7-BCFF5212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6E071-6DBC-FB43-80E7-DB58F13F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8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9E55-EBF0-7340-9C18-556BF5B2B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6C3A9-D833-7543-8CA5-E78BD4A87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8F4D6-5B23-3744-A7C9-9BE4BE9A5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0A803-DB53-EF41-A97F-D1AAFB466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D4134-A6C1-2248-BF97-37523135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78719-A96E-3544-A753-6DE2F8A9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6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4323BE-2AB8-4043-ABA9-EC41DB905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59892-56A0-A843-A047-E2D301927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5781E-65F9-4147-AB1B-F46254A35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3425D-712A-A34D-8330-F1B68A8AA72A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F051C-912D-4F43-B616-BA2860AB4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B61F-AB98-1648-A0D1-E78FE2308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C1123-1BCD-4948-8197-57686DB56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5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396962-5A8F-B247-A867-CE67CAF74A5C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4321146" y="3703686"/>
            <a:ext cx="5594361" cy="28041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C092E3-BAFC-8043-B863-5F8A4FEE5304}"/>
              </a:ext>
            </a:extLst>
          </p:cNvPr>
          <p:cNvCxnSpPr>
            <a:cxnSpLocks/>
          </p:cNvCxnSpPr>
          <p:nvPr/>
        </p:nvCxnSpPr>
        <p:spPr>
          <a:xfrm flipV="1">
            <a:off x="4659982" y="2304496"/>
            <a:ext cx="0" cy="1874627"/>
          </a:xfrm>
          <a:prstGeom prst="straightConnector1">
            <a:avLst/>
          </a:prstGeom>
          <a:ln w="127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5605F4-4837-DE46-8AA5-F882CB4EA428}"/>
              </a:ext>
            </a:extLst>
          </p:cNvPr>
          <p:cNvCxnSpPr/>
          <p:nvPr/>
        </p:nvCxnSpPr>
        <p:spPr>
          <a:xfrm>
            <a:off x="4607430" y="2740134"/>
            <a:ext cx="10510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1DB27D-DEDA-F240-B48B-63462F2C4B2D}"/>
                  </a:ext>
                </a:extLst>
              </p:cNvPr>
              <p:cNvSpPr txBox="1"/>
              <p:nvPr/>
            </p:nvSpPr>
            <p:spPr>
              <a:xfrm>
                <a:off x="4258078" y="2413386"/>
                <a:ext cx="411523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1DB27D-DEDA-F240-B48B-63462F2C4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078" y="2413386"/>
                <a:ext cx="411523" cy="609077"/>
              </a:xfrm>
              <a:prstGeom prst="rect">
                <a:avLst/>
              </a:prstGeom>
              <a:blipFill>
                <a:blip r:embed="rId2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94CB71F-5D20-7D44-9E98-6ADA0D40B2D6}"/>
              </a:ext>
            </a:extLst>
          </p:cNvPr>
          <p:cNvSpPr txBox="1"/>
          <p:nvPr/>
        </p:nvSpPr>
        <p:spPr>
          <a:xfrm>
            <a:off x="5838487" y="379549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US" baseline="-25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D2E7E6-7E7E-7C47-9C13-068669DAAE5D}"/>
              </a:ext>
            </a:extLst>
          </p:cNvPr>
          <p:cNvCxnSpPr>
            <a:cxnSpLocks/>
          </p:cNvCxnSpPr>
          <p:nvPr/>
        </p:nvCxnSpPr>
        <p:spPr>
          <a:xfrm flipV="1">
            <a:off x="5996145" y="3669369"/>
            <a:ext cx="0" cy="12612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5404AC9-0762-594C-8D49-C61041FE778B}"/>
              </a:ext>
            </a:extLst>
          </p:cNvPr>
          <p:cNvSpPr/>
          <p:nvPr/>
        </p:nvSpPr>
        <p:spPr>
          <a:xfrm>
            <a:off x="4575898" y="3647826"/>
            <a:ext cx="178676" cy="1634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D3D682-4E21-5A49-B340-38409FE87E2E}"/>
              </a:ext>
            </a:extLst>
          </p:cNvPr>
          <p:cNvSpPr/>
          <p:nvPr/>
        </p:nvSpPr>
        <p:spPr>
          <a:xfrm>
            <a:off x="5012076" y="3642570"/>
            <a:ext cx="178676" cy="1634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5347B22-1843-F240-9141-D91A7B458CE3}"/>
              </a:ext>
            </a:extLst>
          </p:cNvPr>
          <p:cNvSpPr/>
          <p:nvPr/>
        </p:nvSpPr>
        <p:spPr>
          <a:xfrm>
            <a:off x="5907081" y="2660600"/>
            <a:ext cx="178676" cy="1634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A874581-7066-FD44-90C9-05970D0BF717}"/>
              </a:ext>
            </a:extLst>
          </p:cNvPr>
          <p:cNvSpPr/>
          <p:nvPr/>
        </p:nvSpPr>
        <p:spPr>
          <a:xfrm>
            <a:off x="5506530" y="3650661"/>
            <a:ext cx="178676" cy="1634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E2AA51-A021-B64E-B8F6-42D3F21D954E}"/>
              </a:ext>
            </a:extLst>
          </p:cNvPr>
          <p:cNvSpPr/>
          <p:nvPr/>
        </p:nvSpPr>
        <p:spPr>
          <a:xfrm>
            <a:off x="6314940" y="3637313"/>
            <a:ext cx="178676" cy="1634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186B5B-1ECA-9446-A8A7-537D5AE79928}"/>
              </a:ext>
            </a:extLst>
          </p:cNvPr>
          <p:cNvSpPr/>
          <p:nvPr/>
        </p:nvSpPr>
        <p:spPr>
          <a:xfrm>
            <a:off x="6756793" y="3642567"/>
            <a:ext cx="178676" cy="1634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55C8E3-343F-0641-8D4E-F59E2FA92C6A}"/>
              </a:ext>
            </a:extLst>
          </p:cNvPr>
          <p:cNvSpPr/>
          <p:nvPr/>
        </p:nvSpPr>
        <p:spPr>
          <a:xfrm>
            <a:off x="7167113" y="3639733"/>
            <a:ext cx="178676" cy="1634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B4883B-F4A2-1B4F-9179-C5A5F79C2260}"/>
              </a:ext>
            </a:extLst>
          </p:cNvPr>
          <p:cNvSpPr/>
          <p:nvPr/>
        </p:nvSpPr>
        <p:spPr>
          <a:xfrm>
            <a:off x="7595199" y="3636241"/>
            <a:ext cx="178676" cy="1634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492914-F100-8C45-B3DC-979B183D60C6}"/>
              </a:ext>
            </a:extLst>
          </p:cNvPr>
          <p:cNvSpPr/>
          <p:nvPr/>
        </p:nvSpPr>
        <p:spPr>
          <a:xfrm>
            <a:off x="8815513" y="3634477"/>
            <a:ext cx="178676" cy="1634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2F40C62-B9C0-A042-BB88-BEEB96A24FD8}"/>
              </a:ext>
            </a:extLst>
          </p:cNvPr>
          <p:cNvCxnSpPr>
            <a:cxnSpLocks/>
            <a:endCxn id="17" idx="4"/>
          </p:cNvCxnSpPr>
          <p:nvPr/>
        </p:nvCxnSpPr>
        <p:spPr>
          <a:xfrm flipV="1">
            <a:off x="5988053" y="2824036"/>
            <a:ext cx="8366" cy="897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77C6DCD-8160-A34F-B8DD-6DDF3BA564FB}"/>
                  </a:ext>
                </a:extLst>
              </p:cNvPr>
              <p:cNvSpPr txBox="1"/>
              <p:nvPr/>
            </p:nvSpPr>
            <p:spPr>
              <a:xfrm>
                <a:off x="3995275" y="1660036"/>
                <a:ext cx="4005264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77C6DCD-8160-A34F-B8DD-6DDF3BA56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275" y="1660036"/>
                <a:ext cx="4005264" cy="609077"/>
              </a:xfrm>
              <a:prstGeom prst="rect">
                <a:avLst/>
              </a:prstGeom>
              <a:blipFill>
                <a:blip r:embed="rId3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FA539CC-7F36-144F-AB6C-B1C9BAC0E8E5}"/>
              </a:ext>
            </a:extLst>
          </p:cNvPr>
          <p:cNvSpPr txBox="1"/>
          <p:nvPr/>
        </p:nvSpPr>
        <p:spPr>
          <a:xfrm>
            <a:off x="9915507" y="351902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endParaRPr lang="en-US" baseline="-250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0F9004F-952F-6543-8241-28796C52D0BE}"/>
              </a:ext>
            </a:extLst>
          </p:cNvPr>
          <p:cNvSpPr/>
          <p:nvPr/>
        </p:nvSpPr>
        <p:spPr>
          <a:xfrm>
            <a:off x="9259818" y="3630294"/>
            <a:ext cx="178676" cy="1634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A74970-A9E1-6843-BD3D-5CA794D29F0C}"/>
              </a:ext>
            </a:extLst>
          </p:cNvPr>
          <p:cNvSpPr txBox="1"/>
          <p:nvPr/>
        </p:nvSpPr>
        <p:spPr>
          <a:xfrm>
            <a:off x="8247207" y="377661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N-a</a:t>
            </a:r>
            <a:endParaRPr lang="en-US" baseline="-250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A4948F4-FB7C-EA46-8134-0E17370648F9}"/>
              </a:ext>
            </a:extLst>
          </p:cNvPr>
          <p:cNvCxnSpPr>
            <a:cxnSpLocks/>
          </p:cNvCxnSpPr>
          <p:nvPr/>
        </p:nvCxnSpPr>
        <p:spPr>
          <a:xfrm flipV="1">
            <a:off x="8510061" y="3658581"/>
            <a:ext cx="0" cy="12612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5BA7C52-7996-7E40-8D7E-7B80A742BA58}"/>
              </a:ext>
            </a:extLst>
          </p:cNvPr>
          <p:cNvSpPr/>
          <p:nvPr/>
        </p:nvSpPr>
        <p:spPr>
          <a:xfrm>
            <a:off x="8420997" y="2649812"/>
            <a:ext cx="178676" cy="1634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5972D0D-BF7B-3248-BB90-53BD8DFA306F}"/>
              </a:ext>
            </a:extLst>
          </p:cNvPr>
          <p:cNvCxnSpPr>
            <a:cxnSpLocks/>
            <a:endCxn id="53" idx="4"/>
          </p:cNvCxnSpPr>
          <p:nvPr/>
        </p:nvCxnSpPr>
        <p:spPr>
          <a:xfrm flipV="1">
            <a:off x="8501969" y="2813248"/>
            <a:ext cx="8366" cy="897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11E71CA-A915-B746-823F-5CBC002C247F}"/>
              </a:ext>
            </a:extLst>
          </p:cNvPr>
          <p:cNvCxnSpPr>
            <a:cxnSpLocks/>
          </p:cNvCxnSpPr>
          <p:nvPr/>
        </p:nvCxnSpPr>
        <p:spPr>
          <a:xfrm flipV="1">
            <a:off x="9350281" y="3665325"/>
            <a:ext cx="0" cy="12612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C9649EF-9A09-EB46-B71A-51C9D6E4C672}"/>
              </a:ext>
            </a:extLst>
          </p:cNvPr>
          <p:cNvSpPr txBox="1"/>
          <p:nvPr/>
        </p:nvSpPr>
        <p:spPr>
          <a:xfrm>
            <a:off x="9071243" y="380763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N-1</a:t>
            </a:r>
            <a:endParaRPr lang="en-US" baseline="-250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72350C1-7AED-9C45-B443-75EA8B680A7F}"/>
              </a:ext>
            </a:extLst>
          </p:cNvPr>
          <p:cNvSpPr/>
          <p:nvPr/>
        </p:nvSpPr>
        <p:spPr>
          <a:xfrm>
            <a:off x="8047003" y="3634893"/>
            <a:ext cx="178676" cy="1634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F91B35-E405-E94F-A243-54D14BCB28CE}"/>
              </a:ext>
            </a:extLst>
          </p:cNvPr>
          <p:cNvSpPr txBox="1"/>
          <p:nvPr/>
        </p:nvSpPr>
        <p:spPr>
          <a:xfrm>
            <a:off x="6999918" y="381195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N/2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C922DE-6BEE-8B4A-AFA1-195D362CC580}"/>
              </a:ext>
            </a:extLst>
          </p:cNvPr>
          <p:cNvCxnSpPr>
            <a:cxnSpLocks/>
          </p:cNvCxnSpPr>
          <p:nvPr/>
        </p:nvCxnSpPr>
        <p:spPr>
          <a:xfrm flipV="1">
            <a:off x="7269289" y="3672069"/>
            <a:ext cx="0" cy="12612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779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Hasegawa-Johnson, Mark Allan</dc:creator>
  <cp:lastModifiedBy>Hasegawa-Johnson, Mark Allan</cp:lastModifiedBy>
  <cp:revision>4</cp:revision>
  <dcterms:created xsi:type="dcterms:W3CDTF">2018-08-22T15:48:12Z</dcterms:created>
  <dcterms:modified xsi:type="dcterms:W3CDTF">2018-08-22T16:24:02Z</dcterms:modified>
</cp:coreProperties>
</file>