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58" r:id="rId3"/>
    <p:sldId id="293" r:id="rId4"/>
    <p:sldId id="267" r:id="rId5"/>
    <p:sldId id="308" r:id="rId6"/>
    <p:sldId id="274" r:id="rId7"/>
    <p:sldId id="306" r:id="rId8"/>
    <p:sldId id="307" r:id="rId9"/>
    <p:sldId id="27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7AE1D-7199-4258-B454-606C1DFE36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6CDC68-3DA8-490F-9C32-439B3BB2B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 :- </a:t>
          </a:r>
        </a:p>
      </dgm:t>
    </dgm:pt>
    <dgm:pt modelId="{9245C717-AE72-41A3-820F-2F9E361F1A30}" type="parTrans" cxnId="{4BFE9443-FF48-4992-BF35-259187B8BA97}">
      <dgm:prSet/>
      <dgm:spPr/>
      <dgm:t>
        <a:bodyPr/>
        <a:lstStyle/>
        <a:p>
          <a:endParaRPr lang="en-US"/>
        </a:p>
      </dgm:t>
    </dgm:pt>
    <dgm:pt modelId="{086ED9BC-2739-46C9-BD07-83AC255563FD}" type="sibTrans" cxnId="{4BFE9443-FF48-4992-BF35-259187B8BA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6D5E94-0C77-400E-96C5-F3FCBD36A0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using big mart data, we intent to</a:t>
          </a:r>
          <a:r>
            <a:rPr lang="en-US" b="0" i="0" baseline="0"/>
            <a:t> analyze the sales and </a:t>
          </a:r>
          <a:r>
            <a:rPr lang="en-US"/>
            <a:t>its fluctuation for different stores</a:t>
          </a:r>
          <a:endParaRPr lang="en-US" dirty="0"/>
        </a:p>
      </dgm:t>
    </dgm:pt>
    <dgm:pt modelId="{88B8A6DE-5F0E-4001-9DAA-CC7D1C655406}" type="parTrans" cxnId="{71D685C0-5CD0-4BE3-9FD2-0C5D5EC72D78}">
      <dgm:prSet/>
      <dgm:spPr/>
      <dgm:t>
        <a:bodyPr/>
        <a:lstStyle/>
        <a:p>
          <a:endParaRPr lang="en-US"/>
        </a:p>
      </dgm:t>
    </dgm:pt>
    <dgm:pt modelId="{FE0F776B-303D-436B-9588-49C38DDF9E6F}" type="sibTrans" cxnId="{71D685C0-5CD0-4BE3-9FD2-0C5D5EC72D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4C984F-1062-48AD-8059-B43A27E4E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Questions:-</a:t>
          </a:r>
        </a:p>
      </dgm:t>
    </dgm:pt>
    <dgm:pt modelId="{A4BAD0EE-3EF7-4A12-A054-B1EFEAF42424}" type="parTrans" cxnId="{A0D02825-3806-42D5-8D60-5F89A15FB12B}">
      <dgm:prSet/>
      <dgm:spPr/>
      <dgm:t>
        <a:bodyPr/>
        <a:lstStyle/>
        <a:p>
          <a:endParaRPr lang="en-US"/>
        </a:p>
      </dgm:t>
    </dgm:pt>
    <dgm:pt modelId="{FD000BEC-9AE4-41DA-AF9E-AD5DCE81DBCB}" type="sibTrans" cxnId="{A0D02825-3806-42D5-8D60-5F89A15FB1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DC316-586B-498F-8FE4-136A1EAFB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attributes are significant in predicting sales?</a:t>
          </a:r>
        </a:p>
      </dgm:t>
    </dgm:pt>
    <dgm:pt modelId="{3A1B92FF-0AEE-41E0-987E-4C04898230D8}" type="parTrans" cxnId="{4E0FB7A7-9234-4247-8473-BE81FF04B8A1}">
      <dgm:prSet/>
      <dgm:spPr/>
      <dgm:t>
        <a:bodyPr/>
        <a:lstStyle/>
        <a:p>
          <a:endParaRPr lang="en-US"/>
        </a:p>
      </dgm:t>
    </dgm:pt>
    <dgm:pt modelId="{F08B237D-2680-4296-9282-9B984015CC36}" type="sibTrans" cxnId="{4E0FB7A7-9234-4247-8473-BE81FF04B8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BA1A8F-4285-4AC6-B958-3FD240F78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a store location, type and size play a role in sales?</a:t>
          </a:r>
        </a:p>
      </dgm:t>
    </dgm:pt>
    <dgm:pt modelId="{AAEA9ABC-0786-40F1-BC0F-6B86FB0CC24B}" type="parTrans" cxnId="{AB24B03A-5651-4EA2-8BAB-722A4FAB4A9D}">
      <dgm:prSet/>
      <dgm:spPr/>
      <dgm:t>
        <a:bodyPr/>
        <a:lstStyle/>
        <a:p>
          <a:endParaRPr lang="en-US"/>
        </a:p>
      </dgm:t>
    </dgm:pt>
    <dgm:pt modelId="{723CC48B-5F6D-4EEF-A6E1-B40340E9BF45}" type="sibTrans" cxnId="{AB24B03A-5651-4EA2-8BAB-722A4FAB4A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F6DFB4-DD3E-43A6-9528-3BCC1FFA8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items have the highest sales in each category?</a:t>
          </a:r>
        </a:p>
      </dgm:t>
    </dgm:pt>
    <dgm:pt modelId="{120B4018-7F6A-42EC-B1E8-7BC8E2B0B923}" type="parTrans" cxnId="{A43200DA-DD87-415F-8C1C-C4F279E4D353}">
      <dgm:prSet/>
      <dgm:spPr/>
      <dgm:t>
        <a:bodyPr/>
        <a:lstStyle/>
        <a:p>
          <a:endParaRPr lang="en-US"/>
        </a:p>
      </dgm:t>
    </dgm:pt>
    <dgm:pt modelId="{833E99B7-A224-4E5A-8175-62FCFCCD90C9}" type="sibTrans" cxnId="{A43200DA-DD87-415F-8C1C-C4F279E4D353}">
      <dgm:prSet/>
      <dgm:spPr/>
      <dgm:t>
        <a:bodyPr/>
        <a:lstStyle/>
        <a:p>
          <a:endParaRPr lang="en-US"/>
        </a:p>
      </dgm:t>
    </dgm:pt>
    <dgm:pt modelId="{3BEEED8F-B961-4F3B-889A-B448F0A82B09}" type="pres">
      <dgm:prSet presAssocID="{45E7AE1D-7199-4258-B454-606C1DFE3630}" presName="root" presStyleCnt="0">
        <dgm:presLayoutVars>
          <dgm:dir/>
          <dgm:resizeHandles val="exact"/>
        </dgm:presLayoutVars>
      </dgm:prSet>
      <dgm:spPr/>
    </dgm:pt>
    <dgm:pt modelId="{97D0F78B-B2AE-4F76-8EAE-14697B6DA85F}" type="pres">
      <dgm:prSet presAssocID="{6D6CDC68-3DA8-490F-9C32-439B3BB2B106}" presName="compNode" presStyleCnt="0"/>
      <dgm:spPr/>
    </dgm:pt>
    <dgm:pt modelId="{D7E01382-CE59-472E-8AC2-C0CC9E2D3916}" type="pres">
      <dgm:prSet presAssocID="{6D6CDC68-3DA8-490F-9C32-439B3BB2B106}" presName="bgRect" presStyleLbl="bgShp" presStyleIdx="0" presStyleCnt="6" custLinFactNeighborX="-508" custLinFactNeighborY="-235"/>
      <dgm:spPr/>
    </dgm:pt>
    <dgm:pt modelId="{05E58884-13A3-4B7E-AAB4-3BF74D3A6D89}" type="pres">
      <dgm:prSet presAssocID="{6D6CDC68-3DA8-490F-9C32-439B3BB2B1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15F41F-893F-4FE5-A51F-B4ED1375E266}" type="pres">
      <dgm:prSet presAssocID="{6D6CDC68-3DA8-490F-9C32-439B3BB2B106}" presName="spaceRect" presStyleCnt="0"/>
      <dgm:spPr/>
    </dgm:pt>
    <dgm:pt modelId="{FA683F28-2B7C-405D-BCC4-53164B498C31}" type="pres">
      <dgm:prSet presAssocID="{6D6CDC68-3DA8-490F-9C32-439B3BB2B106}" presName="parTx" presStyleLbl="revTx" presStyleIdx="0" presStyleCnt="6">
        <dgm:presLayoutVars>
          <dgm:chMax val="0"/>
          <dgm:chPref val="0"/>
        </dgm:presLayoutVars>
      </dgm:prSet>
      <dgm:spPr/>
    </dgm:pt>
    <dgm:pt modelId="{F258F61D-1B0F-490D-ABD2-CF0F925BC5BD}" type="pres">
      <dgm:prSet presAssocID="{086ED9BC-2739-46C9-BD07-83AC255563FD}" presName="sibTrans" presStyleCnt="0"/>
      <dgm:spPr/>
    </dgm:pt>
    <dgm:pt modelId="{B020D9F6-472F-4CDA-A8AC-A0F7835D167E}" type="pres">
      <dgm:prSet presAssocID="{8E6D5E94-0C77-400E-96C5-F3FCBD36A079}" presName="compNode" presStyleCnt="0"/>
      <dgm:spPr/>
    </dgm:pt>
    <dgm:pt modelId="{1A13BE09-1B21-4B0D-8197-80B438289CC5}" type="pres">
      <dgm:prSet presAssocID="{8E6D5E94-0C77-400E-96C5-F3FCBD36A079}" presName="bgRect" presStyleLbl="bgShp" presStyleIdx="1" presStyleCnt="6"/>
      <dgm:spPr/>
    </dgm:pt>
    <dgm:pt modelId="{50B00F24-8247-49C6-B7F0-3ED99A9660A7}" type="pres">
      <dgm:prSet presAssocID="{8E6D5E94-0C77-400E-96C5-F3FCBD36A0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DD03E4C-2415-48FD-A192-0000558057F1}" type="pres">
      <dgm:prSet presAssocID="{8E6D5E94-0C77-400E-96C5-F3FCBD36A079}" presName="spaceRect" presStyleCnt="0"/>
      <dgm:spPr/>
    </dgm:pt>
    <dgm:pt modelId="{5D4BC9DD-FB04-493E-B905-097EA4306BAF}" type="pres">
      <dgm:prSet presAssocID="{8E6D5E94-0C77-400E-96C5-F3FCBD36A079}" presName="parTx" presStyleLbl="revTx" presStyleIdx="1" presStyleCnt="6">
        <dgm:presLayoutVars>
          <dgm:chMax val="0"/>
          <dgm:chPref val="0"/>
        </dgm:presLayoutVars>
      </dgm:prSet>
      <dgm:spPr/>
    </dgm:pt>
    <dgm:pt modelId="{10F25E19-5DDD-4B0C-A97E-6AA99B9F5DD6}" type="pres">
      <dgm:prSet presAssocID="{FE0F776B-303D-436B-9588-49C38DDF9E6F}" presName="sibTrans" presStyleCnt="0"/>
      <dgm:spPr/>
    </dgm:pt>
    <dgm:pt modelId="{FDF6C6BB-EE1D-4261-A9DC-79E9483F464E}" type="pres">
      <dgm:prSet presAssocID="{9F4C984F-1062-48AD-8059-B43A27E4E8EB}" presName="compNode" presStyleCnt="0"/>
      <dgm:spPr/>
    </dgm:pt>
    <dgm:pt modelId="{B7FD221B-208A-4D5B-A8F9-DB7AEBC06BE7}" type="pres">
      <dgm:prSet presAssocID="{9F4C984F-1062-48AD-8059-B43A27E4E8EB}" presName="bgRect" presStyleLbl="bgShp" presStyleIdx="2" presStyleCnt="6"/>
      <dgm:spPr/>
    </dgm:pt>
    <dgm:pt modelId="{9B80290A-38BE-4FC4-9AEA-C4416FD84B0E}" type="pres">
      <dgm:prSet presAssocID="{9F4C984F-1062-48AD-8059-B43A27E4E8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7B5CFEE-A6F9-40DE-B30F-A4F7F561FA9E}" type="pres">
      <dgm:prSet presAssocID="{9F4C984F-1062-48AD-8059-B43A27E4E8EB}" presName="spaceRect" presStyleCnt="0"/>
      <dgm:spPr/>
    </dgm:pt>
    <dgm:pt modelId="{1D3DA95F-84EB-4AE1-AB88-D83CC8790E67}" type="pres">
      <dgm:prSet presAssocID="{9F4C984F-1062-48AD-8059-B43A27E4E8EB}" presName="parTx" presStyleLbl="revTx" presStyleIdx="2" presStyleCnt="6">
        <dgm:presLayoutVars>
          <dgm:chMax val="0"/>
          <dgm:chPref val="0"/>
        </dgm:presLayoutVars>
      </dgm:prSet>
      <dgm:spPr/>
    </dgm:pt>
    <dgm:pt modelId="{1FA61FEF-C497-4616-A926-FA0AFC0AAA1B}" type="pres">
      <dgm:prSet presAssocID="{FD000BEC-9AE4-41DA-AF9E-AD5DCE81DBCB}" presName="sibTrans" presStyleCnt="0"/>
      <dgm:spPr/>
    </dgm:pt>
    <dgm:pt modelId="{41EEAD4D-6999-49CB-8A13-BF173B83C2A5}" type="pres">
      <dgm:prSet presAssocID="{775DC316-586B-498F-8FE4-136A1EAFBAD4}" presName="compNode" presStyleCnt="0"/>
      <dgm:spPr/>
    </dgm:pt>
    <dgm:pt modelId="{41F6F6FF-B1A9-4AAA-A382-F33DAEA48778}" type="pres">
      <dgm:prSet presAssocID="{775DC316-586B-498F-8FE4-136A1EAFBAD4}" presName="bgRect" presStyleLbl="bgShp" presStyleIdx="3" presStyleCnt="6"/>
      <dgm:spPr/>
    </dgm:pt>
    <dgm:pt modelId="{7426FEF1-D373-4A20-8E36-3641471A8631}" type="pres">
      <dgm:prSet presAssocID="{775DC316-586B-498F-8FE4-136A1EAFBA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4C297E5-2F23-4C9F-B5C7-DFD87131B9E3}" type="pres">
      <dgm:prSet presAssocID="{775DC316-586B-498F-8FE4-136A1EAFBAD4}" presName="spaceRect" presStyleCnt="0"/>
      <dgm:spPr/>
    </dgm:pt>
    <dgm:pt modelId="{A376D27E-DF57-4F5B-AE83-EA4F32A1273B}" type="pres">
      <dgm:prSet presAssocID="{775DC316-586B-498F-8FE4-136A1EAFBAD4}" presName="parTx" presStyleLbl="revTx" presStyleIdx="3" presStyleCnt="6">
        <dgm:presLayoutVars>
          <dgm:chMax val="0"/>
          <dgm:chPref val="0"/>
        </dgm:presLayoutVars>
      </dgm:prSet>
      <dgm:spPr/>
    </dgm:pt>
    <dgm:pt modelId="{A42732B3-F7E7-498E-AAC6-629FE48F7BAE}" type="pres">
      <dgm:prSet presAssocID="{F08B237D-2680-4296-9282-9B984015CC36}" presName="sibTrans" presStyleCnt="0"/>
      <dgm:spPr/>
    </dgm:pt>
    <dgm:pt modelId="{BF7977BC-562C-4518-B350-80437E15902C}" type="pres">
      <dgm:prSet presAssocID="{FEBA1A8F-4285-4AC6-B958-3FD240F7857D}" presName="compNode" presStyleCnt="0"/>
      <dgm:spPr/>
    </dgm:pt>
    <dgm:pt modelId="{2210A51C-D182-4CBE-87E0-195B640D7D92}" type="pres">
      <dgm:prSet presAssocID="{FEBA1A8F-4285-4AC6-B958-3FD240F7857D}" presName="bgRect" presStyleLbl="bgShp" presStyleIdx="4" presStyleCnt="6"/>
      <dgm:spPr/>
    </dgm:pt>
    <dgm:pt modelId="{EC178E4C-6604-424A-99A9-A92D2FE2894A}" type="pres">
      <dgm:prSet presAssocID="{FEBA1A8F-4285-4AC6-B958-3FD240F7857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FE8FAD0-A184-487D-B82B-8997D1F201F4}" type="pres">
      <dgm:prSet presAssocID="{FEBA1A8F-4285-4AC6-B958-3FD240F7857D}" presName="spaceRect" presStyleCnt="0"/>
      <dgm:spPr/>
    </dgm:pt>
    <dgm:pt modelId="{A4EDC4F4-3F2A-4285-8DEF-E4EDE1789EE6}" type="pres">
      <dgm:prSet presAssocID="{FEBA1A8F-4285-4AC6-B958-3FD240F7857D}" presName="parTx" presStyleLbl="revTx" presStyleIdx="4" presStyleCnt="6">
        <dgm:presLayoutVars>
          <dgm:chMax val="0"/>
          <dgm:chPref val="0"/>
        </dgm:presLayoutVars>
      </dgm:prSet>
      <dgm:spPr/>
    </dgm:pt>
    <dgm:pt modelId="{9669B01F-4EF0-4B33-A422-EBA0721E7CDC}" type="pres">
      <dgm:prSet presAssocID="{723CC48B-5F6D-4EEF-A6E1-B40340E9BF45}" presName="sibTrans" presStyleCnt="0"/>
      <dgm:spPr/>
    </dgm:pt>
    <dgm:pt modelId="{0623F405-5073-4689-A92E-BC2E554AEE84}" type="pres">
      <dgm:prSet presAssocID="{F0F6DFB4-DD3E-43A6-9528-3BCC1FFA8678}" presName="compNode" presStyleCnt="0"/>
      <dgm:spPr/>
    </dgm:pt>
    <dgm:pt modelId="{594FD633-EEE6-4D16-B583-C6CD9D42F80B}" type="pres">
      <dgm:prSet presAssocID="{F0F6DFB4-DD3E-43A6-9528-3BCC1FFA8678}" presName="bgRect" presStyleLbl="bgShp" presStyleIdx="5" presStyleCnt="6"/>
      <dgm:spPr/>
    </dgm:pt>
    <dgm:pt modelId="{4C9C5CAE-7DBD-46B9-BBF4-11A4006AE6A7}" type="pres">
      <dgm:prSet presAssocID="{F0F6DFB4-DD3E-43A6-9528-3BCC1FFA867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25B0EC2-E5FC-45A0-B0B7-5288C805D00A}" type="pres">
      <dgm:prSet presAssocID="{F0F6DFB4-DD3E-43A6-9528-3BCC1FFA8678}" presName="spaceRect" presStyleCnt="0"/>
      <dgm:spPr/>
    </dgm:pt>
    <dgm:pt modelId="{F525C8DA-5624-475E-905C-5A8423281D7F}" type="pres">
      <dgm:prSet presAssocID="{F0F6DFB4-DD3E-43A6-9528-3BCC1FFA867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BC5B06-FF31-4BAD-8EBA-336A3E0DF5A0}" type="presOf" srcId="{FEBA1A8F-4285-4AC6-B958-3FD240F7857D}" destId="{A4EDC4F4-3F2A-4285-8DEF-E4EDE1789EE6}" srcOrd="0" destOrd="0" presId="urn:microsoft.com/office/officeart/2018/2/layout/IconVerticalSolidList"/>
    <dgm:cxn modelId="{C27FC217-5DC4-4647-B327-D31F5C905D0B}" type="presOf" srcId="{8E6D5E94-0C77-400E-96C5-F3FCBD36A079}" destId="{5D4BC9DD-FB04-493E-B905-097EA4306BAF}" srcOrd="0" destOrd="0" presId="urn:microsoft.com/office/officeart/2018/2/layout/IconVerticalSolidList"/>
    <dgm:cxn modelId="{A0D02825-3806-42D5-8D60-5F89A15FB12B}" srcId="{45E7AE1D-7199-4258-B454-606C1DFE3630}" destId="{9F4C984F-1062-48AD-8059-B43A27E4E8EB}" srcOrd="2" destOrd="0" parTransId="{A4BAD0EE-3EF7-4A12-A054-B1EFEAF42424}" sibTransId="{FD000BEC-9AE4-41DA-AF9E-AD5DCE81DBCB}"/>
    <dgm:cxn modelId="{E6575D30-440B-4401-BC58-08C357F6F942}" type="presOf" srcId="{775DC316-586B-498F-8FE4-136A1EAFBAD4}" destId="{A376D27E-DF57-4F5B-AE83-EA4F32A1273B}" srcOrd="0" destOrd="0" presId="urn:microsoft.com/office/officeart/2018/2/layout/IconVerticalSolidList"/>
    <dgm:cxn modelId="{AB24B03A-5651-4EA2-8BAB-722A4FAB4A9D}" srcId="{45E7AE1D-7199-4258-B454-606C1DFE3630}" destId="{FEBA1A8F-4285-4AC6-B958-3FD240F7857D}" srcOrd="4" destOrd="0" parTransId="{AAEA9ABC-0786-40F1-BC0F-6B86FB0CC24B}" sibTransId="{723CC48B-5F6D-4EEF-A6E1-B40340E9BF45}"/>
    <dgm:cxn modelId="{4BFE9443-FF48-4992-BF35-259187B8BA97}" srcId="{45E7AE1D-7199-4258-B454-606C1DFE3630}" destId="{6D6CDC68-3DA8-490F-9C32-439B3BB2B106}" srcOrd="0" destOrd="0" parTransId="{9245C717-AE72-41A3-820F-2F9E361F1A30}" sibTransId="{086ED9BC-2739-46C9-BD07-83AC255563FD}"/>
    <dgm:cxn modelId="{7CC2F76A-DD06-4D79-B5A6-49DF8137FD2C}" type="presOf" srcId="{9F4C984F-1062-48AD-8059-B43A27E4E8EB}" destId="{1D3DA95F-84EB-4AE1-AB88-D83CC8790E67}" srcOrd="0" destOrd="0" presId="urn:microsoft.com/office/officeart/2018/2/layout/IconVerticalSolidList"/>
    <dgm:cxn modelId="{37C97D71-D0A1-4BEB-8075-1CD32E9BE537}" type="presOf" srcId="{6D6CDC68-3DA8-490F-9C32-439B3BB2B106}" destId="{FA683F28-2B7C-405D-BCC4-53164B498C31}" srcOrd="0" destOrd="0" presId="urn:microsoft.com/office/officeart/2018/2/layout/IconVerticalSolidList"/>
    <dgm:cxn modelId="{D1302A7A-5D5A-44CF-8DE2-0A8FB4A62399}" type="presOf" srcId="{F0F6DFB4-DD3E-43A6-9528-3BCC1FFA8678}" destId="{F525C8DA-5624-475E-905C-5A8423281D7F}" srcOrd="0" destOrd="0" presId="urn:microsoft.com/office/officeart/2018/2/layout/IconVerticalSolidList"/>
    <dgm:cxn modelId="{3DFA6085-CC50-4728-BCFE-0EC733546556}" type="presOf" srcId="{45E7AE1D-7199-4258-B454-606C1DFE3630}" destId="{3BEEED8F-B961-4F3B-889A-B448F0A82B09}" srcOrd="0" destOrd="0" presId="urn:microsoft.com/office/officeart/2018/2/layout/IconVerticalSolidList"/>
    <dgm:cxn modelId="{4E0FB7A7-9234-4247-8473-BE81FF04B8A1}" srcId="{45E7AE1D-7199-4258-B454-606C1DFE3630}" destId="{775DC316-586B-498F-8FE4-136A1EAFBAD4}" srcOrd="3" destOrd="0" parTransId="{3A1B92FF-0AEE-41E0-987E-4C04898230D8}" sibTransId="{F08B237D-2680-4296-9282-9B984015CC36}"/>
    <dgm:cxn modelId="{71D685C0-5CD0-4BE3-9FD2-0C5D5EC72D78}" srcId="{45E7AE1D-7199-4258-B454-606C1DFE3630}" destId="{8E6D5E94-0C77-400E-96C5-F3FCBD36A079}" srcOrd="1" destOrd="0" parTransId="{88B8A6DE-5F0E-4001-9DAA-CC7D1C655406}" sibTransId="{FE0F776B-303D-436B-9588-49C38DDF9E6F}"/>
    <dgm:cxn modelId="{A43200DA-DD87-415F-8C1C-C4F279E4D353}" srcId="{45E7AE1D-7199-4258-B454-606C1DFE3630}" destId="{F0F6DFB4-DD3E-43A6-9528-3BCC1FFA8678}" srcOrd="5" destOrd="0" parTransId="{120B4018-7F6A-42EC-B1E8-7BC8E2B0B923}" sibTransId="{833E99B7-A224-4E5A-8175-62FCFCCD90C9}"/>
    <dgm:cxn modelId="{39023E25-DC98-4162-B453-F73E91C5897F}" type="presParOf" srcId="{3BEEED8F-B961-4F3B-889A-B448F0A82B09}" destId="{97D0F78B-B2AE-4F76-8EAE-14697B6DA85F}" srcOrd="0" destOrd="0" presId="urn:microsoft.com/office/officeart/2018/2/layout/IconVerticalSolidList"/>
    <dgm:cxn modelId="{C95906A7-12F4-4275-B2B8-9CAA254E2D26}" type="presParOf" srcId="{97D0F78B-B2AE-4F76-8EAE-14697B6DA85F}" destId="{D7E01382-CE59-472E-8AC2-C0CC9E2D3916}" srcOrd="0" destOrd="0" presId="urn:microsoft.com/office/officeart/2018/2/layout/IconVerticalSolidList"/>
    <dgm:cxn modelId="{35E9B776-D876-4841-BAC0-DAD6BB175230}" type="presParOf" srcId="{97D0F78B-B2AE-4F76-8EAE-14697B6DA85F}" destId="{05E58884-13A3-4B7E-AAB4-3BF74D3A6D89}" srcOrd="1" destOrd="0" presId="urn:microsoft.com/office/officeart/2018/2/layout/IconVerticalSolidList"/>
    <dgm:cxn modelId="{2AECF401-D341-4DB8-8073-F12207937730}" type="presParOf" srcId="{97D0F78B-B2AE-4F76-8EAE-14697B6DA85F}" destId="{CE15F41F-893F-4FE5-A51F-B4ED1375E266}" srcOrd="2" destOrd="0" presId="urn:microsoft.com/office/officeart/2018/2/layout/IconVerticalSolidList"/>
    <dgm:cxn modelId="{E6A36295-6759-42D9-99ED-61A9584BBADB}" type="presParOf" srcId="{97D0F78B-B2AE-4F76-8EAE-14697B6DA85F}" destId="{FA683F28-2B7C-405D-BCC4-53164B498C31}" srcOrd="3" destOrd="0" presId="urn:microsoft.com/office/officeart/2018/2/layout/IconVerticalSolidList"/>
    <dgm:cxn modelId="{44E9C938-000F-462E-AC6E-7841BE4BE444}" type="presParOf" srcId="{3BEEED8F-B961-4F3B-889A-B448F0A82B09}" destId="{F258F61D-1B0F-490D-ABD2-CF0F925BC5BD}" srcOrd="1" destOrd="0" presId="urn:microsoft.com/office/officeart/2018/2/layout/IconVerticalSolidList"/>
    <dgm:cxn modelId="{6F59E039-64AF-40AD-8A6D-97D7CA0BB002}" type="presParOf" srcId="{3BEEED8F-B961-4F3B-889A-B448F0A82B09}" destId="{B020D9F6-472F-4CDA-A8AC-A0F7835D167E}" srcOrd="2" destOrd="0" presId="urn:microsoft.com/office/officeart/2018/2/layout/IconVerticalSolidList"/>
    <dgm:cxn modelId="{36B8C3AD-7F9D-4E35-B26A-F0A2D5BE6A37}" type="presParOf" srcId="{B020D9F6-472F-4CDA-A8AC-A0F7835D167E}" destId="{1A13BE09-1B21-4B0D-8197-80B438289CC5}" srcOrd="0" destOrd="0" presId="urn:microsoft.com/office/officeart/2018/2/layout/IconVerticalSolidList"/>
    <dgm:cxn modelId="{FD514FD8-11D9-422D-B954-D4EE0CDFA438}" type="presParOf" srcId="{B020D9F6-472F-4CDA-A8AC-A0F7835D167E}" destId="{50B00F24-8247-49C6-B7F0-3ED99A9660A7}" srcOrd="1" destOrd="0" presId="urn:microsoft.com/office/officeart/2018/2/layout/IconVerticalSolidList"/>
    <dgm:cxn modelId="{B7E9DDD2-A301-4496-8F41-C391269503C0}" type="presParOf" srcId="{B020D9F6-472F-4CDA-A8AC-A0F7835D167E}" destId="{7DD03E4C-2415-48FD-A192-0000558057F1}" srcOrd="2" destOrd="0" presId="urn:microsoft.com/office/officeart/2018/2/layout/IconVerticalSolidList"/>
    <dgm:cxn modelId="{EEE89D95-2594-476B-A380-5E55F3913DA7}" type="presParOf" srcId="{B020D9F6-472F-4CDA-A8AC-A0F7835D167E}" destId="{5D4BC9DD-FB04-493E-B905-097EA4306BAF}" srcOrd="3" destOrd="0" presId="urn:microsoft.com/office/officeart/2018/2/layout/IconVerticalSolidList"/>
    <dgm:cxn modelId="{70069C58-F93C-468D-A58F-E12CAA8A5ACB}" type="presParOf" srcId="{3BEEED8F-B961-4F3B-889A-B448F0A82B09}" destId="{10F25E19-5DDD-4B0C-A97E-6AA99B9F5DD6}" srcOrd="3" destOrd="0" presId="urn:microsoft.com/office/officeart/2018/2/layout/IconVerticalSolidList"/>
    <dgm:cxn modelId="{D3599503-42F5-4B63-B542-AC6DA0899CF0}" type="presParOf" srcId="{3BEEED8F-B961-4F3B-889A-B448F0A82B09}" destId="{FDF6C6BB-EE1D-4261-A9DC-79E9483F464E}" srcOrd="4" destOrd="0" presId="urn:microsoft.com/office/officeart/2018/2/layout/IconVerticalSolidList"/>
    <dgm:cxn modelId="{432B9FEB-A4B2-4EB3-98BE-C1B4994B3F73}" type="presParOf" srcId="{FDF6C6BB-EE1D-4261-A9DC-79E9483F464E}" destId="{B7FD221B-208A-4D5B-A8F9-DB7AEBC06BE7}" srcOrd="0" destOrd="0" presId="urn:microsoft.com/office/officeart/2018/2/layout/IconVerticalSolidList"/>
    <dgm:cxn modelId="{76541EE6-A5C2-4AEF-88B4-B8AC294B41D0}" type="presParOf" srcId="{FDF6C6BB-EE1D-4261-A9DC-79E9483F464E}" destId="{9B80290A-38BE-4FC4-9AEA-C4416FD84B0E}" srcOrd="1" destOrd="0" presId="urn:microsoft.com/office/officeart/2018/2/layout/IconVerticalSolidList"/>
    <dgm:cxn modelId="{1DBCD42A-8D94-47AC-AFE9-CB44E9994DE0}" type="presParOf" srcId="{FDF6C6BB-EE1D-4261-A9DC-79E9483F464E}" destId="{77B5CFEE-A6F9-40DE-B30F-A4F7F561FA9E}" srcOrd="2" destOrd="0" presId="urn:microsoft.com/office/officeart/2018/2/layout/IconVerticalSolidList"/>
    <dgm:cxn modelId="{63D335D0-B754-4174-B147-596E47B07094}" type="presParOf" srcId="{FDF6C6BB-EE1D-4261-A9DC-79E9483F464E}" destId="{1D3DA95F-84EB-4AE1-AB88-D83CC8790E67}" srcOrd="3" destOrd="0" presId="urn:microsoft.com/office/officeart/2018/2/layout/IconVerticalSolidList"/>
    <dgm:cxn modelId="{192987C7-0371-4D3D-8714-12CE83681B76}" type="presParOf" srcId="{3BEEED8F-B961-4F3B-889A-B448F0A82B09}" destId="{1FA61FEF-C497-4616-A926-FA0AFC0AAA1B}" srcOrd="5" destOrd="0" presId="urn:microsoft.com/office/officeart/2018/2/layout/IconVerticalSolidList"/>
    <dgm:cxn modelId="{A3F789F6-3EC5-4085-AE4B-421B96137FF1}" type="presParOf" srcId="{3BEEED8F-B961-4F3B-889A-B448F0A82B09}" destId="{41EEAD4D-6999-49CB-8A13-BF173B83C2A5}" srcOrd="6" destOrd="0" presId="urn:microsoft.com/office/officeart/2018/2/layout/IconVerticalSolidList"/>
    <dgm:cxn modelId="{9899B87F-6B96-47C0-B444-6ABD1F3CBE7B}" type="presParOf" srcId="{41EEAD4D-6999-49CB-8A13-BF173B83C2A5}" destId="{41F6F6FF-B1A9-4AAA-A382-F33DAEA48778}" srcOrd="0" destOrd="0" presId="urn:microsoft.com/office/officeart/2018/2/layout/IconVerticalSolidList"/>
    <dgm:cxn modelId="{8EF9BAAA-4532-432D-BAAA-CEDA23AEEBE1}" type="presParOf" srcId="{41EEAD4D-6999-49CB-8A13-BF173B83C2A5}" destId="{7426FEF1-D373-4A20-8E36-3641471A8631}" srcOrd="1" destOrd="0" presId="urn:microsoft.com/office/officeart/2018/2/layout/IconVerticalSolidList"/>
    <dgm:cxn modelId="{A3C61952-3434-4363-AD36-1EDE409E0D30}" type="presParOf" srcId="{41EEAD4D-6999-49CB-8A13-BF173B83C2A5}" destId="{74C297E5-2F23-4C9F-B5C7-DFD87131B9E3}" srcOrd="2" destOrd="0" presId="urn:microsoft.com/office/officeart/2018/2/layout/IconVerticalSolidList"/>
    <dgm:cxn modelId="{14477939-E33D-4B9B-B42E-CEC2C207B26B}" type="presParOf" srcId="{41EEAD4D-6999-49CB-8A13-BF173B83C2A5}" destId="{A376D27E-DF57-4F5B-AE83-EA4F32A1273B}" srcOrd="3" destOrd="0" presId="urn:microsoft.com/office/officeart/2018/2/layout/IconVerticalSolidList"/>
    <dgm:cxn modelId="{9CA44040-2204-4F0E-8065-297586E29181}" type="presParOf" srcId="{3BEEED8F-B961-4F3B-889A-B448F0A82B09}" destId="{A42732B3-F7E7-498E-AAC6-629FE48F7BAE}" srcOrd="7" destOrd="0" presId="urn:microsoft.com/office/officeart/2018/2/layout/IconVerticalSolidList"/>
    <dgm:cxn modelId="{A05B1296-BCF3-46A2-8384-47460BDA4724}" type="presParOf" srcId="{3BEEED8F-B961-4F3B-889A-B448F0A82B09}" destId="{BF7977BC-562C-4518-B350-80437E15902C}" srcOrd="8" destOrd="0" presId="urn:microsoft.com/office/officeart/2018/2/layout/IconVerticalSolidList"/>
    <dgm:cxn modelId="{A8A88EF0-21A6-4B30-ACCF-35B3928B7A20}" type="presParOf" srcId="{BF7977BC-562C-4518-B350-80437E15902C}" destId="{2210A51C-D182-4CBE-87E0-195B640D7D92}" srcOrd="0" destOrd="0" presId="urn:microsoft.com/office/officeart/2018/2/layout/IconVerticalSolidList"/>
    <dgm:cxn modelId="{8262B89A-078D-4FFC-8895-26B39FE7ADF8}" type="presParOf" srcId="{BF7977BC-562C-4518-B350-80437E15902C}" destId="{EC178E4C-6604-424A-99A9-A92D2FE2894A}" srcOrd="1" destOrd="0" presId="urn:microsoft.com/office/officeart/2018/2/layout/IconVerticalSolidList"/>
    <dgm:cxn modelId="{84DFB2E5-9C78-491E-9636-AB3D7A553FFA}" type="presParOf" srcId="{BF7977BC-562C-4518-B350-80437E15902C}" destId="{9FE8FAD0-A184-487D-B82B-8997D1F201F4}" srcOrd="2" destOrd="0" presId="urn:microsoft.com/office/officeart/2018/2/layout/IconVerticalSolidList"/>
    <dgm:cxn modelId="{72593AA7-C1AB-481A-8BB7-99ADEE666B2E}" type="presParOf" srcId="{BF7977BC-562C-4518-B350-80437E15902C}" destId="{A4EDC4F4-3F2A-4285-8DEF-E4EDE1789EE6}" srcOrd="3" destOrd="0" presId="urn:microsoft.com/office/officeart/2018/2/layout/IconVerticalSolidList"/>
    <dgm:cxn modelId="{D42090ED-DB2A-4496-9A7D-A35876D05CCF}" type="presParOf" srcId="{3BEEED8F-B961-4F3B-889A-B448F0A82B09}" destId="{9669B01F-4EF0-4B33-A422-EBA0721E7CDC}" srcOrd="9" destOrd="0" presId="urn:microsoft.com/office/officeart/2018/2/layout/IconVerticalSolidList"/>
    <dgm:cxn modelId="{2E9DBDFA-FF8B-4521-A0FB-E7193472899D}" type="presParOf" srcId="{3BEEED8F-B961-4F3B-889A-B448F0A82B09}" destId="{0623F405-5073-4689-A92E-BC2E554AEE84}" srcOrd="10" destOrd="0" presId="urn:microsoft.com/office/officeart/2018/2/layout/IconVerticalSolidList"/>
    <dgm:cxn modelId="{D0582578-814B-44C7-997E-18D1BF6BA738}" type="presParOf" srcId="{0623F405-5073-4689-A92E-BC2E554AEE84}" destId="{594FD633-EEE6-4D16-B583-C6CD9D42F80B}" srcOrd="0" destOrd="0" presId="urn:microsoft.com/office/officeart/2018/2/layout/IconVerticalSolidList"/>
    <dgm:cxn modelId="{8C162785-6806-456D-89EB-AD35757E22AD}" type="presParOf" srcId="{0623F405-5073-4689-A92E-BC2E554AEE84}" destId="{4C9C5CAE-7DBD-46B9-BBF4-11A4006AE6A7}" srcOrd="1" destOrd="0" presId="urn:microsoft.com/office/officeart/2018/2/layout/IconVerticalSolidList"/>
    <dgm:cxn modelId="{4EA0643C-7591-4FB3-9078-8436E78E9C95}" type="presParOf" srcId="{0623F405-5073-4689-A92E-BC2E554AEE84}" destId="{225B0EC2-E5FC-45A0-B0B7-5288C805D00A}" srcOrd="2" destOrd="0" presId="urn:microsoft.com/office/officeart/2018/2/layout/IconVerticalSolidList"/>
    <dgm:cxn modelId="{787F1903-7474-4D0F-BDD9-F05B5688CE39}" type="presParOf" srcId="{0623F405-5073-4689-A92E-BC2E554AEE84}" destId="{F525C8DA-5624-475E-905C-5A8423281D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861D4-6F07-49E3-9CC2-5909B8B5354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508171-F487-49BE-B3AE-5FAD359B9E5B}">
      <dgm:prSet/>
      <dgm:spPr/>
      <dgm:t>
        <a:bodyPr/>
        <a:lstStyle/>
        <a:p>
          <a:r>
            <a:rPr lang="en-US" dirty="0"/>
            <a:t>Assign</a:t>
          </a:r>
        </a:p>
      </dgm:t>
    </dgm:pt>
    <dgm:pt modelId="{B93BE3DA-BBFB-4A11-B124-1519F3C156A8}" type="parTrans" cxnId="{9E1836A7-CDED-4967-BACB-BC44806F75F4}">
      <dgm:prSet/>
      <dgm:spPr/>
      <dgm:t>
        <a:bodyPr/>
        <a:lstStyle/>
        <a:p>
          <a:endParaRPr lang="en-US"/>
        </a:p>
      </dgm:t>
    </dgm:pt>
    <dgm:pt modelId="{97D4B58E-4EA3-4C20-969B-13518B9BE946}" type="sibTrans" cxnId="{9E1836A7-CDED-4967-BACB-BC44806F75F4}">
      <dgm:prSet/>
      <dgm:spPr/>
      <dgm:t>
        <a:bodyPr/>
        <a:lstStyle/>
        <a:p>
          <a:endParaRPr lang="en-US"/>
        </a:p>
      </dgm:t>
    </dgm:pt>
    <dgm:pt modelId="{B207BF31-8166-40AA-889F-E0AC68DE7A21}">
      <dgm:prSet/>
      <dgm:spPr/>
      <dgm:t>
        <a:bodyPr/>
        <a:lstStyle/>
        <a:p>
          <a:r>
            <a:rPr lang="en-US" dirty="0"/>
            <a:t>Assign NA values to the missing attributes</a:t>
          </a:r>
        </a:p>
      </dgm:t>
    </dgm:pt>
    <dgm:pt modelId="{F5C8A660-C2EB-4DB8-B04E-55CDBE277904}" type="parTrans" cxnId="{9D26BA47-FFFB-4915-B220-63E3690DC04C}">
      <dgm:prSet/>
      <dgm:spPr/>
      <dgm:t>
        <a:bodyPr/>
        <a:lstStyle/>
        <a:p>
          <a:endParaRPr lang="en-US"/>
        </a:p>
      </dgm:t>
    </dgm:pt>
    <dgm:pt modelId="{8E924F8F-BAA4-4DF8-89E3-F99564F00005}" type="sibTrans" cxnId="{9D26BA47-FFFB-4915-B220-63E3690DC04C}">
      <dgm:prSet/>
      <dgm:spPr/>
      <dgm:t>
        <a:bodyPr/>
        <a:lstStyle/>
        <a:p>
          <a:endParaRPr lang="en-US"/>
        </a:p>
      </dgm:t>
    </dgm:pt>
    <dgm:pt modelId="{3C87CB82-1E4B-4E95-9CE1-1C29F1CE47AC}">
      <dgm:prSet/>
      <dgm:spPr/>
      <dgm:t>
        <a:bodyPr/>
        <a:lstStyle/>
        <a:p>
          <a:r>
            <a:rPr lang="en-US"/>
            <a:t>Calculate</a:t>
          </a:r>
        </a:p>
      </dgm:t>
    </dgm:pt>
    <dgm:pt modelId="{335C4E26-2470-43C9-B154-32612B01E9BD}" type="parTrans" cxnId="{6319240D-042E-4144-82AE-F9E8A69BCC9D}">
      <dgm:prSet/>
      <dgm:spPr/>
      <dgm:t>
        <a:bodyPr/>
        <a:lstStyle/>
        <a:p>
          <a:endParaRPr lang="en-US"/>
        </a:p>
      </dgm:t>
    </dgm:pt>
    <dgm:pt modelId="{9017F748-34D4-49D7-B43F-80414C7DE729}" type="sibTrans" cxnId="{6319240D-042E-4144-82AE-F9E8A69BCC9D}">
      <dgm:prSet/>
      <dgm:spPr/>
      <dgm:t>
        <a:bodyPr/>
        <a:lstStyle/>
        <a:p>
          <a:endParaRPr lang="en-US"/>
        </a:p>
      </dgm:t>
    </dgm:pt>
    <dgm:pt modelId="{0780A237-5F12-4C47-980D-7B72CEF25594}">
      <dgm:prSet/>
      <dgm:spPr/>
      <dgm:t>
        <a:bodyPr/>
        <a:lstStyle/>
        <a:p>
          <a:r>
            <a:rPr lang="en-US" dirty="0"/>
            <a:t>Calculate no of NA items for each variable</a:t>
          </a:r>
        </a:p>
      </dgm:t>
    </dgm:pt>
    <dgm:pt modelId="{15CA1B0A-9ED4-43A1-95B8-906D64D854D2}" type="parTrans" cxnId="{C2141C58-3BA3-4F87-AE0C-08FC3C487EEC}">
      <dgm:prSet/>
      <dgm:spPr/>
      <dgm:t>
        <a:bodyPr/>
        <a:lstStyle/>
        <a:p>
          <a:endParaRPr lang="en-US"/>
        </a:p>
      </dgm:t>
    </dgm:pt>
    <dgm:pt modelId="{B8E734F5-CFD7-4A55-B9F8-E1A8AFBECFFF}" type="sibTrans" cxnId="{C2141C58-3BA3-4F87-AE0C-08FC3C487EEC}">
      <dgm:prSet/>
      <dgm:spPr/>
      <dgm:t>
        <a:bodyPr/>
        <a:lstStyle/>
        <a:p>
          <a:endParaRPr lang="en-US"/>
        </a:p>
      </dgm:t>
    </dgm:pt>
    <dgm:pt modelId="{9B922708-9D59-4466-B1A7-0C2231A54632}">
      <dgm:prSet/>
      <dgm:spPr/>
      <dgm:t>
        <a:bodyPr/>
        <a:lstStyle/>
        <a:p>
          <a:r>
            <a:rPr lang="en-US"/>
            <a:t>Impute</a:t>
          </a:r>
        </a:p>
      </dgm:t>
    </dgm:pt>
    <dgm:pt modelId="{3BAA36AA-B01C-4D22-A7C4-5C0FD4F555E0}" type="parTrans" cxnId="{7C135BEE-3A1D-4A9C-A74C-8F81D5B181C8}">
      <dgm:prSet/>
      <dgm:spPr/>
      <dgm:t>
        <a:bodyPr/>
        <a:lstStyle/>
        <a:p>
          <a:endParaRPr lang="en-US"/>
        </a:p>
      </dgm:t>
    </dgm:pt>
    <dgm:pt modelId="{627A8305-B89D-41F5-8CDE-CF0B52E71ACE}" type="sibTrans" cxnId="{7C135BEE-3A1D-4A9C-A74C-8F81D5B181C8}">
      <dgm:prSet/>
      <dgm:spPr/>
      <dgm:t>
        <a:bodyPr/>
        <a:lstStyle/>
        <a:p>
          <a:endParaRPr lang="en-US"/>
        </a:p>
      </dgm:t>
    </dgm:pt>
    <dgm:pt modelId="{1AD7128D-5139-4629-88A7-F6F275A45868}">
      <dgm:prSet/>
      <dgm:spPr/>
      <dgm:t>
        <a:bodyPr/>
        <a:lstStyle/>
        <a:p>
          <a:r>
            <a:rPr lang="en-US" dirty="0"/>
            <a:t>Analyze missing data and Impute .</a:t>
          </a:r>
        </a:p>
      </dgm:t>
    </dgm:pt>
    <dgm:pt modelId="{91132709-A1C8-4B61-B532-2B5B047EA71E}" type="parTrans" cxnId="{B8A0CBB2-6885-4E1E-9B0F-1ABD8E939EA2}">
      <dgm:prSet/>
      <dgm:spPr/>
      <dgm:t>
        <a:bodyPr/>
        <a:lstStyle/>
        <a:p>
          <a:endParaRPr lang="en-US"/>
        </a:p>
      </dgm:t>
    </dgm:pt>
    <dgm:pt modelId="{FB9E79AA-18F4-4D2D-A686-622F81A92CB7}" type="sibTrans" cxnId="{B8A0CBB2-6885-4E1E-9B0F-1ABD8E939EA2}">
      <dgm:prSet/>
      <dgm:spPr/>
      <dgm:t>
        <a:bodyPr/>
        <a:lstStyle/>
        <a:p>
          <a:endParaRPr lang="en-US"/>
        </a:p>
      </dgm:t>
    </dgm:pt>
    <dgm:pt modelId="{B18E78CA-03F3-4E9F-970E-A9ABA594CC4F}">
      <dgm:prSet/>
      <dgm:spPr/>
      <dgm:t>
        <a:bodyPr/>
        <a:lstStyle/>
        <a:p>
          <a:r>
            <a:rPr lang="en-US"/>
            <a:t>Group</a:t>
          </a:r>
        </a:p>
      </dgm:t>
    </dgm:pt>
    <dgm:pt modelId="{9C8752F5-AD3A-4BAC-9E23-7A649F47A222}" type="parTrans" cxnId="{5AFFE4CC-0015-4268-804F-9E5345B0DB8A}">
      <dgm:prSet/>
      <dgm:spPr/>
      <dgm:t>
        <a:bodyPr/>
        <a:lstStyle/>
        <a:p>
          <a:endParaRPr lang="en-US"/>
        </a:p>
      </dgm:t>
    </dgm:pt>
    <dgm:pt modelId="{A4841776-BF6D-4BB4-B401-65BEA2AE82B6}" type="sibTrans" cxnId="{5AFFE4CC-0015-4268-804F-9E5345B0DB8A}">
      <dgm:prSet/>
      <dgm:spPr/>
      <dgm:t>
        <a:bodyPr/>
        <a:lstStyle/>
        <a:p>
          <a:endParaRPr lang="en-US"/>
        </a:p>
      </dgm:t>
    </dgm:pt>
    <dgm:pt modelId="{49FE71AE-4F09-4BED-A3F6-9493AEA6A584}">
      <dgm:prSet/>
      <dgm:spPr/>
      <dgm:t>
        <a:bodyPr/>
        <a:lstStyle/>
        <a:p>
          <a:r>
            <a:rPr lang="en-US"/>
            <a:t>Group item identifiers ,item types, and item fat content</a:t>
          </a:r>
        </a:p>
      </dgm:t>
    </dgm:pt>
    <dgm:pt modelId="{09E1BC88-66C4-4B9B-8FCE-E7AA22526256}" type="parTrans" cxnId="{AAC0AF65-270E-4D72-AA3D-469298D91401}">
      <dgm:prSet/>
      <dgm:spPr/>
      <dgm:t>
        <a:bodyPr/>
        <a:lstStyle/>
        <a:p>
          <a:endParaRPr lang="en-US"/>
        </a:p>
      </dgm:t>
    </dgm:pt>
    <dgm:pt modelId="{39DD14BB-BA2E-4BFC-A3BC-AFE9FB1A0F87}" type="sibTrans" cxnId="{AAC0AF65-270E-4D72-AA3D-469298D91401}">
      <dgm:prSet/>
      <dgm:spPr/>
      <dgm:t>
        <a:bodyPr/>
        <a:lstStyle/>
        <a:p>
          <a:endParaRPr lang="en-US"/>
        </a:p>
      </dgm:t>
    </dgm:pt>
    <dgm:pt modelId="{74C64600-4919-4D28-B10B-4E327BB24A59}">
      <dgm:prSet/>
      <dgm:spPr/>
      <dgm:t>
        <a:bodyPr/>
        <a:lstStyle/>
        <a:p>
          <a:r>
            <a:rPr lang="en-US"/>
            <a:t>Create</a:t>
          </a:r>
        </a:p>
      </dgm:t>
    </dgm:pt>
    <dgm:pt modelId="{88EFE32F-0AB5-45F6-94CC-3E0D5CECF510}" type="parTrans" cxnId="{6132191B-4FE7-4D14-BB2E-68691DDFCDF6}">
      <dgm:prSet/>
      <dgm:spPr/>
      <dgm:t>
        <a:bodyPr/>
        <a:lstStyle/>
        <a:p>
          <a:endParaRPr lang="en-US"/>
        </a:p>
      </dgm:t>
    </dgm:pt>
    <dgm:pt modelId="{05B86973-EAAC-477B-B22C-C5018A548116}" type="sibTrans" cxnId="{6132191B-4FE7-4D14-BB2E-68691DDFCDF6}">
      <dgm:prSet/>
      <dgm:spPr/>
      <dgm:t>
        <a:bodyPr/>
        <a:lstStyle/>
        <a:p>
          <a:endParaRPr lang="en-US"/>
        </a:p>
      </dgm:t>
    </dgm:pt>
    <dgm:pt modelId="{416DCDB8-E316-445C-AF13-4B65EC13D8AB}">
      <dgm:prSet/>
      <dgm:spPr/>
      <dgm:t>
        <a:bodyPr/>
        <a:lstStyle/>
        <a:p>
          <a:r>
            <a:rPr lang="en-US"/>
            <a:t>Create dummies</a:t>
          </a:r>
        </a:p>
      </dgm:t>
    </dgm:pt>
    <dgm:pt modelId="{D3535D59-DCC9-4D46-B8D8-169D035D73BC}" type="parTrans" cxnId="{126CD94F-4E54-4517-AF1B-0A0411CCC76F}">
      <dgm:prSet/>
      <dgm:spPr/>
      <dgm:t>
        <a:bodyPr/>
        <a:lstStyle/>
        <a:p>
          <a:endParaRPr lang="en-US"/>
        </a:p>
      </dgm:t>
    </dgm:pt>
    <dgm:pt modelId="{9C6DCD83-3053-4F6A-B124-6D96D06384AE}" type="sibTrans" cxnId="{126CD94F-4E54-4517-AF1B-0A0411CCC76F}">
      <dgm:prSet/>
      <dgm:spPr/>
      <dgm:t>
        <a:bodyPr/>
        <a:lstStyle/>
        <a:p>
          <a:endParaRPr lang="en-US"/>
        </a:p>
      </dgm:t>
    </dgm:pt>
    <dgm:pt modelId="{B3336F32-341A-41DC-A731-798DEE254C02}" type="pres">
      <dgm:prSet presAssocID="{E23861D4-6F07-49E3-9CC2-5909B8B53545}" presName="Name0" presStyleCnt="0">
        <dgm:presLayoutVars>
          <dgm:dir/>
          <dgm:animLvl val="lvl"/>
          <dgm:resizeHandles val="exact"/>
        </dgm:presLayoutVars>
      </dgm:prSet>
      <dgm:spPr/>
    </dgm:pt>
    <dgm:pt modelId="{1AEC0B1C-9D5C-488D-9C6C-EE9ECD233991}" type="pres">
      <dgm:prSet presAssocID="{74C64600-4919-4D28-B10B-4E327BB24A59}" presName="boxAndChildren" presStyleCnt="0"/>
      <dgm:spPr/>
    </dgm:pt>
    <dgm:pt modelId="{000F95D3-1CD5-4DC6-B24D-57D88E5281AD}" type="pres">
      <dgm:prSet presAssocID="{74C64600-4919-4D28-B10B-4E327BB24A59}" presName="parentTextBox" presStyleLbl="alignNode1" presStyleIdx="0" presStyleCnt="5"/>
      <dgm:spPr/>
    </dgm:pt>
    <dgm:pt modelId="{C60BC8CD-220C-43D1-9783-E3E50802724E}" type="pres">
      <dgm:prSet presAssocID="{74C64600-4919-4D28-B10B-4E327BB24A59}" presName="descendantBox" presStyleLbl="bgAccFollowNode1" presStyleIdx="0" presStyleCnt="5"/>
      <dgm:spPr/>
    </dgm:pt>
    <dgm:pt modelId="{1C384703-8CF1-409D-A592-FDD5B5D8CBD7}" type="pres">
      <dgm:prSet presAssocID="{A4841776-BF6D-4BB4-B401-65BEA2AE82B6}" presName="sp" presStyleCnt="0"/>
      <dgm:spPr/>
    </dgm:pt>
    <dgm:pt modelId="{97AFF552-CC6A-4116-BC57-DD1908C4940F}" type="pres">
      <dgm:prSet presAssocID="{B18E78CA-03F3-4E9F-970E-A9ABA594CC4F}" presName="arrowAndChildren" presStyleCnt="0"/>
      <dgm:spPr/>
    </dgm:pt>
    <dgm:pt modelId="{C4DAF006-7D9E-449D-B5B1-37DA01AB1661}" type="pres">
      <dgm:prSet presAssocID="{B18E78CA-03F3-4E9F-970E-A9ABA594CC4F}" presName="parentTextArrow" presStyleLbl="node1" presStyleIdx="0" presStyleCnt="0"/>
      <dgm:spPr/>
    </dgm:pt>
    <dgm:pt modelId="{678E7093-EA2B-4F0C-AE43-0E001299E42A}" type="pres">
      <dgm:prSet presAssocID="{B18E78CA-03F3-4E9F-970E-A9ABA594CC4F}" presName="arrow" presStyleLbl="alignNode1" presStyleIdx="1" presStyleCnt="5"/>
      <dgm:spPr/>
    </dgm:pt>
    <dgm:pt modelId="{F2F57B7C-0873-4A65-8D69-01D2E99199B7}" type="pres">
      <dgm:prSet presAssocID="{B18E78CA-03F3-4E9F-970E-A9ABA594CC4F}" presName="descendantArrow" presStyleLbl="bgAccFollowNode1" presStyleIdx="1" presStyleCnt="5"/>
      <dgm:spPr/>
    </dgm:pt>
    <dgm:pt modelId="{DF4B9BC8-2132-4E8D-BCCB-CB8F99578D80}" type="pres">
      <dgm:prSet presAssocID="{627A8305-B89D-41F5-8CDE-CF0B52E71ACE}" presName="sp" presStyleCnt="0"/>
      <dgm:spPr/>
    </dgm:pt>
    <dgm:pt modelId="{ED05E425-D019-4971-8DD7-2EB5B5EB8EC1}" type="pres">
      <dgm:prSet presAssocID="{9B922708-9D59-4466-B1A7-0C2231A54632}" presName="arrowAndChildren" presStyleCnt="0"/>
      <dgm:spPr/>
    </dgm:pt>
    <dgm:pt modelId="{1297BFDE-E542-4201-BFB7-777FF83B9F92}" type="pres">
      <dgm:prSet presAssocID="{9B922708-9D59-4466-B1A7-0C2231A54632}" presName="parentTextArrow" presStyleLbl="node1" presStyleIdx="0" presStyleCnt="0"/>
      <dgm:spPr/>
    </dgm:pt>
    <dgm:pt modelId="{B5C14E7A-36BF-4996-83A3-FC531D883DEE}" type="pres">
      <dgm:prSet presAssocID="{9B922708-9D59-4466-B1A7-0C2231A54632}" presName="arrow" presStyleLbl="alignNode1" presStyleIdx="2" presStyleCnt="5"/>
      <dgm:spPr/>
    </dgm:pt>
    <dgm:pt modelId="{4F05EF23-03F4-4420-B741-A48D41670516}" type="pres">
      <dgm:prSet presAssocID="{9B922708-9D59-4466-B1A7-0C2231A54632}" presName="descendantArrow" presStyleLbl="bgAccFollowNode1" presStyleIdx="2" presStyleCnt="5"/>
      <dgm:spPr/>
    </dgm:pt>
    <dgm:pt modelId="{6397064A-A8DB-4327-BA12-4752663D2CD5}" type="pres">
      <dgm:prSet presAssocID="{9017F748-34D4-49D7-B43F-80414C7DE729}" presName="sp" presStyleCnt="0"/>
      <dgm:spPr/>
    </dgm:pt>
    <dgm:pt modelId="{DDF6E775-F43E-4ED6-9B2F-D574C6DB8E89}" type="pres">
      <dgm:prSet presAssocID="{3C87CB82-1E4B-4E95-9CE1-1C29F1CE47AC}" presName="arrowAndChildren" presStyleCnt="0"/>
      <dgm:spPr/>
    </dgm:pt>
    <dgm:pt modelId="{E31571E7-9456-4CC9-8D15-AF4D3E56F6D2}" type="pres">
      <dgm:prSet presAssocID="{3C87CB82-1E4B-4E95-9CE1-1C29F1CE47AC}" presName="parentTextArrow" presStyleLbl="node1" presStyleIdx="0" presStyleCnt="0"/>
      <dgm:spPr/>
    </dgm:pt>
    <dgm:pt modelId="{35DBB81D-7B22-48ED-86E5-B1B1E666DA63}" type="pres">
      <dgm:prSet presAssocID="{3C87CB82-1E4B-4E95-9CE1-1C29F1CE47AC}" presName="arrow" presStyleLbl="alignNode1" presStyleIdx="3" presStyleCnt="5"/>
      <dgm:spPr/>
    </dgm:pt>
    <dgm:pt modelId="{89DB8AAF-4153-4B7E-870C-E14049E8AC05}" type="pres">
      <dgm:prSet presAssocID="{3C87CB82-1E4B-4E95-9CE1-1C29F1CE47AC}" presName="descendantArrow" presStyleLbl="bgAccFollowNode1" presStyleIdx="3" presStyleCnt="5"/>
      <dgm:spPr/>
    </dgm:pt>
    <dgm:pt modelId="{86B15404-B48B-4E79-ACAF-7C33FD33791B}" type="pres">
      <dgm:prSet presAssocID="{97D4B58E-4EA3-4C20-969B-13518B9BE946}" presName="sp" presStyleCnt="0"/>
      <dgm:spPr/>
    </dgm:pt>
    <dgm:pt modelId="{DF1F0158-EA4F-4CD5-9C7C-EE7BD3C95D0F}" type="pres">
      <dgm:prSet presAssocID="{85508171-F487-49BE-B3AE-5FAD359B9E5B}" presName="arrowAndChildren" presStyleCnt="0"/>
      <dgm:spPr/>
    </dgm:pt>
    <dgm:pt modelId="{F40ADB18-F9EF-4DE0-962E-AA745652403C}" type="pres">
      <dgm:prSet presAssocID="{85508171-F487-49BE-B3AE-5FAD359B9E5B}" presName="parentTextArrow" presStyleLbl="node1" presStyleIdx="0" presStyleCnt="0"/>
      <dgm:spPr/>
    </dgm:pt>
    <dgm:pt modelId="{1A7CFDDE-28A9-40D3-96BD-8B67C582D934}" type="pres">
      <dgm:prSet presAssocID="{85508171-F487-49BE-B3AE-5FAD359B9E5B}" presName="arrow" presStyleLbl="alignNode1" presStyleIdx="4" presStyleCnt="5"/>
      <dgm:spPr/>
    </dgm:pt>
    <dgm:pt modelId="{B7028F64-FA02-4D62-B7D6-EB8F2CF170FF}" type="pres">
      <dgm:prSet presAssocID="{85508171-F487-49BE-B3AE-5FAD359B9E5B}" presName="descendantArrow" presStyleLbl="bgAccFollowNode1" presStyleIdx="4" presStyleCnt="5"/>
      <dgm:spPr/>
    </dgm:pt>
  </dgm:ptLst>
  <dgm:cxnLst>
    <dgm:cxn modelId="{367CD90C-27EB-4019-8911-E9D3FC664438}" type="presOf" srcId="{416DCDB8-E316-445C-AF13-4B65EC13D8AB}" destId="{C60BC8CD-220C-43D1-9783-E3E50802724E}" srcOrd="0" destOrd="0" presId="urn:microsoft.com/office/officeart/2016/7/layout/VerticalDownArrowProcess"/>
    <dgm:cxn modelId="{6319240D-042E-4144-82AE-F9E8A69BCC9D}" srcId="{E23861D4-6F07-49E3-9CC2-5909B8B53545}" destId="{3C87CB82-1E4B-4E95-9CE1-1C29F1CE47AC}" srcOrd="1" destOrd="0" parTransId="{335C4E26-2470-43C9-B154-32612B01E9BD}" sibTransId="{9017F748-34D4-49D7-B43F-80414C7DE729}"/>
    <dgm:cxn modelId="{6132191B-4FE7-4D14-BB2E-68691DDFCDF6}" srcId="{E23861D4-6F07-49E3-9CC2-5909B8B53545}" destId="{74C64600-4919-4D28-B10B-4E327BB24A59}" srcOrd="4" destOrd="0" parTransId="{88EFE32F-0AB5-45F6-94CC-3E0D5CECF510}" sibTransId="{05B86973-EAAC-477B-B22C-C5018A548116}"/>
    <dgm:cxn modelId="{9E2E6C26-D581-4A77-AEF8-155AC99C4383}" type="presOf" srcId="{9B922708-9D59-4466-B1A7-0C2231A54632}" destId="{1297BFDE-E542-4201-BFB7-777FF83B9F92}" srcOrd="0" destOrd="0" presId="urn:microsoft.com/office/officeart/2016/7/layout/VerticalDownArrowProcess"/>
    <dgm:cxn modelId="{2479A243-E2DA-4825-879D-858675CF56DA}" type="presOf" srcId="{49FE71AE-4F09-4BED-A3F6-9493AEA6A584}" destId="{F2F57B7C-0873-4A65-8D69-01D2E99199B7}" srcOrd="0" destOrd="0" presId="urn:microsoft.com/office/officeart/2016/7/layout/VerticalDownArrowProcess"/>
    <dgm:cxn modelId="{AAC0AF65-270E-4D72-AA3D-469298D91401}" srcId="{B18E78CA-03F3-4E9F-970E-A9ABA594CC4F}" destId="{49FE71AE-4F09-4BED-A3F6-9493AEA6A584}" srcOrd="0" destOrd="0" parTransId="{09E1BC88-66C4-4B9B-8FCE-E7AA22526256}" sibTransId="{39DD14BB-BA2E-4BFC-A3BC-AFE9FB1A0F87}"/>
    <dgm:cxn modelId="{9D26BA47-FFFB-4915-B220-63E3690DC04C}" srcId="{85508171-F487-49BE-B3AE-5FAD359B9E5B}" destId="{B207BF31-8166-40AA-889F-E0AC68DE7A21}" srcOrd="0" destOrd="0" parTransId="{F5C8A660-C2EB-4DB8-B04E-55CDBE277904}" sibTransId="{8E924F8F-BAA4-4DF8-89E3-F99564F00005}"/>
    <dgm:cxn modelId="{48B41E49-3269-446F-8AAF-A87FFC681ECB}" type="presOf" srcId="{1AD7128D-5139-4629-88A7-F6F275A45868}" destId="{4F05EF23-03F4-4420-B741-A48D41670516}" srcOrd="0" destOrd="0" presId="urn:microsoft.com/office/officeart/2016/7/layout/VerticalDownArrowProcess"/>
    <dgm:cxn modelId="{FF6A994C-6437-4959-9FAA-47A825058EA2}" type="presOf" srcId="{B18E78CA-03F3-4E9F-970E-A9ABA594CC4F}" destId="{678E7093-EA2B-4F0C-AE43-0E001299E42A}" srcOrd="1" destOrd="0" presId="urn:microsoft.com/office/officeart/2016/7/layout/VerticalDownArrowProcess"/>
    <dgm:cxn modelId="{126CD94F-4E54-4517-AF1B-0A0411CCC76F}" srcId="{74C64600-4919-4D28-B10B-4E327BB24A59}" destId="{416DCDB8-E316-445C-AF13-4B65EC13D8AB}" srcOrd="0" destOrd="0" parTransId="{D3535D59-DCC9-4D46-B8D8-169D035D73BC}" sibTransId="{9C6DCD83-3053-4F6A-B124-6D96D06384AE}"/>
    <dgm:cxn modelId="{2CAD0072-C175-4730-9627-5AC9033B813E}" type="presOf" srcId="{3C87CB82-1E4B-4E95-9CE1-1C29F1CE47AC}" destId="{E31571E7-9456-4CC9-8D15-AF4D3E56F6D2}" srcOrd="0" destOrd="0" presId="urn:microsoft.com/office/officeart/2016/7/layout/VerticalDownArrowProcess"/>
    <dgm:cxn modelId="{C2141C58-3BA3-4F87-AE0C-08FC3C487EEC}" srcId="{3C87CB82-1E4B-4E95-9CE1-1C29F1CE47AC}" destId="{0780A237-5F12-4C47-980D-7B72CEF25594}" srcOrd="0" destOrd="0" parTransId="{15CA1B0A-9ED4-43A1-95B8-906D64D854D2}" sibTransId="{B8E734F5-CFD7-4A55-B9F8-E1A8AFBECFFF}"/>
    <dgm:cxn modelId="{1C6A9F78-BC3A-4BA1-B590-BF33C1E7DE7E}" type="presOf" srcId="{85508171-F487-49BE-B3AE-5FAD359B9E5B}" destId="{F40ADB18-F9EF-4DE0-962E-AA745652403C}" srcOrd="0" destOrd="0" presId="urn:microsoft.com/office/officeart/2016/7/layout/VerticalDownArrowProcess"/>
    <dgm:cxn modelId="{4E30C794-D0D3-4306-A041-F86A8A8AD4D5}" type="presOf" srcId="{E23861D4-6F07-49E3-9CC2-5909B8B53545}" destId="{B3336F32-341A-41DC-A731-798DEE254C02}" srcOrd="0" destOrd="0" presId="urn:microsoft.com/office/officeart/2016/7/layout/VerticalDownArrowProcess"/>
    <dgm:cxn modelId="{BE1ACAA5-07A4-4C73-AB9F-9EC4965696A2}" type="presOf" srcId="{74C64600-4919-4D28-B10B-4E327BB24A59}" destId="{000F95D3-1CD5-4DC6-B24D-57D88E5281AD}" srcOrd="0" destOrd="0" presId="urn:microsoft.com/office/officeart/2016/7/layout/VerticalDownArrowProcess"/>
    <dgm:cxn modelId="{81D5D0A6-C824-480B-82D8-3E6119D7DFE9}" type="presOf" srcId="{0780A237-5F12-4C47-980D-7B72CEF25594}" destId="{89DB8AAF-4153-4B7E-870C-E14049E8AC05}" srcOrd="0" destOrd="0" presId="urn:microsoft.com/office/officeart/2016/7/layout/VerticalDownArrowProcess"/>
    <dgm:cxn modelId="{9E1836A7-CDED-4967-BACB-BC44806F75F4}" srcId="{E23861D4-6F07-49E3-9CC2-5909B8B53545}" destId="{85508171-F487-49BE-B3AE-5FAD359B9E5B}" srcOrd="0" destOrd="0" parTransId="{B93BE3DA-BBFB-4A11-B124-1519F3C156A8}" sibTransId="{97D4B58E-4EA3-4C20-969B-13518B9BE946}"/>
    <dgm:cxn modelId="{B8A0CBB2-6885-4E1E-9B0F-1ABD8E939EA2}" srcId="{9B922708-9D59-4466-B1A7-0C2231A54632}" destId="{1AD7128D-5139-4629-88A7-F6F275A45868}" srcOrd="0" destOrd="0" parTransId="{91132709-A1C8-4B61-B532-2B5B047EA71E}" sibTransId="{FB9E79AA-18F4-4D2D-A686-622F81A92CB7}"/>
    <dgm:cxn modelId="{A8D686B5-27AE-41E0-8C7F-E1882C5DE22C}" type="presOf" srcId="{3C87CB82-1E4B-4E95-9CE1-1C29F1CE47AC}" destId="{35DBB81D-7B22-48ED-86E5-B1B1E666DA63}" srcOrd="1" destOrd="0" presId="urn:microsoft.com/office/officeart/2016/7/layout/VerticalDownArrowProcess"/>
    <dgm:cxn modelId="{5AFFE4CC-0015-4268-804F-9E5345B0DB8A}" srcId="{E23861D4-6F07-49E3-9CC2-5909B8B53545}" destId="{B18E78CA-03F3-4E9F-970E-A9ABA594CC4F}" srcOrd="3" destOrd="0" parTransId="{9C8752F5-AD3A-4BAC-9E23-7A649F47A222}" sibTransId="{A4841776-BF6D-4BB4-B401-65BEA2AE82B6}"/>
    <dgm:cxn modelId="{E13D4ED5-27B5-43BB-8EE5-1AC6332258B5}" type="presOf" srcId="{9B922708-9D59-4466-B1A7-0C2231A54632}" destId="{B5C14E7A-36BF-4996-83A3-FC531D883DEE}" srcOrd="1" destOrd="0" presId="urn:microsoft.com/office/officeart/2016/7/layout/VerticalDownArrowProcess"/>
    <dgm:cxn modelId="{BE3832D9-27AA-41D1-9DAC-02E3FC618946}" type="presOf" srcId="{85508171-F487-49BE-B3AE-5FAD359B9E5B}" destId="{1A7CFDDE-28A9-40D3-96BD-8B67C582D934}" srcOrd="1" destOrd="0" presId="urn:microsoft.com/office/officeart/2016/7/layout/VerticalDownArrowProcess"/>
    <dgm:cxn modelId="{DAABF5E0-DE77-4559-A364-0955A9192E02}" type="presOf" srcId="{B207BF31-8166-40AA-889F-E0AC68DE7A21}" destId="{B7028F64-FA02-4D62-B7D6-EB8F2CF170FF}" srcOrd="0" destOrd="0" presId="urn:microsoft.com/office/officeart/2016/7/layout/VerticalDownArrowProcess"/>
    <dgm:cxn modelId="{25C654E3-7E8F-4A8B-8B27-F2DF75631578}" type="presOf" srcId="{B18E78CA-03F3-4E9F-970E-A9ABA594CC4F}" destId="{C4DAF006-7D9E-449D-B5B1-37DA01AB1661}" srcOrd="0" destOrd="0" presId="urn:microsoft.com/office/officeart/2016/7/layout/VerticalDownArrowProcess"/>
    <dgm:cxn modelId="{7C135BEE-3A1D-4A9C-A74C-8F81D5B181C8}" srcId="{E23861D4-6F07-49E3-9CC2-5909B8B53545}" destId="{9B922708-9D59-4466-B1A7-0C2231A54632}" srcOrd="2" destOrd="0" parTransId="{3BAA36AA-B01C-4D22-A7C4-5C0FD4F555E0}" sibTransId="{627A8305-B89D-41F5-8CDE-CF0B52E71ACE}"/>
    <dgm:cxn modelId="{56412010-8D2E-4FCC-89BF-21CC0925CF52}" type="presParOf" srcId="{B3336F32-341A-41DC-A731-798DEE254C02}" destId="{1AEC0B1C-9D5C-488D-9C6C-EE9ECD233991}" srcOrd="0" destOrd="0" presId="urn:microsoft.com/office/officeart/2016/7/layout/VerticalDownArrowProcess"/>
    <dgm:cxn modelId="{E9C82C0B-8710-427E-9A95-33AC3759C644}" type="presParOf" srcId="{1AEC0B1C-9D5C-488D-9C6C-EE9ECD233991}" destId="{000F95D3-1CD5-4DC6-B24D-57D88E5281AD}" srcOrd="0" destOrd="0" presId="urn:microsoft.com/office/officeart/2016/7/layout/VerticalDownArrowProcess"/>
    <dgm:cxn modelId="{5AAB168D-6E4E-4F96-AE04-67A798BFDA6F}" type="presParOf" srcId="{1AEC0B1C-9D5C-488D-9C6C-EE9ECD233991}" destId="{C60BC8CD-220C-43D1-9783-E3E50802724E}" srcOrd="1" destOrd="0" presId="urn:microsoft.com/office/officeart/2016/7/layout/VerticalDownArrowProcess"/>
    <dgm:cxn modelId="{03976BEA-CFD1-4AC9-87D7-7FE40A9ECDC5}" type="presParOf" srcId="{B3336F32-341A-41DC-A731-798DEE254C02}" destId="{1C384703-8CF1-409D-A592-FDD5B5D8CBD7}" srcOrd="1" destOrd="0" presId="urn:microsoft.com/office/officeart/2016/7/layout/VerticalDownArrowProcess"/>
    <dgm:cxn modelId="{213BCC7E-9948-4A19-A604-9C0EE95A029A}" type="presParOf" srcId="{B3336F32-341A-41DC-A731-798DEE254C02}" destId="{97AFF552-CC6A-4116-BC57-DD1908C4940F}" srcOrd="2" destOrd="0" presId="urn:microsoft.com/office/officeart/2016/7/layout/VerticalDownArrowProcess"/>
    <dgm:cxn modelId="{112016DB-8723-49CA-926C-3D02E80C8B6B}" type="presParOf" srcId="{97AFF552-CC6A-4116-BC57-DD1908C4940F}" destId="{C4DAF006-7D9E-449D-B5B1-37DA01AB1661}" srcOrd="0" destOrd="0" presId="urn:microsoft.com/office/officeart/2016/7/layout/VerticalDownArrowProcess"/>
    <dgm:cxn modelId="{F3B3FF6A-2AA4-47A6-9736-765450795383}" type="presParOf" srcId="{97AFF552-CC6A-4116-BC57-DD1908C4940F}" destId="{678E7093-EA2B-4F0C-AE43-0E001299E42A}" srcOrd="1" destOrd="0" presId="urn:microsoft.com/office/officeart/2016/7/layout/VerticalDownArrowProcess"/>
    <dgm:cxn modelId="{6E445DE5-233F-481D-A930-3A9D42FBE9EA}" type="presParOf" srcId="{97AFF552-CC6A-4116-BC57-DD1908C4940F}" destId="{F2F57B7C-0873-4A65-8D69-01D2E99199B7}" srcOrd="2" destOrd="0" presId="urn:microsoft.com/office/officeart/2016/7/layout/VerticalDownArrowProcess"/>
    <dgm:cxn modelId="{5CA84328-F32E-4717-94FC-04192993057A}" type="presParOf" srcId="{B3336F32-341A-41DC-A731-798DEE254C02}" destId="{DF4B9BC8-2132-4E8D-BCCB-CB8F99578D80}" srcOrd="3" destOrd="0" presId="urn:microsoft.com/office/officeart/2016/7/layout/VerticalDownArrowProcess"/>
    <dgm:cxn modelId="{547F0571-9B1E-4C77-9B09-B0EFFB415D3B}" type="presParOf" srcId="{B3336F32-341A-41DC-A731-798DEE254C02}" destId="{ED05E425-D019-4971-8DD7-2EB5B5EB8EC1}" srcOrd="4" destOrd="0" presId="urn:microsoft.com/office/officeart/2016/7/layout/VerticalDownArrowProcess"/>
    <dgm:cxn modelId="{57C95C85-25FA-4C0E-8030-F48C277684BF}" type="presParOf" srcId="{ED05E425-D019-4971-8DD7-2EB5B5EB8EC1}" destId="{1297BFDE-E542-4201-BFB7-777FF83B9F92}" srcOrd="0" destOrd="0" presId="urn:microsoft.com/office/officeart/2016/7/layout/VerticalDownArrowProcess"/>
    <dgm:cxn modelId="{E2FC2B2A-E681-4C61-BBB4-6F9B79DC8D2E}" type="presParOf" srcId="{ED05E425-D019-4971-8DD7-2EB5B5EB8EC1}" destId="{B5C14E7A-36BF-4996-83A3-FC531D883DEE}" srcOrd="1" destOrd="0" presId="urn:microsoft.com/office/officeart/2016/7/layout/VerticalDownArrowProcess"/>
    <dgm:cxn modelId="{5800E1D0-CF1A-4FF0-9A0F-16815050ACB5}" type="presParOf" srcId="{ED05E425-D019-4971-8DD7-2EB5B5EB8EC1}" destId="{4F05EF23-03F4-4420-B741-A48D41670516}" srcOrd="2" destOrd="0" presId="urn:microsoft.com/office/officeart/2016/7/layout/VerticalDownArrowProcess"/>
    <dgm:cxn modelId="{85E29EE0-FDC7-4434-889D-405D9F957018}" type="presParOf" srcId="{B3336F32-341A-41DC-A731-798DEE254C02}" destId="{6397064A-A8DB-4327-BA12-4752663D2CD5}" srcOrd="5" destOrd="0" presId="urn:microsoft.com/office/officeart/2016/7/layout/VerticalDownArrowProcess"/>
    <dgm:cxn modelId="{37354438-B020-4A0E-B16B-D00C7A591BF9}" type="presParOf" srcId="{B3336F32-341A-41DC-A731-798DEE254C02}" destId="{DDF6E775-F43E-4ED6-9B2F-D574C6DB8E89}" srcOrd="6" destOrd="0" presId="urn:microsoft.com/office/officeart/2016/7/layout/VerticalDownArrowProcess"/>
    <dgm:cxn modelId="{BD71F28F-FDC6-4755-9A25-83B7621E3BB9}" type="presParOf" srcId="{DDF6E775-F43E-4ED6-9B2F-D574C6DB8E89}" destId="{E31571E7-9456-4CC9-8D15-AF4D3E56F6D2}" srcOrd="0" destOrd="0" presId="urn:microsoft.com/office/officeart/2016/7/layout/VerticalDownArrowProcess"/>
    <dgm:cxn modelId="{1126B5BF-91F9-44C6-B8E2-ABF3E3F7A506}" type="presParOf" srcId="{DDF6E775-F43E-4ED6-9B2F-D574C6DB8E89}" destId="{35DBB81D-7B22-48ED-86E5-B1B1E666DA63}" srcOrd="1" destOrd="0" presId="urn:microsoft.com/office/officeart/2016/7/layout/VerticalDownArrowProcess"/>
    <dgm:cxn modelId="{1FE1BE97-A26D-4192-8A40-575FDCF90EC2}" type="presParOf" srcId="{DDF6E775-F43E-4ED6-9B2F-D574C6DB8E89}" destId="{89DB8AAF-4153-4B7E-870C-E14049E8AC05}" srcOrd="2" destOrd="0" presId="urn:microsoft.com/office/officeart/2016/7/layout/VerticalDownArrowProcess"/>
    <dgm:cxn modelId="{34B952CA-63F3-47D8-8DE5-6A86CC5832B3}" type="presParOf" srcId="{B3336F32-341A-41DC-A731-798DEE254C02}" destId="{86B15404-B48B-4E79-ACAF-7C33FD33791B}" srcOrd="7" destOrd="0" presId="urn:microsoft.com/office/officeart/2016/7/layout/VerticalDownArrowProcess"/>
    <dgm:cxn modelId="{BD064A21-3362-497A-941D-7ADFF251A392}" type="presParOf" srcId="{B3336F32-341A-41DC-A731-798DEE254C02}" destId="{DF1F0158-EA4F-4CD5-9C7C-EE7BD3C95D0F}" srcOrd="8" destOrd="0" presId="urn:microsoft.com/office/officeart/2016/7/layout/VerticalDownArrowProcess"/>
    <dgm:cxn modelId="{4DCDD7C6-7203-46BB-8E4A-4EE078094F54}" type="presParOf" srcId="{DF1F0158-EA4F-4CD5-9C7C-EE7BD3C95D0F}" destId="{F40ADB18-F9EF-4DE0-962E-AA745652403C}" srcOrd="0" destOrd="0" presId="urn:microsoft.com/office/officeart/2016/7/layout/VerticalDownArrowProcess"/>
    <dgm:cxn modelId="{8315EC98-03F8-4512-8203-329B9EF35FAB}" type="presParOf" srcId="{DF1F0158-EA4F-4CD5-9C7C-EE7BD3C95D0F}" destId="{1A7CFDDE-28A9-40D3-96BD-8B67C582D934}" srcOrd="1" destOrd="0" presId="urn:microsoft.com/office/officeart/2016/7/layout/VerticalDownArrowProcess"/>
    <dgm:cxn modelId="{E4C24B68-2650-4819-8122-666A70862517}" type="presParOf" srcId="{DF1F0158-EA4F-4CD5-9C7C-EE7BD3C95D0F}" destId="{B7028F64-FA02-4D62-B7D6-EB8F2CF170F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E3C29-9933-4F54-BC40-FC31F39E773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3E9046-D01E-4CEC-9949-329D6871F895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Partition the dataset</a:t>
          </a:r>
        </a:p>
      </dgm:t>
    </dgm:pt>
    <dgm:pt modelId="{112BC459-9900-43A5-93AA-C61F06980433}" type="parTrans" cxnId="{5634785A-D10A-4330-B8E5-CE7265D11846}">
      <dgm:prSet/>
      <dgm:spPr/>
      <dgm:t>
        <a:bodyPr/>
        <a:lstStyle/>
        <a:p>
          <a:endParaRPr lang="en-US"/>
        </a:p>
      </dgm:t>
    </dgm:pt>
    <dgm:pt modelId="{F7925F2C-0717-487F-AAF3-31DA48B06DB4}" type="sibTrans" cxnId="{5634785A-D10A-4330-B8E5-CE7265D11846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ADDFB39D-D69C-42B6-B7DE-05577E6C7932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Select significant predictors</a:t>
          </a:r>
        </a:p>
      </dgm:t>
    </dgm:pt>
    <dgm:pt modelId="{DD2E877D-F68B-46B3-B916-19DA9B25C9C2}" type="parTrans" cxnId="{CFF705A3-CA2D-4CA1-808F-1F045A5CB53C}">
      <dgm:prSet/>
      <dgm:spPr/>
      <dgm:t>
        <a:bodyPr/>
        <a:lstStyle/>
        <a:p>
          <a:endParaRPr lang="en-US"/>
        </a:p>
      </dgm:t>
    </dgm:pt>
    <dgm:pt modelId="{16B4296E-4B5E-4409-94D2-A92D5259496A}" type="sibTrans" cxnId="{CFF705A3-CA2D-4CA1-808F-1F045A5CB53C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5160ECD1-4D6B-4429-A07B-161A1C4D1A93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Prepare the dataset according to the Model</a:t>
          </a:r>
        </a:p>
      </dgm:t>
    </dgm:pt>
    <dgm:pt modelId="{6D0BB228-E36D-4CFC-BB87-E542F9EBB3F4}" type="parTrans" cxnId="{D850A6CA-336B-437B-A1F2-8EF83DE3DD86}">
      <dgm:prSet/>
      <dgm:spPr/>
      <dgm:t>
        <a:bodyPr/>
        <a:lstStyle/>
        <a:p>
          <a:endParaRPr lang="en-US"/>
        </a:p>
      </dgm:t>
    </dgm:pt>
    <dgm:pt modelId="{DE0DED91-B98A-4B60-8E9D-90A8C5253750}" type="sibTrans" cxnId="{D850A6CA-336B-437B-A1F2-8EF83DE3DD86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A0B7D9F4-FD6C-440A-B5FF-1B3F95AF5E65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Create ML models</a:t>
          </a:r>
        </a:p>
      </dgm:t>
    </dgm:pt>
    <dgm:pt modelId="{2290124B-CFAE-4D39-A402-66855CCFE2B6}" type="parTrans" cxnId="{6D2DB201-D0DD-4613-81D2-C808B2AE7533}">
      <dgm:prSet/>
      <dgm:spPr/>
      <dgm:t>
        <a:bodyPr/>
        <a:lstStyle/>
        <a:p>
          <a:endParaRPr lang="en-US"/>
        </a:p>
      </dgm:t>
    </dgm:pt>
    <dgm:pt modelId="{22C6301C-412F-4073-B548-182D49BD8F7A}" type="sibTrans" cxnId="{6D2DB201-D0DD-4613-81D2-C808B2AE7533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8FDD59E7-4317-4FD7-916D-2AF2055AC5D5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Compare</a:t>
          </a:r>
          <a:r>
            <a:rPr lang="en-US" baseline="0" dirty="0"/>
            <a:t> Models over  accuracy metrics</a:t>
          </a:r>
          <a:endParaRPr lang="en-US" dirty="0"/>
        </a:p>
      </dgm:t>
    </dgm:pt>
    <dgm:pt modelId="{95AD4FAF-971F-48EE-A2F6-F35DAE062FCF}" type="sibTrans" cxnId="{2C63E8A6-8CAA-4A71-8E06-4585174C7965}">
      <dgm:prSet/>
      <dgm:spPr/>
      <dgm:t>
        <a:bodyPr/>
        <a:lstStyle/>
        <a:p>
          <a:endParaRPr lang="en-US"/>
        </a:p>
      </dgm:t>
    </dgm:pt>
    <dgm:pt modelId="{833995B1-32A2-4528-B09C-50C3BC70724D}" type="parTrans" cxnId="{2C63E8A6-8CAA-4A71-8E06-4585174C7965}">
      <dgm:prSet/>
      <dgm:spPr/>
      <dgm:t>
        <a:bodyPr/>
        <a:lstStyle/>
        <a:p>
          <a:endParaRPr lang="en-US"/>
        </a:p>
      </dgm:t>
    </dgm:pt>
    <dgm:pt modelId="{5CAB8ECD-6EFE-4828-8937-99563DA15AF8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Select the best model with highest accuracy</a:t>
          </a:r>
        </a:p>
      </dgm:t>
    </dgm:pt>
    <dgm:pt modelId="{BD421D88-61C3-4BDA-9EAA-72D497051D00}" type="parTrans" cxnId="{8FABBCCC-45DA-4213-98AD-5728B66112DA}">
      <dgm:prSet/>
      <dgm:spPr/>
      <dgm:t>
        <a:bodyPr/>
        <a:lstStyle/>
        <a:p>
          <a:endParaRPr lang="en-US"/>
        </a:p>
      </dgm:t>
    </dgm:pt>
    <dgm:pt modelId="{D02BD82C-6045-4F34-90BE-F11F53C212D8}" type="sibTrans" cxnId="{8FABBCCC-45DA-4213-98AD-5728B66112DA}">
      <dgm:prSet/>
      <dgm:spPr/>
      <dgm:t>
        <a:bodyPr/>
        <a:lstStyle/>
        <a:p>
          <a:endParaRPr lang="en-US"/>
        </a:p>
      </dgm:t>
    </dgm:pt>
    <dgm:pt modelId="{D052C9E6-B440-41D9-A259-23B2B9F60C6B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Test</a:t>
          </a:r>
          <a:r>
            <a:rPr lang="en-US" baseline="0" dirty="0"/>
            <a:t> the model on the test dataset</a:t>
          </a:r>
          <a:endParaRPr lang="en-US" dirty="0"/>
        </a:p>
      </dgm:t>
    </dgm:pt>
    <dgm:pt modelId="{CD37F1AB-3763-47BA-9A44-DDA5FF1AA92E}" type="parTrans" cxnId="{FB011F5F-D45A-4DDB-9A7E-0CEFE5212E46}">
      <dgm:prSet/>
      <dgm:spPr/>
      <dgm:t>
        <a:bodyPr/>
        <a:lstStyle/>
        <a:p>
          <a:endParaRPr lang="en-US"/>
        </a:p>
      </dgm:t>
    </dgm:pt>
    <dgm:pt modelId="{0073BBDD-F35E-4648-B3C6-CE236D32C630}" type="sibTrans" cxnId="{FB011F5F-D45A-4DDB-9A7E-0CEFE5212E46}">
      <dgm:prSet/>
      <dgm:spPr/>
      <dgm:t>
        <a:bodyPr/>
        <a:lstStyle/>
        <a:p>
          <a:endParaRPr lang="en-US"/>
        </a:p>
      </dgm:t>
    </dgm:pt>
    <dgm:pt modelId="{7286FF01-69D6-4255-B7B3-EEBD3CD9EBEA}" type="pres">
      <dgm:prSet presAssocID="{19AE3C29-9933-4F54-BC40-FC31F39E773E}" presName="Name0" presStyleCnt="0">
        <dgm:presLayoutVars>
          <dgm:dir/>
          <dgm:resizeHandles val="exact"/>
        </dgm:presLayoutVars>
      </dgm:prSet>
      <dgm:spPr/>
    </dgm:pt>
    <dgm:pt modelId="{769A71DF-047A-476C-A2FF-F94C3A74E54E}" type="pres">
      <dgm:prSet presAssocID="{903E9046-D01E-4CEC-9949-329D6871F895}" presName="node" presStyleLbl="node1" presStyleIdx="0" presStyleCnt="7" custLinFactNeighborX="-773" custLinFactNeighborY="-1518">
        <dgm:presLayoutVars>
          <dgm:bulletEnabled val="1"/>
        </dgm:presLayoutVars>
      </dgm:prSet>
      <dgm:spPr/>
    </dgm:pt>
    <dgm:pt modelId="{F636D779-BBD6-4A06-9458-CDF780F39B46}" type="pres">
      <dgm:prSet presAssocID="{F7925F2C-0717-487F-AAF3-31DA48B06DB4}" presName="sibTrans" presStyleLbl="sibTrans1D1" presStyleIdx="0" presStyleCnt="6"/>
      <dgm:spPr/>
    </dgm:pt>
    <dgm:pt modelId="{7BB93B08-B3A9-4B88-9C5C-FC8EF7F86B4E}" type="pres">
      <dgm:prSet presAssocID="{F7925F2C-0717-487F-AAF3-31DA48B06DB4}" presName="connectorText" presStyleLbl="sibTrans1D1" presStyleIdx="0" presStyleCnt="6"/>
      <dgm:spPr/>
    </dgm:pt>
    <dgm:pt modelId="{A1E7B672-B0A9-4D5D-830D-8C79F0A3847E}" type="pres">
      <dgm:prSet presAssocID="{ADDFB39D-D69C-42B6-B7DE-05577E6C7932}" presName="node" presStyleLbl="node1" presStyleIdx="1" presStyleCnt="7">
        <dgm:presLayoutVars>
          <dgm:bulletEnabled val="1"/>
        </dgm:presLayoutVars>
      </dgm:prSet>
      <dgm:spPr/>
    </dgm:pt>
    <dgm:pt modelId="{1201EA37-5DF2-4FC7-AD8C-B4EBABB81C4F}" type="pres">
      <dgm:prSet presAssocID="{16B4296E-4B5E-4409-94D2-A92D5259496A}" presName="sibTrans" presStyleLbl="sibTrans1D1" presStyleIdx="1" presStyleCnt="6"/>
      <dgm:spPr/>
    </dgm:pt>
    <dgm:pt modelId="{E53604E7-722D-4351-BBEC-154F5C3FA62C}" type="pres">
      <dgm:prSet presAssocID="{16B4296E-4B5E-4409-94D2-A92D5259496A}" presName="connectorText" presStyleLbl="sibTrans1D1" presStyleIdx="1" presStyleCnt="6"/>
      <dgm:spPr/>
    </dgm:pt>
    <dgm:pt modelId="{8E473272-39A6-44E5-9C85-011952CF4B56}" type="pres">
      <dgm:prSet presAssocID="{5160ECD1-4D6B-4429-A07B-161A1C4D1A93}" presName="node" presStyleLbl="node1" presStyleIdx="2" presStyleCnt="7">
        <dgm:presLayoutVars>
          <dgm:bulletEnabled val="1"/>
        </dgm:presLayoutVars>
      </dgm:prSet>
      <dgm:spPr/>
    </dgm:pt>
    <dgm:pt modelId="{11669379-1C3E-424B-AEC6-EF5FB83BB14F}" type="pres">
      <dgm:prSet presAssocID="{DE0DED91-B98A-4B60-8E9D-90A8C5253750}" presName="sibTrans" presStyleLbl="sibTrans1D1" presStyleIdx="2" presStyleCnt="6"/>
      <dgm:spPr/>
    </dgm:pt>
    <dgm:pt modelId="{22A1CE80-BC18-4923-810B-BD72DE383037}" type="pres">
      <dgm:prSet presAssocID="{DE0DED91-B98A-4B60-8E9D-90A8C5253750}" presName="connectorText" presStyleLbl="sibTrans1D1" presStyleIdx="2" presStyleCnt="6"/>
      <dgm:spPr/>
    </dgm:pt>
    <dgm:pt modelId="{681F2D51-654F-4A63-8837-95B54CCB1D67}" type="pres">
      <dgm:prSet presAssocID="{A0B7D9F4-FD6C-440A-B5FF-1B3F95AF5E65}" presName="node" presStyleLbl="node1" presStyleIdx="3" presStyleCnt="7">
        <dgm:presLayoutVars>
          <dgm:bulletEnabled val="1"/>
        </dgm:presLayoutVars>
      </dgm:prSet>
      <dgm:spPr/>
    </dgm:pt>
    <dgm:pt modelId="{9D7BC363-EEC0-413F-B0D8-628259C25CAA}" type="pres">
      <dgm:prSet presAssocID="{22C6301C-412F-4073-B548-182D49BD8F7A}" presName="sibTrans" presStyleLbl="sibTrans1D1" presStyleIdx="3" presStyleCnt="6"/>
      <dgm:spPr/>
    </dgm:pt>
    <dgm:pt modelId="{3A096981-F299-4393-89C7-37F0F3B99763}" type="pres">
      <dgm:prSet presAssocID="{22C6301C-412F-4073-B548-182D49BD8F7A}" presName="connectorText" presStyleLbl="sibTrans1D1" presStyleIdx="3" presStyleCnt="6"/>
      <dgm:spPr/>
    </dgm:pt>
    <dgm:pt modelId="{F744E8D8-0459-4A08-AA21-DE9176CD9ED6}" type="pres">
      <dgm:prSet presAssocID="{8FDD59E7-4317-4FD7-916D-2AF2055AC5D5}" presName="node" presStyleLbl="node1" presStyleIdx="4" presStyleCnt="7">
        <dgm:presLayoutVars>
          <dgm:bulletEnabled val="1"/>
        </dgm:presLayoutVars>
      </dgm:prSet>
      <dgm:spPr/>
    </dgm:pt>
    <dgm:pt modelId="{EEA4AB59-2C95-4AE9-BAA2-B7E3191C68D8}" type="pres">
      <dgm:prSet presAssocID="{95AD4FAF-971F-48EE-A2F6-F35DAE062FCF}" presName="sibTrans" presStyleLbl="sibTrans1D1" presStyleIdx="4" presStyleCnt="6"/>
      <dgm:spPr/>
    </dgm:pt>
    <dgm:pt modelId="{2DC1E287-30A8-4945-8D9F-65851FFD47E3}" type="pres">
      <dgm:prSet presAssocID="{95AD4FAF-971F-48EE-A2F6-F35DAE062FCF}" presName="connectorText" presStyleLbl="sibTrans1D1" presStyleIdx="4" presStyleCnt="6"/>
      <dgm:spPr/>
    </dgm:pt>
    <dgm:pt modelId="{FC407C89-0A3A-4312-BB0A-3A2B5624C197}" type="pres">
      <dgm:prSet presAssocID="{5CAB8ECD-6EFE-4828-8937-99563DA15AF8}" presName="node" presStyleLbl="node1" presStyleIdx="5" presStyleCnt="7">
        <dgm:presLayoutVars>
          <dgm:bulletEnabled val="1"/>
        </dgm:presLayoutVars>
      </dgm:prSet>
      <dgm:spPr/>
    </dgm:pt>
    <dgm:pt modelId="{6EEC011E-5EB2-4AD1-8F0F-CE0A0FB36E9F}" type="pres">
      <dgm:prSet presAssocID="{D02BD82C-6045-4F34-90BE-F11F53C212D8}" presName="sibTrans" presStyleLbl="sibTrans1D1" presStyleIdx="5" presStyleCnt="6"/>
      <dgm:spPr/>
    </dgm:pt>
    <dgm:pt modelId="{537967BA-5E89-4319-949E-FCE97D4CAD6C}" type="pres">
      <dgm:prSet presAssocID="{D02BD82C-6045-4F34-90BE-F11F53C212D8}" presName="connectorText" presStyleLbl="sibTrans1D1" presStyleIdx="5" presStyleCnt="6"/>
      <dgm:spPr/>
    </dgm:pt>
    <dgm:pt modelId="{806551A4-097D-4009-B0C5-BA97C8E3614B}" type="pres">
      <dgm:prSet presAssocID="{D052C9E6-B440-41D9-A259-23B2B9F60C6B}" presName="node" presStyleLbl="node1" presStyleIdx="6" presStyleCnt="7" custScaleX="116678">
        <dgm:presLayoutVars>
          <dgm:bulletEnabled val="1"/>
        </dgm:presLayoutVars>
      </dgm:prSet>
      <dgm:spPr/>
    </dgm:pt>
  </dgm:ptLst>
  <dgm:cxnLst>
    <dgm:cxn modelId="{6D2DB201-D0DD-4613-81D2-C808B2AE7533}" srcId="{19AE3C29-9933-4F54-BC40-FC31F39E773E}" destId="{A0B7D9F4-FD6C-440A-B5FF-1B3F95AF5E65}" srcOrd="3" destOrd="0" parTransId="{2290124B-CFAE-4D39-A402-66855CCFE2B6}" sibTransId="{22C6301C-412F-4073-B548-182D49BD8F7A}"/>
    <dgm:cxn modelId="{0B73D425-2D23-4B27-8C77-3D79CB87E0E4}" type="presOf" srcId="{5160ECD1-4D6B-4429-A07B-161A1C4D1A93}" destId="{8E473272-39A6-44E5-9C85-011952CF4B56}" srcOrd="0" destOrd="0" presId="urn:microsoft.com/office/officeart/2016/7/layout/RepeatingBendingProcessNew"/>
    <dgm:cxn modelId="{BACA4E26-DD3D-43D0-96E6-E1185A7B8886}" type="presOf" srcId="{A0B7D9F4-FD6C-440A-B5FF-1B3F95AF5E65}" destId="{681F2D51-654F-4A63-8837-95B54CCB1D67}" srcOrd="0" destOrd="0" presId="urn:microsoft.com/office/officeart/2016/7/layout/RepeatingBendingProcessNew"/>
    <dgm:cxn modelId="{086E1C30-A804-40F1-8E38-685C2D27A75A}" type="presOf" srcId="{F7925F2C-0717-487F-AAF3-31DA48B06DB4}" destId="{7BB93B08-B3A9-4B88-9C5C-FC8EF7F86B4E}" srcOrd="1" destOrd="0" presId="urn:microsoft.com/office/officeart/2016/7/layout/RepeatingBendingProcessNew"/>
    <dgm:cxn modelId="{525C7538-DE98-4600-A095-ADA07C56BFDE}" type="presOf" srcId="{DE0DED91-B98A-4B60-8E9D-90A8C5253750}" destId="{11669379-1C3E-424B-AEC6-EF5FB83BB14F}" srcOrd="0" destOrd="0" presId="urn:microsoft.com/office/officeart/2016/7/layout/RepeatingBendingProcessNew"/>
    <dgm:cxn modelId="{07CF733B-F99C-492B-B14B-40545D8C9B9C}" type="presOf" srcId="{ADDFB39D-D69C-42B6-B7DE-05577E6C7932}" destId="{A1E7B672-B0A9-4D5D-830D-8C79F0A3847E}" srcOrd="0" destOrd="0" presId="urn:microsoft.com/office/officeart/2016/7/layout/RepeatingBendingProcessNew"/>
    <dgm:cxn modelId="{FB011F5F-D45A-4DDB-9A7E-0CEFE5212E46}" srcId="{19AE3C29-9933-4F54-BC40-FC31F39E773E}" destId="{D052C9E6-B440-41D9-A259-23B2B9F60C6B}" srcOrd="6" destOrd="0" parTransId="{CD37F1AB-3763-47BA-9A44-DDA5FF1AA92E}" sibTransId="{0073BBDD-F35E-4648-B3C6-CE236D32C630}"/>
    <dgm:cxn modelId="{BEA48F42-9AC1-4BC8-8B63-A55EFF7E2B78}" type="presOf" srcId="{19AE3C29-9933-4F54-BC40-FC31F39E773E}" destId="{7286FF01-69D6-4255-B7B3-EEBD3CD9EBEA}" srcOrd="0" destOrd="0" presId="urn:microsoft.com/office/officeart/2016/7/layout/RepeatingBendingProcessNew"/>
    <dgm:cxn modelId="{1AB2176D-5E09-4AEA-99A3-A66261348D22}" type="presOf" srcId="{903E9046-D01E-4CEC-9949-329D6871F895}" destId="{769A71DF-047A-476C-A2FF-F94C3A74E54E}" srcOrd="0" destOrd="0" presId="urn:microsoft.com/office/officeart/2016/7/layout/RepeatingBendingProcessNew"/>
    <dgm:cxn modelId="{BD04E577-2A10-4382-A6DE-597CCC4C1949}" type="presOf" srcId="{D052C9E6-B440-41D9-A259-23B2B9F60C6B}" destId="{806551A4-097D-4009-B0C5-BA97C8E3614B}" srcOrd="0" destOrd="0" presId="urn:microsoft.com/office/officeart/2016/7/layout/RepeatingBendingProcessNew"/>
    <dgm:cxn modelId="{FDBA5579-BE17-4038-B8B4-3AD13E1ADC19}" type="presOf" srcId="{16B4296E-4B5E-4409-94D2-A92D5259496A}" destId="{E53604E7-722D-4351-BBEC-154F5C3FA62C}" srcOrd="1" destOrd="0" presId="urn:microsoft.com/office/officeart/2016/7/layout/RepeatingBendingProcessNew"/>
    <dgm:cxn modelId="{5634785A-D10A-4330-B8E5-CE7265D11846}" srcId="{19AE3C29-9933-4F54-BC40-FC31F39E773E}" destId="{903E9046-D01E-4CEC-9949-329D6871F895}" srcOrd="0" destOrd="0" parTransId="{112BC459-9900-43A5-93AA-C61F06980433}" sibTransId="{F7925F2C-0717-487F-AAF3-31DA48B06DB4}"/>
    <dgm:cxn modelId="{EF51D587-21FE-4241-83E3-7552A3B958F8}" type="presOf" srcId="{16B4296E-4B5E-4409-94D2-A92D5259496A}" destId="{1201EA37-5DF2-4FC7-AD8C-B4EBABB81C4F}" srcOrd="0" destOrd="0" presId="urn:microsoft.com/office/officeart/2016/7/layout/RepeatingBendingProcessNew"/>
    <dgm:cxn modelId="{0BD60CA1-9257-443C-B11D-380F0CE95B8C}" type="presOf" srcId="{22C6301C-412F-4073-B548-182D49BD8F7A}" destId="{9D7BC363-EEC0-413F-B0D8-628259C25CAA}" srcOrd="0" destOrd="0" presId="urn:microsoft.com/office/officeart/2016/7/layout/RepeatingBendingProcessNew"/>
    <dgm:cxn modelId="{CFF705A3-CA2D-4CA1-808F-1F045A5CB53C}" srcId="{19AE3C29-9933-4F54-BC40-FC31F39E773E}" destId="{ADDFB39D-D69C-42B6-B7DE-05577E6C7932}" srcOrd="1" destOrd="0" parTransId="{DD2E877D-F68B-46B3-B916-19DA9B25C9C2}" sibTransId="{16B4296E-4B5E-4409-94D2-A92D5259496A}"/>
    <dgm:cxn modelId="{2C63E8A6-8CAA-4A71-8E06-4585174C7965}" srcId="{19AE3C29-9933-4F54-BC40-FC31F39E773E}" destId="{8FDD59E7-4317-4FD7-916D-2AF2055AC5D5}" srcOrd="4" destOrd="0" parTransId="{833995B1-32A2-4528-B09C-50C3BC70724D}" sibTransId="{95AD4FAF-971F-48EE-A2F6-F35DAE062FCF}"/>
    <dgm:cxn modelId="{5E1CA0C4-1662-4005-BBB0-41A487452CAD}" type="presOf" srcId="{95AD4FAF-971F-48EE-A2F6-F35DAE062FCF}" destId="{EEA4AB59-2C95-4AE9-BAA2-B7E3191C68D8}" srcOrd="0" destOrd="0" presId="urn:microsoft.com/office/officeart/2016/7/layout/RepeatingBendingProcessNew"/>
    <dgm:cxn modelId="{D850A6CA-336B-437B-A1F2-8EF83DE3DD86}" srcId="{19AE3C29-9933-4F54-BC40-FC31F39E773E}" destId="{5160ECD1-4D6B-4429-A07B-161A1C4D1A93}" srcOrd="2" destOrd="0" parTransId="{6D0BB228-E36D-4CFC-BB87-E542F9EBB3F4}" sibTransId="{DE0DED91-B98A-4B60-8E9D-90A8C5253750}"/>
    <dgm:cxn modelId="{8FABBCCC-45DA-4213-98AD-5728B66112DA}" srcId="{19AE3C29-9933-4F54-BC40-FC31F39E773E}" destId="{5CAB8ECD-6EFE-4828-8937-99563DA15AF8}" srcOrd="5" destOrd="0" parTransId="{BD421D88-61C3-4BDA-9EAA-72D497051D00}" sibTransId="{D02BD82C-6045-4F34-90BE-F11F53C212D8}"/>
    <dgm:cxn modelId="{4EEA4ED3-2D1B-48EC-9CE9-58E90E2616E9}" type="presOf" srcId="{95AD4FAF-971F-48EE-A2F6-F35DAE062FCF}" destId="{2DC1E287-30A8-4945-8D9F-65851FFD47E3}" srcOrd="1" destOrd="0" presId="urn:microsoft.com/office/officeart/2016/7/layout/RepeatingBendingProcessNew"/>
    <dgm:cxn modelId="{831E77D7-523D-4B5E-8C7E-6D265A6966B2}" type="presOf" srcId="{5CAB8ECD-6EFE-4828-8937-99563DA15AF8}" destId="{FC407C89-0A3A-4312-BB0A-3A2B5624C197}" srcOrd="0" destOrd="0" presId="urn:microsoft.com/office/officeart/2016/7/layout/RepeatingBendingProcessNew"/>
    <dgm:cxn modelId="{C0F0C9DD-34A1-4678-94C6-18C022D7DBA5}" type="presOf" srcId="{D02BD82C-6045-4F34-90BE-F11F53C212D8}" destId="{537967BA-5E89-4319-949E-FCE97D4CAD6C}" srcOrd="1" destOrd="0" presId="urn:microsoft.com/office/officeart/2016/7/layout/RepeatingBendingProcessNew"/>
    <dgm:cxn modelId="{EC679CE0-0582-4771-9F2F-7EC99E1A5D49}" type="presOf" srcId="{F7925F2C-0717-487F-AAF3-31DA48B06DB4}" destId="{F636D779-BBD6-4A06-9458-CDF780F39B46}" srcOrd="0" destOrd="0" presId="urn:microsoft.com/office/officeart/2016/7/layout/RepeatingBendingProcessNew"/>
    <dgm:cxn modelId="{6EA50AE2-21F9-4551-BE4D-C6813FF0E035}" type="presOf" srcId="{DE0DED91-B98A-4B60-8E9D-90A8C5253750}" destId="{22A1CE80-BC18-4923-810B-BD72DE383037}" srcOrd="1" destOrd="0" presId="urn:microsoft.com/office/officeart/2016/7/layout/RepeatingBendingProcessNew"/>
    <dgm:cxn modelId="{ED609FEB-3229-4E0D-813C-AE9BA40B9D50}" type="presOf" srcId="{8FDD59E7-4317-4FD7-916D-2AF2055AC5D5}" destId="{F744E8D8-0459-4A08-AA21-DE9176CD9ED6}" srcOrd="0" destOrd="0" presId="urn:microsoft.com/office/officeart/2016/7/layout/RepeatingBendingProcessNew"/>
    <dgm:cxn modelId="{38704BF0-E5E0-496A-A197-72A00BC04121}" type="presOf" srcId="{22C6301C-412F-4073-B548-182D49BD8F7A}" destId="{3A096981-F299-4393-89C7-37F0F3B99763}" srcOrd="1" destOrd="0" presId="urn:microsoft.com/office/officeart/2016/7/layout/RepeatingBendingProcessNew"/>
    <dgm:cxn modelId="{D4B9CEFB-3BFD-437D-978C-A6E6DB3AAF5D}" type="presOf" srcId="{D02BD82C-6045-4F34-90BE-F11F53C212D8}" destId="{6EEC011E-5EB2-4AD1-8F0F-CE0A0FB36E9F}" srcOrd="0" destOrd="0" presId="urn:microsoft.com/office/officeart/2016/7/layout/RepeatingBendingProcessNew"/>
    <dgm:cxn modelId="{AADBDFCB-8308-424A-AC9E-E9CC16D05A4C}" type="presParOf" srcId="{7286FF01-69D6-4255-B7B3-EEBD3CD9EBEA}" destId="{769A71DF-047A-476C-A2FF-F94C3A74E54E}" srcOrd="0" destOrd="0" presId="urn:microsoft.com/office/officeart/2016/7/layout/RepeatingBendingProcessNew"/>
    <dgm:cxn modelId="{7B763E8B-BED7-4575-BC2D-E26880617FEA}" type="presParOf" srcId="{7286FF01-69D6-4255-B7B3-EEBD3CD9EBEA}" destId="{F636D779-BBD6-4A06-9458-CDF780F39B46}" srcOrd="1" destOrd="0" presId="urn:microsoft.com/office/officeart/2016/7/layout/RepeatingBendingProcessNew"/>
    <dgm:cxn modelId="{37A18F83-7E7A-40B5-9042-F40CE2C3AE69}" type="presParOf" srcId="{F636D779-BBD6-4A06-9458-CDF780F39B46}" destId="{7BB93B08-B3A9-4B88-9C5C-FC8EF7F86B4E}" srcOrd="0" destOrd="0" presId="urn:microsoft.com/office/officeart/2016/7/layout/RepeatingBendingProcessNew"/>
    <dgm:cxn modelId="{DC5A3485-5E83-4DE9-967E-C3720D5AF8B2}" type="presParOf" srcId="{7286FF01-69D6-4255-B7B3-EEBD3CD9EBEA}" destId="{A1E7B672-B0A9-4D5D-830D-8C79F0A3847E}" srcOrd="2" destOrd="0" presId="urn:microsoft.com/office/officeart/2016/7/layout/RepeatingBendingProcessNew"/>
    <dgm:cxn modelId="{76ADDFEA-53BC-487E-884C-1F78470148DD}" type="presParOf" srcId="{7286FF01-69D6-4255-B7B3-EEBD3CD9EBEA}" destId="{1201EA37-5DF2-4FC7-AD8C-B4EBABB81C4F}" srcOrd="3" destOrd="0" presId="urn:microsoft.com/office/officeart/2016/7/layout/RepeatingBendingProcessNew"/>
    <dgm:cxn modelId="{E46EDFCB-43B2-4466-BF91-E414E2261C7C}" type="presParOf" srcId="{1201EA37-5DF2-4FC7-AD8C-B4EBABB81C4F}" destId="{E53604E7-722D-4351-BBEC-154F5C3FA62C}" srcOrd="0" destOrd="0" presId="urn:microsoft.com/office/officeart/2016/7/layout/RepeatingBendingProcessNew"/>
    <dgm:cxn modelId="{AE8EC8F1-A682-4715-978F-AD9D2BA97F96}" type="presParOf" srcId="{7286FF01-69D6-4255-B7B3-EEBD3CD9EBEA}" destId="{8E473272-39A6-44E5-9C85-011952CF4B56}" srcOrd="4" destOrd="0" presId="urn:microsoft.com/office/officeart/2016/7/layout/RepeatingBendingProcessNew"/>
    <dgm:cxn modelId="{3BABAF44-A99A-4A24-A426-5ED4B9A96D47}" type="presParOf" srcId="{7286FF01-69D6-4255-B7B3-EEBD3CD9EBEA}" destId="{11669379-1C3E-424B-AEC6-EF5FB83BB14F}" srcOrd="5" destOrd="0" presId="urn:microsoft.com/office/officeart/2016/7/layout/RepeatingBendingProcessNew"/>
    <dgm:cxn modelId="{B973843F-A991-4AD6-9DC4-F0C950CD69DA}" type="presParOf" srcId="{11669379-1C3E-424B-AEC6-EF5FB83BB14F}" destId="{22A1CE80-BC18-4923-810B-BD72DE383037}" srcOrd="0" destOrd="0" presId="urn:microsoft.com/office/officeart/2016/7/layout/RepeatingBendingProcessNew"/>
    <dgm:cxn modelId="{03728312-09C4-4EC8-A951-ED60C2816D72}" type="presParOf" srcId="{7286FF01-69D6-4255-B7B3-EEBD3CD9EBEA}" destId="{681F2D51-654F-4A63-8837-95B54CCB1D67}" srcOrd="6" destOrd="0" presId="urn:microsoft.com/office/officeart/2016/7/layout/RepeatingBendingProcessNew"/>
    <dgm:cxn modelId="{7CEAC6BC-347C-4E91-82FD-8131DDAD5368}" type="presParOf" srcId="{7286FF01-69D6-4255-B7B3-EEBD3CD9EBEA}" destId="{9D7BC363-EEC0-413F-B0D8-628259C25CAA}" srcOrd="7" destOrd="0" presId="urn:microsoft.com/office/officeart/2016/7/layout/RepeatingBendingProcessNew"/>
    <dgm:cxn modelId="{2F205DE6-8C5C-4CB1-A689-E5EBC24195B6}" type="presParOf" srcId="{9D7BC363-EEC0-413F-B0D8-628259C25CAA}" destId="{3A096981-F299-4393-89C7-37F0F3B99763}" srcOrd="0" destOrd="0" presId="urn:microsoft.com/office/officeart/2016/7/layout/RepeatingBendingProcessNew"/>
    <dgm:cxn modelId="{32D4714F-A2C6-41D3-B76D-F64B8E799E34}" type="presParOf" srcId="{7286FF01-69D6-4255-B7B3-EEBD3CD9EBEA}" destId="{F744E8D8-0459-4A08-AA21-DE9176CD9ED6}" srcOrd="8" destOrd="0" presId="urn:microsoft.com/office/officeart/2016/7/layout/RepeatingBendingProcessNew"/>
    <dgm:cxn modelId="{4C85C128-305E-4015-9503-000281369343}" type="presParOf" srcId="{7286FF01-69D6-4255-B7B3-EEBD3CD9EBEA}" destId="{EEA4AB59-2C95-4AE9-BAA2-B7E3191C68D8}" srcOrd="9" destOrd="0" presId="urn:microsoft.com/office/officeart/2016/7/layout/RepeatingBendingProcessNew"/>
    <dgm:cxn modelId="{3CF34871-0775-4F55-98E4-A91F7BF83BB4}" type="presParOf" srcId="{EEA4AB59-2C95-4AE9-BAA2-B7E3191C68D8}" destId="{2DC1E287-30A8-4945-8D9F-65851FFD47E3}" srcOrd="0" destOrd="0" presId="urn:microsoft.com/office/officeart/2016/7/layout/RepeatingBendingProcessNew"/>
    <dgm:cxn modelId="{7DF59E05-BA8B-45E8-83C3-46668C21323C}" type="presParOf" srcId="{7286FF01-69D6-4255-B7B3-EEBD3CD9EBEA}" destId="{FC407C89-0A3A-4312-BB0A-3A2B5624C197}" srcOrd="10" destOrd="0" presId="urn:microsoft.com/office/officeart/2016/7/layout/RepeatingBendingProcessNew"/>
    <dgm:cxn modelId="{A03A94D5-2A12-4B0F-884D-CF0F6BDDF9C4}" type="presParOf" srcId="{7286FF01-69D6-4255-B7B3-EEBD3CD9EBEA}" destId="{6EEC011E-5EB2-4AD1-8F0F-CE0A0FB36E9F}" srcOrd="11" destOrd="0" presId="urn:microsoft.com/office/officeart/2016/7/layout/RepeatingBendingProcessNew"/>
    <dgm:cxn modelId="{9B0BEF49-FFF9-4BA0-B208-D9E936CE086E}" type="presParOf" srcId="{6EEC011E-5EB2-4AD1-8F0F-CE0A0FB36E9F}" destId="{537967BA-5E89-4319-949E-FCE97D4CAD6C}" srcOrd="0" destOrd="0" presId="urn:microsoft.com/office/officeart/2016/7/layout/RepeatingBendingProcessNew"/>
    <dgm:cxn modelId="{C25A2A9C-9928-4576-94A2-08AA8F403FAE}" type="presParOf" srcId="{7286FF01-69D6-4255-B7B3-EEBD3CD9EBEA}" destId="{806551A4-097D-4009-B0C5-BA97C8E3614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1382-CE59-472E-8AC2-C0CC9E2D3916}">
      <dsp:nvSpPr>
        <dsp:cNvPr id="0" name=""/>
        <dsp:cNvSpPr/>
      </dsp:nvSpPr>
      <dsp:spPr>
        <a:xfrm>
          <a:off x="0" y="0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8884-13A3-4B7E-AAB4-3BF74D3A6D89}">
      <dsp:nvSpPr>
        <dsp:cNvPr id="0" name=""/>
        <dsp:cNvSpPr/>
      </dsp:nvSpPr>
      <dsp:spPr>
        <a:xfrm>
          <a:off x="267051" y="200704"/>
          <a:ext cx="485547" cy="48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83F28-2B7C-405D-BCC4-53164B498C31}">
      <dsp:nvSpPr>
        <dsp:cNvPr id="0" name=""/>
        <dsp:cNvSpPr/>
      </dsp:nvSpPr>
      <dsp:spPr>
        <a:xfrm>
          <a:off x="1019649" y="2071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statement :- </a:t>
          </a:r>
        </a:p>
      </dsp:txBody>
      <dsp:txXfrm>
        <a:off x="1019649" y="2071"/>
        <a:ext cx="6133624" cy="882813"/>
      </dsp:txXfrm>
    </dsp:sp>
    <dsp:sp modelId="{1A13BE09-1B21-4B0D-8197-80B438289CC5}">
      <dsp:nvSpPr>
        <dsp:cNvPr id="0" name=""/>
        <dsp:cNvSpPr/>
      </dsp:nvSpPr>
      <dsp:spPr>
        <a:xfrm>
          <a:off x="0" y="1105588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00F24-8247-49C6-B7F0-3ED99A9660A7}">
      <dsp:nvSpPr>
        <dsp:cNvPr id="0" name=""/>
        <dsp:cNvSpPr/>
      </dsp:nvSpPr>
      <dsp:spPr>
        <a:xfrm>
          <a:off x="267051" y="1304221"/>
          <a:ext cx="485547" cy="48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C9DD-FB04-493E-B905-097EA4306BAF}">
      <dsp:nvSpPr>
        <dsp:cNvPr id="0" name=""/>
        <dsp:cNvSpPr/>
      </dsp:nvSpPr>
      <dsp:spPr>
        <a:xfrm>
          <a:off x="1019649" y="1105588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By using big mart data, we intent to</a:t>
          </a:r>
          <a:r>
            <a:rPr lang="en-US" sz="1900" b="0" i="0" kern="1200" baseline="0"/>
            <a:t> analyze the sales and </a:t>
          </a:r>
          <a:r>
            <a:rPr lang="en-US" sz="1900" kern="1200"/>
            <a:t>its fluctuation for different stores</a:t>
          </a:r>
          <a:endParaRPr lang="en-US" sz="1900" kern="1200" dirty="0"/>
        </a:p>
      </dsp:txBody>
      <dsp:txXfrm>
        <a:off x="1019649" y="1105588"/>
        <a:ext cx="6133624" cy="882813"/>
      </dsp:txXfrm>
    </dsp:sp>
    <dsp:sp modelId="{B7FD221B-208A-4D5B-A8F9-DB7AEBC06BE7}">
      <dsp:nvSpPr>
        <dsp:cNvPr id="0" name=""/>
        <dsp:cNvSpPr/>
      </dsp:nvSpPr>
      <dsp:spPr>
        <a:xfrm>
          <a:off x="0" y="2209105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0290A-38BE-4FC4-9AEA-C4416FD84B0E}">
      <dsp:nvSpPr>
        <dsp:cNvPr id="0" name=""/>
        <dsp:cNvSpPr/>
      </dsp:nvSpPr>
      <dsp:spPr>
        <a:xfrm>
          <a:off x="267051" y="2407738"/>
          <a:ext cx="485547" cy="48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DA95F-84EB-4AE1-AB88-D83CC8790E67}">
      <dsp:nvSpPr>
        <dsp:cNvPr id="0" name=""/>
        <dsp:cNvSpPr/>
      </dsp:nvSpPr>
      <dsp:spPr>
        <a:xfrm>
          <a:off x="1019649" y="2209105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Questions:-</a:t>
          </a:r>
        </a:p>
      </dsp:txBody>
      <dsp:txXfrm>
        <a:off x="1019649" y="2209105"/>
        <a:ext cx="6133624" cy="882813"/>
      </dsp:txXfrm>
    </dsp:sp>
    <dsp:sp modelId="{41F6F6FF-B1A9-4AAA-A382-F33DAEA48778}">
      <dsp:nvSpPr>
        <dsp:cNvPr id="0" name=""/>
        <dsp:cNvSpPr/>
      </dsp:nvSpPr>
      <dsp:spPr>
        <a:xfrm>
          <a:off x="0" y="3312622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6FEF1-D373-4A20-8E36-3641471A8631}">
      <dsp:nvSpPr>
        <dsp:cNvPr id="0" name=""/>
        <dsp:cNvSpPr/>
      </dsp:nvSpPr>
      <dsp:spPr>
        <a:xfrm>
          <a:off x="267051" y="3511255"/>
          <a:ext cx="485547" cy="48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6D27E-DF57-4F5B-AE83-EA4F32A1273B}">
      <dsp:nvSpPr>
        <dsp:cNvPr id="0" name=""/>
        <dsp:cNvSpPr/>
      </dsp:nvSpPr>
      <dsp:spPr>
        <a:xfrm>
          <a:off x="1019649" y="3312622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attributes are significant in predicting sales?</a:t>
          </a:r>
        </a:p>
      </dsp:txBody>
      <dsp:txXfrm>
        <a:off x="1019649" y="3312622"/>
        <a:ext cx="6133624" cy="882813"/>
      </dsp:txXfrm>
    </dsp:sp>
    <dsp:sp modelId="{2210A51C-D182-4CBE-87E0-195B640D7D92}">
      <dsp:nvSpPr>
        <dsp:cNvPr id="0" name=""/>
        <dsp:cNvSpPr/>
      </dsp:nvSpPr>
      <dsp:spPr>
        <a:xfrm>
          <a:off x="0" y="4416139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78E4C-6604-424A-99A9-A92D2FE2894A}">
      <dsp:nvSpPr>
        <dsp:cNvPr id="0" name=""/>
        <dsp:cNvSpPr/>
      </dsp:nvSpPr>
      <dsp:spPr>
        <a:xfrm>
          <a:off x="267051" y="4614772"/>
          <a:ext cx="485547" cy="4855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DC4F4-3F2A-4285-8DEF-E4EDE1789EE6}">
      <dsp:nvSpPr>
        <dsp:cNvPr id="0" name=""/>
        <dsp:cNvSpPr/>
      </dsp:nvSpPr>
      <dsp:spPr>
        <a:xfrm>
          <a:off x="1019649" y="4416139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does a store location, type and size play a role in sales?</a:t>
          </a:r>
        </a:p>
      </dsp:txBody>
      <dsp:txXfrm>
        <a:off x="1019649" y="4416139"/>
        <a:ext cx="6133624" cy="882813"/>
      </dsp:txXfrm>
    </dsp:sp>
    <dsp:sp modelId="{594FD633-EEE6-4D16-B583-C6CD9D42F80B}">
      <dsp:nvSpPr>
        <dsp:cNvPr id="0" name=""/>
        <dsp:cNvSpPr/>
      </dsp:nvSpPr>
      <dsp:spPr>
        <a:xfrm>
          <a:off x="0" y="5519656"/>
          <a:ext cx="7153274" cy="882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C5CAE-7DBD-46B9-BBF4-11A4006AE6A7}">
      <dsp:nvSpPr>
        <dsp:cNvPr id="0" name=""/>
        <dsp:cNvSpPr/>
      </dsp:nvSpPr>
      <dsp:spPr>
        <a:xfrm>
          <a:off x="267051" y="5718289"/>
          <a:ext cx="485547" cy="4855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5C8DA-5624-475E-905C-5A8423281D7F}">
      <dsp:nvSpPr>
        <dsp:cNvPr id="0" name=""/>
        <dsp:cNvSpPr/>
      </dsp:nvSpPr>
      <dsp:spPr>
        <a:xfrm>
          <a:off x="1019649" y="5519656"/>
          <a:ext cx="6133624" cy="88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31" tIns="93431" rIns="93431" bIns="93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items have the highest sales in each category?</a:t>
          </a:r>
        </a:p>
      </dsp:txBody>
      <dsp:txXfrm>
        <a:off x="1019649" y="5519656"/>
        <a:ext cx="6133624" cy="882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F95D3-1CD5-4DC6-B24D-57D88E5281AD}">
      <dsp:nvSpPr>
        <dsp:cNvPr id="0" name=""/>
        <dsp:cNvSpPr/>
      </dsp:nvSpPr>
      <dsp:spPr>
        <a:xfrm>
          <a:off x="0" y="4608971"/>
          <a:ext cx="813707" cy="756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871" tIns="92456" rIns="5787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</a:t>
          </a:r>
        </a:p>
      </dsp:txBody>
      <dsp:txXfrm>
        <a:off x="0" y="4608971"/>
        <a:ext cx="813707" cy="756140"/>
      </dsp:txXfrm>
    </dsp:sp>
    <dsp:sp modelId="{C60BC8CD-220C-43D1-9783-E3E50802724E}">
      <dsp:nvSpPr>
        <dsp:cNvPr id="0" name=""/>
        <dsp:cNvSpPr/>
      </dsp:nvSpPr>
      <dsp:spPr>
        <a:xfrm>
          <a:off x="813707" y="4608971"/>
          <a:ext cx="2441121" cy="756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7" tIns="165100" rIns="495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dummies</a:t>
          </a:r>
        </a:p>
      </dsp:txBody>
      <dsp:txXfrm>
        <a:off x="813707" y="4608971"/>
        <a:ext cx="2441121" cy="756140"/>
      </dsp:txXfrm>
    </dsp:sp>
    <dsp:sp modelId="{678E7093-EA2B-4F0C-AE43-0E001299E42A}">
      <dsp:nvSpPr>
        <dsp:cNvPr id="0" name=""/>
        <dsp:cNvSpPr/>
      </dsp:nvSpPr>
      <dsp:spPr>
        <a:xfrm rot="10800000">
          <a:off x="0" y="3457369"/>
          <a:ext cx="813707" cy="11629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73756"/>
            <a:satOff val="-105"/>
            <a:lumOff val="1765"/>
            <a:alphaOff val="0"/>
          </a:schemeClr>
        </a:solidFill>
        <a:ln w="10795" cap="flat" cmpd="sng" algn="ctr">
          <a:solidFill>
            <a:schemeClr val="accent2">
              <a:hueOff val="-373756"/>
              <a:satOff val="-1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871" tIns="92456" rIns="5787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Group</a:t>
          </a:r>
        </a:p>
      </dsp:txBody>
      <dsp:txXfrm rot="-10800000">
        <a:off x="0" y="3457369"/>
        <a:ext cx="813707" cy="755913"/>
      </dsp:txXfrm>
    </dsp:sp>
    <dsp:sp modelId="{F2F57B7C-0873-4A65-8D69-01D2E99199B7}">
      <dsp:nvSpPr>
        <dsp:cNvPr id="0" name=""/>
        <dsp:cNvSpPr/>
      </dsp:nvSpPr>
      <dsp:spPr>
        <a:xfrm>
          <a:off x="813707" y="3457369"/>
          <a:ext cx="2441121" cy="755913"/>
        </a:xfrm>
        <a:prstGeom prst="rect">
          <a:avLst/>
        </a:prstGeom>
        <a:solidFill>
          <a:schemeClr val="accent2">
            <a:tint val="40000"/>
            <a:alpha val="90000"/>
            <a:hueOff val="-429314"/>
            <a:satOff val="2081"/>
            <a:lumOff val="35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429314"/>
              <a:satOff val="2081"/>
              <a:lumOff val="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7" tIns="165100" rIns="495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Group item identifiers ,item types, and item fat content</a:t>
          </a:r>
        </a:p>
      </dsp:txBody>
      <dsp:txXfrm>
        <a:off x="813707" y="3457369"/>
        <a:ext cx="2441121" cy="755913"/>
      </dsp:txXfrm>
    </dsp:sp>
    <dsp:sp modelId="{B5C14E7A-36BF-4996-83A3-FC531D883DEE}">
      <dsp:nvSpPr>
        <dsp:cNvPr id="0" name=""/>
        <dsp:cNvSpPr/>
      </dsp:nvSpPr>
      <dsp:spPr>
        <a:xfrm rot="10800000">
          <a:off x="0" y="2305768"/>
          <a:ext cx="813707" cy="11629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7513"/>
            <a:satOff val="-209"/>
            <a:lumOff val="3529"/>
            <a:alphaOff val="0"/>
          </a:schemeClr>
        </a:solidFill>
        <a:ln w="10795" cap="flat" cmpd="sng" algn="ctr">
          <a:solidFill>
            <a:schemeClr val="accent2">
              <a:hueOff val="-747513"/>
              <a:satOff val="-209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871" tIns="92456" rIns="5787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Impute</a:t>
          </a:r>
        </a:p>
      </dsp:txBody>
      <dsp:txXfrm rot="-10800000">
        <a:off x="0" y="2305768"/>
        <a:ext cx="813707" cy="755913"/>
      </dsp:txXfrm>
    </dsp:sp>
    <dsp:sp modelId="{4F05EF23-03F4-4420-B741-A48D41670516}">
      <dsp:nvSpPr>
        <dsp:cNvPr id="0" name=""/>
        <dsp:cNvSpPr/>
      </dsp:nvSpPr>
      <dsp:spPr>
        <a:xfrm>
          <a:off x="813707" y="2305768"/>
          <a:ext cx="2441121" cy="755913"/>
        </a:xfrm>
        <a:prstGeom prst="rect">
          <a:avLst/>
        </a:prstGeom>
        <a:solidFill>
          <a:schemeClr val="accent2">
            <a:tint val="40000"/>
            <a:alpha val="90000"/>
            <a:hueOff val="-858628"/>
            <a:satOff val="4162"/>
            <a:lumOff val="708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858628"/>
              <a:satOff val="4162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7" tIns="165100" rIns="495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 missing data and Impute .</a:t>
          </a:r>
        </a:p>
      </dsp:txBody>
      <dsp:txXfrm>
        <a:off x="813707" y="2305768"/>
        <a:ext cx="2441121" cy="755913"/>
      </dsp:txXfrm>
    </dsp:sp>
    <dsp:sp modelId="{35DBB81D-7B22-48ED-86E5-B1B1E666DA63}">
      <dsp:nvSpPr>
        <dsp:cNvPr id="0" name=""/>
        <dsp:cNvSpPr/>
      </dsp:nvSpPr>
      <dsp:spPr>
        <a:xfrm rot="10800000">
          <a:off x="0" y="1154167"/>
          <a:ext cx="813707" cy="11629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121269"/>
            <a:satOff val="-314"/>
            <a:lumOff val="5294"/>
            <a:alphaOff val="0"/>
          </a:schemeClr>
        </a:solidFill>
        <a:ln w="10795" cap="flat" cmpd="sng" algn="ctr">
          <a:solidFill>
            <a:schemeClr val="accent2">
              <a:hueOff val="-1121269"/>
              <a:satOff val="-314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871" tIns="92456" rIns="5787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</a:t>
          </a:r>
        </a:p>
      </dsp:txBody>
      <dsp:txXfrm rot="-10800000">
        <a:off x="0" y="1154167"/>
        <a:ext cx="813707" cy="755913"/>
      </dsp:txXfrm>
    </dsp:sp>
    <dsp:sp modelId="{89DB8AAF-4153-4B7E-870C-E14049E8AC05}">
      <dsp:nvSpPr>
        <dsp:cNvPr id="0" name=""/>
        <dsp:cNvSpPr/>
      </dsp:nvSpPr>
      <dsp:spPr>
        <a:xfrm>
          <a:off x="813707" y="1154167"/>
          <a:ext cx="2441121" cy="755913"/>
        </a:xfrm>
        <a:prstGeom prst="rect">
          <a:avLst/>
        </a:prstGeom>
        <a:solidFill>
          <a:schemeClr val="accent2">
            <a:tint val="40000"/>
            <a:alpha val="90000"/>
            <a:hueOff val="-1287942"/>
            <a:satOff val="6244"/>
            <a:lumOff val="1063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1287942"/>
              <a:satOff val="6244"/>
              <a:lumOff val="1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7" tIns="165100" rIns="495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no of NA items for each variable</a:t>
          </a:r>
        </a:p>
      </dsp:txBody>
      <dsp:txXfrm>
        <a:off x="813707" y="1154167"/>
        <a:ext cx="2441121" cy="755913"/>
      </dsp:txXfrm>
    </dsp:sp>
    <dsp:sp modelId="{1A7CFDDE-28A9-40D3-96BD-8B67C582D934}">
      <dsp:nvSpPr>
        <dsp:cNvPr id="0" name=""/>
        <dsp:cNvSpPr/>
      </dsp:nvSpPr>
      <dsp:spPr>
        <a:xfrm rot="10800000">
          <a:off x="0" y="2565"/>
          <a:ext cx="813707" cy="11629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5025"/>
            <a:satOff val="-418"/>
            <a:lumOff val="7058"/>
            <a:alphaOff val="0"/>
          </a:schemeClr>
        </a:solidFill>
        <a:ln w="10795" cap="flat" cmpd="sng" algn="ctr">
          <a:solidFill>
            <a:schemeClr val="accent2">
              <a:hueOff val="-1495025"/>
              <a:satOff val="-418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871" tIns="92456" rIns="5787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Assign</a:t>
          </a:r>
        </a:p>
      </dsp:txBody>
      <dsp:txXfrm rot="-10800000">
        <a:off x="0" y="2565"/>
        <a:ext cx="813707" cy="755913"/>
      </dsp:txXfrm>
    </dsp:sp>
    <dsp:sp modelId="{B7028F64-FA02-4D62-B7D6-EB8F2CF170FF}">
      <dsp:nvSpPr>
        <dsp:cNvPr id="0" name=""/>
        <dsp:cNvSpPr/>
      </dsp:nvSpPr>
      <dsp:spPr>
        <a:xfrm>
          <a:off x="813707" y="2565"/>
          <a:ext cx="2441121" cy="755913"/>
        </a:xfrm>
        <a:prstGeom prst="rect">
          <a:avLst/>
        </a:prstGeom>
        <a:solidFill>
          <a:schemeClr val="accent2">
            <a:tint val="40000"/>
            <a:alpha val="90000"/>
            <a:hueOff val="-1717256"/>
            <a:satOff val="8325"/>
            <a:lumOff val="141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1717256"/>
              <a:satOff val="8325"/>
              <a:lumOff val="1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7" tIns="165100" rIns="495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Assign NA values to the missing attributes</a:t>
          </a:r>
        </a:p>
      </dsp:txBody>
      <dsp:txXfrm>
        <a:off x="813707" y="2565"/>
        <a:ext cx="2441121" cy="75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6D779-BBD6-4A06-9458-CDF780F39B46}">
      <dsp:nvSpPr>
        <dsp:cNvPr id="0" name=""/>
        <dsp:cNvSpPr/>
      </dsp:nvSpPr>
      <dsp:spPr>
        <a:xfrm>
          <a:off x="1446929" y="349679"/>
          <a:ext cx="2827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463" y="45720"/>
              </a:lnTo>
              <a:lnTo>
                <a:pt x="158463" y="47251"/>
              </a:lnTo>
              <a:lnTo>
                <a:pt x="282727" y="47251"/>
              </a:lnTo>
            </a:path>
          </a:pathLst>
        </a:custGeom>
        <a:noFill/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0460" y="393882"/>
        <a:ext cx="15666" cy="3034"/>
      </dsp:txXfrm>
    </dsp:sp>
    <dsp:sp modelId="{769A71DF-047A-476C-A2FF-F94C3A74E54E}">
      <dsp:nvSpPr>
        <dsp:cNvPr id="0" name=""/>
        <dsp:cNvSpPr/>
      </dsp:nvSpPr>
      <dsp:spPr>
        <a:xfrm>
          <a:off x="130731" y="0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Partition the dataset</a:t>
          </a:r>
        </a:p>
      </dsp:txBody>
      <dsp:txXfrm>
        <a:off x="130731" y="0"/>
        <a:ext cx="1317998" cy="790799"/>
      </dsp:txXfrm>
    </dsp:sp>
    <dsp:sp modelId="{1201EA37-5DF2-4FC7-AD8C-B4EBABB81C4F}">
      <dsp:nvSpPr>
        <dsp:cNvPr id="0" name=""/>
        <dsp:cNvSpPr/>
      </dsp:nvSpPr>
      <dsp:spPr>
        <a:xfrm>
          <a:off x="3078256" y="351210"/>
          <a:ext cx="272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539" y="45720"/>
              </a:lnTo>
            </a:path>
          </a:pathLst>
        </a:custGeom>
        <a:noFill/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6947" y="395413"/>
        <a:ext cx="15156" cy="3034"/>
      </dsp:txXfrm>
    </dsp:sp>
    <dsp:sp modelId="{A1E7B672-B0A9-4D5D-830D-8C79F0A3847E}">
      <dsp:nvSpPr>
        <dsp:cNvPr id="0" name=""/>
        <dsp:cNvSpPr/>
      </dsp:nvSpPr>
      <dsp:spPr>
        <a:xfrm>
          <a:off x="1762057" y="1531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significant predictors</a:t>
          </a:r>
        </a:p>
      </dsp:txBody>
      <dsp:txXfrm>
        <a:off x="1762057" y="1531"/>
        <a:ext cx="1317998" cy="790799"/>
      </dsp:txXfrm>
    </dsp:sp>
    <dsp:sp modelId="{11669379-1C3E-424B-AEC6-EF5FB83BB14F}">
      <dsp:nvSpPr>
        <dsp:cNvPr id="0" name=""/>
        <dsp:cNvSpPr/>
      </dsp:nvSpPr>
      <dsp:spPr>
        <a:xfrm>
          <a:off x="799918" y="790530"/>
          <a:ext cx="3242276" cy="272539"/>
        </a:xfrm>
        <a:custGeom>
          <a:avLst/>
          <a:gdLst/>
          <a:ahLst/>
          <a:cxnLst/>
          <a:rect l="0" t="0" r="0" b="0"/>
          <a:pathLst>
            <a:path>
              <a:moveTo>
                <a:pt x="3242276" y="0"/>
              </a:moveTo>
              <a:lnTo>
                <a:pt x="3242276" y="153369"/>
              </a:lnTo>
              <a:lnTo>
                <a:pt x="0" y="153369"/>
              </a:lnTo>
              <a:lnTo>
                <a:pt x="0" y="272539"/>
              </a:lnTo>
            </a:path>
          </a:pathLst>
        </a:custGeom>
        <a:noFill/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9646" y="925282"/>
        <a:ext cx="162820" cy="3034"/>
      </dsp:txXfrm>
    </dsp:sp>
    <dsp:sp modelId="{8E473272-39A6-44E5-9C85-011952CF4B56}">
      <dsp:nvSpPr>
        <dsp:cNvPr id="0" name=""/>
        <dsp:cNvSpPr/>
      </dsp:nvSpPr>
      <dsp:spPr>
        <a:xfrm>
          <a:off x="3383195" y="1531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Prepare the dataset according to the Model</a:t>
          </a:r>
        </a:p>
      </dsp:txBody>
      <dsp:txXfrm>
        <a:off x="3383195" y="1531"/>
        <a:ext cx="1317998" cy="790799"/>
      </dsp:txXfrm>
    </dsp:sp>
    <dsp:sp modelId="{9D7BC363-EEC0-413F-B0D8-628259C25CAA}">
      <dsp:nvSpPr>
        <dsp:cNvPr id="0" name=""/>
        <dsp:cNvSpPr/>
      </dsp:nvSpPr>
      <dsp:spPr>
        <a:xfrm>
          <a:off x="1457118" y="1445149"/>
          <a:ext cx="272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539" y="45720"/>
              </a:lnTo>
            </a:path>
          </a:pathLst>
        </a:custGeom>
        <a:noFill/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5809" y="1489352"/>
        <a:ext cx="15156" cy="3034"/>
      </dsp:txXfrm>
    </dsp:sp>
    <dsp:sp modelId="{681F2D51-654F-4A63-8837-95B54CCB1D67}">
      <dsp:nvSpPr>
        <dsp:cNvPr id="0" name=""/>
        <dsp:cNvSpPr/>
      </dsp:nvSpPr>
      <dsp:spPr>
        <a:xfrm>
          <a:off x="140919" y="1095469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ML models</a:t>
          </a:r>
        </a:p>
      </dsp:txBody>
      <dsp:txXfrm>
        <a:off x="140919" y="1095469"/>
        <a:ext cx="1317998" cy="790799"/>
      </dsp:txXfrm>
    </dsp:sp>
    <dsp:sp modelId="{EEA4AB59-2C95-4AE9-BAA2-B7E3191C68D8}">
      <dsp:nvSpPr>
        <dsp:cNvPr id="0" name=""/>
        <dsp:cNvSpPr/>
      </dsp:nvSpPr>
      <dsp:spPr>
        <a:xfrm>
          <a:off x="3078256" y="1445149"/>
          <a:ext cx="272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539" y="45720"/>
              </a:lnTo>
            </a:path>
          </a:pathLst>
        </a:custGeom>
        <a:noFill/>
        <a:ln w="9525" cap="flat" cmpd="sng" algn="ctr">
          <a:solidFill>
            <a:schemeClr val="accent2">
              <a:hueOff val="-1196020"/>
              <a:satOff val="-334"/>
              <a:lumOff val="56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6947" y="1489352"/>
        <a:ext cx="15156" cy="3034"/>
      </dsp:txXfrm>
    </dsp:sp>
    <dsp:sp modelId="{F744E8D8-0459-4A08-AA21-DE9176CD9ED6}">
      <dsp:nvSpPr>
        <dsp:cNvPr id="0" name=""/>
        <dsp:cNvSpPr/>
      </dsp:nvSpPr>
      <dsp:spPr>
        <a:xfrm>
          <a:off x="1762057" y="1095469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</a:t>
          </a:r>
          <a:r>
            <a:rPr lang="en-US" sz="1200" kern="1200" baseline="0" dirty="0"/>
            <a:t> Models over  accuracy metrics</a:t>
          </a:r>
          <a:endParaRPr lang="en-US" sz="1200" kern="1200" dirty="0"/>
        </a:p>
      </dsp:txBody>
      <dsp:txXfrm>
        <a:off x="1762057" y="1095469"/>
        <a:ext cx="1317998" cy="790799"/>
      </dsp:txXfrm>
    </dsp:sp>
    <dsp:sp modelId="{6EEC011E-5EB2-4AD1-8F0F-CE0A0FB36E9F}">
      <dsp:nvSpPr>
        <dsp:cNvPr id="0" name=""/>
        <dsp:cNvSpPr/>
      </dsp:nvSpPr>
      <dsp:spPr>
        <a:xfrm>
          <a:off x="909826" y="1884469"/>
          <a:ext cx="3132368" cy="272539"/>
        </a:xfrm>
        <a:custGeom>
          <a:avLst/>
          <a:gdLst/>
          <a:ahLst/>
          <a:cxnLst/>
          <a:rect l="0" t="0" r="0" b="0"/>
          <a:pathLst>
            <a:path>
              <a:moveTo>
                <a:pt x="3132368" y="0"/>
              </a:moveTo>
              <a:lnTo>
                <a:pt x="3132368" y="153369"/>
              </a:lnTo>
              <a:lnTo>
                <a:pt x="0" y="153369"/>
              </a:lnTo>
              <a:lnTo>
                <a:pt x="0" y="272539"/>
              </a:lnTo>
            </a:path>
          </a:pathLst>
        </a:custGeom>
        <a:noFill/>
        <a:ln w="9525" cap="flat" cmpd="sng" algn="ctr">
          <a:solidFill>
            <a:schemeClr val="accent2">
              <a:hueOff val="-1495025"/>
              <a:satOff val="-418"/>
              <a:lumOff val="70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335" y="2019221"/>
        <a:ext cx="157350" cy="3034"/>
      </dsp:txXfrm>
    </dsp:sp>
    <dsp:sp modelId="{FC407C89-0A3A-4312-BB0A-3A2B5624C197}">
      <dsp:nvSpPr>
        <dsp:cNvPr id="0" name=""/>
        <dsp:cNvSpPr/>
      </dsp:nvSpPr>
      <dsp:spPr>
        <a:xfrm>
          <a:off x="3383195" y="1095469"/>
          <a:ext cx="1317998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the best model with highest accuracy</a:t>
          </a:r>
        </a:p>
      </dsp:txBody>
      <dsp:txXfrm>
        <a:off x="3383195" y="1095469"/>
        <a:ext cx="1317998" cy="790799"/>
      </dsp:txXfrm>
    </dsp:sp>
    <dsp:sp modelId="{806551A4-097D-4009-B0C5-BA97C8E3614B}">
      <dsp:nvSpPr>
        <dsp:cNvPr id="0" name=""/>
        <dsp:cNvSpPr/>
      </dsp:nvSpPr>
      <dsp:spPr>
        <a:xfrm>
          <a:off x="140919" y="2189408"/>
          <a:ext cx="1537814" cy="790799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83" tIns="67791" rIns="64583" bIns="67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</a:t>
          </a:r>
          <a:r>
            <a:rPr lang="en-US" sz="1200" kern="1200" baseline="0" dirty="0"/>
            <a:t> the model on the test dataset</a:t>
          </a:r>
          <a:endParaRPr lang="en-US" sz="1200" kern="1200" dirty="0"/>
        </a:p>
      </dsp:txBody>
      <dsp:txXfrm>
        <a:off x="140919" y="2189408"/>
        <a:ext cx="1537814" cy="79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83B49-47ED-4B08-9CD9-01D934F8CE1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50553-4F6A-468D-94D6-5E8747D4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DC358DC-1421-481B-9041-6FFDBC57CE1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266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7E05A0FA-367B-4F54-8A05-8D1BDFF8244F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A435F92-C5C1-4710-8511-541770C5794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391A861-A2A7-40AB-8E0C-4AB10F1DF4B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F95FEAB1-EF80-4C66-AEF4-B09D2C854A93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0861C17-C47C-4F69-9C40-CC452A2B9F6A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10948BD2-9ECC-4660-A6AD-1518477B3459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5DC7EB1B-84FB-411C-BFC6-D1979D54651B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9CAD74A-A28D-416B-91C7-AB84DBB3AB4E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5DD25A66-DF41-4D35-93DA-A280FCEADE59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A2C4FFB-CFBE-4DEF-895D-2071B4763FBB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690578-CAEC-414A-9F43-6C140105A86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1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9F08F-B378-4B8E-A7E4-BA3D15BB9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49" y="4125523"/>
            <a:ext cx="5923376" cy="2361002"/>
          </a:xfrm>
        </p:spPr>
        <p:txBody>
          <a:bodyPr anchor="ctr">
            <a:normAutofit/>
          </a:bodyPr>
          <a:lstStyle/>
          <a:p>
            <a:r>
              <a:rPr lang="en-US" dirty="0"/>
              <a:t>DATA Mining Presentation- group 8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3EC4C76-8632-4A12-8341-969E42B57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1" b="33016"/>
          <a:stretch/>
        </p:blipFill>
        <p:spPr>
          <a:xfrm>
            <a:off x="23" y="-23801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B17E-4819-4D92-90B1-62DEC025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690ECC-3291-4DA8-8F16-E5E12234228C}"/>
              </a:ext>
            </a:extLst>
          </p:cNvPr>
          <p:cNvSpPr txBox="1">
            <a:spLocks/>
          </p:cNvSpPr>
          <p:nvPr/>
        </p:nvSpPr>
        <p:spPr>
          <a:xfrm>
            <a:off x="6440074" y="4125524"/>
            <a:ext cx="5210937" cy="252564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Adobe Devanagari" panose="02040503050201020203" pitchFamily="18" charset="0"/>
              </a:rPr>
              <a:t>Group Members:-</a:t>
            </a:r>
          </a:p>
          <a:p>
            <a:r>
              <a:rPr lang="en-US" sz="2800" dirty="0" err="1">
                <a:latin typeface="+mj-lt"/>
                <a:cs typeface="Adobe Devanagari" panose="02040503050201020203" pitchFamily="18" charset="0"/>
              </a:rPr>
              <a:t>Anjul</a:t>
            </a:r>
            <a:r>
              <a:rPr lang="en-US" sz="2800" dirty="0">
                <a:latin typeface="+mj-lt"/>
                <a:cs typeface="Adobe Devanagari" panose="02040503050201020203" pitchFamily="18" charset="0"/>
              </a:rPr>
              <a:t> Jain</a:t>
            </a:r>
          </a:p>
          <a:p>
            <a:r>
              <a:rPr lang="en-US" sz="2800" dirty="0" err="1">
                <a:latin typeface="+mj-lt"/>
                <a:cs typeface="Adobe Devanagari" panose="02040503050201020203" pitchFamily="18" charset="0"/>
              </a:rPr>
              <a:t>Moumita</a:t>
            </a:r>
            <a:r>
              <a:rPr lang="en-US" sz="2800" dirty="0">
                <a:latin typeface="+mj-lt"/>
                <a:cs typeface="Adobe Devanagari" panose="02040503050201020203" pitchFamily="18" charset="0"/>
              </a:rPr>
              <a:t> Bhattacharya </a:t>
            </a:r>
          </a:p>
          <a:p>
            <a:r>
              <a:rPr lang="en-US" sz="2800" dirty="0">
                <a:latin typeface="+mj-lt"/>
                <a:cs typeface="Adobe Devanagari" panose="02040503050201020203" pitchFamily="18" charset="0"/>
              </a:rPr>
              <a:t>Richa Arora</a:t>
            </a:r>
          </a:p>
          <a:p>
            <a:r>
              <a:rPr lang="en-US" sz="2800" dirty="0">
                <a:latin typeface="+mj-lt"/>
                <a:cs typeface="Adobe Devanagari" panose="02040503050201020203" pitchFamily="18" charset="0"/>
              </a:rPr>
              <a:t>Shilpa Jha</a:t>
            </a:r>
          </a:p>
          <a:p>
            <a:r>
              <a:rPr lang="en-US" sz="2800" dirty="0">
                <a:latin typeface="+mj-lt"/>
                <a:cs typeface="Adobe Devanagari" panose="02040503050201020203" pitchFamily="18" charset="0"/>
              </a:rPr>
              <a:t>Shruti Saraswat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ABF1C-D4B2-45C6-A4E5-51499BB2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37" y="247651"/>
            <a:ext cx="4246913" cy="872156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Conclusion and recommendations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49894944-9299-4EFD-A943-12BA501F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37" y="1470991"/>
            <a:ext cx="4246913" cy="5035825"/>
          </a:xfrm>
        </p:spPr>
        <p:txBody>
          <a:bodyPr>
            <a:normAutofit/>
          </a:bodyPr>
          <a:lstStyle/>
          <a:p>
            <a:r>
              <a:rPr lang="en-US" dirty="0"/>
              <a:t>Stores with low sales should stock similar kind of items as that of Supermarket stores at a competitive price.</a:t>
            </a:r>
          </a:p>
          <a:p>
            <a:r>
              <a:rPr lang="en-US" dirty="0"/>
              <a:t>Stores with low sales should offer more product lines under each category to attract more customers.</a:t>
            </a:r>
          </a:p>
          <a:p>
            <a:r>
              <a:rPr lang="en-US" dirty="0"/>
              <a:t>Grocery Stores in Tier 3 cities can increase the MRP of certain products to have better sales.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54D3018-0531-4F8E-8DD4-C724EE3C0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87" y="86669"/>
            <a:ext cx="7407976" cy="6684661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E041-36C0-4E2E-9729-EB96113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0BA61-AB10-4E4F-832E-E82A9D22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3" y="205808"/>
            <a:ext cx="4451970" cy="71811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Big mart dataset</a:t>
            </a: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F07DA7DD-F4CE-4217-82A4-A04B508F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32828"/>
              </p:ext>
            </p:extLst>
          </p:nvPr>
        </p:nvGraphicFramePr>
        <p:xfrm>
          <a:off x="4772026" y="205808"/>
          <a:ext cx="7153274" cy="640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F9B55-1BAF-459A-A1E7-FFE4645E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8F58-1367-4BBB-9CCC-A7B9703DA90A}"/>
              </a:ext>
            </a:extLst>
          </p:cNvPr>
          <p:cNvSpPr txBox="1"/>
          <p:nvPr/>
        </p:nvSpPr>
        <p:spPr>
          <a:xfrm>
            <a:off x="53356" y="1710759"/>
            <a:ext cx="4451970" cy="476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Dimensions of the dataset: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Rows - 14204, Columns - 12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Item Identifier: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Unique identification code for the sold item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Item_Weight: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Weight of the item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Item_Fat_Content: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Whether item has low fat or regular fat content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Item_Visibility: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Visibility in terms of percentage of total display area of the item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 err="1">
                <a:latin typeface="Calibri" panose="020F0502020204030204" pitchFamily="34" charset="0"/>
              </a:rPr>
              <a:t>Item_Type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Category of the item </a:t>
            </a:r>
          </a:p>
          <a:p>
            <a:pPr>
              <a:lnSpc>
                <a:spcPct val="115000"/>
              </a:lnSpc>
            </a:pPr>
            <a:r>
              <a:rPr lang="en-US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400" b="1" i="0" u="none" strike="noStrike" baseline="0" dirty="0" err="1">
                <a:latin typeface="Calibri" panose="020F0502020204030204" pitchFamily="34" charset="0"/>
              </a:rPr>
              <a:t>Item_MRP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: Maximum retail price of the item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Outlet Identifier: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Unique identification code for the outlet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Outlet_Establishment_Year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: The year outlet was established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 err="1">
                <a:latin typeface="Calibri" panose="020F0502020204030204" pitchFamily="34" charset="0"/>
              </a:rPr>
              <a:t>Outlet_Size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Ground area covered by the outlet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 err="1">
                <a:latin typeface="Calibri" panose="020F0502020204030204" pitchFamily="34" charset="0"/>
              </a:rPr>
              <a:t>Outlet_Location_Type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Type of city where outlet is located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 err="1">
                <a:latin typeface="Calibri" panose="020F0502020204030204" pitchFamily="34" charset="0"/>
              </a:rPr>
              <a:t>Outlet_Type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Whether outlet is supermarket or grocery outlet </a:t>
            </a:r>
          </a:p>
          <a:p>
            <a:pPr>
              <a:lnSpc>
                <a:spcPct val="115000"/>
              </a:lnSpc>
            </a:pPr>
            <a:r>
              <a:rPr lang="en-US" sz="1400" b="1" i="0" u="none" strike="noStrike" baseline="0" dirty="0">
                <a:latin typeface="Calibri" panose="020F0502020204030204" pitchFamily="34" charset="0"/>
              </a:rPr>
              <a:t>Item_Outlet_Sales: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Total sales of the item at the outlet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2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E41D6-767D-4829-9902-C5E5A412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988" y="0"/>
            <a:ext cx="8339612" cy="54700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DESCRIPTION OF DATA SET- spelling</a:t>
            </a: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B67B-292C-42D9-BB9F-E3E32E23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D0B3E164-E1DA-4147-9D88-571B1F7F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0"/>
            <a:ext cx="12192000" cy="67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FEFDE-8E9D-43C5-9733-C3056CE8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28" y="116772"/>
            <a:ext cx="10506085" cy="63427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Pre- processing of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A873-57A4-4E5E-A37A-BAEDFAE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AEF7692-DDA9-4343-A997-A1325A40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746451"/>
              </p:ext>
            </p:extLst>
          </p:nvPr>
        </p:nvGraphicFramePr>
        <p:xfrm>
          <a:off x="413657" y="1034321"/>
          <a:ext cx="3254829" cy="536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F5516D-BF77-4D6B-B3E7-69987B89B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191" y="1034321"/>
            <a:ext cx="7687999" cy="53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80E4-1BBB-47A7-BFFC-4BFCBD7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A52377A-97FE-4D69-8097-DCCC4CA83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86669"/>
            <a:ext cx="11842230" cy="6684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96EE-D7F9-4536-8EE1-AE87DCAB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F0E8977-E2B0-4E56-987A-D97A7D96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746700"/>
            <a:ext cx="11979965" cy="58585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DCD1B-D422-47DC-8E11-84845F53307E}"/>
              </a:ext>
            </a:extLst>
          </p:cNvPr>
          <p:cNvSpPr txBox="1"/>
          <p:nvPr/>
        </p:nvSpPr>
        <p:spPr>
          <a:xfrm>
            <a:off x="1638300" y="86669"/>
            <a:ext cx="836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ANALYSIS AND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67EC-9DBE-402D-9C40-7333776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0EA9-634B-400A-BC42-FAFF3FF6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7821F5F-5D36-441A-9B52-B04F31FA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2A2BB1-ACEF-4867-A357-9B9104C5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86669"/>
            <a:ext cx="11917180" cy="6684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B0C55-8D34-42D3-8987-3CA2C493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4CA42D-8750-4684-A564-89E16D3A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3370130"/>
            <a:ext cx="11807687" cy="3401201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73FFB4-2C38-44F8-A887-27BEAA3C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7F52180-8F2B-4937-B9B2-C6F2C5058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850930"/>
              </p:ext>
            </p:extLst>
          </p:nvPr>
        </p:nvGraphicFramePr>
        <p:xfrm>
          <a:off x="7164356" y="238539"/>
          <a:ext cx="4842114" cy="298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2B3810A-4DF2-4590-9774-3AF90EDAF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108079"/>
              </p:ext>
            </p:extLst>
          </p:nvPr>
        </p:nvGraphicFramePr>
        <p:xfrm>
          <a:off x="185530" y="605865"/>
          <a:ext cx="6535708" cy="2455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67854">
                  <a:extLst>
                    <a:ext uri="{9D8B030D-6E8A-4147-A177-3AD203B41FA5}">
                      <a16:colId xmlns:a16="http://schemas.microsoft.com/office/drawing/2014/main" val="1897141741"/>
                    </a:ext>
                  </a:extLst>
                </a:gridCol>
                <a:gridCol w="3267854">
                  <a:extLst>
                    <a:ext uri="{9D8B030D-6E8A-4147-A177-3AD203B41FA5}">
                      <a16:colId xmlns:a16="http://schemas.microsoft.com/office/drawing/2014/main" val="1547470445"/>
                    </a:ext>
                  </a:extLst>
                </a:gridCol>
              </a:tblGrid>
              <a:tr h="491077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35665"/>
                  </a:ext>
                </a:extLst>
              </a:tr>
              <a:tr h="491077">
                <a:tc>
                  <a:txBody>
                    <a:bodyPr/>
                    <a:lstStyle/>
                    <a:p>
                      <a:r>
                        <a:rPr lang="en-US" dirty="0"/>
                        <a:t>Multi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89788"/>
                  </a:ext>
                </a:extLst>
              </a:tr>
              <a:tr h="491077">
                <a:tc>
                  <a:txBody>
                    <a:bodyPr/>
                    <a:lstStyle/>
                    <a:p>
                      <a:r>
                        <a:rPr lang="en-US" dirty="0"/>
                        <a:t>K -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61647"/>
                  </a:ext>
                </a:extLst>
              </a:tr>
              <a:tr h="491077">
                <a:tc>
                  <a:txBody>
                    <a:bodyPr/>
                    <a:lstStyle/>
                    <a:p>
                      <a:r>
                        <a:rPr lang="en-US" dirty="0"/>
                        <a:t>Neural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59596"/>
                  </a:ext>
                </a:extLst>
              </a:tr>
              <a:tr h="491077">
                <a:tc>
                  <a:txBody>
                    <a:bodyPr/>
                    <a:lstStyle/>
                    <a:p>
                      <a:r>
                        <a:rPr lang="en-US" dirty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907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C38360-B56D-41A2-B0E5-AE3D7E051378}"/>
              </a:ext>
            </a:extLst>
          </p:cNvPr>
          <p:cNvSpPr txBox="1"/>
          <p:nvPr/>
        </p:nvSpPr>
        <p:spPr>
          <a:xfrm>
            <a:off x="628649" y="144200"/>
            <a:ext cx="609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COMPARISON OF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9004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402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Calibri</vt:lpstr>
      <vt:lpstr>Rockwell Nova Light</vt:lpstr>
      <vt:lpstr>Wingdings</vt:lpstr>
      <vt:lpstr>LeafVTI</vt:lpstr>
      <vt:lpstr>DATA Mining Presentation- group 8</vt:lpstr>
      <vt:lpstr>Big mart dataset</vt:lpstr>
      <vt:lpstr>DESCRIPTION OF DATA SET- spelling</vt:lpstr>
      <vt:lpstr>Pre- processing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Presentation- group 8</dc:title>
  <dc:creator>Piyush Raj</dc:creator>
  <cp:lastModifiedBy>SHILPA JHA</cp:lastModifiedBy>
  <cp:revision>15</cp:revision>
  <dcterms:created xsi:type="dcterms:W3CDTF">2020-12-03T05:35:04Z</dcterms:created>
  <dcterms:modified xsi:type="dcterms:W3CDTF">2020-12-03T23:45:30Z</dcterms:modified>
</cp:coreProperties>
</file>