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</p:sldMasterIdLst>
  <p:sldIdLst>
    <p:sldId id="256" r:id="rId3"/>
    <p:sldId id="257" r:id="rId4"/>
    <p:sldId id="258" r:id="rId5"/>
    <p:sldId id="265" r:id="rId6"/>
    <p:sldId id="267" r:id="rId7"/>
    <p:sldId id="268" r:id="rId8"/>
    <p:sldId id="276" r:id="rId9"/>
    <p:sldId id="269" r:id="rId10"/>
    <p:sldId id="270" r:id="rId11"/>
    <p:sldId id="271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55" d="100"/>
          <a:sy n="5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2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4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0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0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58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24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3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2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0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8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73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5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8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3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8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27C-8A4C-8040-98DE-6239288C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574" y="1388949"/>
            <a:ext cx="7197726" cy="214433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8E52C-D065-E94A-82D7-445A9259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396883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By 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Shilpa Jha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5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y vs Crime">
            <a:extLst>
              <a:ext uri="{FF2B5EF4-FFF2-40B4-BE49-F238E27FC236}">
                <a16:creationId xmlns:a16="http://schemas.microsoft.com/office/drawing/2014/main" id="{6337B45E-E3BE-45D8-88AA-036CD281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0"/>
            <a:ext cx="11711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AD9-7BDC-4017-871B-EC39452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Regression Model to predict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F560-8585-410D-BDEE-2BDCA8BB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10160605" cy="47554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Lasso Regression method  for Feature Selection to get a simple and sparse Model.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in Model : HOA Status , Median Income, Floor Size , Cost of Living Index ,Pop. Density , Median Rent and No of Beds.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13B7-FFF8-4DC3-BA83-D350B6B5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076701"/>
            <a:ext cx="10744805" cy="25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AD9-7BDC-4017-871B-EC39452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F560-8585-410D-BDEE-2BDCA8BB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10160605" cy="4755437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 Status , Median Income, Floor Size, Cost of Living Index ,Pop Density , Median Rent and No of Beds are the most important features in predicting the Price of Houses.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also plays a role in determining the price as New houses are the most expensive ones.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Houses have smaller Lot size than that of Old and Middle -aged Houses.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with high Crime Index values are comparatively cheaper that the cities with lower values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 Alto is the most expensive city to buy House.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77E7-CD75-E94D-870D-525DB3B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223838"/>
            <a:ext cx="10131425" cy="11475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Data Collection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72469-E4C0-40D4-A79E-EB64338B9F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B9776-6B88-4481-A09F-C3C791FD5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077" y="1281428"/>
            <a:ext cx="5757782" cy="27169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8119ED-F9E5-4BF4-B5B5-E6B091E02AB5}"/>
              </a:ext>
            </a:extLst>
          </p:cNvPr>
          <p:cNvSpPr txBox="1"/>
          <p:nvPr/>
        </p:nvSpPr>
        <p:spPr>
          <a:xfrm flipH="1">
            <a:off x="2057400" y="4529315"/>
            <a:ext cx="36242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Built&amp; Year Updated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Groceries and Schools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HOA Fees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Size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History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DC2E-E041-40CE-A2DA-4510A8EBD663}"/>
              </a:ext>
            </a:extLst>
          </p:cNvPr>
          <p:cNvSpPr txBox="1"/>
          <p:nvPr/>
        </p:nvSpPr>
        <p:spPr>
          <a:xfrm>
            <a:off x="75292" y="4529315"/>
            <a:ext cx="24955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Size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Details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7927FD-CCDC-461D-95C1-31CA5AE7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1" y="1281428"/>
            <a:ext cx="5896131" cy="2716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529CB-6745-48D8-94D3-B65AD0DAF734}"/>
              </a:ext>
            </a:extLst>
          </p:cNvPr>
          <p:cNvSpPr txBox="1"/>
          <p:nvPr/>
        </p:nvSpPr>
        <p:spPr>
          <a:xfrm>
            <a:off x="188686" y="4079631"/>
            <a:ext cx="565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</a:rPr>
              <a:t>Following attributes has been collected from this site 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E4918-00D0-4271-AD2D-0C7E5938FEF0}"/>
              </a:ext>
            </a:extLst>
          </p:cNvPr>
          <p:cNvSpPr txBox="1"/>
          <p:nvPr/>
        </p:nvSpPr>
        <p:spPr>
          <a:xfrm>
            <a:off x="6098932" y="4079631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</a:rPr>
              <a:t>Following attributes has been collected from this site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31FAD-8F4E-47FE-8AA5-5E4FF5BAAB01}"/>
              </a:ext>
            </a:extLst>
          </p:cNvPr>
          <p:cNvSpPr txBox="1"/>
          <p:nvPr/>
        </p:nvSpPr>
        <p:spPr>
          <a:xfrm>
            <a:off x="5991272" y="4696158"/>
            <a:ext cx="6093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Life Index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Income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People Below Poverty 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AD9-7BDC-4017-871B-EC39452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dirty="0">
                <a:solidFill>
                  <a:srgbClr val="FFFF00"/>
                </a:solidFill>
              </a:rPr>
              <a:t>/Tools  used for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F560-8585-410D-BDEE-2BDCA8BB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10160605" cy="475543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It is a python library to extract HTML content of a webpage and then using it to extract the required data.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and Chrome Driver: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 browser automation tool. With the help of Chrome Driver user can automate various operations like submitting POST requests, triggering click events ,opening/closing pop-ups etc.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libraries/packages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Requests ,pandas ,re , Matplotlib ,Seaborn time etc.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AD9-7BDC-4017-871B-EC39452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F560-8585-410D-BDEE-2BDCA8BB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10160605" cy="47554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City is the most expensive place to live?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attributes affect House Prices?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Houses are most expensive?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best We can predict the House Price?</a:t>
            </a:r>
          </a:p>
        </p:txBody>
      </p:sp>
    </p:spTree>
    <p:extLst>
      <p:ext uri="{BB962C8B-B14F-4D97-AF65-F5344CB8AC3E}">
        <p14:creationId xmlns:p14="http://schemas.microsoft.com/office/powerpoint/2010/main" val="408438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strbution">
            <a:extLst>
              <a:ext uri="{FF2B5EF4-FFF2-40B4-BE49-F238E27FC236}">
                <a16:creationId xmlns:a16="http://schemas.microsoft.com/office/drawing/2014/main" id="{9A8E4141-D688-4AD2-B16C-2856872E1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1174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P vs FS/IC/HOA">
            <a:extLst>
              <a:ext uri="{FF2B5EF4-FFF2-40B4-BE49-F238E27FC236}">
                <a16:creationId xmlns:a16="http://schemas.microsoft.com/office/drawing/2014/main" id="{7EF66C8C-D56B-4AF7-A905-2633BE8C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6862"/>
            <a:ext cx="11711354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B13-5919-466B-BE73-3A3585D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House Price vs Property Type &amp; No of Baths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C5B90D-0680-478A-9EFE-67347E0D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2923" cy="3127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B6B31C-1BEE-4372-A871-F7B737D0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23" y="1690688"/>
            <a:ext cx="5545015" cy="31274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578A7-159A-46AF-80C1-8727A60ECBCB}"/>
              </a:ext>
            </a:extLst>
          </p:cNvPr>
          <p:cNvSpPr txBox="1"/>
          <p:nvPr/>
        </p:nvSpPr>
        <p:spPr>
          <a:xfrm>
            <a:off x="422031" y="5662246"/>
            <a:ext cx="46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Property of type “Lot Land” are the most expensive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D6CEE-D740-450C-BBBA-269D54235238}"/>
              </a:ext>
            </a:extLst>
          </p:cNvPr>
          <p:cNvSpPr txBox="1"/>
          <p:nvPr/>
        </p:nvSpPr>
        <p:spPr>
          <a:xfrm>
            <a:off x="6224953" y="5662246"/>
            <a:ext cx="554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Houses having more no of baths are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408189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PAGe">
            <a:extLst>
              <a:ext uri="{FF2B5EF4-FFF2-40B4-BE49-F238E27FC236}">
                <a16:creationId xmlns:a16="http://schemas.microsoft.com/office/drawing/2014/main" id="{0E01435D-4323-4551-8ED7-1E3994CF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3" y="0"/>
            <a:ext cx="1135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y vs HP">
            <a:extLst>
              <a:ext uri="{FF2B5EF4-FFF2-40B4-BE49-F238E27FC236}">
                <a16:creationId xmlns:a16="http://schemas.microsoft.com/office/drawing/2014/main" id="{DA1D91B4-77F6-4F2F-962A-FC95B797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0"/>
            <a:ext cx="11641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5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1693</TotalTime>
  <Words>378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Times New Roman</vt:lpstr>
      <vt:lpstr>Wingdings</vt:lpstr>
      <vt:lpstr>Wingdings 2</vt:lpstr>
      <vt:lpstr>Slate</vt:lpstr>
      <vt:lpstr>Office Theme</vt:lpstr>
      <vt:lpstr>Data Analytics Project</vt:lpstr>
      <vt:lpstr>Data Collection </vt:lpstr>
      <vt:lpstr>Libraries/Tools  used for Web Scraping</vt:lpstr>
      <vt:lpstr>Research questions</vt:lpstr>
      <vt:lpstr>PowerPoint Presentation</vt:lpstr>
      <vt:lpstr>PowerPoint Presentation</vt:lpstr>
      <vt:lpstr>House Price vs Property Type &amp; No of Baths</vt:lpstr>
      <vt:lpstr>PowerPoint Presentation</vt:lpstr>
      <vt:lpstr>PowerPoint Presentation</vt:lpstr>
      <vt:lpstr>PowerPoint Presentation</vt:lpstr>
      <vt:lpstr>Regression Model to predict Price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Srikanth Gorantla</dc:creator>
  <cp:lastModifiedBy>SHILPA JHA</cp:lastModifiedBy>
  <cp:revision>34</cp:revision>
  <dcterms:created xsi:type="dcterms:W3CDTF">2020-03-15T22:56:40Z</dcterms:created>
  <dcterms:modified xsi:type="dcterms:W3CDTF">2021-05-14T20:47:38Z</dcterms:modified>
</cp:coreProperties>
</file>