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64" r:id="rId2"/>
    <p:sldId id="281" r:id="rId3"/>
    <p:sldId id="282" r:id="rId4"/>
    <p:sldId id="261" r:id="rId5"/>
    <p:sldId id="263" r:id="rId6"/>
    <p:sldId id="270" r:id="rId7"/>
    <p:sldId id="276" r:id="rId8"/>
    <p:sldId id="277" r:id="rId9"/>
    <p:sldId id="269" r:id="rId10"/>
    <p:sldId id="257" r:id="rId11"/>
    <p:sldId id="258" r:id="rId12"/>
    <p:sldId id="272" r:id="rId13"/>
    <p:sldId id="273" r:id="rId14"/>
    <p:sldId id="278" r:id="rId15"/>
    <p:sldId id="280" r:id="rId16"/>
    <p:sldId id="266" r:id="rId17"/>
    <p:sldId id="274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7:08:45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3915 1117 24575,'-39'1'0,"1"1"0,-70 14 0,-22 5 0,-224 29-1130,-331 41-4251,-375 21 5108,1012-107 370,31-2-3,-1-1 0,1-1 0,0 0 0,0-2 0,0 1 0,0-2 0,0-1 0,0 0 0,0-1 0,-23-8 0,-42-13 5480,-48 4-5733,49 9 397,-363-62-238,355 57 0,59 9 0,-1 3 0,-60-5 0,54 8 0,0-2 0,0-2 0,0-2 0,-54-18 0,89 26 0,-19-9 0,20 4 0,20 1 0,248-8 0,-153 9 0,314-6 0,1450 5-770,10 96-1,-1796-86 771,-55-5 0,0 2 0,0 2 0,51 12 0,-88-17 0,0 0 0,0 0 0,1 0 0,-1 0 0,0 0 0,0 0 0,1 0 0,-1 0 0,0 0 0,0 0 0,1 0 0,-1 0 0,0 0 0,0 0 0,1 0 0,-1 1 0,0-1 0,0 0 0,0 0 0,1 0 0,-1 0 0,0 0 0,0 0 0,0 1 0,0-1 0,1 0 0,-1 0 0,0 0 0,0 1 0,0-1 0,0 0 0,0 0 0,1 0 0,-1 1 0,0-1 0,0 0 0,0 0 0,0 1 0,0-1 0,0 0 0,0 0 0,0 1 0,0-1 0,0 0 0,0 0 0,0 0 0,0 1 0,-20 6 0,-197 15-4,130-16 265,-1211 82 1136,-21-62-1510,1315-26 113,-23-1 0,23 0 0,16 0 0,447-26 0,14 3 0,2434-76-1345,-2850 101 1318,-48 0 9,-10 0 10,-84 5 271,-1497 28 795,1376-34-981,-103-1-77,300 1 0,29 0 0,45 0 0,702-28 0,-766 28 0,40-4 0,-71-1 0,-411-67 0,309 45 0,100 19 0,32 5 0,8 1 0,63-1 0,-66 3 0,544 1 0,-548-1 0,42-3 0,-43 3 0,0 0 0,1 0 0,-1 0 0,0 0 0,0 0 0,0 0 0,1 0 0,-1 0 0,0 0 0,0 0 0,1-1 0,-1 1 0,0 0 0,0 0 0,0 0 0,1 0 0,-1 0 0,0 0 0,0-1 0,0 1 0,1 0 0,-1 0 0,0 0 0,0 0 0,0-1 0,0 1 0,0 0 0,1 0 0,-1 0 0,0-1 0,0 1 0,0 0 0,0 0 0,0 0 0,0-1 0,0 1 0,0 0 0,0 0 0,0-1 0,0 1 0,-18-11 0,-59-16 0,-144-29 0,128 35 0,-484-77 0,770 101 0,-86-3 0,52 2 0,-340-2 0,140 1 0,35-1 0,14 0 0,96-1 0,-173 0 0,29-1 0,-54 4 0,502-96 0,-201 39 0,-107 34 0,-50 11 0,-1-2 0,77-29 0,-109 31 0,-17 10 0,0 0 0,0 0 0,0 0 0,0 0 0,0 0 0,0 0 0,0 0 0,1-1 0,-1 1 0,0 0 0,0 0 0,0 0 0,0 0 0,0 0 0,0-1 0,0 1 0,0 0 0,0 0 0,0 0 0,0 0 0,0 0 0,0 0 0,0-1 0,0 1 0,0 0 0,-1 0 0,1 0 0,0 0 0,0 0 0,0 0 0,0-1 0,0 1 0,0 0 0,0 0 0,0 0 0,0 0 0,0 0 0,-1 0 0,1 0 0,0 0 0,0-1 0,0 1 0,0 0 0,0 0 0,0 0 0,-1 0 0,1 0 0,0 0 0,0 0 0,0 0 0,0 0 0,0 0 0,0 0 0,-1 0 0,-35 1 0,-28 13 0,2 3 0,0 3 0,-110 51 0,149-61 0,7-3 0,-198 91 0,174-77 0,0 2 0,1 2 0,-36 30 0,67-49 0,0 0 0,1 0 0,0 1 0,0-1 0,1 2 0,-1-1 0,2 1 0,-1 0 0,1 0 0,0 0 0,-5 15 0,9-22 0,1 0 0,0-1 0,0 1 0,-1 0 0,1 0 0,0 0 0,0 0 0,0 0 0,0 0 0,0 0 0,0 0 0,1-1 0,-1 1 0,0 0 0,0 0 0,1 0 0,-1 0 0,0 0 0,1-1 0,-1 1 0,1 0 0,-1 0 0,1-1 0,-1 1 0,1 0 0,0-1 0,-1 1 0,2 0 0,0 0 0,0 0 0,0-1 0,-1 1 0,1-1 0,0 0 0,0 1 0,0-1 0,0 0 0,0 0 0,0-1 0,-1 1 0,1 0 0,2-1 0,4-1 0,0 0 0,0-1 0,0 0 0,0 0 0,9-6 0,0-2 0,-1-1 0,27-25 0,-39 34 0,-1-1 0,1 0 0,-1 1 0,0-1 0,1-1 0,-2 1 0,1 0 0,0-1 0,-1 1 0,0-1 0,0 0 0,0 0 0,-1 0 0,0 0 0,0 0 0,1-6 0,-3 9 0,1 0 0,-1 0 0,0 0 0,1 0 0,-1 0 0,0 0 0,0 0 0,-1 0 0,1 0 0,0 0 0,-1 0 0,1 1 0,-1-1 0,1 0 0,-1 1 0,0-1 0,0 1 0,0 0 0,0 0 0,1 0 0,-2 0 0,1 0 0,0 0 0,0 0 0,0 1 0,0-1 0,0 1 0,-1-1 0,1 1 0,-3 0 0,-4-1 0,1 0 0,0 1 0,-1 0 0,1 0 0,0 1 0,-16 3 0,16-1 0,1 0 0,0 1 0,0 0 0,1 0 0,-1 0 0,1 1 0,0 0 0,0 0 0,0 0 0,1 1 0,-9 11 0,13-16 0,0 0 0,0 1 0,-1-1 0,1 1 0,0-1 0,0 1 0,1 0 0,-1 0 0,0-1 0,0 1 0,1 0 0,-1 0 0,1 0 0,0-1 0,-1 1 0,1 0 0,0 0 0,0 0 0,0 0 0,0 0 0,1 0 0,-1 0 0,0-1 0,1 1 0,-1 0 0,1 0 0,0 0 0,0-1 0,0 1 0,0 0 0,0-1 0,0 1 0,0-1 0,0 1 0,0-1 0,1 1 0,-1-1 0,1 0 0,-1 0 0,1 0 0,-1 0 0,1 0 0,0 0 0,-1 0 0,1 0 0,0-1 0,0 1 0,0-1 0,-1 1 0,4-1 0,8 4 0,0-1 0,-1-1 0,1 0 0,0-1 0,26 0 0,-35-1 0,0 0 0,0 0 0,0-1 0,-1 1 0,1-1 0,0 0 0,0 0 0,0 0 0,-1-1 0,1 1 0,-1-1 0,1 0 0,-1 0 0,0 0 0,0 0 0,1-1 0,-2 1 0,1-1 0,0 0 0,0 0 0,-1 0 0,0 0 0,4-6 0,-5 8 0,-1 0 0,1-1 0,0 1 0,-1 0 0,0 0 0,1-1 0,-1 1 0,1 0 0,-1-1 0,0 1 0,0-1 0,0 1 0,0 0 0,0-1 0,0 1 0,0-1 0,-1 1 0,1 0 0,0-1 0,-1 1 0,1 0 0,-1 0 0,1-1 0,-1 1 0,0 0 0,1 0 0,-1 0 0,0-1 0,0 1 0,0 0 0,0 0 0,0 1 0,0-1 0,0 0 0,0 0 0,0 0 0,-1 1 0,1-1 0,0 0 0,-3 0 0,1 0 0,-1 0 0,1 0 0,-1 1 0,0 0 0,1-1 0,-1 1 0,0 0 0,1 0 0,-1 1 0,0-1 0,1 1 0,-1 0 0,1 0 0,-6 2 0,-1 3 0,0 1 0,1 0 0,0 0 0,0 1 0,1 0 0,0 0 0,0 1 0,1 0 0,0 0 0,0 1 0,1 0 0,1 0 0,0 1 0,0-1 0,1 1 0,-5 21 0,8-30 0,0 0 0,0 0 0,0 0 0,1 0 0,-1 0 0,1 0 0,0 0 0,0 0 0,0 1 0,0-1 0,0 0 0,0 0 0,0 0 0,1 0 0,-1 0 0,1 0 0,-1 1 0,1-1 0,0 0 0,0-1 0,0 1 0,0 0 0,0 0 0,1 0 0,-1 0 0,0-1 0,1 1 0,-1-1 0,1 1 0,0-1 0,-1 0 0,1 1 0,0-1 0,0 0 0,0 0 0,0 0 0,0 0 0,0-1 0,2 2 0,10 1 0,-1 1 0,1-2 0,0 0 0,0-1 0,0 0 0,0-1 0,19-2 0,107-20 0,-126 20 0,137-33 0,-1-6 0,-2-7 0,-2-6 0,162-85 0,-297 133 0,18-7 0,-1-1 0,0-2 0,-2 0 0,0-2 0,37-33 0,-61 49 0,0 1 0,-1-1 0,1 0 0,-1 0 0,1 1 0,-1-1 0,0 0 0,0 0 0,0 0 0,0-1 0,0 1 0,0 0 0,0 0 0,-1-1 0,1 1 0,-1 0 0,0 0 0,0-1 0,0-2 0,0 3 0,-1 0 0,0 0 0,0 0 0,0 0 0,0 0 0,-1 0 0,1 1 0,0-1 0,-1 0 0,1 1 0,-1-1 0,0 1 0,1 0 0,-1 0 0,0-1 0,0 1 0,0 0 0,0 0 0,0 1 0,-4-2 0,-13-4 0,0 0 0,0 2 0,0 0 0,-1 1 0,1 2 0,-1-1 0,-31 4 0,0 2 0,-92 21 0,83-11 0,1 4 0,0 2 0,2 2 0,0 3 0,-99 60 0,124-65 0,2 1 0,0 2 0,1 1 0,1 1 0,2 1 0,1 2 0,0 0 0,2 2 0,2 0 0,1 1 0,-18 38 0,35-62 0,0 0 0,0 0 0,0 1 0,1 0 0,0-1 0,1 1 0,0 0 0,0 0 0,0 0 0,2 10 0,-1-15 0,1-1 0,-1 1 0,1-1 0,0 1 0,0-1 0,0 0 0,0 1 0,0-1 0,1 0 0,-1 0 0,1 0 0,-1 0 0,1 0 0,0 0 0,0 0 0,0 0 0,0-1 0,0 1 0,0-1 0,0 0 0,0 1 0,1-1 0,-1 0 0,1 0 0,-1 0 0,1-1 0,-1 1 0,1-1 0,-1 1 0,1-1 0,-1 0 0,1 0 0,0 0 0,3-1 0,0 1 0,1-2 0,0 1 0,0-1 0,-1 0 0,1 0 0,-1-1 0,0 0 0,0 0 0,0 0 0,0-1 0,0 0 0,-1 0 0,1 0 0,-1-1 0,0 0 0,6-9 0,-9 13 0,0-1 0,0 0 0,-1 0 0,1 0 0,-1-1 0,1 1 0,-1 0 0,0 0 0,0-1 0,0 1 0,0-1 0,0 1 0,0-1 0,-1 1 0,0-1 0,1 1 0,-1-1 0,0 0 0,0 1 0,0-1 0,0 1 0,-1-1 0,1 1 0,-1-1 0,0 1 0,1-1 0,-1 1 0,0-1 0,-1 1 0,1 0 0,0-1 0,-1 1 0,1 0 0,-1 0 0,1 0 0,-1 0 0,0 0 0,0 1 0,0-1 0,0 0 0,0 1 0,0 0 0,-1-1 0,1 1 0,-5-1 0,-5-4 0,-1 2 0,0-1 0,-1 2 0,1 0 0,-1 1 0,0 0 0,1 1 0,-1 0 0,-14 2 0,-129 16 0,121-11 0,8-2 0,-7 0 0,-51 14 0,78-16 0,1 1 0,-1-1 0,1 1 0,0 0 0,0 1 0,1-1 0,-1 1 0,1 1 0,-1-1 0,1 1 0,1 0 0,-10 11 0,14-15 0,0 0 0,0 0 0,0 0 0,1 0 0,-1 0 0,0 0 0,1 1 0,-1-1 0,1 0 0,-1 0 0,1 1 0,-1-1 0,1 0 0,0 1 0,0-1 0,0 0 0,0 1 0,0-1 0,0 0 0,0 1 0,0-1 0,0 0 0,1 1 0,-1-1 0,0 0 0,2 2 0,-1-1 0,1 0 0,-1 0 0,1-1 0,0 1 0,0 0 0,0-1 0,0 0 0,0 0 0,0 1 0,0-1 0,0 0 0,1-1 0,3 2 0,9 2 0,0-1 0,1-1 0,22 1 0,-36-3 0,51-1 0,-1-1 0,72-14 0,-69 8 0,-54 11 0,-1-1 0,1 0 0,-1 1 0,0-1 0,0 1 0,0-1 0,0 1 0,-1-1 0,1 1 0,-1-1 0,1 1 0,-2 2 0,-1 15 0,4-19 0,-1 0 0,0-1 0,1 1 0,-1 0 0,1-1 0,-1 1 0,1 0 0,-1-1 0,1 1 0,0-1 0,-1 1 0,1-1 0,0 1 0,-1-1 0,1 1 0,0-1 0,-1 0 0,1 1 0,0-1 0,0 0 0,0 0 0,-1 0 0,1 1 0,0-1 0,0 0 0,0 0 0,-1 0 0,1 0 0,0 0 0,0-1 0,0 1 0,-1 0 0,1 0 0,0 0 0,0-1 0,0 1 0,-1 0 0,1-1 0,0 1 0,0-2 0,41-17 0,-36 16 0,242-141 0,-248 144 0,0 0 0,-1 1 0,1-1 0,0 0 0,0 1 0,0-1 0,0 0 0,0 0 0,0 1 0,0-1 0,0 0 0,0 0 0,0 1 0,0-1 0,0 0 0,0 1 0,0-1 0,0 0 0,0 0 0,1 1 0,-1-1 0,0 0 0,0 0 0,0 1 0,0-1 0,0 0 0,1 0 0,-1 0 0,0 1 0,0-1 0,0 0 0,1 0 0,-1 0 0,0 1 0,0-1 0,1 0 0,-1 0 0,0 0 0,0 0 0,1 0 0,-1 0 0,0 0 0,0 0 0,1 0 0,-1 0 0,0 0 0,1 0 0,-1 0 0,0 0 0,0 0 0,1 0 0,-1 0 0,0 0 0,1 0 0,-23 36 0,9-16 0,-14 65 0,27-84 0,0-1 0,0 0 0,0 0 0,0 0 0,-1 0 0,1 0 0,0 0 0,0 0 0,0 0 0,0 1 0,0-1 0,0 0 0,-1 0 0,1 0 0,0 0 0,0 0 0,0 0 0,0 0 0,-1 0 0,1 0 0,0 0 0,0 0 0,0 0 0,0 0 0,0 0 0,-1 0 0,1 0 0,0 0 0,0 0 0,0 0 0,0 0 0,0 0 0,-1-1 0,1 1 0,0 0 0,0 0 0,0 0 0,0 0 0,0 0 0,0 0 0,-1 0 0,1 0 0,0-1 0,0 1 0,0 0 0,0 0 0,0 0 0,0 0 0,0 0 0,0-1 0,0 1 0,0 0 0,0 0 0,0 0 0,0 0 0,0 0 0,0-1 0,0 1 0,0 0 0,0 0 0,0 0 0,0 0 0,0-1 0,0 1 0,0 0 0,0 0 0,0 0 0,-6-18 0,-4-18 0,-4-13 0,-1 0 0,-42-90 0,55 136 0,0-1 0,0 1 0,0 0 0,-1-1 0,1 1 0,-1 0 0,1 0 0,-1 0 0,0 1 0,-4-3 0,5 4 0,1 0 0,0 1 0,-1 0 0,1-1 0,-1 1 0,1 0 0,-1 0 0,1 0 0,0 0 0,-1 0 0,1 0 0,-1 0 0,1 0 0,-1 0 0,1 1 0,-1-1 0,1 1 0,0-1 0,-1 1 0,1 0 0,0-1 0,0 1 0,-1 0 0,1 0 0,0 0 0,0 0 0,0 0 0,0 0 0,0 0 0,-1 2 0,-11 12 0,2 1 0,0 0 0,0 0 0,-15 36 0,12-23 0,-251 490 0,253-492 0,-2-2 0,-1 0 0,-24 32 0,38-56 0,0 1 0,0-1 0,0 1 0,-1-1 0,1 1 0,0-1 0,-1 0 0,0 0 0,1 0 0,-1 0 0,1 0 0,-1 0 0,0 0 0,0 0 0,0-1 0,0 1 0,-1 0 0,1-2 0,0 1 0,0-1 0,1 1 0,-1-1 0,0 0 0,1 0 0,-1 0 0,1 0 0,-1 0 0,1 0 0,-1 0 0,1 0 0,0-1 0,-1 1 0,1 0 0,0-1 0,0 1 0,0-1 0,0 1 0,-1-4 0,-6-9 0,1-1 0,0 0 0,0 0 0,2 0 0,-6-24 0,-11-91 0,15 77 0,-50-420 0,-30-188 0,76 595 0,-4 1 0,-45-126 0,55 178 0,-1 0 0,0 0 0,-1 1 0,-1 0 0,0 0 0,-9-10 0,12 17 0,1 1 0,-1-1 0,0 1 0,0 0 0,-1 1 0,1 0 0,-1-1 0,0 2 0,0-1 0,0 1 0,0-1 0,0 2 0,0-1 0,-12-1 0,5 1 0,-1 1 0,0 0 0,0 1 0,0 1 0,1 0 0,-1 0 0,0 2 0,1 0 0,-1 0 0,1 1 0,0 1 0,0 0 0,1 1 0,-1 0 0,1 1 0,0 0 0,1 1 0,0 0 0,0 1 0,1 0 0,-14 16 0,-14 23 0,3 1 0,2 1 0,-32 64 0,-62 174 0,104-226 0,3 0 0,3 1 0,2 1 0,3 0 0,-4 81 0,16-142 0,0 0 0,0 0 0,0 0 0,0 0 0,-1 0 0,1 0 0,-1 0 0,0 0 0,0 0 0,0-1 0,0 1 0,0 0 0,-1-1 0,1 1 0,-1 0 0,0-1 0,1 0 0,-1 1 0,0-1 0,0 0 0,-1 0 0,1 0 0,-3 2 0,0-3 0,0 0 0,1 0 0,-1 0 0,0 0 0,0-1 0,1 0 0,-1 0 0,0 0 0,0 0 0,0-1 0,1 0 0,-1 0 0,-7-2 0,-34-10-682,-64-27-1,68 21-6143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26.0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2441 114,'-17'-1,"-1"-1,1-1,-1 0,1-1,-23-9,-16-4,-45-6,-2 5,0 4,-170-1,132 18,1 6,-162 31,264-33,1 2,0 2,-56 23,74-23,19-11,-1 0,1 0,0 0,0 0,0 1,-1-1,1 0,0 0,0 0,0 0,0 0,0 1,0-1,-1 0,1 0,0 0,0 1,0-1,0 0,0 0,0 0,0 1,0-1,0 0,0 0,0 0,0 1,0-1,0 0,0 0,0 0,0 1,0-1,0 0,0 0,0 0,0 1,0-1,1 0,-1 0,0 0,0 1,0-1,5 2,0-1,-1 0,1 1,0-1,0-1,0 1,0-1,8 0,289-17,-172 5,277-18,1381-52,-1733 83,-132 11,63-10,-277 34,-191 22,-16 2,-1622 178,2012-230,95-10,29-5,484-106,-375 90,143-26,361-75,-550 101,-67 14,-12 8,0 1,0 0,0-1,0 1,0 0,0-1,0 1,0 0,0-1,0 1,0 0,0 0,0-1,-1 1,1 0,0 0,0-1,0 1,-1 0,1 0,0-1,0 1,0 0,-1 0,1 0,0 0,-1-1,1 1,0 0,0 0,-1 0,1 0,0 0,-1 0,1 0,-22-6,0 2,1 0,-1 2,-1 0,-32 2,7 0,-520-2,487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27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0,'-22'1,"0"1,0 1,0 1,1 1,0 1,-1 0,-19 11,-135 73,151-76,2-2,16-8,-1-1,0 1,1 0,0 1,0-1,0 1,1 1,0-1,0 1,-8 10,13-15,1 0,0 0,0 0,0-1,0 1,0 0,0 0,0 0,1-1,-1 1,0 0,0 0,1-1,-1 1,0 0,1 0,-1-1,1 1,-1 0,1-1,-1 1,1-1,-1 1,1 0,0-1,-1 0,1 1,0-1,-1 1,1-1,0 0,0 1,-1-1,1 0,0 0,0 0,-1 1,1-1,2 0,24 6,0-1,1-1,-1-1,56-2,-31 0,999-4,-985 2,-7 2,-51 1,-10 1,-86 15,78-17,-1303 214,1240-202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30.5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672,'-69'5,"1"2,0 4,0 2,-80 28,57-16,47-13,-497 120,478-119,55-10,16 0,29-2,356-18,246-6,-187 16,-938 40,0 34,372-55,111-11,-1-1,1 0,0 0,-1-1,1 1,0-1,-1 0,-5-2,8 3,1 0,-1-1,1 1,-1 0,1-1,-1 1,1 0,0-1,-1 1,1-1,-1 1,1-1,0 1,0-1,-1 1,1-1,0 1,0-1,-1 1,1-1,0 1,0-1,0 0,0 1,0-1,0 1,0-1,0 1,0-1,0 0,1 0,2-6,0 1,1 0,0 0,1 0,-1 1,1 0,0 0,9-8,146-116,411-284,-359 261,-5 8,-175 123,0 1,38-16,-68 35,0 0,1 0,-1 0,0 0,0 1,1-1,-1 0,1 1,-1 0,0 0,1 0,-1 0,1 0,-1 0,4 1,-5 0,-1-1,1 1,0-1,-1 1,1 0,-1-1,1 1,-1 0,1-1,-1 1,0 0,1 0,-1-1,0 1,1 0,-1 0,0 0,0-1,0 1,0 0,0 0,0 0,0 0,0 0,0-1,0 1,0 0,-1 1,-2 9,-1 0,0 0,-1 0,-9 16,-162 241,-12 21,184-281,-1 0,1 1,0 0,1-1,0 1,1 1,0-1,0 0,0 10,2-14,0 0,1 0,0 0,0 0,0 0,1 0,-1-1,1 1,0-1,1 1,-1-1,1 0,0 1,0-1,0-1,0 1,1 0,7 5,2 1,2 0,-1-2,1 1,0-2,0 0,1 0,22 4,31 7,117 15,179-2,53-20,590-61,418-187,-1425 236,0 1,0-1,0 0,1 1,-1 0,0-1,0 1,0 0,1 0,-1-1,0 1,0 0,1 0,-1 0,0 0,0 1,0-1,1 0,-1 1,0-1,2 1,-22 18,6-8,-293 210,85-67,171-112,25-15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7:09:58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2456 1227 24575,'-255'-16'0,"91"4"0,-135-9 0,-278-5 0,797 36 0,51 15 0,-1 12 0,296 81 0,-469-88 0,-71-16 0,-26-14 0,0 0 0,1 0 0,-1 0 0,0 0 0,0 1 0,1-1 0,-1 0 0,0 0 0,0 0 0,0 1 0,1-1 0,-1 0 0,0 0 0,0 1 0,0-1 0,1 0 0,-1 0 0,0 1 0,0-1 0,0 0 0,0 1 0,0-1 0,0 0 0,0 1 0,0-1 0,0 0 0,0 1 0,0-1 0,0 0 0,0 1 0,0-1 0,0 0 0,0 0 0,0 1 0,0-1 0,-3 2 0,-1 0 0,1 0 0,0-1 0,0 0 0,-1 0 0,1 0 0,-1 0 0,1 0 0,-1-1 0,1 1 0,-5-1 0,-328 15 0,-10-27 0,325 11 0,-146-8 0,-183-36 0,315 35 0,35 10 0,0 0 0,0 0 0,0 0 0,0 0 0,0-1 0,0 1 0,0 0 0,0 0 0,0 0 0,0-1 0,0 1 0,0 0 0,0 0 0,0-1 0,0 1 0,0 0 0,0 0 0,0 0 0,0-1 0,0 1 0,0 0 0,0 0 0,1 0 0,-1 0 0,0-1 0,0 1 0,0 0 0,0 0 0,0 0 0,0 0 0,1 0 0,-1-1 0,0 1 0,0 0 0,0 0 0,0 0 0,1 0 0,-1 0 0,0 0 0,0 0 0,0 0 0,1 0 0,-1-1 0,0 1 0,0 0 0,0 0 0,1 0 0,-1 0 0,0 0 0,0 0 0,0 1 0,1-1 0,-1 0 0,0 0 0,0 0 0,0 0 0,1 0 0,-1 0 0,0 0 0,0 0 0,1 1 0,67-6 0,440 5 0,-1279-50 0,531 18 0,201 21 0,39 10 0,0 1 0,0-1 0,0 1 0,0 0 0,0-1 0,0 1 0,0 0 0,1-1 0,-1 1 0,0 0 0,0-1 0,0 1 0,0 0 0,1-1 0,-1 1 0,0 0 0,0-1 0,1 1 0,-1 0 0,0 0 0,1-1 0,-1 1 0,0 0 0,1 0 0,-1 0 0,0 0 0,1-1 0,-1 1 0,0 0 0,1 0 0,-1 0 0,0 0 0,1 0 0,-1 0 0,1 0 0,-1 0 0,0 0 0,1 0 0,-1 0 0,1 0 0,-1 0 0,0 0 0,1 1 0,80-8 0,428 3 0,-473 5 0,-69 0 0,-392 1 0,358 4 0,66-6 0,0-1 0,1 1 0,-1 0 0,1 0 0,-1 0 0,1 0 0,-1 0 0,1 0 0,-1 0 0,0 1 0,1-1 0,-1 0 0,1 0 0,-1 0 0,1 0 0,-1 1 0,1-1 0,-1 0 0,1 1 0,-1-1 0,1 0 0,0 1 0,-1-1 0,1 0 0,-1 1 0,1-1 0,0 1 0,-1-1 0,1 1 0,0-1 0,0 1 0,-1-1 0,1 2 0,16 9 0,32 5 0,49 6 0,-80-16 0,-40-3 0,-420-1 0,159-4 0,677 0 0,-383 3 0,1-2 0,-1 1 0,0-1 0,1-1 0,-1 0 0,0 0 0,0-1 0,14-7 0,-23 10 0,0 0 0,-1 0 0,1 0 0,0 0 0,-1 0 0,1-1 0,0 1 0,-1 0 0,1-1 0,-1 1 0,1 0 0,-1-1 0,1 1 0,0-1 0,-1 1 0,0-1 0,1 1 0,-1-1 0,1 1 0,-1-1 0,1 1 0,-1-1 0,0 0 0,0 1 0,1-1 0,-1 1 0,0-1 0,0 0 0,0 1 0,0-1 0,1 0 0,-1 0 0,0 1 0,0-1 0,0 0 0,-1 1 0,1-1 0,0 0 0,0 1 0,0-1 0,0 0 0,-1 1 0,1-1 0,0 0 0,-1 1 0,1-1 0,0 1 0,-1-1 0,1 1 0,-1-1 0,1 1 0,-1-1 0,1 1 0,-1-1 0,1 1 0,-1-1 0,1 1 0,-1 0 0,0-1 0,1 1 0,-1 0 0,0-1 0,-46-15 0,42 14 0,-14-7 0,18 9 0,1-1 0,0 1 0,0 0 0,0 0 0,0-1 0,0 1 0,0 0 0,0-1 0,0 1 0,0 0 0,-1 0 0,1-1 0,0 1 0,0 0 0,1-1 0,-1 1 0,0 0 0,0 0 0,0-1 0,0 1 0,0 0 0,0 0 0,0-1 0,0 1 0,0 0 0,1 0 0,-1-1 0,0 1 0,0 0 0,0 0 0,0-1 0,1 1 0,-1 0 0,0 0 0,0 0 0,1-1 0,38-16 0,127-26 0,-64 19 0,-102 24 0,0 0 0,1 0 0,-1 0 0,0 0 0,1 0 0,-1 0 0,1 0 0,-1 1 0,0-1 0,1-1 0,-1 1 0,0 0 0,1 0 0,-1 0 0,0 0 0,1 0 0,-1 0 0,0 0 0,1 0 0,-1-1 0,0 1 0,1 0 0,-1 0 0,0 0 0,1-1 0,-1 1 0,0 0 0,0 0 0,1-1 0,-1 1 0,0 0 0,0 0 0,0-1 0,1 1 0,-1 0 0,0-1 0,0 1 0,0 0 0,0-1 0,0 1 0,0-1 0,-19-3 0,-38 1 0,-358 5 0,976-70 0,-268 25 0,-220 33 0,-23 2 0,58-1 0,-98 12 0,-22 8 0,-168 84 0,88-50 0,-63 34 0,-686 319 0,777-370 0,13-8 0,102-52 0,58-27 0,154-59 0,-238 109 0,44-20 0,-65 27 0,1-1 0,-1 1 0,0-1 0,0 0 0,0 0 0,0 0 0,-1 0 0,1-1 0,-1 0 0,0 1 0,4-8 0,-6 10 0,-1-1 0,1 1 0,-1 0 0,0-1 0,0 1 0,0-1 0,0 1 0,0-1 0,0 1 0,0 0 0,0-1 0,-1 1 0,1-1 0,-1 1 0,1 0 0,-1-1 0,1 1 0,-1 0 0,0 0 0,1-1 0,-1 1 0,0 0 0,0 0 0,0 0 0,0 0 0,0 0 0,0 0 0,0 0 0,0 0 0,-2 0 0,-44-29 0,35 24 0,2 0 0,-2-2 0,0 1 0,0 1 0,-1 0 0,0 0 0,-17-4 0,27 9 0,-1 1 0,1-1 0,-1 1 0,1 0 0,0 0 0,-1 0 0,1 0 0,-1 0 0,1 1 0,0 0 0,-1-1 0,1 1 0,0 1 0,0-1 0,0 0 0,0 1 0,0-1 0,0 1 0,0 0 0,0 0 0,1 0 0,-1 1 0,1-1 0,-1 0 0,1 1 0,0 0 0,-2 2 0,-12 12 0,16-30 0,16-37 0,7 3 0,8-20 0,-29 63 0,-1 0 0,0 0 0,1 0 0,-2 0 0,1 0 0,0-1 0,-1 1 0,0 0 0,0 0 0,0 0 0,0-1 0,-2-6 0,2 10 0,-1 0 0,1 0 0,-1 0 0,1 0 0,-1 0 0,1 0 0,-1 0 0,0 0 0,1 0 0,-1 0 0,0 1 0,0-1 0,1 0 0,-1 0 0,0 1 0,0-1 0,0 1 0,0-1 0,0 1 0,0-1 0,0 1 0,0 0 0,0-1 0,0 1 0,0 0 0,0 0 0,-1 0 0,1 0 0,0-1 0,-1 2 0,-38 8 0,4 7 0,1 1 0,-53 33 0,59-31 0,0-2 0,-1-1 0,-1-2 0,-40 13 0,68-26 0,-1 0 0,0 0 0,1-1 0,-1 1 0,0-1 0,1 0 0,-1 0 0,0 0 0,1-1 0,-1 1 0,1-1 0,-1 0 0,1 0 0,-5-2 0,-19-4 0,105-37 0,1626-895-757,-1445 804 757,-88 57 0,-166 75 0,0 1 0,0 0 0,0 0 0,1 1 0,-1-1 0,1 1 0,0 0 0,-1 1 0,1-1 0,-1 1 0,1 0 0,7 1 0,-12 0 0,0-1 0,-1 1 0,1-1 0,-1 1 0,1-1 0,0 1 0,-1-1 0,1 1 0,-1 0 0,0-1 0,1 1 0,-1 0 0,1-1 0,-1 1 0,0 0 0,1 0 0,-1-1 0,0 1 0,0 0 0,0 0 0,0-1 0,0 1 0,1 0 0,-2 0 0,1-1 0,0 1 0,0 0 0,0 0 0,0 1 0,-2 4 0,0 0 0,0 0 0,0 0 0,-1 0 0,0 0 0,-3 5 0,-31 48-3,-2-3 0,-88 98 0,-119 93 134,243-244-127,-585 506 627,588-509-631,-38 24 0,38-23 0,0-1 0,-1 0 0,1 0 0,-1 0 0,1 0 0,0 1 0,-1-1 0,1 0 0,0 0 0,-1 0 0,1 0 0,-1 0 0,1 0 0,0 0 0,-1 0 0,1 0 0,-1 0 0,1 0 0,0 0 0,-1 0 0,1-1 0,-1 1 0,1 0 0,0 0 0,-1 0 0,1-1 0,0 1 0,-1 0 0,1-1 0,1-20 0,4 9 0,0 0 0,1 0 0,11-16 0,-12 20 0,0 0 0,0 0 0,-1 0 0,0-1 0,0 0 0,-1 0 0,0 0 0,3-16 0,-6 24 0,0-1 0,-1 0 0,1 1 0,0-1 0,-1 1 0,1-1 0,-1 1 0,0-1 0,1 1 0,-1 0 0,0-1 0,0 1 0,0 0 0,0-1 0,0 1 0,0 0 0,0 0 0,-1 0 0,1 0 0,0 0 0,0 0 0,-1 0 0,1 1 0,-1-1 0,1 0 0,-1 1 0,1-1 0,-1 1 0,1 0 0,-1-1 0,1 1 0,-4 0 0,-57-3 0,55 3 0,-15 2 0,10-1 0,0 0 0,0-1 0,0 0 0,0-1 0,-14-3 0,24 4 0,0-1 0,0 1 0,0-1 0,0 1 0,0-1 0,1 0 0,-1 0 0,0 0 0,1 0 0,-1 0 0,1 0 0,-1-1 0,1 1 0,-1-1 0,1 1 0,0 0 0,0-1 0,0 0 0,0 1 0,0-1 0,0 0 0,0 0 0,0 1 0,1-1 0,-1 0 0,1 0 0,-1 0 0,1 0 0,0 0 0,-1 0 0,1 0 0,0 0 0,1 1 0,-1-1 0,0 0 0,0 0 0,1 0 0,-1 0 0,2-2 0,6-18 0,1 0 0,1 1 0,1 0 0,1 1 0,28-37 0,-26 38 0,-2 0 0,-13 14 0,-29 30 0,-96 103 0,77-75 0,-1-2 0,-3-3 0,-83 60 0,134-107 0,1 0 0,-1 0 0,0 0 0,1 0 0,-1 0 0,0 0 0,0 0 0,0 0 0,1-1 0,-1 1 0,0-1 0,0 1 0,0-1 0,0 0 0,0 0 0,-4 0 0,6 0 0,-1-1 0,1 1 0,-1-1 0,0 0 0,1 1 0,0-1 0,-1 1 0,1-1 0,-1 0 0,1 1 0,0-1 0,-1 0 0,1 1 0,0-1 0,0 0 0,-1 1 0,1-1 0,0 0 0,0 0 0,0 1 0,0-1 0,0 0 0,0 1 0,0-1 0,0 0 0,1 0 0,-1 1 0,0-2 0,3-8 0,-1 1 0,1 0 0,1 0 0,8-16 0,14-18 0,3 1 0,34-39 0,-18 25 0,-44 55 0,0 0 0,0 0 0,-1 0 0,1 0 0,0 1 0,0-1 0,-1 0 0,1 0 0,0 0 0,-1-1 0,1 1 0,-1 0 0,1 0 0,-1 0 0,0 0 0,1 0 0,-1-1 0,0 1 0,0-1 0,-16 4 0,-3 3 0,19-5 0,0 1 0,0-1 0,0 0 0,-1 0 0,1 0 0,0 0 0,0 0 0,0 0 0,0 0 0,-1 0 0,1 0 0,0 0 0,0 0 0,0 0 0,0 0 0,-1 0 0,1 0 0,0 0 0,0 0 0,0 0 0,0 0 0,-1-1 0,1 1 0,0 0 0,0 0 0,0 0 0,0 0 0,0 0 0,0 0 0,-1 0 0,1 0 0,0-1 0,0 1 0,0 0 0,0 0 0,0 0 0,0 0 0,0 0 0,0-1 0,0 1 0,0 0 0,0 0 0,0 0 0,-1 0 0,1-1 0,0 1 0,0 0 0,0 0 0,0 0 0,0 0 0,0-1 0,1 1 0,-1 0 0,0 0 0,0 0 0,0 0 0,0 0 0,0-1 0,0 1 0,0 0 0,0 0 0,0 0 0,11-15 0,16-11 0,-27 25 0,-20 19 0,-2 0 0,-1-2 0,0-1 0,-44 22 0,66-36 0,0-1 0,0 1 0,0-1 0,0 1 0,0-1 0,0 1 0,0-1 0,0 0 0,-1 0 0,1 0 0,0 1 0,0-1 0,0 0 0,0 0 0,-1-1 0,1 1 0,-2 0 0,3-1 0,0 0 0,0 0 0,0 0 0,0 0 0,0 0 0,0 1 0,0-1 0,0 0 0,0 0 0,1 0 0,-1 0 0,0 1 0,0-1 0,1 0 0,-1 0 0,1 0 0,-1 1 0,1-1 0,-1 0 0,1 1 0,-1-1 0,1 0 0,0 1 0,-1-1 0,2 0 0,19-22 0,1 1 0,1 1 0,1 1 0,1 1 0,0 1 0,46-24 0,-53 36 0,-13 9 0,-21 19 0,-22 16 0,236-244 0,-135 145 0,-6 7 0,-33 37 0,-21 20 0,-12 12 0,-44 44 0,-1-2 0,-72 58 0,74-70 0,33-27 0,30-26 0,15-11 0,-24 17 0,0 1 0,0 0 0,0 0 0,0 0 0,0 0 0,0 0 0,1 0 0,-1 0 0,0 0 0,0 1 0,0 0 0,1-1 0,-1 1 0,0 0 0,5 0 0,-6 0 0,0 1 0,0-1 0,0 1 0,0-1 0,0 1 0,0 0 0,0-1 0,0 1 0,-1 0 0,1 0 0,0-1 0,0 1 0,-1 0 0,1 0 0,-1 0 0,1 0 0,-1 0 0,1 0 0,-1 0 0,1 0 0,-1 0 0,0 0 0,1 1 0,0 8 0,0 0 0,-1 0 0,0 0 0,-1 0 0,-2 15 0,1-13 0,2-10 0,0 0 0,-1-1 0,1 1 0,0 0 0,0 0 0,0-1 0,0 1 0,0 0 0,0-1 0,1 1 0,-1 0 0,1-1 0,-1 1 0,1 0 0,-1-1 0,1 1 0,0-1 0,0 1 0,0-1 0,0 1 0,0-1 0,0 0 0,0 1 0,0-1 0,1 0 0,-1 0 0,0 0 0,1 0 0,-1 0 0,1 0 0,-1 0 0,1-1 0,-1 1 0,1-1 0,0 1 0,-1-1 0,1 1 0,0-1 0,-1 0 0,1 0 0,0 0 0,0 0 0,2 0 0,9-1 0,-1 0 0,1-1 0,0-1 0,20-7 0,-30 9 0,64-25 0,-50 19 0,-1 0 0,1 1 0,0 1 0,19-3 0,-35 7 0,0 1 0,0 0 0,0 0 0,0-1 0,0 1 0,0 0 0,0 0 0,0 0 0,0 1 0,0-1 0,0 0 0,1 0 0,-1 0 0,0 1 0,0-1 0,0 1 0,0-1 0,0 1 0,-1-1 0,1 1 0,0-1 0,0 1 0,0 0 0,0-1 0,-1 1 0,1 0 0,0 0 0,0 0 0,-1 0 0,1 0 0,-1-1 0,1 1 0,-1 0 0,1 0 0,-1 0 0,0 1 0,1-1 0,-1 0 0,0 0 0,0 0 0,0 0 0,0 0 0,0 0 0,0 0 0,0 0 0,0 0 0,0 0 0,-1 0 0,1 0 0,0 0 0,-1 0 0,1 0 0,-1 2 0,-2 7 0,-1 1 0,0-1 0,-10 18 0,-14 26 0,-51 71 0,124-176 0,56-49 0,-22 22 0,-74 73 0,33-37 0,-37 40 0,1 0 0,-1 1 0,0-1 0,1 0 0,-1 0 0,0 0 0,0 0 0,0 0 0,-1 0 0,1 0 0,0-1 0,-1 1 0,0 0 0,1 0 0,-1 0 0,0-1 0,0 1 0,-1-4 0,1 4 0,-1 1 0,0 0 0,0 0 0,1 1 0,-1-1 0,0 0 0,0 0 0,0 0 0,0 0 0,0 1 0,0-1 0,0 1 0,-1-1 0,1 1 0,0-1 0,0 1 0,0-1 0,-1 1 0,1 0 0,0 0 0,0 0 0,-1 0 0,1 0 0,0 0 0,0 0 0,-2 0 0,-39 6 0,37-4 0,-40 9 0,-51 21 0,28-8 0,62-24 0,10-2 0,0 6 0,-12 17 0,-30 36 0,-2 0 0,-2-3 0,-3-2 0,-2-1 0,-56 45 0,58-62 0,44-34 0,1 0 0,0 1 0,0-1 0,0 0 0,0 0 0,-1 1 0,1-1 0,0 0 0,0 0 0,-1 0 0,1 1 0,0-1 0,0 0 0,-1 0 0,1 0 0,0 0 0,-1 0 0,1 1 0,0-1 0,-1 0 0,1 0 0,0 0 0,-1 0 0,1 0 0,0 0 0,-1 0 0,1 0 0,0 0 0,0 0 0,-1 0 0,1 0 0,0-1 0,-1 1 0,1 0 0,0 0 0,-1 0 0,1 0 0,0 0 0,0-1 0,-1 1 0,1 0 0,0 0 0,0 0 0,-1-1 0,1 1 0,0 0 0,0 0 0,0-1 0,-1 1 0,1 0 0,0 0 0,0-1 0,0 1 0,0 0 0,0-1 0,0 1 0,0 0 0,0-1 0,0 1 0,0 0 0,0-1 0,0 1 0,0 0 0,0-1 0,0 0 0,4-9 0,0-1 0,0 0 0,1 1 0,1 0 0,0 0 0,0 0 0,1 1 0,10-11 0,-10 11 0,151-176 0,-144 166 0,-14 19 0,0 0 0,-1 1 0,1-1 0,0 0 0,0 0 0,0 0 0,0 0 0,0 0 0,0 0 0,0 0 0,0 0 0,0 0 0,0 0 0,0 0 0,-1 0 0,1 0 0,0 0 0,0 0 0,0 0 0,0 0 0,0 0 0,0 0 0,0 0 0,0 0 0,0 0 0,0 0 0,-1 0 0,1 0 0,0 0 0,0 0 0,0 0 0,0 0 0,0 0 0,0 0 0,0 0 0,0 0 0,0-1 0,0 1 0,0 0 0,0 0 0,0 0 0,0 0 0,-1 0 0,1 0 0,0 0 0,0 0 0,0 0 0,0 0 0,0 0 0,0 0 0,0-1 0,-36 32 0,-137 141 0,-121 108 0,289-275 0,-1-1 0,0 1 0,1-1 0,-2-1 0,1 1 0,0-1 0,-1 0 0,-8 2 0,13-4 0,1-1 0,0 0 0,0 0 0,0 0 0,0 0 0,0 0 0,0 0 0,0 0 0,0 0 0,0 0 0,0-1 0,-1 1 0,1 0 0,0-1 0,0 1 0,0-1 0,0 1 0,0-1 0,1 1 0,-1-1 0,-2-1 0,2 0 0,0 0 0,0 0 0,0 1 0,0-1 0,0-1 0,0 1 0,1 0 0,-1 0 0,1 0 0,-1 0 0,1 0 0,0 0 0,0-1 0,0 1 0,1-3 0,4-43 0,-2 33 0,-1-1 0,0 1 0,-1-1 0,-3-31 0,2 44 0,-1 0 0,1 1 0,-1-1 0,0 0 0,0 0 0,0 0 0,0 0 0,0 1 0,-1-1 0,1 0 0,-1 1 0,0-1 0,0 1 0,0 0 0,0 0 0,0 0 0,0 0 0,-1 0 0,1 0 0,-1 0 0,1 1 0,-1-1 0,1 1 0,-1 0 0,0 0 0,0 0 0,0 0 0,0 0 0,0 0 0,0 1 0,-4-1 0,-6 2 0,-1-1 0,0 2 0,0-1 0,1 2 0,-1 0 0,1 1 0,0 0 0,-15 7 0,8-3 0,1-2 0,-29 6 0,34-12 0,43-14 0,-27 14 0,995-360 0,-957 347 0,24-7 0,1 2 0,91-14 0,-150 31 0,-1 1 0,1-1 0,0 1 0,-1 0 0,1 0 0,0 1 0,-1-1 0,1 1 0,-1 1 0,1-1 0,-1 1 0,11 4 0,-14-4 0,1 1 0,-1-1 0,1 1 0,-1-1 0,0 1 0,0 0 0,0 0 0,0 0 0,0 0 0,-1 0 0,1 0 0,-1 0 0,0 1 0,0-1 0,0 0 0,0 1 0,-1-1 0,1 1 0,-1-1 0,0 1 0,-1 5 0,0 17 0,-1 0 0,-2 0 0,0-1 0,-2 1 0,-1-1 0,-11 28 0,-72 149 0,74-169 0,-12 23 0,15-34 0,2 1 0,0 0 0,2 1 0,-12 43 0,20-67 0,1 1 0,0 0 0,0-1 0,-1 1 0,1-1 0,0 1 0,0-1 0,0 1 0,0 0 0,0-1 0,0 1 0,0 0 0,0-1 0,0 1 0,0-1 0,0 1 0,0 0 0,0-1 0,1 1 0,-1-1 0,0 1 0,0-1 0,1 1 0,-1-1 0,0 1 0,1-1 0,-1 1 0,1-1 0,-1 1 0,0-1 0,1 1 0,-1-1 0,1 0 0,-1 1 0,1-1 0,-1 0 0,1 1 0,-1-1 0,1 0 0,0 0 0,-1 0 0,1 1 0,-1-1 0,1 0 0,0 0 0,-1 0 0,1 0 0,-1 0 0,1 0 0,0 0 0,-1 0 0,1 0 0,-1-1 0,1 1 0,0 0 0,-1 0 0,1 0 0,-1-1 0,1 1 0,-1 0 0,1-1 0,23-11 0,-1-1 0,0-1 0,-1-1 0,-1-1 0,31-29 0,-15 14 0,82-71 0,108-83 0,-215 178 0,-18 18 0,-51 50 0,-125 105 0,173-158 0,-57 43 0,54-49 0,17-14 0,20-24 0,3 2 0,0 1 0,3 1 0,40-34 0,-28 28 0,66-80 0,-108 118 0,-1 0 0,1 0 0,-1 0 0,0 0 0,1-1 0,-1 1 0,0 0 0,0 0 0,1 0 0,-1-1 0,0 1 0,1 0 0,-1-1 0,0 1 0,0 0 0,0-1 0,1 1 0,-1 0 0,0-1 0,0 1 0,0 0 0,0-1 0,0 1 0,1 0 0,-1-1 0,0 1 0,0-1 0,0 1 0,0 0 0,0-1 0,0 1 0,0 0 0,-1-1 0,1 1 0,0-1 0,0 1 0,0 0 0,0-1 0,0 1 0,-1 0 0,1-1 0,0 1 0,-1-1 0,-18 4 0,-3 1 0,22-4 0,0 0 0,-1 0 0,1 0 0,0 0 0,-1 0 0,1 0 0,0 0 0,-1-1 0,1 1 0,0 0 0,-1 0 0,1 0 0,0 0 0,-1 0 0,1 0 0,0-1 0,0 1 0,-1 0 0,1 0 0,0 0 0,0-1 0,-1 1 0,1 0 0,0 0 0,0-1 0,0 1 0,-1 0 0,1 0 0,0-1 0,0 1 0,0 0 0,0-1 0,0 1 0,0 0 0,-1-1 0,1 1 0,0 0 0,0-1 0,0 1 0,0 0 0,0-1 0,0 1 0,0 0 0,1-1 0,-1 1 0,0 0 0,0-1 0,2-4 0,0 0 0,1 0 0,-1 0 0,1 0 0,0 1 0,0-1 0,1 1 0,-1 0 0,1 0 0,0 0 0,0 0 0,5-3 0,57-39 0,-26 25 0,-19 16 0,-21 5 0,1 0 0,-1 0 0,1 0 0,-1 0 0,1 0 0,-1 1 0,1-1 0,-1 0 0,1 0 0,-1 0 0,0 1 0,1-1 0,-1 0 0,1 0 0,-1 1 0,0-1 0,1 0 0,-1 1 0,0-1 0,1 0 0,-1 1 0,0-1 0,0 1 0,1-1 0,-1 0 0,0 1 0,0-1 0,0 1 0,0-1 0,1 1 0,-1-1 0,0 1 0,0 0 0,0 4 0,-1 1 0,1-1 0,-1 1 0,0-1 0,0 1 0,-1-1 0,0 0 0,0 1 0,0-1 0,-4 6 0,-35 61 0,27-50 0,-59 92 0,-41 72 0,100-149 0,14-37 0,0 1 0,0-1 0,0 1 0,-1 0 0,1-1 0,0 1 0,0-1 0,0 1 0,0-1 0,1 1 0,-1 0 0,0-1 0,0 1 0,0-1 0,0 1 0,0-1 0,1 1 0,-1-1 0,0 1 0,1-1 0,-1 1 0,0-1 0,1 1 0,-1-1 0,0 1 0,1-1 0,-1 1 0,2 0 0,1-1 0,1 0 0,-1 0 0,1 0 0,0-1 0,-1 1 0,1-1 0,-1 0 0,1 0 0,-1 0 0,1 0 0,-1-1 0,0 1 0,5-4 0,18-8 0,-8 4 0,1 0 0,27-8 0,-45 16 0,1 0 0,-1 1 0,0 0 0,1-1 0,-1 1 0,0 0 0,1-1 0,-1 1 0,1 0 0,-1 0 0,0 0 0,1 1 0,-1-1 0,1 0 0,-1 0 0,0 1 0,1-1 0,-1 1 0,0-1 0,1 1 0,-1-1 0,0 1 0,0 0 0,3 1 0,-4 0 0,1-1 0,0 1 0,-1-1 0,1 1 0,-1 0 0,1-1 0,-1 1 0,0-1 0,1 1 0,-1 0 0,0-1 0,0 1 0,0 0 0,-1-1 0,1 4 0,0-3 0,7-7 0,68-70 0,-32 29 0,2 2 0,2 2 0,93-65 0,-139 106 0,1 0 0,-1 0 0,1 0 0,0 0 0,-1 0 0,1 0 0,0 0 0,-1 1 0,1-1 0,0 0 0,0 1 0,0-1 0,0 1 0,-1 0 0,1 0 0,0 0 0,0 0 0,0 0 0,0 0 0,3 1 0,-4 1 0,-1-1 0,1 1 0,-1 0 0,0 0 0,0-1 0,1 1 0,-1 0 0,0 0 0,0 0 0,-1 0 0,1-1 0,0 1 0,0 0 0,-1 0 0,1-1 0,-1 1 0,0 0 0,0-1 0,1 1 0,-1 0 0,0-1 0,-3 3 0,-12 26 0,-1-1 0,-1-1 0,-29 32 0,-77 79 0,53-62 0,47-46 0,24-31 0,0 0 0,0 0 0,0 0 0,0 0 0,0 0 0,0 0 0,1 0 0,-1 0 0,0 0 0,0 0 0,0 0 0,0 0 0,1 0 0,-1 0 0,0 0 0,0 0 0,0 0 0,0 0 0,0 0 0,1 0 0,-1 0 0,0 0 0,0 0 0,0 0 0,0 0 0,0 0 0,1 0 0,-1 0 0,0 0 0,0 0 0,0 1 0,0-1 0,0 0 0,0 0 0,1 0 0,-1 0 0,0 0 0,0 0 0,0 0 0,0 1 0,0-1 0,0 0 0,0 0 0,0 0 0,0 0 0,0 0 0,0 1 0,0-1 0,0 0 0,0 0 0,0 0 0,0 0 0,0 1 0,0-1 0,0 0 0,0 0 0,0 0 0,0 0 0,0 0 0,0 1 0,0-1 0,0 0 0,52-31 0,-32 18 0,-6 4 0,28-18 0,-40 26 0,0 0 0,0 0 0,0 0 0,0 0 0,0 0 0,0 0 0,0 1 0,0-1 0,0 1 0,0 0 0,1-1 0,-1 1 0,0 0 0,0 0 0,0 0 0,3 1 0,-5-1 0,0 1 0,1-1 0,-1 1 0,0-1 0,0 1 0,1-1 0,-1 1 0,0 0 0,0-1 0,0 1 0,0-1 0,0 1 0,0-1 0,0 1 0,0 0 0,0-1 0,0 1 0,0-1 0,0 1 0,0 0 0,-1-1 0,1 1 0,0-1 0,0 1 0,-1-1 0,1 1 0,0-1 0,-1 1 0,1-1 0,0 1 0,-1-1 0,1 0 0,-1 1 0,1-1 0,-1 0 0,1 1 0,-1-1 0,1 0 0,-1 1 0,1-1 0,-2 0 0,-5 2 0,14-19 0,10-9 0,0 1 0,2 0 0,1 2 0,1 0 0,1 1 0,40-30 0,-62 52 0,0 0 0,0 1 0,0-1 0,0 0 0,0 0 0,0 1 0,0-1 0,-1 0 0,2 0 0,-1 1 0,0-1 0,0 0 0,0 0 0,0 1 0,0-1 0,0 0 0,0 0 0,0 1 0,0-1 0,0 0 0,0 0 0,1 1 0,-1-1 0,0 0 0,0 0 0,0 0 0,0 1 0,1-1 0,-1 0 0,0 0 0,0 0 0,1 0 0,-1 1 0,0-1 0,0 0 0,0 0 0,1 0 0,-1 0 0,0 0 0,1 0 0,-1 0 0,0 0 0,0 0 0,1 0 0,-1 0 0,0 0 0,0 0 0,1 0 0,-1 0 0,0 0 0,0 0 0,1 0 0,-1 0 0,-12 22 0,-2-1 0,0 0 0,-2-1 0,-35 37 0,44-49 0,-56 61 0,-130 113 0,191-181 0,1 1 0,-1-1 0,1 1 0,-1-1 0,0 1 0,0-1 0,0 0 0,1 0 0,-1 0 0,0 0 0,-1 0 0,1 0 0,0-1 0,0 1 0,0-1 0,0 1 0,-4-1 0,6-2 0,0 0 0,-1-1 0,2 1 0,-1 0 0,0-1 0,0 1 0,1 0 0,-1 0 0,1-1 0,0 1 0,-1 0 0,1 0 0,0 0 0,0 0 0,0 0 0,1 0 0,-1 0 0,3-2 0,36-62 0,76-95 0,68-55 0,-139 164 0,-8 9 0,69-62 0,-89 94 0,-11 12 0,-15 24 0,-3-2 0,6-13 0,1 1 0,-1-1 0,2 1 0,-5 15 0,9-25 0,0 0 0,-1 0 0,1 0 0,0 0 0,0-1 0,0 1 0,0 0 0,0 0 0,0 0 0,0 0 0,1 0 0,-1-1 0,0 1 0,0 0 0,1 0 0,-1 0 0,0-1 0,1 1 0,-1 0 0,1 0 0,-1-1 0,1 1 0,-1 0 0,1-1 0,0 1 0,-1-1 0,1 1 0,0-1 0,-1 1 0,1-1 0,0 1 0,0-1 0,-1 1 0,1-1 0,0 0 0,0 0 0,0 1 0,0-1 0,-1 0 0,1 0 0,0 0 0,0 0 0,0 0 0,0 0 0,0 0 0,-1 0 0,1 0 0,0-1 0,0 1 0,0 0 0,0-1 0,46-13 0,-44 12 0,24-4 0,-27 7 0,0-1 0,0 0 0,0 0 0,1 1 0,-1-1 0,0 0 0,0 0 0,0 1 0,0-1 0,1 0 0,-1 1 0,0-1 0,0 0 0,0 1 0,0-1 0,0 0 0,0 1 0,0-1 0,0 0 0,0 1 0,0-1 0,0 0 0,0 1 0,0-1 0,0 0 0,-1 1 0,1-1 0,0 0 0,0 1 0,0-1 0,0 0 0,-1 1 0,1-1 0,0 0 0,0 0 0,0 1 0,-1-1 0,1 0 0,-38 44 0,27-32 0,10-11 0,-16 16 0,1 1 0,1 1 0,1 0 0,0 2 0,2-1 0,-13 28 0,22-34 0,9-15 0,21-23 0,-14 11 0,21-19 0,1 2 0,73-48 0,-107 77 0,0 1 0,0-1 0,0 0 0,0 0 0,0 1 0,0-1 0,0 1 0,1-1 0,-1 1 0,0 0 0,0-1 0,0 1 0,1 0 0,-1 0 0,0-1 0,0 1 0,1 0 0,-1 1 0,2-1 0,-3 1 0,0 1 0,0-1 0,0 0 0,0 1 0,0-1 0,-1 0 0,1 1 0,0-1 0,-1 0 0,1 0 0,-1 1 0,1-1 0,-1 0 0,0 0 0,1 0 0,-1 1 0,0-1 0,-1 1 0,-60 85 0,-3-2 0,-3-3 0,-83 74 0,14-13 0,94-93 0,37-38 0,14-12 0,22-16 0,0-1 0,42-31 0,-29 18 0,44-27 0,-11 8 0,-2-3 0,77-70 0,-183 153 0,-119 124 0,151-153 0,14-8 0,402-243 0,-159 89 0,-176 118 0,-70 42 0,-21 14 0,-51 47 0,-130 100 0,91-81 0,65-51 0,-167 130 0,193-153 0,-1 1 0,0-1 0,-20 8 0,21-15 0,14-10 0,16-12 0,1 0 0,1 2 0,1 0 0,48-31 0,27-24 0,-93 72 0,-1 0 0,-1-1 0,1 0 0,-1 0 0,0 0 0,0 0 0,0-1 0,3-7 0,-7 12 0,1 0 0,-1 0 0,0 0 0,0 1 0,1-1 0,-1 0 0,0 0 0,0 0 0,0 0 0,0 0 0,0 0 0,0 0 0,0 0 0,-1 0 0,1 0 0,0 0 0,0 0 0,-1 0 0,1 0 0,-1 0 0,1 1 0,-2-2 0,1 0 0,-1 1 0,1-1 0,-1 1 0,0 0 0,0 0 0,0 0 0,0 0 0,0 0 0,0 0 0,0 1 0,0-1 0,0 1 0,0-1 0,-3 1 0,-9-1 0,0 1 0,0 0 0,0 1 0,-25 4 0,-38 3 0,75-8 0,0 0 0,0 0 0,0 0 0,0 0 0,0-1 0,0 1 0,0-1 0,0 1 0,0-1 0,0 1 0,0-1 0,0 0 0,0 0 0,0 0 0,1 0 0,-1 0 0,0-1 0,1 1 0,-1 0 0,1-1 0,-1 1 0,1-1 0,0 0 0,-3-3 0,3 2 0,1 0 0,-1 0 0,0-1 0,1 1 0,0 0 0,0 0 0,0-1 0,0 1 0,0 0 0,1-1 0,-1 1 0,1 0 0,2-7 0,3-6 0,1 1 0,1-1 0,0 1 0,20-27 0,-8 15 0,49-48 0,-46 60 0,-23 15 0,0 0 0,0 0 0,1 0 0,-1 0 0,0 0 0,1 0 0,-1 0 0,0 0 0,0 0 0,1 0 0,-1 0 0,0 0 0,0 0 0,1 0 0,-1 1 0,0-1 0,0 0 0,1 0 0,-1 0 0,0 0 0,0 1 0,0-1 0,1 0 0,-1 0 0,0 0 0,0 1 0,0-1 0,0 0 0,1 0 0,-1 1 0,0-1 0,0 0 0,0 0 0,0 1 0,0-1 0,0 0 0,0 1 0,0-1 0,0 0 0,0 0 0,0 1 0,0-1 0,0 5 0,-1 1 0,0-1 0,0 0 0,0-1 0,-1 1 0,0 0 0,-3 7 0,-17 30 0,-1-1 0,-3-1 0,-30 37 0,-102 109 0,95-114 0,75-73 0,13-9 0,237-147 0,-135 78 0,-69 40 0,-43 28 0,1 0 0,-1 1 0,1 1 0,1 0 0,0 1 0,30-9 0,-46 16 0,0 1 0,0-1 0,1 1 0,-1 0 0,0 0 0,0-1 0,0 1 0,0 0 0,1 0 0,-1 0 0,0 0 0,0 0 0,0 1 0,1-1 0,-1 0 0,0 1 0,0-1 0,0 0 0,0 1 0,0-1 0,0 1 0,0 0 0,0-1 0,0 1 0,0 0 0,1 1 0,-1 0 0,0-1 0,-1 1 0,1 0 0,-1-1 0,0 1 0,1 0 0,-1 0 0,0-1 0,0 1 0,0 0 0,0 0 0,0-1 0,-1 1 0,1 0 0,-1 2 0,-3 8 0,-1 0 0,0 0 0,-9 16 0,-1 5 0,17-25 0,17-12 0,39-24 0,97-63 0,-101 58 0,362-238 0,-278 179 0,-20 19 0,-112 69 0,-1 1 0,1 0 0,0 0 0,0 0 0,1 1 0,-1 0 0,9-2 0,-14 4 0,-1 0 0,1 0 0,-1 0 0,1 0 0,-1 0 0,0 0 0,1 1 0,-1-1 0,1 0 0,-1 0 0,1 0 0,-1 0 0,0 1 0,1-1 0,-1 0 0,0 0 0,1 1 0,-1-1 0,0 0 0,1 1 0,-1-1 0,0 0 0,1 1 0,-1-1 0,0 0 0,0 1 0,0-1 0,1 1 0,-1-1 0,0 0 0,0 1 0,0-1 0,0 1 0,0-1 0,0 1 0,0 0 0,-9 35 0,-25 28 0,-2-2 0,-47 61 0,68-100 0,-364 496 0,199-277 0,33-58 0,433-498 0,-148 168 0,-135 143 0,355-393 0,-255 265 0,-81 93 0,-22 37 0,1 1 0,-1-1 0,0 1 0,0 0 0,1-1 0,-1 1 0,0-1 0,0 1 0,0-1 0,0 1 0,0-1 0,1 1 0,-1-1 0,0 1 0,0-1 0,0 1 0,0 0 0,0-1 0,-1 1 0,1-1 0,0 1 0,0-1 0,0 1 0,0-1 0,0 1 0,-1-1 0,1 1 0,0 0 0,0-1 0,-1 1 0,1-1 0,0 1 0,-1-1 0,-3 2 0,0-1 0,0 1 0,0 0 0,0 1 0,0-1 0,0 0 0,0 1 0,0 0 0,1 0 0,-1 0 0,1 0 0,-5 4 0,-86 62 0,-111 102 0,-70 51 0,272-218 0,-1-1 0,1 1 0,0-1 0,-1 0 0,0 0 0,1-1 0,-1 1 0,0-1 0,0 0 0,-5 1 0,9-2 0,-1 0 0,1 0 0,0 0 0,-1 0 0,1 0 0,0-1 0,0 1 0,-1 0 0,1 0 0,0 0 0,0-1 0,0 1 0,-1 0 0,1 0 0,0-1 0,0 1 0,0 0 0,0-1 0,0 1 0,0 0 0,-1 0 0,1-1 0,0 1 0,0 0 0,0-1 0,0 1 0,0 0 0,0-1 0,0 1 0,0 0 0,0-1 0,0 1 0,0 0 0,1 0 0,-1-1 0,0 1 0,0 0 0,0-1 0,0 1 0,15-31 0,31-36 0,3 2 0,3 2 0,2 3 0,70-60 0,-99 99 0,-25 21 0,0 0 0,0 0 0,0 0 0,0 1 0,0-1 0,0 0 0,-1 0 0,1 0 0,0 0 0,0 0 0,0 0 0,0 0 0,0 0 0,0 0 0,0 1 0,0-1 0,0 0 0,0 0 0,0 0 0,0 0 0,0 0 0,0 0 0,0 1 0,0-1 0,0 0 0,0 0 0,0 0 0,0 0 0,0 0 0,0 0 0,0 1 0,0-1 0,0 0 0,0 0 0,0 0 0,0 0 0,0 0 0,0 0 0,0 0 0,0 1 0,0-1 0,0 0 0,0 0 0,0 0 0,0 0 0,1 0 0,-1 0 0,0 0 0,0 0 0,0 0 0,0 0 0,0 1 0,0-1 0,0 0 0,1 0 0,-1 0 0,-32 39 0,9-15 0,-1-1 0,0-1 0,-2-2 0,-1 0 0,-51 28 0,77-47 0,1 0 0,-1-1 0,0 1 0,0-1 0,0 1 0,0-1 0,0 0 0,0 1 0,0-1 0,0 0 0,0 0 0,0 1 0,0-1 0,0 0 0,0 0 0,0 0 0,0 0 0,0 0 0,0-1 0,-1 1 0,10-14 0,25-20 0,-32 33 0,0 0 0,-1 0 0,1 1 0,0-1 0,0 0 0,-1 0 0,1 1 0,0-1 0,0 0 0,0 1 0,0-1 0,0 1 0,0-1 0,0 1 0,0-1 0,0 1 0,0 0 0,0 0 0,0-1 0,1 1 0,-1 0 0,0 0 0,0 0 0,0 0 0,0 0 0,0 1 0,0-1 0,0 0 0,0 0 0,1 1 0,-1-1 0,1 1 0,-1 1 0,0 0 0,0-1 0,0 1 0,-1 0 0,1 0 0,-1 0 0,1 0 0,-1 0 0,1 0 0,-1 0 0,0 0 0,0 0 0,0 0 0,0 0 0,0 0 0,-1 0 0,1 0 0,0-1 0,-2 4 0,-5 19 0,-1-1 0,-1 0 0,-18 33 0,-6 17 0,30-69 0,2 1 0,-1-1 0,0 1 0,1 0 0,0 0 0,0 0 0,1 0 0,-1-1 0,1 1 0,0 0 0,0 0 0,1 0 0,-1 0 0,4 10 0,-3-12 0,1 1 0,0-1 0,0 0 0,1 0 0,-1 0 0,1 0 0,-1 0 0,1 0 0,0-1 0,0 1 0,0-1 0,0 0 0,1 0 0,-1 0 0,0-1 0,1 1 0,0-1 0,-1 1 0,8 0 0,11 3 0,0-1 0,0 0 0,0-2 0,42-1 0,93-15 0,-112 9 0,-38 4 0,2 0 0,0 0 0,0 0 0,1 1 0,11 2 0,-20-2 0,0 0 0,-1 0 0,1 0 0,0 0 0,-1 0 0,1 1 0,0-1 0,-1 0 0,1 0 0,0 1 0,-1-1 0,1 1 0,0-1 0,-1 1 0,1-1 0,-1 1 0,1-1 0,-1 1 0,1-1 0,-1 1 0,0-1 0,1 1 0,-1 0 0,1 0 0,-1 1 0,0-1 0,0 0 0,-1 1 0,1-1 0,0 1 0,0-1 0,-1 1 0,1-1 0,-1 0 0,0 1 0,1-1 0,-1 0 0,0 0 0,0 0 0,1 1 0,-1-1 0,-2 1 0,-38 37 0,25-32 0,16-8 0,0-1 0,0 1 0,0 0 0,1-1 0,-1 1 0,0-1 0,0 1 0,1-1 0,-1 1 0,1 0 0,-1-1 0,1 1 0,0 0 0,-1 0 0,1-1 0,2-1 0,32-54 0,2 2 0,61-71 0,103-92 0,-171 189 0,-62 62 0,-167 164 0,165-167 0,22-27 0,14-17 0,22-30 0,220-282 0,-144 199 0,-58 66 0,-42 61 0,0 0 0,0 0 0,1 0 0,-1 0 0,0 0 0,0 0 0,0 0 0,0 0 0,0 0 0,0-1 0,1 1 0,-1 0 0,0 0 0,0 0 0,0 0 0,0 0 0,0 0 0,0-1 0,0 1 0,0 0 0,0 0 0,0 0 0,0 0 0,0 0 0,0-1 0,0 1 0,0 0 0,0 0 0,0 0 0,0 0 0,0 0 0,0-1 0,0 1 0,0 0 0,0 0 0,0 0 0,0 0 0,0 0 0,0-1 0,0 1 0,0 0 0,0 0 0,0 0 0,0 0 0,-1 0 0,1 0 0,0-1 0,0 1 0,0 0 0,0 0 0,0 0 0,0 0 0,-1 0 0,1 0 0,0 0 0,0 0 0,0 0 0,0 0 0,0 0 0,-1 0 0,1 0 0,-17 10 0,-108 90 0,-190 199 0,307-290 0,-14 12 0,1 1 0,1 0 0,-29 45 0,48-65 0,0-1 0,0 0 0,1 1 0,-1-1 0,0 0 0,1 1 0,-1-1 0,1 1 0,-1-1 0,1 1 0,0-1 0,-1 1 0,1-1 0,0 1 0,0-1 0,1 4 0,-1-5 0,0 1 0,1-1 0,-1 1 0,1-1 0,-1 1 0,0-1 0,1 1 0,-1-1 0,1 1 0,0-1 0,-1 0 0,1 1 0,-1-1 0,1 0 0,0 1 0,-1-1 0,1 0 0,0 0 0,-1 0 0,1 1 0,0-1 0,-1 0 0,1 0 0,0 0 0,0 0 0,9-1 0,-1-1 0,0 1 0,-1-1 0,13-5 0,-14 5 0,47-16 0,-2-3 0,88-48 0,88-72 0,-183 109 0,-29 20 0,0 0 0,31-15 0,-47 27 0,0 0 0,-1 0 0,1 1 0,0-1 0,0 0 0,0 0 0,0 1 0,0-1 0,0 0 0,0 1 0,0-1 0,0 0 0,0 0 0,0 1 0,0-1 0,1 0 0,-1 0 0,0 1 0,0-1 0,0 0 0,0 0 0,0 0 0,0 1 0,1-1 0,-1 0 0,0 0 0,0 0 0,0 1 0,0-1 0,1 0 0,-1 0 0,0 0 0,0 0 0,1 0 0,-1 1 0,0-1 0,0 0 0,1 0 0,-1 0 0,0 0 0,0 0 0,1 0 0,-1 0 0,0 0 0,0 0 0,1 0 0,-1 0 0,0 0 0,0 0 0,1 0 0,-1 0 0,0 0 0,0 0 0,1 0 0,-1-1 0,0 1 0,1 0 0,-13 19 0,0-1 0,-1 0 0,-1-1 0,-29 28 0,9-10 0,-276 279 0,175-181 0,104-100 0,63-58 0,94-87 0,145-116 0,-228 204 0,-38 27 0,-9 7 0,-11 11 0,3-8 0,-24 26 0,33-31 0,21-19 0,91-68 0,-124 102 0,-18 18 0,-46 37 0,79-78 0,0 0 0,0 1 0,0-1 0,0 0 0,-1 0 0,1 0 0,0 0 0,0 0 0,0 0 0,0 0 0,0 0 0,0 0 0,-1 0 0,1 0 0,0 0 0,0 0 0,0 1 0,0-1 0,0 0 0,0 0 0,0 0 0,-1 0 0,1 0 0,0 0 0,0 1 0,0-1 0,0 0 0,0 0 0,0 0 0,0 0 0,0 1 0,0-1 0,0 0 0,0 0 0,0 0 0,0 0 0,0 0 0,0 1 0,0-1 0,0 0 0,0 0 0,0 0 0,0 0 0,0 0 0,0 1 0,1-1 0,-1 0 0,0 0 0,0 0 0,0 0 0,0 0 0,0 0 0,0 1 0,0-1 0,0 0 0,1 0 0,-1 0 0,0 0 0,0 0 0,0 0 0,0 0 0,0 0 0,0 0 0,1 0 0,15-4 0,25-14 0,-35 15 0,32-14 0,-27 14 0,-10 6 0,-17 16 0,10-13 0,-360 333 0,267-253 0,96-84 0,4-4 0,12-11 0,37-34 0,523-397 0,-535 415 0,6-5 0,1 1 0,2 3 0,66-32 0,-112 61 0,1 0 0,-1 0 0,1 0 0,0 1 0,0-1 0,-1 1 0,1-1 0,0 1 0,0 0 0,0 0 0,-1 0 0,1 0 0,0 0 0,0 0 0,0 0 0,2 1 0,-4-1 0,0 1 0,1-1 0,-1 1 0,1-1 0,-1 1 0,0-1 0,1 1 0,-1-1 0,0 1 0,0 0 0,1-1 0,-1 1 0,0 0 0,0-1 0,0 1 0,0-1 0,0 1 0,0 0 0,0-1 0,0 1 0,0 0 0,0-1 0,0 1 0,0 0 0,0-1 0,0 1 0,-1-1 0,1 2 0,-4 8 0,-1-1 0,1 0 0,-13 18 0,-56 72 0,-119 123 0,88-106 0,101-113 0,-32 44 0,34-46 0,1-1 0,0 1 0,0-1 0,-1 1 0,1-1 0,0 1 0,0-1 0,-1 1 0,1 0 0,0-1 0,0 1 0,0-1 0,0 1 0,0-1 0,0 1 0,0 0 0,0-1 0,0 1 0,0-1 0,0 1 0,0-1 0,0 1 0,1 0 0,-1-1 0,0 1 0,0-1 0,1 1 0,-1 0 0,2-1 0,-1 1 0,1-1 0,-1 0 0,1 1 0,-1-1 0,1 0 0,-1 0 0,1 0 0,-1 0 0,1 0 0,-1 0 0,1 0 0,-1-1 0,1 1 0,-1-1 0,3 0 0,40-15 0,-1-2 0,69-39 0,-58 28 0,397-203 0,-401 203 0,-97 50 0,-9 3 0,43-19 0,0-1 0,0 0 0,-1-1 0,1 0 0,-1-1 0,-16 0 0,-88-8 0,55 1 0,-966 16 0,456 9 0,553-19 0,-4-1 0,0 0 0,0-1 0,-32-6 0,52 6 0,-1 1 0,1-2 0,-1 1 0,1 0 0,0-1 0,0 0 0,-1 0 0,1 0 0,0-1 0,1 1 0,-1-1 0,0 0 0,1 0 0,-1 0 0,1 0 0,0-1 0,0 1 0,0-1 0,1 0 0,-1 0 0,1 0 0,-3-7 0,3 2 0,1 1 0,0-1 0,0 0 0,0 0 0,1 0 0,1 1 0,0-1 0,0 0 0,0 1 0,1-1 0,0 0 0,5-10 0,4-11 0,2 1 0,19-33 0,38-49 0,3-6 0,-71 115 0,-1-1 0,0 1 0,1-1 0,-1 1 0,-1-1 0,1 0 0,0 0 0,-1 1 0,1-1 0,-1 0 0,0 0 0,0-2 0,0 4 0,0 0 0,-1 0 0,1 0 0,0 1 0,-1-1 0,1 0 0,0 0 0,-1 1 0,1-1 0,-1 0 0,1 1 0,-1-1 0,0 0 0,1 1 0,-1-1 0,0 1 0,1-1 0,-1 1 0,0-1 0,1 1 0,-1 0 0,0-1 0,0 1 0,0 0 0,1 0 0,-2-1 0,-7 1 0,1 0 0,0 0 0,-1 1 0,1 0 0,0 0 0,0 1 0,-11 3 0,-336 129 0,300-111 0,-122 54 0,36-14 0,-234 71 0,359-129 0,1-1 0,-1-1 0,0-1 0,-25 1 0,39-3 0,1 1 0,0-1 0,0 0 0,0 0 0,0 0 0,0 0 0,-1 0 0,1 0 0,0 0 0,0-1 0,0 1 0,0 0 0,0 0 0,0-1 0,0 1 0,0-1 0,0 1 0,0-1 0,0 0 0,0 1 0,0-1 0,0 0 0,0 1 0,0-1 0,1 0 0,-1 0 0,0 0 0,0 0 0,1 0 0,-1 0 0,1 0 0,-1 0 0,1 0 0,0 0 0,-1 0 0,1 0 0,0 0 0,-1 0 0,1-1 0,0 1 0,0-1 0,1-3 0,1 1 0,-1 0 0,1 0 0,-1 0 0,1 0 0,0 0 0,1 0 0,4-5 0,-1 0 0,0 1 0,1 0 0,1 0 0,-1 1 0,1-1 0,1 2 0,-1-1 0,1 1 0,13-6 0,-21 11 0,-1 1 0,1 0 0,-1-1 0,1 1 0,-1 0 0,1 0 0,-1-1 0,1 1 0,-1 0 0,1 0 0,-1 0 0,1 0 0,-1 0 0,1 0 0,0 0 0,-1 0 0,1 0 0,-1 0 0,1 0 0,-1 0 0,1 0 0,0 1 0,-1-1 0,1 0 0,-1 0 0,1 1 0,-1-1 0,1 0 0,-1 1 0,0-1 0,1 0 0,-1 1 0,1-1 0,-1 1 0,0-1 0,1 0 0,-1 1 0,0-1 0,1 1 0,-1-1 0,0 1 0,0-1 0,0 1 0,1 0 0,-1-1 0,0 1 0,0-1 0,0 1 0,0-1 0,0 1 0,0-1 0,0 1 0,0 0 0,0-1 0,0 1 0,0-1 0,-1 1 0,1-1 0,0 1 0,0-1 0,0 1 0,-1 0 0,-15 41 0,-36 52 0,-91 124 0,158-235 0,0 1 0,-2 0 0,0-1 0,12-19 0,-23 33 0,0-1 0,0 1 0,0 0 0,0 0 0,-1-1 0,0 1 0,1-1 0,-1 1 0,-1-1 0,1 1 0,0-1 0,-1 0 0,0 1 0,0-1 0,0 0 0,0 1 0,-1-1 0,1 0 0,-1 1 0,0-1 0,0 1 0,0-1 0,-1 1 0,-2-7 0,-2 3 0,1 0 0,0 0 0,0-1 0,1 0 0,0 1 0,-5-14 0,9 17 0,-1 0 0,1 0 0,0 0 0,0 0 0,0 0 0,1 0 0,-1 0 0,1 0 0,0 0 0,0 1 0,0-1 0,1 0 0,-1 1 0,1-1 0,0 0 0,0 1 0,3-4 0,1-3 0,0-1 0,1 1 0,1 0 0,0 1 0,0 0 0,1 0 0,0 0 0,0 2 0,17-12 0,-26 19 0,-1 0 0,1 1 0,0-1 0,0 0 0,0 0 0,0 0 0,0 0 0,0 0 0,0 0 0,0 0 0,0 1 0,0-1 0,0 0 0,1 0 0,-1 0 0,0 0 0,0 0 0,0 0 0,0 1 0,0-1 0,0 0 0,0 0 0,0 0 0,0 0 0,0 0 0,0 0 0,0 0 0,0 0 0,1 0 0,-1 0 0,0 1 0,0-1 0,0 0 0,0 0 0,0 0 0,0 0 0,0 0 0,1 0 0,-1 0 0,0 0 0,0 0 0,0 0 0,0 0 0,0 0 0,0 0 0,1 0 0,-1 0 0,0 0 0,0 0 0,0 0 0,0 0 0,0 0 0,0 0 0,0 0 0,1 0 0,-1-1 0,-11 19 0,-20 19 0,-44 35 0,74-71 0,0 0 0,1 0 0,-1-1 0,0 1 0,1-1 0,-1 1 0,0 0 0,0-1 0,1 1 0,-1-1 0,0 0 0,0 1 0,0-1 0,0 0 0,0 1 0,1-1 0,-1 0 0,0 0 0,0 0 0,0 0 0,0 0 0,0 0 0,0 0 0,0 0 0,0 0 0,-1-1 0,1 0 0,0 0 0,0 1 0,0-1 0,1 0 0,-1-1 0,1 1 0,-1 0 0,1 0 0,-1 0 0,1 0 0,-1 0 0,1 0 0,0-1 0,0 1 0,0 0 0,0 0 0,0-2 0,6-57 0,31-64 0,-37 122 0,1-1 0,0 1 0,-1-1 0,0 1 0,1-1 0,-1 0 0,0 1 0,0-1 0,0 1 0,-1-1 0,1 1 0,-1-1 0,1 1 0,-1-1 0,-2-4 0,2 6 0,-1-1 0,0 1 0,1 0 0,-1 0 0,0 0 0,0 0 0,0 0 0,0 0 0,0 0 0,0 1 0,0-1 0,0 1 0,0-1 0,0 1 0,0 0 0,0 0 0,0 0 0,0 0 0,0 0 0,0 0 0,0 0 0,0 1 0,-4 1 0,-39 8 0,1 2 0,1 3 0,-66 30 0,47-18 0,-287 126 0,-90 37 0,414-180 0,-57 20 0,77-28 0,-1-1 0,0 1 0,0-1 0,0-1 0,0 1 0,0-1 0,0 0 0,-1 0 0,1-1 0,-8-1 0,12 1 0,0 0 0,0 1 0,0-1 0,0 0 0,0 0 0,1 0 0,-1 0 0,0 0 0,1 0 0,-1-1 0,0 1 0,1 0 0,0-1 0,-1 1 0,1-1 0,0 0 0,0 1 0,0-1 0,0 0 0,0 0 0,0 0 0,0 0 0,0-2 0,0-1 0,1 1 0,-1-1 0,1 0 0,0 0 0,1 0 0,-1 0 0,1 1 0,0-1 0,2-7 0,3-6 0,1 1 0,0 0 0,1 0 0,11-16 0,-3 10 0,1 1 0,1 0 0,1 1 0,1 1 0,0 1 0,36-25 0,145-83 0,-188 120 0,-2 0 0,7-4 0,1 0 0,0 1 0,1 1 0,23-7 0,-42 16 0,-1 0 0,0-1 0,1 1 0,-1 0 0,0 0 0,1 0 0,-1-1 0,0 1 0,1 0 0,-1 0 0,0 0 0,1 0 0,-1 0 0,0 0 0,1 0 0,-1 0 0,1 0 0,-1 0 0,0 0 0,1 0 0,-1 0 0,0 0 0,1 0 0,-1 0 0,1 0 0,-1 0 0,0 0 0,1 1 0,-1-1 0,0 0 0,1 0 0,-1 0 0,0 1 0,0-1 0,1 0 0,-1 0 0,0 1 0,0-1 0,1 0 0,-1 1 0,0-1 0,0 0 0,0 1 0,1-1 0,-1 0 0,0 1 0,0-1 0,0 0 0,0 1 0,0-1 0,0 1 0,0-1 0,0 0 0,0 1 0,0-1 0,0 0 0,0 1 0,0-1 0,0 1 0,0-1 0,0 0 0,0 1 0,-1-1 0,1 1 0,-9 16 0,0-1 0,-1 0 0,-1-1 0,0 0 0,-17 17 0,-3 5 0,-203 240 0,209-237 0,25-40 0,0 0 0,0 0 0,0 1 0,0-1 0,0 0 0,0 0 0,0 0 0,0 1 0,0-1 0,0 0 0,0 0 0,0 1 0,0-1 0,0 0 0,0 0 0,0 1 0,0-1 0,0 0 0,0 0 0,0 0 0,0 1 0,0-1 0,1 0 0,-1 0 0,0 0 0,0 1 0,0-1 0,0 0 0,1 0 0,-1 0 0,0 0 0,0 1 0,0-1 0,0 0 0,1 0 0,-1 0 0,0 0 0,0 0 0,1 0 0,-1 0 0,0 0 0,14-1 0,13-11 0,-27 12 0,25-11 0,0-2 0,-1 0 0,-1-2 0,0-1 0,-1 0 0,-1-2 0,24-24 0,43-56 0,-87 97 0,-1 1 0,1 0 0,-1-1 0,1 1 0,-1-1 0,1 0 0,-1 1 0,1-1 0,-1 1 0,0-1 0,1 1 0,-1-1 0,0 0 0,1 1 0,-1-1 0,0 0 0,0 0 0,0 1 0,0-1 0,0 0 0,0 1 0,0-1 0,0 0 0,0 1 0,0-1 0,0-1 0,-18 5 0,-44 29 0,40-20 0,21-12 0,0 1 0,0 0 0,1-1 0,-1 1 0,0 0 0,0-1 0,0 1 0,0-1 0,0 0 0,0 1 0,0-1 0,0 0 0,0 0 0,0 1 0,-1-1 0,1 0 0,0 0 0,0 0 0,0 0 0,0 0 0,0-1 0,0 1 0,0 0 0,0 0 0,0-1 0,0 1 0,0-1 0,-2 0 0,4-2 0,-1 0 0,1 0 0,0 1 0,0-1 0,0 0 0,0 1 0,0-1 0,1 1 0,-1-1 0,1 1 0,0 0 0,0-1 0,3-2 0,282-294 0,-44 52 0,-209 202 0,-30 34 0,-9 8 0,-14 14 0,-17 24 0,1 1 0,-41 58 0,1-2 0,-123 106 0,159-169 0,38-28 0,1-1 0,0 0 0,-1 1 0,1-1 0,0 0 0,-1 0 0,1 1 0,0-1 0,-1 0 0,1 0 0,-1 1 0,1-1 0,0 0 0,-1 0 0,1 0 0,-1 0 0,1 0 0,-1 0 0,1 0 0,-1 0 0,1 0 0,0 0 0,-1 0 0,1 0 0,-1 0 0,1 0 0,-1 0 0,1 0 0,0 0 0,-1-1 0,1 1 0,-1 0 0,1 0 0,0 0 0,-1-1 0,1 1 0,0 0 0,-1-1 0,1 1 0,0 0 0,-1-1 0,1 1 0,0 0 0,0-1 0,-1 1 0,1 0 0,0-1 0,0 1 0,0-1 0,-1 1 0,1-1 0,0 1 0,0 0 0,0-1 0,0 1 0,0-1 0,0 1 0,0-1 0,0 1 0,0-1 0,0 1 0,8-30 0,43-75 0,-50 102 0,0 1 0,1-1 0,-1 0 0,-1 1 0,1-1 0,0 0 0,-1 0 0,1 1 0,-1-1 0,0 0 0,0 0 0,0-3 0,0 5 0,-1 0 0,1 0 0,0 0 0,-1 0 0,1 1 0,0-1 0,-1 0 0,1 0 0,-1 1 0,1-1 0,-1 0 0,0 1 0,1-1 0,-1 1 0,0-1 0,1 1 0,-1-1 0,0 1 0,0-1 0,1 1 0,-1 0 0,0-1 0,0 1 0,0 0 0,-1-1 0,-5 1 0,1 0 0,-1 0 0,1 1 0,-1 0 0,1 0 0,-1 1 0,1-1 0,0 1 0,-8 4 0,-148 64 0,88-36 0,-118 37 0,112-43 0,1 3 0,-148 82 0,58-25 0,159-83 0,0 0 0,-1-1 0,1 0 0,-1-1 0,0 0 0,-19 2 0,28-5 0,0 1 0,-1-2 0,1 1 0,-1 0 0,1 0 0,-1-1 0,1 1 0,-1-1 0,1 0 0,0 0 0,-1 1 0,1-2 0,0 1 0,0 0 0,0 0 0,0-1 0,0 1 0,0-1 0,0 0 0,0 1 0,1-1 0,-1 0 0,1 0 0,-1 0 0,1 0 0,0 0 0,0-1 0,0 1 0,0 0 0,0 0 0,0-1 0,0 1 0,1-1 0,-1-4 0,-2-65 0,3 71 0,0 1 0,-1-1 0,1 1 0,0-1 0,0 1 0,0-1 0,0 1 0,-1-1 0,1 1 0,0-1 0,0 1 0,-1-1 0,1 1 0,0 0 0,-1-1 0,1 1 0,-1 0 0,1-1 0,0 1 0,-1 0 0,1-1 0,-1 1 0,1 0 0,-1 0 0,1-1 0,-1 1 0,1 0 0,-1 0 0,1 0 0,-1 0 0,1 0 0,-1 0 0,1 0 0,-1 0 0,0 0 0,1 0 0,-1 0 0,1 0 0,-1 0 0,1 0 0,-1 0 0,0 1 0,-24 12 0,23-11 0,-60 41 0,-78 72 0,113-89 0,26-18 0,13-9 0,79-38 0,116-62 0,99-53 0,272-134 0,9 35 0,-567 245 0,5-3 0,0 2 0,1 0 0,1 1 0,-1 2 0,1 1 0,33-2 0,-58 6 0,0 1 0,0 0 0,0 0 0,0 0 0,0 0 0,0 0 0,0 0 0,0 1 0,0-1 0,0 1 0,0-1 0,0 1 0,0 0 0,-1 0 0,1 0 0,0 0 0,0 0 0,-1 0 0,1 0 0,0 0 0,-1 1 0,0-1 0,1 1 0,-1-1 0,0 1 0,1 0 0,-1-1 0,0 1 0,0 0 0,-1 0 0,1 0 0,0 0 0,0 0 0,-1-1 0,0 1 0,1 0 0,-1 3 0,0 4 0,-1 0 0,0 0 0,0-1 0,-1 1 0,0 0 0,0-1 0,-7 15 0,-29 61 0,-4-1 0,-59 89 0,50-90 0,-125 200 0,535-687 0,-231 269 0,-113 121 0,-8 8 0,1-1 0,-2 1 0,1-1 0,-1 0 0,0-1 0,0 0 0,-1 0 0,5-11 0,-10 19 0,0 0 0,1 1 0,-1-1 0,0 0 0,0 0 0,0 1 0,0-1 0,0 0 0,0 0 0,0 0 0,0 1 0,0-1 0,0 0 0,0 0 0,0 1 0,-1-1 0,1 0 0,0 0 0,0 1 0,-1-1 0,1 0 0,-1 1 0,1-1 0,0 0 0,-1 1 0,0-1 0,1 1 0,-1-1 0,1 0 0,-2 0 0,-27-6 0,-33 13 0,39 0 0,0 0 0,0 1 0,1 1 0,0 1 0,0 1 0,1 1 0,0 1 0,1 1 0,1 0 0,-24 22 0,-9 15 0,2 2 0,-45 60 0,85-99 0,-12 13 0,21-26 0,1-1 0,0 1 0,0 0 0,0 0 0,0 0 0,0 0 0,0 0 0,0 0 0,0 0 0,0 0 0,0 0 0,-1 0 0,1 0 0,0 0 0,0 0 0,0 0 0,0 0 0,0 0 0,0 0 0,0 0 0,0 0 0,-1 0 0,1 0 0,0 0 0,0 0 0,0 0 0,0 0 0,0 0 0,0 0 0,0 0 0,0 0 0,-1 0 0,1 0 0,0 0 0,0 0 0,0 0 0,38-53 0,374-363 0,-279 291 0,-93 83 0,-38 36 0,-13 11 0,-14 15 0,0 2 0,2 0 0,-38 47 0,29-32 0,-543 620 0,499-564 0,69-74 0,7-18 0,1-1 0,0 0 0,0 0 0,0 1 0,-1-1 0,1 0 0,0 0 0,0 0 0,0 0 0,0 0 0,-1 0 0,1 0 0,0 0 0,0 0 0,0-1 0,0 1 0,-1 0 0,1 0 0,0-1 0,0 1 0,-1-1 0,2 0 0,123-60 0,-50 21 0,719-351 0,-768 380 0,77-30 0,-95 38 0,1 1 0,-1 0 0,0 1 0,1-1 0,-1 2 0,1-1 0,0 1 0,-1 0 0,12 2 0,-18-1 0,0-1 0,0 1 0,0-1 0,0 1 0,0 0 0,0 0 0,0 0 0,-1 0 0,1 0 0,0 0 0,-1 0 0,1 1 0,0-1 0,-1 1 0,0-1 0,1 1 0,-1 0 0,0-1 0,0 1 0,0 0 0,0 0 0,0 0 0,0-1 0,0 1 0,-1 0 0,1 0 0,-1 0 0,1 3 0,-1 3 0,1-1 0,-1 1 0,-1-1 0,0 1 0,0 0 0,-3 9 0,-2 5 0,-1 1 0,0-1 0,-2-1 0,-19 33 0,-57 79 0,-6 11 0,60-74 0,26-58 0,21-47 0,34-53 0,-40 72 0,0 1 0,0-1 0,-2-1 0,0 0 0,-1 0 0,-1 0 0,6-22 0,-12 38 0,0 1 0,1-1 0,-1 0 0,0 0 0,0 0 0,0 0 0,0 0 0,0 0 0,0 0 0,0 0 0,0 0 0,0 0 0,0 0 0,-1 0 0,1 0 0,0 0 0,-1 0 0,1 0 0,0 0 0,-1 0 0,1 0 0,-1 0 0,0 1 0,1-1 0,-1 0 0,0 0 0,1 1 0,-1-1 0,0 0 0,0 1 0,0-1 0,1 1 0,-1-1 0,0 1 0,0-1 0,0 1 0,0 0 0,0-1 0,0 1 0,0 0 0,0 0 0,0 0 0,0 0 0,0 0 0,0 0 0,0 0 0,0 0 0,0 0 0,0 0 0,0 0 0,0 1 0,0-1 0,-1 1 0,-7 2 0,0-1 0,1 2 0,0-1 0,-14 9 0,-24 19 0,1 2 0,-45 44 0,36-30 0,35-28 0,19-19 0,0 0 0,0 0 0,-1 0 0,1 0 0,0 1 0,0-1 0,0 0 0,0 0 0,0 0 0,0 0 0,0 1 0,0-1 0,0 0 0,-1 0 0,1 0 0,0 1 0,0-1 0,0 0 0,0 0 0,0 0 0,0 1 0,0-1 0,0 0 0,0 0 0,0 0 0,1 1 0,-1-1 0,0 0 0,0 0 0,0 0 0,0 1 0,0-1 0,0 0 0,0 0 0,0 0 0,1 0 0,-1 1 0,0-1 0,0 0 0,0 0 0,0 0 0,0 0 0,1 0 0,-1 0 0,0 1 0,36-4 0,-29 2 0,79-14 0,91-14 0,-173 29 0,0-1 0,0 1 0,0 0 0,-1 0 0,1 0 0,0 1 0,0-1 0,-1 1 0,1 0 0,0 0 0,-1 0 0,1 0 0,-1 1 0,1 0 0,-1-1 0,0 1 0,1 0 0,-1 1 0,3 2 0,-4-2 0,1 0 0,-2 0 0,1 0 0,0 0 0,0 0 0,-1 0 0,0 0 0,0 0 0,0 1 0,0-1 0,0 1 0,-1-1 0,1 0 0,-1 1 0,0-1 0,0 1 0,0-1 0,0 1 0,-1-1 0,0 1 0,-1 3 0,-9 31 0,-3-1 0,-1-1 0,-38 66 0,40-79 0,12-21 0,0 0 0,0 0 0,0 0 0,0-1 0,0 1 0,1 0 0,-1 0 0,1 0 0,-1 0 0,1 0 0,0 0 0,-1 4 0,2-5 0,-1-1 0,0 0 0,0 1 0,1-1 0,-1 0 0,0 1 0,1-1 0,-1 0 0,0 1 0,1-1 0,-1 0 0,0 1 0,1-1 0,-1 0 0,1 0 0,-1 0 0,1 0 0,-1 1 0,0-1 0,1 0 0,-1 0 0,1 0 0,-1 0 0,1 0 0,-1 0 0,1 0 0,-1 0 0,1 0 0,-1 0 0,0 0 0,1 0 0,-1-1 0,1 1 0,-1 0 0,1 0 0,12-5 0,0-1 0,0 0 0,17-11 0,196-115 0,140-78 0,-343 197 0,102-54 0,250-95 0,-374 162 0,19-7 0,-1 1 0,1 1 0,27-4 0,-42 9 0,-1-1 0,1 1 0,-1 0 0,1 0 0,0 1 0,-1-1 0,1 1 0,-1 0 0,1 0 0,-1 1 0,0-1 0,1 1 0,-1 0 0,0 0 0,0 0 0,0 1 0,0-1 0,-1 1 0,1 0 0,3 4 0,4 7 0,-1 0 0,-1 1 0,0 0 0,-1 1 0,11 31 0,-14-32 0,1 0 0,1 0 0,0-1 0,1 0 0,0 0 0,1-1 0,1 0 0,17 19 0,-14-22 0,0 0 0,0 0 0,1-2 0,0 1 0,1-2 0,23 9 0,1-3 0,63 13 0,-9-9 0,0-5 0,185 0 0,-134-17 0,177-30 0,-261 24 0,74-25 0,-115 31 0,3 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6152-D5A1-4343-920A-94557C0AFDF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83C2B-90AB-4951-9671-DF447DE0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E759-F03D-4834-99A3-5847D465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54A0-BA48-4B5F-8876-25C62312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CF1D-503C-4353-9589-2EF50795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8879-9EAC-43E3-8F43-F691E25D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36B2-4E2B-435F-8136-2DD9AAF8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F9FE-3954-4F60-B851-306BA87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F15CE-811A-47F9-99B3-F4F28EBF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00-7AA0-4C38-BBDA-8BAF239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B84E-657A-4C9D-9577-262F9D5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76EE-9708-487F-9184-EC1B6552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D911E-7C88-41FD-8FD4-B72AF3CB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A9C7C-7D1A-4C4A-B0F6-3274A80C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041E-D786-4128-A5CA-C80007EC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8796-FB31-43C6-954D-F1A2992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E0ED-4E47-4BC0-B569-537E74B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D475-A359-4719-A313-A98389C7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42B5-9D02-4326-8B4F-D2FA9ABA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004-1553-458F-B13F-8AAB8C6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B4A47-CCD2-4D6C-BD4A-3D282A6B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9E17-9913-4986-9698-EAC7A185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0E76-3A4B-4AD6-94FA-F7EA6352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9C5C-940D-4A0A-8F68-8FF5E9F1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0D8-65AA-4CB4-9140-D6E4AA50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4745-F4A9-4E74-A90C-39446A9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269F-4606-42A9-815D-6705B84C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D6FA-770F-429F-A1B1-2455144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AB87-2291-480F-AD47-7DEF6607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B8AAB-0D83-4AB9-BFF0-0603E0CF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2047-C76F-4344-BA28-B6DF1DDD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2854-7C80-459A-B8AF-944FAC3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92B6-25B7-4FFD-8B2E-6BEF168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F710-0F5D-48C6-B4D8-6509754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B4D6-76B8-4DB4-B16B-FDF4DFAE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1920-BC7D-47CF-9613-9CE760D1F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642E7-F24D-430D-95F9-126614AE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11076-6758-4D79-B72B-CE8DC8C24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CF6FB-5550-40E0-8683-79F8D0C7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66542-C9CE-4732-989D-BB1F0906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AB32-D751-40A6-B866-C07AA428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DEE-A9B3-4973-B35E-635DB209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3491-EA27-4C28-9096-6C9D3F53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97343-0485-4779-975E-74A6E542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C1A20-6957-4C12-B5A5-1C3601F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9FD01-C339-4DB0-9EB7-12C4924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808E3-B120-4810-8063-84EA44CF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4705E-83B6-4F33-8BF9-646DFC17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E70-BF47-4E6B-9282-9970944B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0978-58F0-4105-9F13-A796485B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9C32-B283-44D3-AC11-BE3B5D2F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558D-C691-4561-AA82-EB0B52FF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AFC75-3F69-4FA3-9124-3CE6EC4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7902-ACC9-4D1F-8619-5415717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9E0-8B93-402D-8054-B014907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8015-1974-4EE3-9FC8-EF750D99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5199-3E00-4E9A-8C72-74E83984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E6D5-CBC1-455C-8F07-5440C5F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2B85-50EA-42CB-8758-3A204305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E65C-84BF-4764-8D9E-E3A9E53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7B42-287F-444B-B7B3-A899A76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29DB-7E69-4A7A-821E-74049CA0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97A5-5209-4720-9867-3B8991777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0B8D-6132-4FE3-8078-9F2A8ACF90E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8B82-8937-4A0D-91D3-D02AFE0E6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4BB3-0845-4298-9286-BF823587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ache Spark: A Conceptual Orientation | by Alexander Shropshire | Towards  Data Science">
            <a:extLst>
              <a:ext uri="{FF2B5EF4-FFF2-40B4-BE49-F238E27FC236}">
                <a16:creationId xmlns:a16="http://schemas.microsoft.com/office/drawing/2014/main" id="{D8245A90-D76E-466E-8A7C-02A01879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0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kflow- Spark Architecture - Edureka">
            <a:extLst>
              <a:ext uri="{FF2B5EF4-FFF2-40B4-BE49-F238E27FC236}">
                <a16:creationId xmlns:a16="http://schemas.microsoft.com/office/drawing/2014/main" id="{A8A424B1-390C-488B-A8C7-C082FEA6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" y="2654494"/>
            <a:ext cx="8812695" cy="38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4193C-173E-4988-B82C-364E781FF76D}"/>
              </a:ext>
            </a:extLst>
          </p:cNvPr>
          <p:cNvSpPr txBox="1"/>
          <p:nvPr/>
        </p:nvSpPr>
        <p:spPr>
          <a:xfrm>
            <a:off x="1328530" y="1139687"/>
            <a:ext cx="745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Spark architecture is based on two abstractions:-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Resilient Distributed Dataset (RDD)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Directed Acyclic Graph (DAG)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C92034-F76B-4626-AED8-D3B93CBA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Working with RDD’s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45A95-5A3A-44F2-B659-CA431DE55608}"/>
              </a:ext>
            </a:extLst>
          </p:cNvPr>
          <p:cNvCxnSpPr/>
          <p:nvPr/>
        </p:nvCxnSpPr>
        <p:spPr>
          <a:xfrm>
            <a:off x="205408" y="1152940"/>
            <a:ext cx="11781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05A16-8740-43B5-B872-2C08C40F7457}"/>
              </a:ext>
            </a:extLst>
          </p:cNvPr>
          <p:cNvSpPr txBox="1"/>
          <p:nvPr/>
        </p:nvSpPr>
        <p:spPr>
          <a:xfrm>
            <a:off x="6309690" y="1497056"/>
            <a:ext cx="59336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Transformations : 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sc</a:t>
            </a:r>
            <a:r>
              <a:rPr lang="en-US" sz="2000" dirty="0">
                <a:solidFill>
                  <a:srgbClr val="0070C0"/>
                </a:solidFill>
              </a:rPr>
              <a:t> . </a:t>
            </a:r>
            <a:r>
              <a:rPr lang="en-US" sz="2000" dirty="0" err="1">
                <a:solidFill>
                  <a:srgbClr val="0070C0"/>
                </a:solidFill>
              </a:rPr>
              <a:t>textFile</a:t>
            </a:r>
            <a:r>
              <a:rPr lang="en-US" sz="2000" dirty="0">
                <a:solidFill>
                  <a:srgbClr val="0070C0"/>
                </a:solidFill>
              </a:rPr>
              <a:t>(“</a:t>
            </a:r>
            <a:r>
              <a:rPr lang="en-US" sz="2000" dirty="0" err="1">
                <a:solidFill>
                  <a:srgbClr val="0070C0"/>
                </a:solidFill>
              </a:rPr>
              <a:t>hdfs</a:t>
            </a:r>
            <a:r>
              <a:rPr lang="en-US" sz="2000" dirty="0">
                <a:solidFill>
                  <a:srgbClr val="0070C0"/>
                </a:solidFill>
              </a:rPr>
              <a:t>://. . . . . /</a:t>
            </a:r>
            <a:r>
              <a:rPr lang="en-US" sz="2000" dirty="0" err="1">
                <a:solidFill>
                  <a:srgbClr val="0070C0"/>
                </a:solidFill>
              </a:rPr>
              <a:t>abc</a:t>
            </a:r>
            <a:r>
              <a:rPr lang="en-US" sz="2000" dirty="0">
                <a:solidFill>
                  <a:srgbClr val="0070C0"/>
                </a:solidFill>
              </a:rPr>
              <a:t> . txt”)      </a:t>
            </a:r>
            <a:r>
              <a:rPr lang="en-US" dirty="0">
                <a:sym typeface="Wingdings" panose="05000000000000000000" pitchFamily="2" charset="2"/>
              </a:rPr>
              <a:t>RDD0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b = </a:t>
            </a:r>
            <a:r>
              <a:rPr lang="en-US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a.filter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( . . . . . )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RDD1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c = </a:t>
            </a:r>
            <a:r>
              <a:rPr lang="en-US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b.distinct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( . . . . . )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RDD2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Actions :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c . collect ()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FBBA-5941-4CCC-ABC1-B54228CFF304}"/>
              </a:ext>
            </a:extLst>
          </p:cNvPr>
          <p:cNvSpPr txBox="1"/>
          <p:nvPr/>
        </p:nvSpPr>
        <p:spPr>
          <a:xfrm>
            <a:off x="205408" y="2155350"/>
            <a:ext cx="178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42396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914936-7D84-4BE4-AB20-985C1879B220}"/>
              </a:ext>
            </a:extLst>
          </p:cNvPr>
          <p:cNvSpPr/>
          <p:nvPr/>
        </p:nvSpPr>
        <p:spPr>
          <a:xfrm>
            <a:off x="2201516" y="58973"/>
            <a:ext cx="2264467" cy="9857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scheduler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4F90E-9541-4FD6-9F8B-824FB871F84C}"/>
              </a:ext>
            </a:extLst>
          </p:cNvPr>
          <p:cNvSpPr/>
          <p:nvPr/>
        </p:nvSpPr>
        <p:spPr>
          <a:xfrm>
            <a:off x="334205" y="1184244"/>
            <a:ext cx="5679797" cy="39991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4370A-81D9-4C82-A556-4E1FB498BBF4}"/>
              </a:ext>
            </a:extLst>
          </p:cNvPr>
          <p:cNvSpPr/>
          <p:nvPr/>
        </p:nvSpPr>
        <p:spPr>
          <a:xfrm>
            <a:off x="423033" y="1420965"/>
            <a:ext cx="2517913" cy="36443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1ECBB-35EA-42B7-A3A0-44F11B1EAC75}"/>
              </a:ext>
            </a:extLst>
          </p:cNvPr>
          <p:cNvSpPr/>
          <p:nvPr/>
        </p:nvSpPr>
        <p:spPr>
          <a:xfrm>
            <a:off x="3639170" y="1420965"/>
            <a:ext cx="1563757" cy="36443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E7110-9757-462C-84D4-DE46A1796D82}"/>
              </a:ext>
            </a:extLst>
          </p:cNvPr>
          <p:cNvSpPr/>
          <p:nvPr/>
        </p:nvSpPr>
        <p:spPr>
          <a:xfrm>
            <a:off x="6265795" y="2406096"/>
            <a:ext cx="2012261" cy="6758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A806C1-3FF6-41CA-A7D2-64CE77995C2C}"/>
              </a:ext>
            </a:extLst>
          </p:cNvPr>
          <p:cNvSpPr/>
          <p:nvPr/>
        </p:nvSpPr>
        <p:spPr>
          <a:xfrm>
            <a:off x="513522" y="1853897"/>
            <a:ext cx="755373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48BB2E-6D27-4AB8-BC5E-7AFA7D2CED91}"/>
              </a:ext>
            </a:extLst>
          </p:cNvPr>
          <p:cNvSpPr/>
          <p:nvPr/>
        </p:nvSpPr>
        <p:spPr>
          <a:xfrm>
            <a:off x="1563756" y="1866404"/>
            <a:ext cx="927653" cy="318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E25523-5345-4612-B296-8FA63B7C6137}"/>
              </a:ext>
            </a:extLst>
          </p:cNvPr>
          <p:cNvSpPr/>
          <p:nvPr/>
        </p:nvSpPr>
        <p:spPr>
          <a:xfrm>
            <a:off x="1089991" y="2722990"/>
            <a:ext cx="815009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EBE3E3-483A-45E1-9BD2-5502A4A2D650}"/>
              </a:ext>
            </a:extLst>
          </p:cNvPr>
          <p:cNvSpPr/>
          <p:nvPr/>
        </p:nvSpPr>
        <p:spPr>
          <a:xfrm>
            <a:off x="1028699" y="3496752"/>
            <a:ext cx="927653" cy="503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0A826A-9DB8-4CCD-A172-0084E6AE90BB}"/>
              </a:ext>
            </a:extLst>
          </p:cNvPr>
          <p:cNvSpPr/>
          <p:nvPr/>
        </p:nvSpPr>
        <p:spPr>
          <a:xfrm>
            <a:off x="1020417" y="4414381"/>
            <a:ext cx="927653" cy="503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A3BE6-7903-458B-B827-D6936861CDB2}"/>
              </a:ext>
            </a:extLst>
          </p:cNvPr>
          <p:cNvSpPr/>
          <p:nvPr/>
        </p:nvSpPr>
        <p:spPr>
          <a:xfrm>
            <a:off x="4000499" y="2186856"/>
            <a:ext cx="689113" cy="318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D6B9DD-4278-4C4C-862B-0610489AB705}"/>
              </a:ext>
            </a:extLst>
          </p:cNvPr>
          <p:cNvSpPr/>
          <p:nvPr/>
        </p:nvSpPr>
        <p:spPr>
          <a:xfrm>
            <a:off x="4000499" y="2713966"/>
            <a:ext cx="720586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0C1025-ECB2-44CA-8145-70CEA235241C}"/>
              </a:ext>
            </a:extLst>
          </p:cNvPr>
          <p:cNvSpPr/>
          <p:nvPr/>
        </p:nvSpPr>
        <p:spPr>
          <a:xfrm>
            <a:off x="4121428" y="4113146"/>
            <a:ext cx="689113" cy="3197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62768B-795F-4944-AAB9-7B1401BCF424}"/>
              </a:ext>
            </a:extLst>
          </p:cNvPr>
          <p:cNvSpPr/>
          <p:nvPr/>
        </p:nvSpPr>
        <p:spPr>
          <a:xfrm>
            <a:off x="4061792" y="4692760"/>
            <a:ext cx="808383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C413C-BC93-4676-A1F9-2DD90E081EC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92526" y="3060921"/>
            <a:ext cx="4970" cy="43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3659C-ADF8-414E-A539-C14D60DD9E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484244" y="4000335"/>
            <a:ext cx="8282" cy="4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EA1E000-9EAB-40BE-97D4-CC647C94BCC3}"/>
              </a:ext>
            </a:extLst>
          </p:cNvPr>
          <p:cNvSpPr/>
          <p:nvPr/>
        </p:nvSpPr>
        <p:spPr>
          <a:xfrm>
            <a:off x="7301948" y="3405477"/>
            <a:ext cx="1007165" cy="6828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CA2A2E-6976-48F8-ADF3-3650A2551BF6}"/>
              </a:ext>
            </a:extLst>
          </p:cNvPr>
          <p:cNvSpPr/>
          <p:nvPr/>
        </p:nvSpPr>
        <p:spPr>
          <a:xfrm>
            <a:off x="6990521" y="3694045"/>
            <a:ext cx="1133062" cy="738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158E6-B788-4015-A3F9-AC439D79049C}"/>
              </a:ext>
            </a:extLst>
          </p:cNvPr>
          <p:cNvSpPr/>
          <p:nvPr/>
        </p:nvSpPr>
        <p:spPr>
          <a:xfrm>
            <a:off x="6599583" y="3955775"/>
            <a:ext cx="1133062" cy="7656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B4FA4A-56C4-4FD9-A0E5-24330AAB62A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926206" y="4338597"/>
            <a:ext cx="6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77FF4D-9807-413C-944E-E0F4E539F15E}"/>
              </a:ext>
            </a:extLst>
          </p:cNvPr>
          <p:cNvSpPr/>
          <p:nvPr/>
        </p:nvSpPr>
        <p:spPr>
          <a:xfrm>
            <a:off x="8587409" y="2345882"/>
            <a:ext cx="743779" cy="8411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C7EC3-B9E2-46A1-AAE8-B209E41EDDC5}"/>
              </a:ext>
            </a:extLst>
          </p:cNvPr>
          <p:cNvSpPr/>
          <p:nvPr/>
        </p:nvSpPr>
        <p:spPr>
          <a:xfrm>
            <a:off x="9793356" y="64600"/>
            <a:ext cx="2186608" cy="265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0E459-0024-40E4-B914-951162C4E94B}"/>
              </a:ext>
            </a:extLst>
          </p:cNvPr>
          <p:cNvSpPr/>
          <p:nvPr/>
        </p:nvSpPr>
        <p:spPr>
          <a:xfrm>
            <a:off x="9975572" y="1162757"/>
            <a:ext cx="1822173" cy="43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BDC9B-898B-48D6-A5CF-A2F7AA064B10}"/>
              </a:ext>
            </a:extLst>
          </p:cNvPr>
          <p:cNvSpPr/>
          <p:nvPr/>
        </p:nvSpPr>
        <p:spPr>
          <a:xfrm>
            <a:off x="9975572" y="1876386"/>
            <a:ext cx="1848678" cy="374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611324-9238-4F47-8C24-FF967467B2C8}"/>
              </a:ext>
            </a:extLst>
          </p:cNvPr>
          <p:cNvSpPr/>
          <p:nvPr/>
        </p:nvSpPr>
        <p:spPr>
          <a:xfrm>
            <a:off x="10065024" y="631839"/>
            <a:ext cx="1643270" cy="37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3A577-EB6D-41B9-B2C2-213F6A58783E}"/>
              </a:ext>
            </a:extLst>
          </p:cNvPr>
          <p:cNvSpPr/>
          <p:nvPr/>
        </p:nvSpPr>
        <p:spPr>
          <a:xfrm>
            <a:off x="9793356" y="3352301"/>
            <a:ext cx="2140227" cy="3098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83D962-A877-4580-A6D1-0888B6DF2566}"/>
              </a:ext>
            </a:extLst>
          </p:cNvPr>
          <p:cNvSpPr/>
          <p:nvPr/>
        </p:nvSpPr>
        <p:spPr>
          <a:xfrm>
            <a:off x="10185119" y="3802875"/>
            <a:ext cx="1457739" cy="29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30E6D1-A99C-487E-8D24-EC1117B05BF8}"/>
              </a:ext>
            </a:extLst>
          </p:cNvPr>
          <p:cNvSpPr/>
          <p:nvPr/>
        </p:nvSpPr>
        <p:spPr>
          <a:xfrm>
            <a:off x="10124657" y="4291879"/>
            <a:ext cx="1643270" cy="506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3AEF8F-84A8-4B88-8517-8FF801FED78D}"/>
              </a:ext>
            </a:extLst>
          </p:cNvPr>
          <p:cNvSpPr/>
          <p:nvPr/>
        </p:nvSpPr>
        <p:spPr>
          <a:xfrm>
            <a:off x="10132110" y="5092146"/>
            <a:ext cx="1643270" cy="301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72DCD-5247-4238-9606-736C41244A3E}"/>
              </a:ext>
            </a:extLst>
          </p:cNvPr>
          <p:cNvSpPr/>
          <p:nvPr/>
        </p:nvSpPr>
        <p:spPr>
          <a:xfrm>
            <a:off x="10132110" y="5723363"/>
            <a:ext cx="1643270" cy="35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23140F-6788-45A5-8EC7-D9A7ECD67856}"/>
              </a:ext>
            </a:extLst>
          </p:cNvPr>
          <p:cNvCxnSpPr>
            <a:cxnSpLocks/>
          </p:cNvCxnSpPr>
          <p:nvPr/>
        </p:nvCxnSpPr>
        <p:spPr>
          <a:xfrm flipV="1">
            <a:off x="9355207" y="2022862"/>
            <a:ext cx="414130" cy="73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DC524-22E2-4A5D-AB79-6010722637AF}"/>
              </a:ext>
            </a:extLst>
          </p:cNvPr>
          <p:cNvCxnSpPr/>
          <p:nvPr/>
        </p:nvCxnSpPr>
        <p:spPr>
          <a:xfrm>
            <a:off x="9297641" y="3032675"/>
            <a:ext cx="488674" cy="139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7804DC-2B49-4862-83DB-74A2BCC9FD3C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>
            <a:off x="8278056" y="2744027"/>
            <a:ext cx="309353" cy="2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2E32E4-2C4A-4BA6-9100-E6F63971CE7F}"/>
              </a:ext>
            </a:extLst>
          </p:cNvPr>
          <p:cNvCxnSpPr>
            <a:stCxn id="5" idx="1"/>
          </p:cNvCxnSpPr>
          <p:nvPr/>
        </p:nvCxnSpPr>
        <p:spPr>
          <a:xfrm flipV="1">
            <a:off x="3639170" y="3236512"/>
            <a:ext cx="1563757" cy="6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B821BB-E0C9-4786-993E-829FE067D8D6}"/>
              </a:ext>
            </a:extLst>
          </p:cNvPr>
          <p:cNvSpPr/>
          <p:nvPr/>
        </p:nvSpPr>
        <p:spPr>
          <a:xfrm>
            <a:off x="3866322" y="1703407"/>
            <a:ext cx="983973" cy="303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3394DF-4CAA-42F1-94B9-303265946A91}"/>
              </a:ext>
            </a:extLst>
          </p:cNvPr>
          <p:cNvSpPr/>
          <p:nvPr/>
        </p:nvSpPr>
        <p:spPr>
          <a:xfrm>
            <a:off x="3961156" y="3571128"/>
            <a:ext cx="983973" cy="318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982437-585C-45AD-928E-6B56F1F66FCA}"/>
              </a:ext>
            </a:extLst>
          </p:cNvPr>
          <p:cNvSpPr/>
          <p:nvPr/>
        </p:nvSpPr>
        <p:spPr>
          <a:xfrm>
            <a:off x="10118033" y="229511"/>
            <a:ext cx="1537253" cy="3088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018B9C-DDE0-463E-A41A-2F8C97B0C95B}"/>
              </a:ext>
            </a:extLst>
          </p:cNvPr>
          <p:cNvSpPr/>
          <p:nvPr/>
        </p:nvSpPr>
        <p:spPr>
          <a:xfrm>
            <a:off x="10131285" y="3434963"/>
            <a:ext cx="1550505" cy="2951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F3A0DF-F044-47C6-85C1-E5398327E3D2}"/>
              </a:ext>
            </a:extLst>
          </p:cNvPr>
          <p:cNvCxnSpPr>
            <a:endCxn id="9" idx="0"/>
          </p:cNvCxnSpPr>
          <p:nvPr/>
        </p:nvCxnSpPr>
        <p:spPr>
          <a:xfrm>
            <a:off x="1089991" y="2184456"/>
            <a:ext cx="407505" cy="53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7478FE-2F93-44AF-BE5C-F378B4614D63}"/>
              </a:ext>
            </a:extLst>
          </p:cNvPr>
          <p:cNvCxnSpPr/>
          <p:nvPr/>
        </p:nvCxnSpPr>
        <p:spPr>
          <a:xfrm flipH="1">
            <a:off x="1636642" y="2219738"/>
            <a:ext cx="311428" cy="51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352ABF-5F0B-4BF3-87CC-89A10310A093}"/>
              </a:ext>
            </a:extLst>
          </p:cNvPr>
          <p:cNvCxnSpPr/>
          <p:nvPr/>
        </p:nvCxnSpPr>
        <p:spPr>
          <a:xfrm flipV="1">
            <a:off x="2889802" y="3185741"/>
            <a:ext cx="781463" cy="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961C9D-DE76-429F-A358-258BB6EDD845}"/>
              </a:ext>
            </a:extLst>
          </p:cNvPr>
          <p:cNvSpPr txBox="1"/>
          <p:nvPr/>
        </p:nvSpPr>
        <p:spPr>
          <a:xfrm>
            <a:off x="331717" y="5152282"/>
            <a:ext cx="903715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DAG in Spark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Spark creates a graph when we enter code in spark console.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When an action is called on Spark RDD , Spark submits graph to DAG schedular.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Operators are divided into stages of task in DAG scheduler.</a:t>
            </a:r>
          </a:p>
        </p:txBody>
      </p:sp>
    </p:spTree>
    <p:extLst>
      <p:ext uri="{BB962C8B-B14F-4D97-AF65-F5344CB8AC3E}">
        <p14:creationId xmlns:p14="http://schemas.microsoft.com/office/powerpoint/2010/main" val="101972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B5D1-4021-423C-8310-56D7C20D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Spark Architecture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CE1C5-4EC7-4DF4-B364-B8AB1BBDB9B9}"/>
              </a:ext>
            </a:extLst>
          </p:cNvPr>
          <p:cNvCxnSpPr/>
          <p:nvPr/>
        </p:nvCxnSpPr>
        <p:spPr>
          <a:xfrm>
            <a:off x="112643" y="1173854"/>
            <a:ext cx="1196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pache Spark Architecture | Distributed System Architecture Explained |  Edureka">
            <a:extLst>
              <a:ext uri="{FF2B5EF4-FFF2-40B4-BE49-F238E27FC236}">
                <a16:creationId xmlns:a16="http://schemas.microsoft.com/office/drawing/2014/main" id="{32780BEB-3C11-488D-B5AB-1A96F56F8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5" y="1558167"/>
            <a:ext cx="11065567" cy="49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A4190-659A-4A1E-A277-9BFFB3B58422}"/>
              </a:ext>
            </a:extLst>
          </p:cNvPr>
          <p:cNvSpPr txBox="1"/>
          <p:nvPr/>
        </p:nvSpPr>
        <p:spPr>
          <a:xfrm>
            <a:off x="357809" y="1151626"/>
            <a:ext cx="112776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Spark context</a:t>
            </a:r>
            <a:endParaRPr lang="en-US" sz="2800" dirty="0"/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Master Node has a Driver program, it’s use to implementation on schedular.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ctr"/>
            <a:r>
              <a:rPr lang="en-US" sz="2800" b="1" dirty="0"/>
              <a:t>Driver program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 It is run on master system and as well as negotiate with the cluster manager for scheduling the task.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Cluster manager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It’s allocate resources to task.</a:t>
            </a:r>
          </a:p>
          <a:p>
            <a:endParaRPr lang="en-US" sz="2800" dirty="0"/>
          </a:p>
          <a:p>
            <a:pPr algn="ctr"/>
            <a:r>
              <a:rPr lang="en-US" sz="2800" b="1" dirty="0"/>
              <a:t>Master Node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The Spark Master is the process that requests resources in the cluster and makes them available to the Spark Driver.</a:t>
            </a:r>
          </a:p>
          <a:p>
            <a:endParaRPr lang="en-US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EBE640-C342-4C45-A150-EE4DF5F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3" y="45813"/>
            <a:ext cx="3162300" cy="11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7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10C6-9575-4660-9A10-BD7214D2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965"/>
            <a:ext cx="12192000" cy="652006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+mn-lt"/>
              </a:rPr>
              <a:t>Spark Session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It provides a way to interact with various spark's functionality with a lesser number of constructs.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Deployment Mode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Client Mode :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When the driver runs on the host where the job is submitted, that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spark mode is a client mode.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Cluster Mode :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When the driver runs in the application master on a cluster host,        	which YARN chooses, that spark mode is a cluster mode.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Worker Node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Worker node refers to node which runs the application code in the cluster. Worker Node is the Slave Node.</a:t>
            </a:r>
          </a:p>
        </p:txBody>
      </p:sp>
      <p:pic>
        <p:nvPicPr>
          <p:cNvPr id="5122" name="Picture 2" descr="Apache Spark - Wikipedia">
            <a:extLst>
              <a:ext uri="{FF2B5EF4-FFF2-40B4-BE49-F238E27FC236}">
                <a16:creationId xmlns:a16="http://schemas.microsoft.com/office/drawing/2014/main" id="{E74ADFA0-F8A7-4ED4-885D-F66BC3B2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6" y="168965"/>
            <a:ext cx="2797864" cy="6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1AC99-68A7-4900-B235-E1C45B878CB3}"/>
              </a:ext>
            </a:extLst>
          </p:cNvPr>
          <p:cNvSpPr txBox="1"/>
          <p:nvPr/>
        </p:nvSpPr>
        <p:spPr>
          <a:xfrm>
            <a:off x="0" y="450575"/>
            <a:ext cx="12192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Executor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Once they have run the task they send the results to the driver.</a:t>
            </a:r>
          </a:p>
          <a:p>
            <a:pPr algn="ctr"/>
            <a:br>
              <a:rPr lang="en-US" sz="2800" dirty="0"/>
            </a:br>
            <a:r>
              <a:rPr lang="en-US" sz="2800" dirty="0"/>
              <a:t>Task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A task is a computation on a data partition in a stage of a RDD in a Spark job.</a:t>
            </a:r>
          </a:p>
          <a:p>
            <a:pPr algn="ctr"/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Stages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Stages</a:t>
            </a:r>
            <a:r>
              <a:rPr lang="en-US" sz="2800" dirty="0">
                <a:solidFill>
                  <a:srgbClr val="0070C0"/>
                </a:solidFill>
              </a:rPr>
              <a:t> are created on shuffle boundaries: DAG scheduler creates multiple stages by splitting a RDD execution plan/DAG</a:t>
            </a:r>
          </a:p>
          <a:p>
            <a:pPr algn="ctr"/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Jobs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When invoke an action on RDD, a job is created. Jobs are the main function that has to be done and is submitted to Spark. </a:t>
            </a:r>
            <a:endParaRPr lang="en-US" sz="2800" dirty="0"/>
          </a:p>
        </p:txBody>
      </p:sp>
      <p:pic>
        <p:nvPicPr>
          <p:cNvPr id="6146" name="Picture 2" descr="Apache Spark - Wikipedia">
            <a:extLst>
              <a:ext uri="{FF2B5EF4-FFF2-40B4-BE49-F238E27FC236}">
                <a16:creationId xmlns:a16="http://schemas.microsoft.com/office/drawing/2014/main" id="{50458C08-A1A8-4A0E-926F-DBD9EE8E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69782"/>
            <a:ext cx="3513483" cy="7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0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Spark Interview Questions (2022) - InterviewBit">
            <a:extLst>
              <a:ext uri="{FF2B5EF4-FFF2-40B4-BE49-F238E27FC236}">
                <a16:creationId xmlns:a16="http://schemas.microsoft.com/office/drawing/2014/main" id="{070FD861-99F9-4E94-A22C-CFC17635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281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549960-5B68-4CCA-9233-213291077E0F}"/>
                  </a:ext>
                </a:extLst>
              </p14:cNvPr>
              <p14:cNvContentPartPr/>
              <p14:nvPr/>
            </p14:nvContentPartPr>
            <p14:xfrm>
              <a:off x="684261" y="5998482"/>
              <a:ext cx="2100240" cy="69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549960-5B68-4CCA-9233-213291077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621" y="5980482"/>
                <a:ext cx="213588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962816-E064-4B19-AFA5-D4319F3A2E8A}"/>
                  </a:ext>
                </a:extLst>
              </p14:cNvPr>
              <p14:cNvContentPartPr/>
              <p14:nvPr/>
            </p14:nvContentPartPr>
            <p14:xfrm>
              <a:off x="234261" y="6399162"/>
              <a:ext cx="1297440" cy="14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962816-E064-4B19-AFA5-D4319F3A2E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261" y="6291162"/>
                <a:ext cx="1405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BC8690-2552-4984-B511-213D58C398DF}"/>
                  </a:ext>
                </a:extLst>
              </p14:cNvPr>
              <p14:cNvContentPartPr/>
              <p14:nvPr/>
            </p14:nvContentPartPr>
            <p14:xfrm>
              <a:off x="455301" y="6334362"/>
              <a:ext cx="535320" cy="18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BC8690-2552-4984-B511-213D58C398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301" y="6226362"/>
                <a:ext cx="642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213DB-8CD2-45CB-B29E-C4E17C258405}"/>
                  </a:ext>
                </a:extLst>
              </p14:cNvPr>
              <p14:cNvContentPartPr/>
              <p14:nvPr/>
            </p14:nvContentPartPr>
            <p14:xfrm>
              <a:off x="268101" y="6079122"/>
              <a:ext cx="1815120" cy="42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213DB-8CD2-45CB-B29E-C4E17C2584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461" y="5971482"/>
                <a:ext cx="19227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33EB8F-33C5-4874-BFDE-4022A10A1338}"/>
                  </a:ext>
                </a:extLst>
              </p14:cNvPr>
              <p14:cNvContentPartPr/>
              <p14:nvPr/>
            </p14:nvContentPartPr>
            <p14:xfrm>
              <a:off x="215541" y="6025122"/>
              <a:ext cx="2035800" cy="66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33EB8F-33C5-4874-BFDE-4022A10A13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541" y="6007122"/>
                <a:ext cx="2071440" cy="703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3B379-4BC0-4E28-973F-ACF12D3FD3D7}"/>
              </a:ext>
            </a:extLst>
          </p:cNvPr>
          <p:cNvCxnSpPr/>
          <p:nvPr/>
        </p:nvCxnSpPr>
        <p:spPr>
          <a:xfrm>
            <a:off x="106017" y="1166191"/>
            <a:ext cx="1191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41BC-29F9-49FD-8210-86C6758A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Application of Spark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0B37C-A475-41CF-A621-20F69F620E9B}"/>
              </a:ext>
            </a:extLst>
          </p:cNvPr>
          <p:cNvCxnSpPr/>
          <p:nvPr/>
        </p:nvCxnSpPr>
        <p:spPr>
          <a:xfrm>
            <a:off x="125895" y="1086678"/>
            <a:ext cx="11940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9D7361-30FE-4BDB-8A6C-39F96E48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86" y="3530514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A1AF855-ECED-4D45-AE04-0E4D0AA64D4A}"/>
              </a:ext>
            </a:extLst>
          </p:cNvPr>
          <p:cNvSpPr/>
          <p:nvPr/>
        </p:nvSpPr>
        <p:spPr>
          <a:xfrm>
            <a:off x="397564" y="1683200"/>
            <a:ext cx="2014331" cy="742639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Banking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41A09C8-3A53-4C37-98C2-DC0E60EC5107}"/>
              </a:ext>
            </a:extLst>
          </p:cNvPr>
          <p:cNvSpPr/>
          <p:nvPr/>
        </p:nvSpPr>
        <p:spPr>
          <a:xfrm>
            <a:off x="3366051" y="1669602"/>
            <a:ext cx="2014331" cy="742639"/>
          </a:xfrm>
          <a:prstGeom prst="wedgeRoundRectCallout">
            <a:avLst/>
          </a:prstGeom>
          <a:solidFill>
            <a:srgbClr val="00B0F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E-Commerce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67C6A3F-AAFD-4DFB-BE6A-718C6CDCD4FB}"/>
              </a:ext>
            </a:extLst>
          </p:cNvPr>
          <p:cNvSpPr/>
          <p:nvPr/>
        </p:nvSpPr>
        <p:spPr>
          <a:xfrm>
            <a:off x="6573078" y="1683375"/>
            <a:ext cx="2014331" cy="742464"/>
          </a:xfrm>
          <a:prstGeom prst="wedgeRoundRectCallout">
            <a:avLst/>
          </a:prstGeom>
          <a:solidFill>
            <a:schemeClr val="bg2">
              <a:lumMod val="5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Healthcare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AC7FD6-DAF9-4F52-B474-E828CF7B5CB3}"/>
              </a:ext>
            </a:extLst>
          </p:cNvPr>
          <p:cNvSpPr/>
          <p:nvPr/>
        </p:nvSpPr>
        <p:spPr>
          <a:xfrm>
            <a:off x="9660835" y="1669602"/>
            <a:ext cx="2133601" cy="742464"/>
          </a:xfrm>
          <a:prstGeom prst="wedgeRoundRectCallout">
            <a:avLst/>
          </a:prstGeom>
          <a:solidFill>
            <a:schemeClr val="accent6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Entertainment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035336-A9F9-4DB7-8703-F89A53811C8D}"/>
              </a:ext>
            </a:extLst>
          </p:cNvPr>
          <p:cNvCxnSpPr>
            <a:endCxn id="9218" idx="1"/>
          </p:cNvCxnSpPr>
          <p:nvPr/>
        </p:nvCxnSpPr>
        <p:spPr>
          <a:xfrm>
            <a:off x="1683026" y="2425839"/>
            <a:ext cx="2809460" cy="1876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E5A6BCD-714C-47FE-8EB6-F9AC1B8CE70F}"/>
              </a:ext>
            </a:extLst>
          </p:cNvPr>
          <p:cNvCxnSpPr/>
          <p:nvPr/>
        </p:nvCxnSpPr>
        <p:spPr>
          <a:xfrm rot="16200000" flipH="1">
            <a:off x="4186414" y="2877166"/>
            <a:ext cx="1606060" cy="67586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BA461E2-739C-42A7-876B-C5173B1024B8}"/>
              </a:ext>
            </a:extLst>
          </p:cNvPr>
          <p:cNvCxnSpPr>
            <a:cxnSpLocks/>
          </p:cNvCxnSpPr>
          <p:nvPr/>
        </p:nvCxnSpPr>
        <p:spPr>
          <a:xfrm rot="5400000">
            <a:off x="5819753" y="2677281"/>
            <a:ext cx="1499479" cy="11822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21D8E9-996F-434C-BC93-58FEF3DFD4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1946" y="2518646"/>
            <a:ext cx="2971800" cy="15949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9852-800E-441D-88DA-7FFB6BA3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7" y="43460"/>
            <a:ext cx="11542643" cy="52678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Support platform to run spark application on cloud</a:t>
            </a:r>
            <a:br>
              <a:rPr lang="en-US" sz="36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600" b="1" dirty="0">
                <a:latin typeface="+mn-lt"/>
              </a:rPr>
              <a:t>Support OS platform for spark </a:t>
            </a:r>
            <a:br>
              <a:rPr lang="en-US" sz="3200" dirty="0">
                <a:latin typeface="+mn-lt"/>
              </a:rPr>
            </a:br>
            <a:endParaRPr lang="en-US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0" name="Picture 2" descr="Microsoft Azure Cloud Logo - The AME Group">
            <a:extLst>
              <a:ext uri="{FF2B5EF4-FFF2-40B4-BE49-F238E27FC236}">
                <a16:creationId xmlns:a16="http://schemas.microsoft.com/office/drawing/2014/main" id="{AE77ED39-04C2-4447-A1DA-1579564C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38" y="1407909"/>
            <a:ext cx="2175561" cy="11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White Paper in 5 Minutes or Less: Best Practices for Amazon EMR">
            <a:extLst>
              <a:ext uri="{FF2B5EF4-FFF2-40B4-BE49-F238E27FC236}">
                <a16:creationId xmlns:a16="http://schemas.microsoft.com/office/drawing/2014/main" id="{0E5628C0-766D-4A9F-92A9-1716E832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6" y="1456818"/>
            <a:ext cx="1972570" cy="8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l Databases | Immuta">
            <a:extLst>
              <a:ext uri="{FF2B5EF4-FFF2-40B4-BE49-F238E27FC236}">
                <a16:creationId xmlns:a16="http://schemas.microsoft.com/office/drawing/2014/main" id="{1EA4B569-9785-432A-8F7C-3D4BD581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70" y="2677387"/>
            <a:ext cx="2367997" cy="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indows — Story">
            <a:extLst>
              <a:ext uri="{FF2B5EF4-FFF2-40B4-BE49-F238E27FC236}">
                <a16:creationId xmlns:a16="http://schemas.microsoft.com/office/drawing/2014/main" id="{1BC2CB88-1C3A-463F-A9B7-11BA7B04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67" y="4329153"/>
            <a:ext cx="2740750" cy="15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Linux logo #AD , #SPONSORED, #SPONSORED, #logo, #Linux | Linux, Udemy  coupon, Learning">
            <a:extLst>
              <a:ext uri="{FF2B5EF4-FFF2-40B4-BE49-F238E27FC236}">
                <a16:creationId xmlns:a16="http://schemas.microsoft.com/office/drawing/2014/main" id="{C3166891-618A-49FA-A4D0-60254D40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24" y="4593424"/>
            <a:ext cx="2244242" cy="123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MAC logo and symbol, meaning, history, PNG">
            <a:extLst>
              <a:ext uri="{FF2B5EF4-FFF2-40B4-BE49-F238E27FC236}">
                <a16:creationId xmlns:a16="http://schemas.microsoft.com/office/drawing/2014/main" id="{2B56BF74-17D8-4299-AD0D-C758124B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97" y="5826866"/>
            <a:ext cx="1860406" cy="8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A32E3-B6D9-4DE9-8366-3A8FF1DF2D00}"/>
              </a:ext>
            </a:extLst>
          </p:cNvPr>
          <p:cNvCxnSpPr/>
          <p:nvPr/>
        </p:nvCxnSpPr>
        <p:spPr>
          <a:xfrm>
            <a:off x="291547" y="3587031"/>
            <a:ext cx="11502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0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13737-0178-4A34-8992-387249327FE0}"/>
              </a:ext>
            </a:extLst>
          </p:cNvPr>
          <p:cNvSpPr txBox="1"/>
          <p:nvPr/>
        </p:nvSpPr>
        <p:spPr>
          <a:xfrm>
            <a:off x="3253408" y="2105561"/>
            <a:ext cx="568518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i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745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5D9-0357-49C1-B29F-927C40C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0E218-FF76-43C2-88C6-7C22BDED2184}"/>
              </a:ext>
            </a:extLst>
          </p:cNvPr>
          <p:cNvCxnSpPr>
            <a:cxnSpLocks/>
          </p:cNvCxnSpPr>
          <p:nvPr/>
        </p:nvCxnSpPr>
        <p:spPr>
          <a:xfrm flipV="1">
            <a:off x="241851" y="1105080"/>
            <a:ext cx="117082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3313DB-D28D-4F2A-83E8-2BA5E213F3A9}"/>
              </a:ext>
            </a:extLst>
          </p:cNvPr>
          <p:cNvSpPr txBox="1"/>
          <p:nvPr/>
        </p:nvSpPr>
        <p:spPr>
          <a:xfrm>
            <a:off x="496953" y="1325563"/>
            <a:ext cx="11198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about need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Components of Apache Spark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interactive Shell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</a:t>
            </a:r>
            <a:r>
              <a:rPr lang="en-US" sz="2000" dirty="0" err="1"/>
              <a:t>PySpark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Installation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Architecture of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DAG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DAG scheduler and Task Scheduler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Apache Spark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Implementation of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Features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Application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Running Platform for Apache Spark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AE20D-1A7C-435C-B5E8-B41293C0231A}"/>
              </a:ext>
            </a:extLst>
          </p:cNvPr>
          <p:cNvCxnSpPr/>
          <p:nvPr/>
        </p:nvCxnSpPr>
        <p:spPr>
          <a:xfrm>
            <a:off x="180559" y="6255026"/>
            <a:ext cx="1183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cylla and Apache Spark - ScyllaDB">
            <a:extLst>
              <a:ext uri="{FF2B5EF4-FFF2-40B4-BE49-F238E27FC236}">
                <a16:creationId xmlns:a16="http://schemas.microsoft.com/office/drawing/2014/main" id="{3FA84AD0-E9B0-441F-9B68-616FE2A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8" y="2453101"/>
            <a:ext cx="6105939" cy="19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9E12-6369-4287-860B-A7243BD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Need of Apache Spark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E77ACD-109B-4AAE-AAC4-9736DEE85F82}"/>
              </a:ext>
            </a:extLst>
          </p:cNvPr>
          <p:cNvCxnSpPr/>
          <p:nvPr/>
        </p:nvCxnSpPr>
        <p:spPr>
          <a:xfrm>
            <a:off x="218661" y="1073772"/>
            <a:ext cx="1175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1521F9-0B9D-4735-8337-5DC731D92438}"/>
              </a:ext>
            </a:extLst>
          </p:cNvPr>
          <p:cNvSpPr txBox="1"/>
          <p:nvPr/>
        </p:nvSpPr>
        <p:spPr>
          <a:xfrm>
            <a:off x="218661" y="1928362"/>
            <a:ext cx="97668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High speed data querying, analysis, and transformation with large data sets.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Compared to MapReduce, Spark offers much less reading and writing to and from the disk, multi-threaded tasks.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Great for iterative algorithms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Super fast, especially for interactive queries.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(100x faster than classic Hadoop Hive queries without refactoring the code!)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Supports multiple languages and integrations with other popular products.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Helps make complex data pipelines coherent and easy.</a:t>
            </a:r>
          </a:p>
        </p:txBody>
      </p:sp>
      <p:pic>
        <p:nvPicPr>
          <p:cNvPr id="1026" name="Picture 2" descr="Fasten Big Data Computing With Apache Spark - SPEC INDIA">
            <a:extLst>
              <a:ext uri="{FF2B5EF4-FFF2-40B4-BE49-F238E27FC236}">
                <a16:creationId xmlns:a16="http://schemas.microsoft.com/office/drawing/2014/main" id="{579CF23B-F782-476D-9475-D1627B85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9" y="2279375"/>
            <a:ext cx="3723862" cy="339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B3AB7D-B655-4847-9F1B-552CEA3F4C88}"/>
              </a:ext>
            </a:extLst>
          </p:cNvPr>
          <p:cNvSpPr txBox="1"/>
          <p:nvPr/>
        </p:nvSpPr>
        <p:spPr>
          <a:xfrm>
            <a:off x="1828800" y="1172575"/>
            <a:ext cx="95548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Spark?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Apache Spark is an open-source data processing engine to store and process data in real time.</a:t>
            </a:r>
          </a:p>
        </p:txBody>
      </p:sp>
      <p:pic>
        <p:nvPicPr>
          <p:cNvPr id="2050" name="Picture 2" descr="Learn Apache Spark (Apache Spark Tutorials for Beginners) | by Hackr.io |  Hackr.io: Find the best online programming courses &amp;amp; tutorials | Medium">
            <a:extLst>
              <a:ext uri="{FF2B5EF4-FFF2-40B4-BE49-F238E27FC236}">
                <a16:creationId xmlns:a16="http://schemas.microsoft.com/office/drawing/2014/main" id="{CD020D98-28B1-468E-AB7F-7287E5D1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530" y="1713264"/>
            <a:ext cx="2014330" cy="12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CDE23-F191-411C-A930-1526D4B8F0E7}"/>
              </a:ext>
            </a:extLst>
          </p:cNvPr>
          <p:cNvSpPr txBox="1"/>
          <p:nvPr/>
        </p:nvSpPr>
        <p:spPr>
          <a:xfrm>
            <a:off x="4174436" y="477078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What is Apache Spark?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C955-815B-46E5-B0EC-32628E3B177B}"/>
              </a:ext>
            </a:extLst>
          </p:cNvPr>
          <p:cNvCxnSpPr/>
          <p:nvPr/>
        </p:nvCxnSpPr>
        <p:spPr>
          <a:xfrm>
            <a:off x="172278" y="1172576"/>
            <a:ext cx="1184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are the languages supported by apache spark? - Quora">
            <a:extLst>
              <a:ext uri="{FF2B5EF4-FFF2-40B4-BE49-F238E27FC236}">
                <a16:creationId xmlns:a16="http://schemas.microsoft.com/office/drawing/2014/main" id="{AEE5B413-B2FA-4B9F-BED7-A336BCAE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3" y="3447706"/>
            <a:ext cx="5857461" cy="30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rn Apache Spark: A Comprehensive Guide - Whizlabs Blog">
            <a:extLst>
              <a:ext uri="{FF2B5EF4-FFF2-40B4-BE49-F238E27FC236}">
                <a16:creationId xmlns:a16="http://schemas.microsoft.com/office/drawing/2014/main" id="{AF5C53C4-2439-4DAB-8140-75CD74B5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3394625"/>
            <a:ext cx="4283248" cy="29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A0DEA8-D084-4803-A6ED-D5455791F42F}"/>
              </a:ext>
            </a:extLst>
          </p:cNvPr>
          <p:cNvSpPr/>
          <p:nvPr/>
        </p:nvSpPr>
        <p:spPr>
          <a:xfrm>
            <a:off x="2448340" y="3631096"/>
            <a:ext cx="3501886" cy="332830"/>
          </a:xfrm>
          <a:prstGeom prst="roundRect">
            <a:avLst>
              <a:gd name="adj" fmla="val 89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Comparison between Hadoop and Spark :</a:t>
            </a:r>
          </a:p>
        </p:txBody>
      </p:sp>
    </p:spTree>
    <p:extLst>
      <p:ext uri="{BB962C8B-B14F-4D97-AF65-F5344CB8AC3E}">
        <p14:creationId xmlns:p14="http://schemas.microsoft.com/office/powerpoint/2010/main" val="344140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6D949-9F0D-4CAF-9F86-68675C682B93}"/>
              </a:ext>
            </a:extLst>
          </p:cNvPr>
          <p:cNvSpPr txBox="1"/>
          <p:nvPr/>
        </p:nvSpPr>
        <p:spPr>
          <a:xfrm>
            <a:off x="2835965" y="66260"/>
            <a:ext cx="652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Components of Spark Apache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CDFCCD-3545-4849-BBD4-FEFD12876842}"/>
              </a:ext>
            </a:extLst>
          </p:cNvPr>
          <p:cNvCxnSpPr/>
          <p:nvPr/>
        </p:nvCxnSpPr>
        <p:spPr>
          <a:xfrm>
            <a:off x="172278" y="1046921"/>
            <a:ext cx="1184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pache Spark - Introduction">
            <a:extLst>
              <a:ext uri="{FF2B5EF4-FFF2-40B4-BE49-F238E27FC236}">
                <a16:creationId xmlns:a16="http://schemas.microsoft.com/office/drawing/2014/main" id="{C8634649-C8CC-4A9E-9894-559219B3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" y="1734172"/>
            <a:ext cx="10906539" cy="41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4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E792-77D9-4082-A4E9-D1D041663AED}"/>
              </a:ext>
            </a:extLst>
          </p:cNvPr>
          <p:cNvSpPr txBox="1"/>
          <p:nvPr/>
        </p:nvSpPr>
        <p:spPr>
          <a:xfrm>
            <a:off x="-6348" y="238739"/>
            <a:ext cx="1211873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  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Core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2400" dirty="0">
                <a:solidFill>
                  <a:srgbClr val="0070C0"/>
                </a:solidFill>
              </a:rPr>
              <a:t>Contains basic functionality of Spark.( task scheduling, memory                			    management, fault recovery, interacting with storage systems)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	      	  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SQL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400" dirty="0"/>
              <a:t>It is used for structured and semi-structured data processing.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Streaming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2400" dirty="0">
                <a:solidFill>
                  <a:srgbClr val="0070C0"/>
                </a:solidFill>
              </a:rPr>
              <a:t>It is working on data which is in Motion.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b="1" dirty="0"/>
          </a:p>
          <a:p>
            <a:r>
              <a:rPr lang="en-US" sz="2400" b="1" dirty="0"/>
              <a:t>	    	  </a:t>
            </a:r>
            <a:r>
              <a:rPr lang="en-US" sz="2800" b="1" u="sng" dirty="0" err="1">
                <a:solidFill>
                  <a:schemeClr val="accent2">
                    <a:lumMod val="75000"/>
                  </a:schemeClr>
                </a:solidFill>
              </a:rPr>
              <a:t>MLlib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en-US" sz="2400" dirty="0"/>
              <a:t>Provides multiple types of machine learning algorithms.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800" b="1" u="sng" dirty="0" err="1">
                <a:solidFill>
                  <a:schemeClr val="accent2">
                    <a:lumMod val="75000"/>
                  </a:schemeClr>
                </a:solidFill>
              </a:rPr>
              <a:t>GraphX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rgbClr val="0070C0"/>
                </a:solidFill>
              </a:rPr>
              <a:t>GraphX</a:t>
            </a:r>
            <a:r>
              <a:rPr lang="en-US" sz="2400" dirty="0">
                <a:solidFill>
                  <a:srgbClr val="0070C0"/>
                </a:solidFill>
              </a:rPr>
              <a:t> is Spark’s own Graph Computation Engine and data store.</a:t>
            </a:r>
          </a:p>
          <a:p>
            <a:endParaRPr lang="en-US" dirty="0"/>
          </a:p>
        </p:txBody>
      </p:sp>
      <p:pic>
        <p:nvPicPr>
          <p:cNvPr id="5122" name="Picture 2" descr="Spark core concepts explained - Blog | luminousmen">
            <a:extLst>
              <a:ext uri="{FF2B5EF4-FFF2-40B4-BE49-F238E27FC236}">
                <a16:creationId xmlns:a16="http://schemas.microsoft.com/office/drawing/2014/main" id="{ACC3F4D8-0E51-400B-9134-0054BA90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35" y="731972"/>
            <a:ext cx="2188265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ark Sql Connector - Mule 3 Helpful Links Apache Spark Png,Sql Icon Png -  free transparent png images - pngaaa.com">
            <a:extLst>
              <a:ext uri="{FF2B5EF4-FFF2-40B4-BE49-F238E27FC236}">
                <a16:creationId xmlns:a16="http://schemas.microsoft.com/office/drawing/2014/main" id="{DFE0E46F-FFB9-416C-94F9-CEE27B60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" y="2196724"/>
            <a:ext cx="1917560" cy="9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alyzing Real-time Data With Spark Streaming In Python – PERPETUAL ENIGMA">
            <a:extLst>
              <a:ext uri="{FF2B5EF4-FFF2-40B4-BE49-F238E27FC236}">
                <a16:creationId xmlns:a16="http://schemas.microsoft.com/office/drawing/2014/main" id="{3A5B4154-3AC3-427D-8A57-261F6D3E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49" y="3429000"/>
            <a:ext cx="2421143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g Data Processing with Apache Spark - Part 4: Spark Machine Learning">
            <a:extLst>
              <a:ext uri="{FF2B5EF4-FFF2-40B4-BE49-F238E27FC236}">
                <a16:creationId xmlns:a16="http://schemas.microsoft.com/office/drawing/2014/main" id="{965CA720-A2E0-49BC-ADD3-898B9955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" y="4698384"/>
            <a:ext cx="1633812" cy="8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ig Data Processing Using Apache Spark - Part 6: Graph Data Analytics with  Spark GraphX">
            <a:extLst>
              <a:ext uri="{FF2B5EF4-FFF2-40B4-BE49-F238E27FC236}">
                <a16:creationId xmlns:a16="http://schemas.microsoft.com/office/drawing/2014/main" id="{66889834-C65D-4C07-A367-7CCAA58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04" y="5635276"/>
            <a:ext cx="2040835" cy="98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433B-9E78-4EA0-801A-6180B9D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105" y="503584"/>
            <a:ext cx="4992755" cy="5221356"/>
          </a:xfrm>
        </p:spPr>
        <p:txBody>
          <a:bodyPr>
            <a:noAutofit/>
          </a:bodyPr>
          <a:lstStyle/>
          <a:p>
            <a:r>
              <a:rPr lang="en-US" sz="2800" b="1" dirty="0"/>
              <a:t>Scala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To start interactive shell in </a:t>
            </a:r>
            <a:r>
              <a:rPr lang="en-US" sz="2400" dirty="0" err="1">
                <a:solidFill>
                  <a:srgbClr val="0070C0"/>
                </a:solidFill>
              </a:rPr>
              <a:t>scala</a:t>
            </a:r>
            <a:r>
              <a:rPr lang="en-US" sz="2400" dirty="0">
                <a:solidFill>
                  <a:srgbClr val="0070C0"/>
                </a:solidFill>
              </a:rPr>
              <a:t>  	use command spark-shell.</a:t>
            </a:r>
            <a:br>
              <a:rPr lang="en-US" sz="2400" dirty="0">
                <a:solidFill>
                  <a:srgbClr val="0070C0"/>
                </a:solidFill>
              </a:rPr>
            </a:br>
            <a:br>
              <a:rPr lang="en-US" sz="2400" dirty="0"/>
            </a:br>
            <a:r>
              <a:rPr lang="en-US" sz="2800" b="1" dirty="0" err="1"/>
              <a:t>Pyspark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To start interactive shell in 		      </a:t>
            </a:r>
            <a:r>
              <a:rPr lang="en-US" sz="2400" dirty="0" err="1">
                <a:solidFill>
                  <a:srgbClr val="0070C0"/>
                </a:solidFill>
              </a:rPr>
              <a:t>pyspark</a:t>
            </a:r>
            <a:r>
              <a:rPr lang="en-US" sz="2400" dirty="0">
                <a:solidFill>
                  <a:srgbClr val="0070C0"/>
                </a:solidFill>
              </a:rPr>
              <a:t> use command 		      </a:t>
            </a:r>
            <a:r>
              <a:rPr lang="en-US" sz="2400" dirty="0" err="1">
                <a:solidFill>
                  <a:srgbClr val="0070C0"/>
                </a:solidFill>
              </a:rPr>
              <a:t>pyspark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		</a:t>
            </a:r>
            <a:br>
              <a:rPr lang="en-US" sz="2400" dirty="0"/>
            </a:br>
            <a:r>
              <a:rPr lang="en-US" sz="2800" b="1" dirty="0"/>
              <a:t>Java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No interactive shell is available                 	because java is	 programming   	language. 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ntroduction to Apache Spark Patrick Wendell Databricks What">
            <a:extLst>
              <a:ext uri="{FF2B5EF4-FFF2-40B4-BE49-F238E27FC236}">
                <a16:creationId xmlns:a16="http://schemas.microsoft.com/office/drawing/2014/main" id="{D9A7CA32-F94A-48FD-A950-7B2F2D1B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80313" cy="64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24E27-92EC-4080-8E05-7E575CB63504}"/>
              </a:ext>
            </a:extLst>
          </p:cNvPr>
          <p:cNvCxnSpPr/>
          <p:nvPr/>
        </p:nvCxnSpPr>
        <p:spPr>
          <a:xfrm>
            <a:off x="225287" y="1192696"/>
            <a:ext cx="117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8E8A-E5AD-4979-AABE-FBA3612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DAG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F4F00D-0251-4876-8355-74FFFCF53462}"/>
              </a:ext>
            </a:extLst>
          </p:cNvPr>
          <p:cNvCxnSpPr/>
          <p:nvPr/>
        </p:nvCxnSpPr>
        <p:spPr>
          <a:xfrm>
            <a:off x="159026" y="1047268"/>
            <a:ext cx="11873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rchitecture of a Spark Application — Computational Statistics and  Statistical Computing 1.0 documentation">
            <a:extLst>
              <a:ext uri="{FF2B5EF4-FFF2-40B4-BE49-F238E27FC236}">
                <a16:creationId xmlns:a16="http://schemas.microsoft.com/office/drawing/2014/main" id="{0FFA477C-F342-4897-B4DD-EFB57052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1166971"/>
            <a:ext cx="6864626" cy="43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D3805-0F1F-490B-94A3-8C72582F96BC}"/>
              </a:ext>
            </a:extLst>
          </p:cNvPr>
          <p:cNvSpPr txBox="1"/>
          <p:nvPr/>
        </p:nvSpPr>
        <p:spPr>
          <a:xfrm>
            <a:off x="4890052" y="1445959"/>
            <a:ext cx="49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: Directed Acyclic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E21E-ABEA-4FC6-8CCC-15B6D28F688E}"/>
              </a:ext>
            </a:extLst>
          </p:cNvPr>
          <p:cNvSpPr txBox="1"/>
          <p:nvPr/>
        </p:nvSpPr>
        <p:spPr>
          <a:xfrm>
            <a:off x="331304" y="5804452"/>
            <a:ext cx="1152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Dag is a graph denoting the sequence of operations that are being performed on the target RDD.</a:t>
            </a:r>
          </a:p>
        </p:txBody>
      </p:sp>
    </p:spTree>
    <p:extLst>
      <p:ext uri="{BB962C8B-B14F-4D97-AF65-F5344CB8AC3E}">
        <p14:creationId xmlns:p14="http://schemas.microsoft.com/office/powerpoint/2010/main" val="129394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A1C2-9ECF-4D35-BDF7-6CF9544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Resilient Distributed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505B03-C91F-4E42-8C58-A4F93D71E636}"/>
              </a:ext>
            </a:extLst>
          </p:cNvPr>
          <p:cNvCxnSpPr/>
          <p:nvPr/>
        </p:nvCxnSpPr>
        <p:spPr>
          <a:xfrm>
            <a:off x="172278" y="1020418"/>
            <a:ext cx="1184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D336F2-03E0-43CE-AB73-159A9828B0FB}"/>
              </a:ext>
            </a:extLst>
          </p:cNvPr>
          <p:cNvSpPr txBox="1"/>
          <p:nvPr/>
        </p:nvSpPr>
        <p:spPr>
          <a:xfrm>
            <a:off x="569842" y="1030328"/>
            <a:ext cx="11052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RDD ( Resilient Distributed Dataset )</a:t>
            </a:r>
            <a:r>
              <a:rPr lang="en-US" sz="2800" dirty="0"/>
              <a:t> </a:t>
            </a:r>
          </a:p>
          <a:p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Resilient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Restore the data on failure.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Distributed: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Data is distributed among different nodes.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Dataset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Group of data.</a:t>
            </a:r>
            <a:r>
              <a:rPr lang="en-US" sz="2000" dirty="0">
                <a:solidFill>
                  <a:schemeClr val="tx1"/>
                </a:solidFill>
              </a:rPr>
              <a:t>			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4898A-0B22-4791-B3C7-CC2D7F2563F7}"/>
              </a:ext>
            </a:extLst>
          </p:cNvPr>
          <p:cNvSpPr/>
          <p:nvPr/>
        </p:nvSpPr>
        <p:spPr>
          <a:xfrm>
            <a:off x="5097944" y="3041342"/>
            <a:ext cx="2491408" cy="450574"/>
          </a:xfrm>
          <a:prstGeom prst="roundRect">
            <a:avLst>
              <a:gd name="adj" fmla="val 264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D6BC5-AA45-4F23-805D-03A7DBA137CF}"/>
              </a:ext>
            </a:extLst>
          </p:cNvPr>
          <p:cNvSpPr/>
          <p:nvPr/>
        </p:nvSpPr>
        <p:spPr>
          <a:xfrm>
            <a:off x="8276815" y="4518273"/>
            <a:ext cx="1749287" cy="387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Action</a:t>
            </a:r>
          </a:p>
        </p:txBody>
      </p:sp>
      <p:pic>
        <p:nvPicPr>
          <p:cNvPr id="4098" name="Picture 2" descr="Location Pin Holiday Map Flat Icon Green And Yellow, Location Icons, Map  Icons, Pin Icons PNG and Vector with Transparent Background for Free  Download">
            <a:extLst>
              <a:ext uri="{FF2B5EF4-FFF2-40B4-BE49-F238E27FC236}">
                <a16:creationId xmlns:a16="http://schemas.microsoft.com/office/drawing/2014/main" id="{692FAD83-5305-44B7-8712-321C119B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24711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A2EA4C-0F45-40E0-8427-8891D94BC04E}"/>
              </a:ext>
            </a:extLst>
          </p:cNvPr>
          <p:cNvSpPr/>
          <p:nvPr/>
        </p:nvSpPr>
        <p:spPr>
          <a:xfrm>
            <a:off x="2385392" y="4512365"/>
            <a:ext cx="2054086" cy="3930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Transformation</a:t>
            </a:r>
          </a:p>
        </p:txBody>
      </p:sp>
      <p:pic>
        <p:nvPicPr>
          <p:cNvPr id="4100" name="Picture 4" descr="Filters for iPhone iOS Icon - UpLabs">
            <a:extLst>
              <a:ext uri="{FF2B5EF4-FFF2-40B4-BE49-F238E27FC236}">
                <a16:creationId xmlns:a16="http://schemas.microsoft.com/office/drawing/2014/main" id="{62D81338-01D3-4523-B5DE-D97A554D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4399722"/>
            <a:ext cx="49033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&quot;Document multiple icon&quot;">
            <a:extLst>
              <a:ext uri="{FF2B5EF4-FFF2-40B4-BE49-F238E27FC236}">
                <a16:creationId xmlns:a16="http://schemas.microsoft.com/office/drawing/2014/main" id="{5A16C47E-9C5D-4446-BCCE-FD40AA65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4" y="4493672"/>
            <a:ext cx="424069" cy="4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5 Document Icon Png - Pin Logo Icon">
            <a:extLst>
              <a:ext uri="{FF2B5EF4-FFF2-40B4-BE49-F238E27FC236}">
                <a16:creationId xmlns:a16="http://schemas.microsoft.com/office/drawing/2014/main" id="{AA0698A7-C06F-4233-9D25-A2D2B181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241" y="4447290"/>
            <a:ext cx="450574" cy="4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C79ACE-0F70-484E-A067-9B5379031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58817" y="3266629"/>
            <a:ext cx="1639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98BC29-6844-439B-9295-4872883CF192}"/>
              </a:ext>
            </a:extLst>
          </p:cNvPr>
          <p:cNvCxnSpPr/>
          <p:nvPr/>
        </p:nvCxnSpPr>
        <p:spPr>
          <a:xfrm>
            <a:off x="3458817" y="3266629"/>
            <a:ext cx="0" cy="12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2F15C-F548-4C8B-85F2-576D84D561C4}"/>
              </a:ext>
            </a:extLst>
          </p:cNvPr>
          <p:cNvCxnSpPr>
            <a:stCxn id="6" idx="3"/>
          </p:cNvCxnSpPr>
          <p:nvPr/>
        </p:nvCxnSpPr>
        <p:spPr>
          <a:xfrm>
            <a:off x="7589352" y="3266629"/>
            <a:ext cx="1422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70EABA-E198-4E5F-8AD1-2EB1C03643F7}"/>
              </a:ext>
            </a:extLst>
          </p:cNvPr>
          <p:cNvCxnSpPr/>
          <p:nvPr/>
        </p:nvCxnSpPr>
        <p:spPr>
          <a:xfrm>
            <a:off x="9011478" y="3266629"/>
            <a:ext cx="0" cy="12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755A9A-827A-41B3-AED7-3DA3FB05E201}"/>
              </a:ext>
            </a:extLst>
          </p:cNvPr>
          <p:cNvSpPr txBox="1"/>
          <p:nvPr/>
        </p:nvSpPr>
        <p:spPr>
          <a:xfrm>
            <a:off x="1355865" y="5217008"/>
            <a:ext cx="391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operations (such as map, filter, join, union) </a:t>
            </a:r>
            <a:r>
              <a:rPr lang="en-US" dirty="0">
                <a:solidFill>
                  <a:srgbClr val="0070C0"/>
                </a:solidFill>
              </a:rPr>
              <a:t>that are performed on an RDD that yields a new RDD containing the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E96939-8B8A-49EE-ACD0-6FA81CC5BB06}"/>
              </a:ext>
            </a:extLst>
          </p:cNvPr>
          <p:cNvSpPr txBox="1"/>
          <p:nvPr/>
        </p:nvSpPr>
        <p:spPr>
          <a:xfrm>
            <a:off x="7589352" y="5109243"/>
            <a:ext cx="3246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operations (such as reduce, first, count) </a:t>
            </a:r>
            <a:r>
              <a:rPr lang="en-US" dirty="0">
                <a:solidFill>
                  <a:srgbClr val="0070C0"/>
                </a:solidFill>
              </a:rPr>
              <a:t>that return a value after running a computation on an RDD</a:t>
            </a:r>
          </a:p>
        </p:txBody>
      </p:sp>
    </p:spTree>
    <p:extLst>
      <p:ext uri="{BB962C8B-B14F-4D97-AF65-F5344CB8AC3E}">
        <p14:creationId xmlns:p14="http://schemas.microsoft.com/office/powerpoint/2010/main" val="33608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911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inter-regular</vt:lpstr>
      <vt:lpstr>Wingdings</vt:lpstr>
      <vt:lpstr>Office Theme</vt:lpstr>
      <vt:lpstr>PowerPoint Presentation</vt:lpstr>
      <vt:lpstr>Agenda</vt:lpstr>
      <vt:lpstr>Need of Apache Spark</vt:lpstr>
      <vt:lpstr>PowerPoint Presentation</vt:lpstr>
      <vt:lpstr>PowerPoint Presentation</vt:lpstr>
      <vt:lpstr>PowerPoint Presentation</vt:lpstr>
      <vt:lpstr>Scala : To start interactive shell in scala   use command spark-shell.  Pyspark : To start interactive shell in         pyspark use command         pyspark.    Java : No interactive shell is available                  because java is  programming    language. </vt:lpstr>
      <vt:lpstr>DAG</vt:lpstr>
      <vt:lpstr>Resilient Distributed Dataset</vt:lpstr>
      <vt:lpstr>Working with RDD’s</vt:lpstr>
      <vt:lpstr>PowerPoint Presentation</vt:lpstr>
      <vt:lpstr>Spark Architecture </vt:lpstr>
      <vt:lpstr>PowerPoint Presentation</vt:lpstr>
      <vt:lpstr>Spark Session It provides a way to interact with various spark's functionality with a lesser number of constructs.  Deployment Mode Client Mode : When the driver runs on the host where the job is submitted, that spark mode is a client mode.  Cluster Mode : When the driver runs in the application master on a cluster host,         which YARN chooses, that spark mode is a cluster mode.  Worker Node Worker node refers to node which runs the application code in the cluster. Worker Node is the Slave Node.</vt:lpstr>
      <vt:lpstr>PowerPoint Presentation</vt:lpstr>
      <vt:lpstr>PowerPoint Presentation</vt:lpstr>
      <vt:lpstr>Application of Spark</vt:lpstr>
      <vt:lpstr>Support platform to run spark application on cloud       Support OS platform for spark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Architecture </dc:title>
  <dc:creator>Atharva kapgate</dc:creator>
  <cp:lastModifiedBy>admin</cp:lastModifiedBy>
  <cp:revision>9</cp:revision>
  <dcterms:created xsi:type="dcterms:W3CDTF">2022-01-05T10:57:18Z</dcterms:created>
  <dcterms:modified xsi:type="dcterms:W3CDTF">2022-01-31T09:38:33Z</dcterms:modified>
</cp:coreProperties>
</file>