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9" r:id="rId2"/>
    <p:sldId id="264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2022-04-15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83C6F6-4E8E-46F6-8DF4-0ECADCE7BF61}"/>
              </a:ext>
            </a:extLst>
          </p:cNvPr>
          <p:cNvSpPr/>
          <p:nvPr/>
        </p:nvSpPr>
        <p:spPr>
          <a:xfrm>
            <a:off x="0" y="0"/>
            <a:ext cx="6357248" cy="6858000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829A358E-4BF2-4301-ABE1-2990C2BA8026}"/>
              </a:ext>
            </a:extLst>
          </p:cNvPr>
          <p:cNvSpPr/>
          <p:nvPr/>
        </p:nvSpPr>
        <p:spPr>
          <a:xfrm>
            <a:off x="363026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A03D5-9A4E-4B7F-9777-8A59F9C571CC}"/>
              </a:ext>
            </a:extLst>
          </p:cNvPr>
          <p:cNvSpPr/>
          <p:nvPr/>
        </p:nvSpPr>
        <p:spPr>
          <a:xfrm>
            <a:off x="5295516" y="5973592"/>
            <a:ext cx="191932" cy="161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4AC1A-C8B1-411A-8897-5E9CFCE2F37B}"/>
              </a:ext>
            </a:extLst>
          </p:cNvPr>
          <p:cNvSpPr/>
          <p:nvPr/>
        </p:nvSpPr>
        <p:spPr>
          <a:xfrm>
            <a:off x="5118520" y="5974919"/>
            <a:ext cx="191933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1E71C-19AF-485F-808E-76207EE16E84}"/>
              </a:ext>
            </a:extLst>
          </p:cNvPr>
          <p:cNvSpPr/>
          <p:nvPr/>
        </p:nvSpPr>
        <p:spPr>
          <a:xfrm>
            <a:off x="5485095" y="5832968"/>
            <a:ext cx="191932" cy="161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83723-1718-4571-97AC-226270819DB2}"/>
              </a:ext>
            </a:extLst>
          </p:cNvPr>
          <p:cNvSpPr/>
          <p:nvPr/>
        </p:nvSpPr>
        <p:spPr>
          <a:xfrm>
            <a:off x="5105016" y="6125992"/>
            <a:ext cx="191932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0B4525-F1C7-4A53-9F47-7AD9DDA5139C}"/>
              </a:ext>
            </a:extLst>
          </p:cNvPr>
          <p:cNvSpPr/>
          <p:nvPr/>
        </p:nvSpPr>
        <p:spPr>
          <a:xfrm>
            <a:off x="4928020" y="6127319"/>
            <a:ext cx="191933" cy="1617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799A7-A838-4629-972A-2F9FD8C6C031}"/>
              </a:ext>
            </a:extLst>
          </p:cNvPr>
          <p:cNvSpPr/>
          <p:nvPr/>
        </p:nvSpPr>
        <p:spPr>
          <a:xfrm>
            <a:off x="4732528" y="6127319"/>
            <a:ext cx="211125" cy="1617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9CD616-D148-4DED-9C13-6C01577B36B1}"/>
              </a:ext>
            </a:extLst>
          </p:cNvPr>
          <p:cNvSpPr/>
          <p:nvPr/>
        </p:nvSpPr>
        <p:spPr>
          <a:xfrm>
            <a:off x="631240" y="5529089"/>
            <a:ext cx="191933" cy="161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87AEE2-B1C1-4341-A85D-AD9C274E6614}"/>
              </a:ext>
            </a:extLst>
          </p:cNvPr>
          <p:cNvSpPr/>
          <p:nvPr/>
        </p:nvSpPr>
        <p:spPr>
          <a:xfrm>
            <a:off x="435748" y="5529089"/>
            <a:ext cx="211125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27F9D-F2F9-45CB-8064-0DAD441A4AD4}"/>
              </a:ext>
            </a:extLst>
          </p:cNvPr>
          <p:cNvSpPr/>
          <p:nvPr/>
        </p:nvSpPr>
        <p:spPr>
          <a:xfrm>
            <a:off x="5492130" y="822879"/>
            <a:ext cx="191933" cy="1617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E3751-024E-41BF-842D-6350A2FAB95E}"/>
              </a:ext>
            </a:extLst>
          </p:cNvPr>
          <p:cNvSpPr/>
          <p:nvPr/>
        </p:nvSpPr>
        <p:spPr>
          <a:xfrm>
            <a:off x="5282990" y="659103"/>
            <a:ext cx="211125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B6ADCF-E376-4B93-8A65-240644F4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52" y="0"/>
            <a:ext cx="5878286" cy="6858000"/>
          </a:xfrm>
          <a:prstGeom prst="rect">
            <a:avLst/>
          </a:prstGeom>
        </p:spPr>
      </p:pic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2E5E21F5-8E3D-42EB-A0A0-2F5D64B957B6}"/>
              </a:ext>
            </a:extLst>
          </p:cNvPr>
          <p:cNvSpPr/>
          <p:nvPr/>
        </p:nvSpPr>
        <p:spPr>
          <a:xfrm>
            <a:off x="301461" y="2514598"/>
            <a:ext cx="5918103" cy="257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MULTI</a:t>
            </a:r>
            <a:r>
              <a:rPr kumimoji="0" lang="en-US" sz="4900" b="1" i="0" u="none" strike="noStrike" kern="1200" cap="none" spc="0" normalizeH="0" baseline="0" noProof="0" dirty="0">
                <a:ln>
                  <a:noFill/>
                </a:ln>
                <a:solidFill>
                  <a:srgbClr val="F0FFFB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PLE LINEAR REGRESSION</a:t>
            </a:r>
            <a:endParaRPr kumimoji="0" lang="ru-RU" sz="4900" b="1" i="0" u="none" strike="noStrike" kern="1200" cap="none" spc="0" normalizeH="0" baseline="0" noProof="0" dirty="0">
              <a:ln>
                <a:noFill/>
              </a:ln>
              <a:solidFill>
                <a:srgbClr val="F0FFFB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4550D5-B526-499D-AE5F-C146D82B915A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MULTIPLE LINEAR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Multiple Linear Regression: examines relationship between more than two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Recall that Simple Linear regression is a statistical model that examines linear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Each independent variable has its own corresponding coefficient.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937237" y="2908519"/>
                <a:ext cx="72465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37" y="2908519"/>
                <a:ext cx="7246599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/>
          <p:cNvCxnSpPr/>
          <p:nvPr/>
        </p:nvCxnSpPr>
        <p:spPr>
          <a:xfrm rot="16200000" flipV="1">
            <a:off x="5822306" y="3434462"/>
            <a:ext cx="1264494" cy="126409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83590" y="4775924"/>
            <a:ext cx="348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INDEPENDENT VARIABLES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6937801" y="3806147"/>
            <a:ext cx="1270008" cy="51521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flipV="1">
            <a:off x="7572805" y="3581401"/>
            <a:ext cx="2409395" cy="111735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8201" y="4699118"/>
            <a:ext cx="323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DEPENDANT VARIABLES</a:t>
            </a: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2223134" y="3570277"/>
            <a:ext cx="1161226" cy="94570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966EE-387F-4A6B-AA35-DECC3B1F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E27662-D235-4BE4-9BC7-5B3B870E3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A41223B-6FB3-4B1E-8903-5569301E0E77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900023-E457-4005-92BD-3EA858195405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2A19EB-8A45-4B81-A04C-E62EE3408FA1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4FFC4B-701E-4ABB-933F-CCF6B9317567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0EEBFA-D677-4095-9C58-1DBBBE2DB9B5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2461E2-2D38-4A81-93D2-C29BADE72FA2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46BCD-E467-4487-A57D-0AEDCF7DF633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C8733D-982F-464C-8D44-8D46960F7A5E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962F99B-9D8D-4E13-B2B3-5D408B07D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C399C6-BD8F-435A-8F3E-5B538DABB8D6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EV Reddy</cp:lastModifiedBy>
  <cp:revision>50</cp:revision>
  <dcterms:created xsi:type="dcterms:W3CDTF">2019-05-23T09:27:58Z</dcterms:created>
  <dcterms:modified xsi:type="dcterms:W3CDTF">2022-04-15T05:01:28Z</dcterms:modified>
</cp:coreProperties>
</file>