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64" r:id="rId10"/>
    <p:sldId id="273" r:id="rId11"/>
    <p:sldId id="267" r:id="rId12"/>
    <p:sldId id="271" r:id="rId13"/>
    <p:sldId id="272" r:id="rId14"/>
    <p:sldId id="265" r:id="rId15"/>
    <p:sldId id="266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971800" y="228600"/>
            <a:ext cx="1524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Shri Ramdeobaba College</a:t>
            </a:r>
            <a:b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of Engineering &amp; Management,</a:t>
            </a:r>
            <a:b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Nagpur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4" descr="C:\Users\Shyamali\Documents\My Received Files\unnamed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133600"/>
            <a:ext cx="1618192" cy="183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990600" y="4114800"/>
            <a:ext cx="7239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Department  of  Computer  Science and Engineering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VII Semester CSE (Section B)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Session  : 2017-18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5715000"/>
            <a:ext cx="4486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Project Guide :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Dr.T. Diwan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760C54-5970-44BC-91A2-F5F1F2FDE6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4929"/>
            <a:ext cx="8382000" cy="61681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06751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57200"/>
            <a:ext cx="838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SOFTWARE SPECIFICATIONS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Android SDK.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solidFill>
                <a:srgbClr val="0D0D0D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PUTTY and </a:t>
            </a:r>
            <a:r>
              <a:rPr lang="en-US" sz="2400" dirty="0" err="1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Xming</a:t>
            </a: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Server.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solidFill>
                <a:srgbClr val="0D0D0D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RASPBIAN OS.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solidFill>
                <a:srgbClr val="0D0D0D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Apache server.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solidFill>
                <a:srgbClr val="0D0D0D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MYSQL.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solidFill>
                <a:srgbClr val="0D0D0D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C++/Python.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AF86B-EB2A-4577-B1C6-45F5845AD6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2339"/>
            <a:ext cx="3857625" cy="6096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429C56-B654-4ED2-A125-781FCEA719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42900"/>
            <a:ext cx="3857625" cy="6172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385902B-E5E2-494B-80AF-CDD752AAC193}"/>
              </a:ext>
            </a:extLst>
          </p:cNvPr>
          <p:cNvSpPr/>
          <p:nvPr/>
        </p:nvSpPr>
        <p:spPr>
          <a:xfrm>
            <a:off x="4343400" y="3200400"/>
            <a:ext cx="457200" cy="3810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120F12-7D1D-4E16-85CA-67839E042F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0"/>
            <a:ext cx="3857625" cy="6096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4A444C-C691-4560-B0B3-B8505A4CA1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81000"/>
            <a:ext cx="3857625" cy="6096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228600" y="304800"/>
            <a:ext cx="84582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ADVANTAGES: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Easy to install and use.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Managing all of your home devices from remote location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6F6D6B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6F6D6B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Able to know the status of the appliances.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Energy-efficient and Saves Money.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Convenience.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ecurity.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No hassle of ever switching the lights, fans, etc.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228601" y="457200"/>
            <a:ext cx="85344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APPLICATIONS: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 It can also be used in Industries.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 Important application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for physically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 handicapped people and        elderly people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5400" y="2743200"/>
            <a:ext cx="644477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8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533400"/>
            <a:ext cx="9448800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perspectiveRight"/>
              <a:lightRig rig="threePt" dir="t"/>
            </a:scene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kumimoji="0" lang="en-US" sz="3100" b="1" i="0" strike="noStrike" cap="all" normalizeH="0" baseline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Voice Controlled Home Automation</a:t>
            </a:r>
            <a:endParaRPr kumimoji="0" lang="en-US" sz="3100" b="1" i="0" strike="noStrike" cap="all" normalizeH="0" baseline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SAMSUNG\Desktop\New folder (9)\Screenshot_2017-10-08-17-23-17.jpeg"/>
          <p:cNvPicPr>
            <a:picLocks noChangeAspect="1" noChangeArrowheads="1"/>
          </p:cNvPicPr>
          <p:nvPr/>
        </p:nvPicPr>
        <p:blipFill>
          <a:blip r:embed="rId2"/>
          <a:srcRect t="34329" b="29851"/>
          <a:stretch>
            <a:fillRect/>
          </a:stretch>
        </p:blipFill>
        <p:spPr bwMode="auto">
          <a:xfrm>
            <a:off x="4495800" y="2743200"/>
            <a:ext cx="4419600" cy="381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09600" y="3352800"/>
            <a:ext cx="3505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Group Members	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Ekta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Chawda       (36)                                                                                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Akshay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Rathi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(44)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Kanak Kaushik   (51)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Samarth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Sanghi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(63)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Shubham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Jha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(69)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981200"/>
            <a:ext cx="8686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WHAT IS HOME AUTOMATION?</a:t>
            </a:r>
          </a:p>
          <a:p>
            <a:endParaRPr lang="en-US" dirty="0"/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“Home Automation is the way that all of our devices and appliances will be networked together to provide us with a seamless control over all aspects of our home and more.”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304800" y="1905000"/>
            <a:ext cx="853440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PROBLEM DEFINITION: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In the proposed system we are implementing the next generation technology i.e. “Voice operated device Controlling”.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228600" y="457200"/>
            <a:ext cx="8763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AIMS AND OBJECTIVES: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To develop an automated home automation that works on speech recognition and processing.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System eases the home automation task by listening to user’s speech and controlling appliances as per user voice commands.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228600" y="381000"/>
            <a:ext cx="84582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PROPOSED PLAN OF WORK:</a:t>
            </a:r>
            <a:endParaRPr kumimoji="0" lang="en-US" sz="4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600200"/>
          <a:ext cx="6857999" cy="4869488"/>
        </p:xfrm>
        <a:graphic>
          <a:graphicData uri="http://schemas.openxmlformats.org/drawingml/2006/table">
            <a:tbl>
              <a:tblPr/>
              <a:tblGrid>
                <a:gridCol w="666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69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latin typeface="Times New Roman"/>
                          <a:ea typeface="Calibri"/>
                          <a:cs typeface="Times New Roman"/>
                        </a:rPr>
                        <a:t> Sr. no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                  </a:t>
                      </a:r>
                      <a:r>
                        <a:rPr lang="en-US" sz="2400" b="1" dirty="0">
                          <a:latin typeface="Times New Roman"/>
                          <a:ea typeface="Calibri"/>
                          <a:cs typeface="Times New Roman"/>
                        </a:rPr>
                        <a:t> Activity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     </a:t>
                      </a:r>
                      <a:r>
                        <a:rPr lang="en-US" sz="2400" b="1" dirty="0">
                          <a:latin typeface="Times New Roman"/>
                          <a:ea typeface="Calibri"/>
                          <a:cs typeface="Times New Roman"/>
                        </a:rPr>
                        <a:t>Estimated Time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486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935">
                <a:tc>
                  <a:txBody>
                    <a:bodyPr/>
                    <a:lstStyle/>
                    <a:p>
                      <a:pPr marL="14224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Planning user interface and modules of the project.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1 week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520">
                <a:tc>
                  <a:txBody>
                    <a:bodyPr/>
                    <a:lstStyle/>
                    <a:p>
                      <a:pPr marL="14224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2.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Development of the project.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4-5 week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189">
                <a:tc>
                  <a:txBody>
                    <a:bodyPr/>
                    <a:lstStyle/>
                    <a:p>
                      <a:pPr marL="14224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3.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Debugging and testing the project.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2 weeks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6233">
                <a:tc>
                  <a:txBody>
                    <a:bodyPr/>
                    <a:lstStyle/>
                    <a:p>
                      <a:pPr marL="14224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4.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Approval by project guide and implementing the suggested changes.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2-3 weeks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1664">
                <a:tc>
                  <a:txBody>
                    <a:bodyPr/>
                    <a:lstStyle/>
                    <a:p>
                      <a:pPr marL="14224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5.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Documentation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Times New Roman"/>
                        </a:rPr>
                        <a:t>1 week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228600" y="887135"/>
            <a:ext cx="86868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METHODOLOGY: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Recording User’s Speech.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Extracting Keywords from the speech.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rgbClr val="0D0D0D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Analyzing and Understanding.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 the system detects a command in user’s sentence, it analyses which load is referred to and what command is issued.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620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On processing of user spoken keywords the board operates a relay based circuit to switch loads on/off.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solidFill>
                <a:srgbClr val="0D0D0D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The relay based circuit is used to switch AC supply loads easily using user commands.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ChangeArrowheads="1"/>
          </p:cNvSpPr>
          <p:nvPr/>
        </p:nvSpPr>
        <p:spPr bwMode="auto">
          <a:xfrm>
            <a:off x="304800" y="442555"/>
            <a:ext cx="8458200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HARDWARE SPECIFICATIONS: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sng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Raspberry Pi model B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with memory card preloaded with an 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Ethernet Cable(CAT5).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Micro-USB Power supply.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Relay Circuit (4-way switch).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USB keyboard.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HDMI monitor.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Lamps.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216</TotalTime>
  <Words>343</Words>
  <Application>Microsoft Office PowerPoint</Application>
  <PresentationFormat>On-screen Show (4:3)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Franklin Gothic Book</vt:lpstr>
      <vt:lpstr>Perpetua</vt:lpstr>
      <vt:lpstr>Times New Roman</vt:lpstr>
      <vt:lpstr>Wingdings 2</vt:lpstr>
      <vt:lpstr>Equity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SAMSUNG</dc:creator>
  <cp:lastModifiedBy>Kanak Kaushik</cp:lastModifiedBy>
  <cp:revision>38</cp:revision>
  <dcterms:created xsi:type="dcterms:W3CDTF">2006-08-16T00:00:00Z</dcterms:created>
  <dcterms:modified xsi:type="dcterms:W3CDTF">2017-10-09T09:01:58Z</dcterms:modified>
</cp:coreProperties>
</file>