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E371-9D6D-43AF-8C7A-79F544EB0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C68DE-BBAC-483A-8BDE-3699C3C23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F92A-8D3B-4563-A400-67CC8CE1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2B1B-6920-40BE-898A-A77AB050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BFDF-7667-4C17-B6EA-05F9CFB0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2FCB-AD7E-44C1-A776-DCFCFF14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B95B-2DC6-4B10-8ABE-1063857D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2FAB-2B97-47A1-BAC9-116793F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C6B0-3D10-4A27-90E1-3BBE9EAA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EDBE-DE9A-45D2-B0A2-CEEDE5BD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770FD-FA4A-4421-B78B-7B7B96E5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F0CF7-3572-41D3-9D1A-94C375C5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5BEB-4015-4FF7-80F6-231F3D2C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CF2F-5855-4F8E-B9E3-8E873AA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2F12-E9CD-4DC6-AAB7-83F51E84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1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F39-D425-4069-8CBD-059DF227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827B-1600-4D63-897F-C7BF580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EB63-51DA-44C3-AC26-E02620B3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9913-EDFB-401C-9CE9-65152164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BE73-1282-43BD-B508-6709A4D2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3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0E69-8370-4EB3-86D7-BED804E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ABBB-4EB7-42DC-BFDD-745512CF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C019-1065-4874-B38E-DE35CA13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CE9F-97F7-4F75-AC27-0962F875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ADF9-9463-4F87-B466-0A2E46AF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5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992A-6C1A-4A41-B543-4A99FFD7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76BA-82FB-4813-9FA5-560B035D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BDC26-AD33-4B15-91B9-F0F83A95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17B3-C96A-4E00-B3BF-D81FBD7D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BA431-4D07-4FA2-9DF2-0689F89D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1EED-C4C1-48A6-87E5-F3BE56FE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09A8-09E3-4CFC-AF4B-256EF973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8DB90-F019-4C77-AB3D-74E9E13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65ECB-1CE3-4E16-852D-24A5D6044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B60A-4909-48B4-96BE-C5EC8CA1C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64CBC-ABE5-43F8-A12D-9C2561D36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58296-484B-4086-8302-6237FC22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2C7A-E9FC-4D3A-AD01-B85AB0AC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F9384-12DE-4C36-AE32-FF99C1D0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579F-AD65-45C0-BB85-B6A2DA11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1460B-E658-47F5-B692-3C504181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10D0A-68B6-4802-8EA1-1AE7DDAE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CE354-7709-4A3E-B260-FAD78681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6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2125B-FB3B-476D-87B7-94F642C5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5A8C9-D74A-43F6-A45A-39C65335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3D145-E0CD-4732-A7AC-94DF92BF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4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85C3-1DCC-44F4-8ADC-6D280252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8E96-C593-42E8-8E53-587C856D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70D63-4033-4EF3-ABCB-75DCBD4E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5EF6-45BA-4827-B16E-0611F641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F788-F19B-4F3D-9233-ECD2C8D0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00F9F-AE69-42FA-B6B5-636F939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9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6852-11D7-4EF3-9F48-08DA1E6F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A7B4E-0495-40BE-A039-74DBAAF44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174D5-1651-4066-BD5B-DFC8D6B3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6FE0A-8CD7-48C3-A180-040E125E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F5F9-C5D8-4165-AD77-B967FF20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87089-0C84-4D31-8212-3E027C0A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6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0DD9E-942F-4DF2-A3E3-E8834B34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2188-AC75-4CA0-85D9-8C7AE2A1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328C-1F52-4C1D-8415-71B92EADC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1FB7-2F17-4BE7-A667-FCB90E9EC8A3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28BA-CAFA-4696-8AD7-97B59B2EA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FBD1-9A71-4F24-8BDB-E4958A1AD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305B-0010-43C2-B4FB-19ECB7257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3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552B-EB80-4069-BE95-1B36FB9F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A2DD6-DEE8-40CD-AF1F-684962D59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3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5592418" y="4777409"/>
            <a:ext cx="62285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mysite/urls.py: The URL declarations for this Django project; a “table of contents” of your Django-powered site.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0773F-9211-4A70-89FC-71DFD1A8D5E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10609" y="5322694"/>
            <a:ext cx="1881809" cy="5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3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5592418" y="4538868"/>
            <a:ext cx="62285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mysite</a:t>
            </a:r>
            <a:r>
              <a:rPr lang="en-US" sz="2400" dirty="0"/>
              <a:t>/asgi.py: An entry-point for ASGI-compatible web servers to serve your project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0773F-9211-4A70-89FC-71DFD1A8D5E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896139" y="4954367"/>
            <a:ext cx="1696279" cy="7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8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5592418" y="5466520"/>
            <a:ext cx="62285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mysite/wsgi.py: An entry-point for WSGI-compatible web servers to serve your project.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0773F-9211-4A70-89FC-71DFD1A8D5E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896139" y="5882019"/>
            <a:ext cx="1696279" cy="36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463-1C4E-407C-8D50-389E906A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development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B5AB-445E-41B4-BD53-E987EB38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$ python manage.py </a:t>
            </a:r>
            <a:r>
              <a:rPr lang="en-IN" dirty="0" err="1"/>
              <a:t>runserver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88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96BA-E967-4883-B6E3-E507D963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D5E4-E1E1-4F55-9B3B-F1B11341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assume you have Django installed already. You can tell Django is installed and which version by running the following command in a shell prompt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Fira Mono"/>
              </a:rPr>
              <a:t>$</a:t>
            </a:r>
            <a:r>
              <a:rPr lang="en-US" altLang="en-US" dirty="0">
                <a:solidFill>
                  <a:srgbClr val="0C4B33"/>
                </a:solidFill>
                <a:latin typeface="Fira Mono"/>
              </a:rPr>
              <a:t> python -m </a:t>
            </a:r>
            <a:r>
              <a:rPr lang="en-US" altLang="en-US" dirty="0" err="1">
                <a:solidFill>
                  <a:srgbClr val="0C4B33"/>
                </a:solidFill>
                <a:latin typeface="Fira Mono"/>
              </a:rPr>
              <a:t>django</a:t>
            </a:r>
            <a:r>
              <a:rPr lang="en-US" altLang="en-US" dirty="0">
                <a:solidFill>
                  <a:srgbClr val="0C4B33"/>
                </a:solidFill>
                <a:latin typeface="Fira Mono"/>
              </a:rPr>
              <a:t> --version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12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0535-4093-44B2-B166-5661B1A2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6012-EF53-4468-BF89-7C9B2E04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Namely, you’ll need to auto-generate some code that establishes a Django project – a collection of settings for an instance of Django, including database configuration, Django-specific options and application-specific settings.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/>
              <a:t>$ </a:t>
            </a:r>
            <a:r>
              <a:rPr lang="en-IN" dirty="0" err="1"/>
              <a:t>django</a:t>
            </a:r>
            <a:r>
              <a:rPr lang="en-IN" dirty="0"/>
              <a:t>-admin </a:t>
            </a:r>
            <a:r>
              <a:rPr lang="en-IN" dirty="0" err="1"/>
              <a:t>startproject</a:t>
            </a:r>
            <a:r>
              <a:rPr lang="en-IN" dirty="0"/>
              <a:t> </a:t>
            </a:r>
            <a:r>
              <a:rPr lang="en-IN" dirty="0" err="1"/>
              <a:t>mysite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1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9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4823791" y="2875722"/>
            <a:ext cx="65300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The outer </a:t>
            </a:r>
            <a:r>
              <a:rPr lang="en-IN" sz="2400" b="1" dirty="0" err="1"/>
              <a:t>mysite</a:t>
            </a:r>
            <a:r>
              <a:rPr lang="en-IN" sz="2400" dirty="0"/>
              <a:t>/ root directory is a container for your project. Its name doesn’t matter, you can rename it anything you like</a:t>
            </a:r>
          </a:p>
        </p:txBody>
      </p:sp>
    </p:spTree>
    <p:extLst>
      <p:ext uri="{BB962C8B-B14F-4D97-AF65-F5344CB8AC3E}">
        <p14:creationId xmlns:p14="http://schemas.microsoft.com/office/powerpoint/2010/main" val="310920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4916556" y="3114261"/>
            <a:ext cx="65300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command-line utility that lets you interact with this Django project in various ways.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0773F-9211-4A70-89FC-71DFD1A8D5E8}"/>
              </a:ext>
            </a:extLst>
          </p:cNvPr>
          <p:cNvCxnSpPr>
            <a:cxnSpLocks/>
          </p:cNvCxnSpPr>
          <p:nvPr/>
        </p:nvCxnSpPr>
        <p:spPr>
          <a:xfrm>
            <a:off x="3472069" y="3429000"/>
            <a:ext cx="1444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4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5433392" y="3429000"/>
            <a:ext cx="6228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inner </a:t>
            </a:r>
            <a:r>
              <a:rPr lang="en-US" sz="2400" dirty="0" err="1"/>
              <a:t>mysite</a:t>
            </a:r>
            <a:r>
              <a:rPr lang="en-US" sz="2400" dirty="0"/>
              <a:t>/ directory is the actual Python package for your project. Its name is the Python package name you’ll need to use to import anything inside </a:t>
            </a:r>
            <a:r>
              <a:rPr lang="en-US" sz="2400" dirty="0" err="1"/>
              <a:t>i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0773F-9211-4A70-89FC-71DFD1A8D5E8}"/>
              </a:ext>
            </a:extLst>
          </p:cNvPr>
          <p:cNvCxnSpPr>
            <a:cxnSpLocks/>
          </p:cNvCxnSpPr>
          <p:nvPr/>
        </p:nvCxnSpPr>
        <p:spPr>
          <a:xfrm>
            <a:off x="3021495" y="3959087"/>
            <a:ext cx="241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7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5751444" y="3839818"/>
            <a:ext cx="62285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mysite/__init__.py: An empty file that tells Python that this directory should be considered a Python packag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0773F-9211-4A70-89FC-71DFD1A8D5E8}"/>
              </a:ext>
            </a:extLst>
          </p:cNvPr>
          <p:cNvCxnSpPr>
            <a:cxnSpLocks/>
          </p:cNvCxnSpPr>
          <p:nvPr/>
        </p:nvCxnSpPr>
        <p:spPr>
          <a:xfrm flipV="1">
            <a:off x="4492487" y="4436669"/>
            <a:ext cx="1258957" cy="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CEF-CDE6-4FAA-B0B9-53EF274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DE7CD-B559-4D20-B00B-0538D3E8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Lets look what </a:t>
            </a:r>
            <a:r>
              <a:rPr lang="en-IN" dirty="0" err="1"/>
              <a:t>startproject</a:t>
            </a:r>
            <a:r>
              <a:rPr lang="en-IN" dirty="0"/>
              <a:t> is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manage.py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		__init__.py</a:t>
            </a:r>
          </a:p>
          <a:p>
            <a:pPr marL="0" indent="0">
              <a:buNone/>
            </a:pPr>
            <a:r>
              <a:rPr lang="en-IN" dirty="0"/>
              <a:t>		settings.py</a:t>
            </a:r>
          </a:p>
          <a:p>
            <a:pPr marL="0" indent="0">
              <a:buNone/>
            </a:pPr>
            <a:r>
              <a:rPr lang="en-IN" dirty="0"/>
              <a:t>		urls.py</a:t>
            </a:r>
          </a:p>
          <a:p>
            <a:pPr marL="0" indent="0">
              <a:buNone/>
            </a:pPr>
            <a:r>
              <a:rPr lang="en-IN" dirty="0"/>
              <a:t>		asgi.py</a:t>
            </a:r>
          </a:p>
          <a:p>
            <a:pPr marL="0" indent="0">
              <a:buNone/>
            </a:pPr>
            <a:r>
              <a:rPr lang="en-IN" dirty="0"/>
              <a:t>		wsgi.py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C773-CCD0-4148-BF1C-07DCCCB470BD}"/>
              </a:ext>
            </a:extLst>
          </p:cNvPr>
          <p:cNvSpPr txBox="1"/>
          <p:nvPr/>
        </p:nvSpPr>
        <p:spPr>
          <a:xfrm>
            <a:off x="5592418" y="4393096"/>
            <a:ext cx="62285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mysite/settings.py: Settings/configuration for this Django project.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0773F-9211-4A70-89FC-71DFD1A8D5E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452730" y="4805281"/>
            <a:ext cx="1139688" cy="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4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624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Fira Mono</vt:lpstr>
      <vt:lpstr>Office Theme</vt:lpstr>
      <vt:lpstr>PowerPoint Presentation</vt:lpstr>
      <vt:lpstr>PowerPoint Presentation</vt:lpstr>
      <vt:lpstr>Creating 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development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Jhashuva U</dc:creator>
  <cp:lastModifiedBy>Jhashuva U</cp:lastModifiedBy>
  <cp:revision>5</cp:revision>
  <dcterms:created xsi:type="dcterms:W3CDTF">2020-03-06T06:30:14Z</dcterms:created>
  <dcterms:modified xsi:type="dcterms:W3CDTF">2020-03-07T03:33:53Z</dcterms:modified>
</cp:coreProperties>
</file>