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57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C10F-2161-454C-8324-4B98C56B4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5D53-7B1C-425C-9BC5-D71F2119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1DBD-F97D-4A1B-8EC6-071666D6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587C-F859-48C4-B485-77C4F0D7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D7E7-04FF-48A1-A56A-AEF6BCCA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C89D-1195-431F-960F-CC28D847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E648-FB3F-42FF-97CC-D7A852F0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31C9-C202-4912-9B41-569341EE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E6EA-28FC-4717-9E67-E1DA41D0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4DE-61F1-4A43-973A-9ACBF9FB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6747B-BBDE-4545-B0B4-790D366B7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EE6D-BD53-43D4-840B-2556FCE8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B413-A616-404A-997D-BA10803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D58A-552E-45B3-8F6B-C61EC60E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6F74-FD5A-43F5-BAAD-76806068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720F-EAD4-4162-8DB0-D777CE16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1004-9268-414E-A6BD-241D7C16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35E1-5B82-4A1F-8E96-31F29BA8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395A-A7D1-4DB4-AB7A-3ECB31DE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F003-AAA4-4A4E-AB5A-C231E66C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3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320E-13FD-43C6-A9EB-D4F379B6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F835C-36D0-427E-BF36-C03EBC81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56AB-4505-49A0-8DB6-04C517FC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B336-70EF-444E-9289-756D331E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0A0A-5565-41A0-9A1B-7D174AA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F5F5-DCFD-4640-ACC9-C7C74DBF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7C27-66B7-4F2B-B09D-285FAC62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2AB19-0AA7-4AF9-A544-3343609A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992BD-4149-4DBE-8A5A-7D3CB1D0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2015-052C-4805-9111-D99AF08C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3C98-C8E7-4B2E-9D8A-7CC7037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5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572C-557D-46A7-85B9-1E60DBFF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9873C-FE2E-44A6-9D36-D93FC1D7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2B43B-6E8A-4CC8-8D12-91E1FAF4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F5E70-D467-4460-9B62-F34EBA791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29873-6A39-448D-80C2-975857551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8E899-A082-4F29-9537-FEFC61E9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5446-5F5E-4DDC-B411-DE2EBA82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3E970-8C44-429D-8188-51EE0FEA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1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F93-7010-47B1-9049-30B1DDA5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E2561-2C71-4739-AEC9-5837BD6E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F950A-19EF-4C9F-8D05-BD2312D1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69F1A-3DB8-4CA4-BB72-267561F1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42D28-E437-4A07-A51B-317BBB49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A4CD1-7F9C-4AA9-B249-76F4CB5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E5AD3-67EC-4090-A709-9A215987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A0E5-4378-4B31-812C-F97FE44A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4C07-B21E-4D07-8874-392F283C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164E8-22D6-49D7-8C86-4EA6BA40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BC63B-6F14-4982-B2CE-47DED69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4AA58-1707-4FB9-AA82-9E996CF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44D-1EC3-4B9E-8F4D-381D143A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9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325-897E-475C-9DC1-B95BA5FE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6F246-5D6A-4C98-AFCB-079326238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1B452-407A-4D39-BF3A-72F98272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610A-A0A0-4AFB-96E0-533F523C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ECF3-F92E-44BD-ACA6-36C9F556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49B3-A332-4D9A-B8B7-462269B5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50D8A-D6B8-4BEA-B5C8-7F9B16AB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B8666-89B2-4BE2-B66A-72CE9F62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5689-2642-4202-8185-1C4C41823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78ED-3143-4398-BE1A-53016DB6AF45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0E17-812F-45FE-8334-C0AFBFCEC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A745-609F-4D58-8FCC-8B7EDF619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EEDC-9534-4B9E-B7D2-A93C25FAB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C220-F047-43B4-8A7B-993CCFE55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56FB-77AA-442B-99B8-45DC7CD7C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0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AD9E9-9FE0-4A97-98B0-2443748A1E3C}"/>
              </a:ext>
            </a:extLst>
          </p:cNvPr>
          <p:cNvSpPr txBox="1"/>
          <p:nvPr/>
        </p:nvSpPr>
        <p:spPr>
          <a:xfrm>
            <a:off x="728870" y="477078"/>
            <a:ext cx="10734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Current version of Python ?</a:t>
            </a:r>
          </a:p>
          <a:p>
            <a:endParaRPr lang="en-IN" sz="2800" dirty="0"/>
          </a:p>
          <a:p>
            <a:pPr marL="514350" indent="-514350">
              <a:buAutoNum type="alphaUcPeriod"/>
            </a:pPr>
            <a:r>
              <a:rPr lang="en-IN" sz="2800" dirty="0"/>
              <a:t>1.x</a:t>
            </a:r>
          </a:p>
          <a:p>
            <a:pPr marL="514350" indent="-514350">
              <a:buAutoNum type="alphaUcPeriod"/>
            </a:pPr>
            <a:r>
              <a:rPr lang="en-IN" sz="2800" dirty="0"/>
              <a:t>2.x</a:t>
            </a:r>
          </a:p>
          <a:p>
            <a:pPr marL="514350" indent="-514350">
              <a:buAutoNum type="alphaUcPeriod"/>
            </a:pPr>
            <a:r>
              <a:rPr lang="en-IN" sz="2800" dirty="0"/>
              <a:t>3.x</a:t>
            </a:r>
          </a:p>
          <a:p>
            <a:pPr marL="514350" indent="-514350">
              <a:buAutoNum type="alphaUcPeriod"/>
            </a:pPr>
            <a:r>
              <a:rPr lang="en-IN" sz="2800" dirty="0"/>
              <a:t>4.x</a:t>
            </a:r>
          </a:p>
        </p:txBody>
      </p:sp>
    </p:spTree>
    <p:extLst>
      <p:ext uri="{BB962C8B-B14F-4D97-AF65-F5344CB8AC3E}">
        <p14:creationId xmlns:p14="http://schemas.microsoft.com/office/powerpoint/2010/main" val="166649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1B61E-A672-4D39-886F-9DED91F06310}"/>
              </a:ext>
            </a:extLst>
          </p:cNvPr>
          <p:cNvSpPr txBox="1"/>
          <p:nvPr/>
        </p:nvSpPr>
        <p:spPr>
          <a:xfrm>
            <a:off x="728870" y="477078"/>
            <a:ext cx="10734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Valid literal integer declaration?</a:t>
            </a:r>
          </a:p>
          <a:p>
            <a:endParaRPr lang="en-IN" sz="2800" dirty="0"/>
          </a:p>
          <a:p>
            <a:pPr marL="514350" indent="-514350">
              <a:buAutoNum type="alphaUcPeriod"/>
            </a:pPr>
            <a:r>
              <a:rPr lang="en-IN" sz="2800" dirty="0"/>
              <a:t>1234</a:t>
            </a:r>
          </a:p>
          <a:p>
            <a:pPr marL="514350" indent="-514350">
              <a:buAutoNum type="alphaUcPeriod"/>
            </a:pPr>
            <a:r>
              <a:rPr lang="en-IN" sz="2800" dirty="0"/>
              <a:t>05</a:t>
            </a:r>
          </a:p>
          <a:p>
            <a:pPr marL="514350" indent="-514350">
              <a:buAutoNum type="alphaUcPeriod"/>
            </a:pPr>
            <a:r>
              <a:rPr lang="en-IN" sz="2800" dirty="0"/>
              <a:t>5,00,000</a:t>
            </a:r>
          </a:p>
          <a:p>
            <a:pPr marL="514350" indent="-514350">
              <a:buAutoNum type="alphaUcPeriod"/>
            </a:pPr>
            <a:r>
              <a:rPr lang="en-IN" sz="2800" dirty="0"/>
              <a:t>+123</a:t>
            </a:r>
          </a:p>
          <a:p>
            <a:pPr marL="514350" indent="-514350">
              <a:buAutoNum type="alphaUcPeriod"/>
            </a:pPr>
            <a:r>
              <a:rPr lang="en-IN" sz="2800" dirty="0"/>
              <a:t>1_2_3</a:t>
            </a:r>
          </a:p>
          <a:p>
            <a:pPr marL="514350" indent="-514350">
              <a:buAutoNum type="alphaU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0497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4BA0EC-D4D7-447D-A44D-25166F72BBFA}"/>
              </a:ext>
            </a:extLst>
          </p:cNvPr>
          <p:cNvSpPr/>
          <p:nvPr/>
        </p:nvSpPr>
        <p:spPr>
          <a:xfrm>
            <a:off x="1351722" y="637547"/>
            <a:ext cx="68778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What is the output of print 0.1 + 0.2 ==0 0.3?</a:t>
            </a:r>
            <a:endParaRPr lang="en-IN" sz="2800" dirty="0"/>
          </a:p>
          <a:p>
            <a:pPr marL="514350" indent="-514350">
              <a:buAutoNum type="alphaUcPeriod"/>
            </a:pPr>
            <a:r>
              <a:rPr lang="en-IN" sz="2800" dirty="0"/>
              <a:t>True</a:t>
            </a:r>
          </a:p>
          <a:p>
            <a:pPr marL="514350" indent="-514350">
              <a:buAutoNum type="alphaUcPeriod"/>
            </a:pPr>
            <a:r>
              <a:rPr lang="en-IN" sz="2800" dirty="0"/>
              <a:t>False</a:t>
            </a:r>
          </a:p>
          <a:p>
            <a:pPr marL="514350" indent="-514350">
              <a:buAutoNum type="alphaUcPeriod"/>
            </a:pPr>
            <a:r>
              <a:rPr lang="en-IN" sz="28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5073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4BA0EC-D4D7-447D-A44D-25166F72BBFA}"/>
              </a:ext>
            </a:extLst>
          </p:cNvPr>
          <p:cNvSpPr/>
          <p:nvPr/>
        </p:nvSpPr>
        <p:spPr>
          <a:xfrm>
            <a:off x="1351722" y="637547"/>
            <a:ext cx="68778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Which of the following is not a complex number?</a:t>
            </a:r>
            <a:endParaRPr lang="en-IN" sz="2800" dirty="0"/>
          </a:p>
          <a:p>
            <a:r>
              <a:rPr lang="en-US" sz="2800" dirty="0"/>
              <a:t>a) k = 2 + 3j</a:t>
            </a:r>
          </a:p>
          <a:p>
            <a:r>
              <a:rPr lang="en-US" sz="2800" dirty="0"/>
              <a:t>b) k = complex(2, 3)</a:t>
            </a:r>
          </a:p>
          <a:p>
            <a:r>
              <a:rPr lang="en-US" sz="2800" dirty="0"/>
              <a:t>c) k = 2 + 3l</a:t>
            </a:r>
          </a:p>
          <a:p>
            <a:r>
              <a:rPr lang="en-US" sz="2800" dirty="0"/>
              <a:t>d) k = 2 + 3J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46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9F0C8-F622-4E14-BC7A-74E092CE02A8}"/>
              </a:ext>
            </a:extLst>
          </p:cNvPr>
          <p:cNvSpPr txBox="1"/>
          <p:nvPr/>
        </p:nvSpPr>
        <p:spPr>
          <a:xfrm>
            <a:off x="834887" y="834887"/>
            <a:ext cx="8640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Valid variable names ?</a:t>
            </a:r>
          </a:p>
          <a:p>
            <a:endParaRPr lang="en-IN" sz="2800" dirty="0"/>
          </a:p>
          <a:p>
            <a:pPr marL="514350" indent="-514350">
              <a:buAutoNum type="alphaUcPeriod"/>
            </a:pPr>
            <a:r>
              <a:rPr lang="en-IN" sz="2800" dirty="0"/>
              <a:t>Another-name</a:t>
            </a:r>
          </a:p>
          <a:p>
            <a:pPr marL="514350" indent="-514350">
              <a:buAutoNum type="alphaUcPeriod"/>
            </a:pPr>
            <a:r>
              <a:rPr lang="en-IN" sz="2800" dirty="0"/>
              <a:t>1_</a:t>
            </a:r>
          </a:p>
          <a:p>
            <a:pPr marL="514350" indent="-514350">
              <a:buAutoNum type="alphaUcPeriod"/>
            </a:pPr>
            <a:r>
              <a:rPr lang="en-IN" sz="2800" dirty="0"/>
              <a:t>a_b_c__95</a:t>
            </a:r>
          </a:p>
          <a:p>
            <a:pPr marL="514350" indent="-514350">
              <a:buAutoNum type="alphaUcPeriod"/>
            </a:pPr>
            <a:r>
              <a:rPr lang="en-IN" sz="2800" dirty="0"/>
              <a:t>name!</a:t>
            </a:r>
          </a:p>
          <a:p>
            <a:pPr marL="514350" indent="-514350">
              <a:buAutoNum type="alphaUcPeriod"/>
            </a:pPr>
            <a:r>
              <a:rPr lang="en-IN" sz="2800" dirty="0"/>
              <a:t>___</a:t>
            </a:r>
          </a:p>
          <a:p>
            <a:pPr marL="514350" indent="-514350">
              <a:buAutoNum type="alphaUcPeriod"/>
            </a:pPr>
            <a:endParaRPr lang="en-IN" sz="2800" dirty="0"/>
          </a:p>
          <a:p>
            <a:pPr marL="514350" indent="-514350">
              <a:buAutoNum type="alphaU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253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4DB45-09F1-4ED1-B82F-C2088BFF9C84}"/>
              </a:ext>
            </a:extLst>
          </p:cNvPr>
          <p:cNvSpPr txBox="1"/>
          <p:nvPr/>
        </p:nvSpPr>
        <p:spPr>
          <a:xfrm>
            <a:off x="834887" y="834887"/>
            <a:ext cx="86404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Invalid variable names ?</a:t>
            </a:r>
          </a:p>
          <a:p>
            <a:endParaRPr lang="en-IN" sz="2800" dirty="0"/>
          </a:p>
          <a:p>
            <a:pPr marL="514350" indent="-514350">
              <a:buAutoNum type="alphaUcPeriod"/>
            </a:pPr>
            <a:r>
              <a:rPr lang="en-IN" sz="2800" dirty="0"/>
              <a:t>__</a:t>
            </a:r>
            <a:r>
              <a:rPr lang="en-IN" sz="2800" dirty="0" err="1"/>
              <a:t>init</a:t>
            </a:r>
            <a:r>
              <a:rPr lang="en-IN" sz="2800" dirty="0"/>
              <a:t>__</a:t>
            </a:r>
          </a:p>
          <a:p>
            <a:pPr marL="514350" indent="-514350">
              <a:buAutoNum type="alphaUcPeriod"/>
            </a:pPr>
            <a:r>
              <a:rPr lang="en-IN" sz="2800" dirty="0"/>
              <a:t>in</a:t>
            </a:r>
          </a:p>
          <a:p>
            <a:pPr marL="514350" indent="-514350">
              <a:buAutoNum type="alphaUcPeriod"/>
            </a:pPr>
            <a:r>
              <a:rPr lang="en-IN" sz="2800" dirty="0"/>
              <a:t>it</a:t>
            </a:r>
          </a:p>
          <a:p>
            <a:pPr marL="514350" indent="-514350">
              <a:buAutoNum type="alphaUcPeriod"/>
            </a:pPr>
            <a:r>
              <a:rPr lang="en-IN" sz="2800" dirty="0"/>
              <a:t>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91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FC725-598C-4FC8-AE0E-4CD71160DE4C}"/>
              </a:ext>
            </a:extLst>
          </p:cNvPr>
          <p:cNvSpPr txBox="1"/>
          <p:nvPr/>
        </p:nvSpPr>
        <p:spPr>
          <a:xfrm>
            <a:off x="834887" y="834887"/>
            <a:ext cx="86404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Is Python case sensitive when dealing with identifiers?</a:t>
            </a:r>
          </a:p>
          <a:p>
            <a:endParaRPr lang="en-IN" sz="2800" dirty="0"/>
          </a:p>
          <a:p>
            <a:pPr marL="514350" indent="-514350">
              <a:buAutoNum type="alphaUcPeriod"/>
            </a:pPr>
            <a:r>
              <a:rPr lang="en-IN" sz="2800" dirty="0"/>
              <a:t>YES</a:t>
            </a:r>
          </a:p>
          <a:p>
            <a:pPr marL="514350" indent="-514350">
              <a:buAutoNum type="alphaUcPeriod"/>
            </a:pPr>
            <a:r>
              <a:rPr lang="en-IN" sz="2800" dirty="0"/>
              <a:t>NO</a:t>
            </a:r>
          </a:p>
          <a:p>
            <a:endParaRPr lang="en-IN" sz="2800" dirty="0"/>
          </a:p>
          <a:p>
            <a:pPr marL="514350" indent="-514350">
              <a:buAutoNum type="alphaUcPeriod"/>
            </a:pPr>
            <a:endParaRPr lang="en-IN" sz="2800" dirty="0"/>
          </a:p>
          <a:p>
            <a:pPr marL="514350" indent="-514350">
              <a:buAutoNum type="alphaU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1302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126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Jhashuva U</dc:creator>
  <cp:lastModifiedBy>Jhashuva U</cp:lastModifiedBy>
  <cp:revision>9</cp:revision>
  <dcterms:created xsi:type="dcterms:W3CDTF">2019-12-03T18:09:04Z</dcterms:created>
  <dcterms:modified xsi:type="dcterms:W3CDTF">2019-12-07T14:40:24Z</dcterms:modified>
</cp:coreProperties>
</file>