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C3B6995-A695-47D6-9A4B-5FD2C566429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188720" y="1280160"/>
            <a:ext cx="777240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latin typeface="Arial"/>
              </a:rPr>
              <a:t>Why Python…?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696360" y="822960"/>
            <a:ext cx="2539080" cy="253908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6492240" y="3749040"/>
            <a:ext cx="31089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U. Joshua,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Asst. Professor,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Dept. of CSE,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jhashuva@cvr.ac.in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57200" y="-360"/>
            <a:ext cx="4867560" cy="566964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29200" y="387864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https://insights.stackoverflow.com/survey/2018#technology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63000" y="360"/>
            <a:ext cx="5331960" cy="566964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5029200" y="387900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https://insights.stackoverflow.com/survey/2018#technology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57200" y="16560"/>
            <a:ext cx="4496400" cy="566964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4663440" y="3749040"/>
            <a:ext cx="4876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72480" y="15120"/>
            <a:ext cx="4722480" cy="566964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4663800" y="3749400"/>
            <a:ext cx="4876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3640" y="15120"/>
            <a:ext cx="6072840" cy="566964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4907880" y="4937760"/>
            <a:ext cx="4876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44000" y="16560"/>
            <a:ext cx="5123160" cy="566964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4754880" y="4316760"/>
            <a:ext cx="4876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48640" y="0"/>
            <a:ext cx="5507280" cy="5669640"/>
          </a:xfrm>
          <a:prstGeom prst="rect">
            <a:avLst/>
          </a:prstGeom>
          <a:ln>
            <a:noFill/>
          </a:ln>
        </p:spPr>
      </p:pic>
      <p:sp>
        <p:nvSpPr>
          <p:cNvPr id="70" name="TextShape 1"/>
          <p:cNvSpPr txBox="1"/>
          <p:nvPr/>
        </p:nvSpPr>
        <p:spPr>
          <a:xfrm>
            <a:off x="4755240" y="4317120"/>
            <a:ext cx="4876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365760"/>
            <a:ext cx="61264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latin typeface="Arial"/>
              </a:rPr>
              <a:t>Summary:</a:t>
            </a:r>
            <a:endParaRPr b="1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60920" y="98640"/>
            <a:ext cx="6023520" cy="49305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548640" y="5303520"/>
            <a:ext cx="412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Ref: https://www.tiobe.com/tiobe-index/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96520" y="337680"/>
            <a:ext cx="9096120" cy="460008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365760" y="5212080"/>
            <a:ext cx="7132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Ref: https://www.tiobe.com/tiobe-index/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31520" y="102960"/>
            <a:ext cx="8815320" cy="558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561320" y="15120"/>
            <a:ext cx="701712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318680" y="15120"/>
            <a:ext cx="75020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05840" y="0"/>
            <a:ext cx="4715280" cy="56696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5007600" y="4572000"/>
            <a:ext cx="4959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Ref: https://insights.stackoverflow.com/survey/2017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892960" y="15120"/>
            <a:ext cx="4353480" cy="566964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5029200" y="387828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https://insights.stackoverflow.com/survey/2018#technology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29200" y="387828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https://insights.stackoverflow.com/survey/2018#technology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13640" y="-360"/>
            <a:ext cx="50727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2019-12-02T10:19:20Z</dcterms:created>
  <dc:creator/>
  <dc:description/>
  <dc:language>en-US</dc:language>
  <cp:lastModifiedBy/>
  <dcterms:modified xsi:type="dcterms:W3CDTF">2019-12-02T10:48:55Z</dcterms:modified>
  <cp:revision>1</cp:revision>
  <dc:subject/>
  <dc:title/>
</cp:coreProperties>
</file>