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D3A539B-743D-43CC-A65F-3A21E52F841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29560" y="1828800"/>
            <a:ext cx="9071640" cy="146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strike="noStrike" spc="-1">
                <a:latin typeface="Arial"/>
              </a:rPr>
              <a:t>MVC Through SCRIPTING LANGUAGES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1005840" y="731520"/>
            <a:ext cx="3749040" cy="71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latin typeface="Arial"/>
              </a:rPr>
              <a:t>Welcome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2286000" y="1463040"/>
            <a:ext cx="173736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>
                <a:latin typeface="Arial"/>
              </a:rPr>
              <a:t>To</a:t>
            </a:r>
          </a:p>
        </p:txBody>
      </p:sp>
      <p:sp>
        <p:nvSpPr>
          <p:cNvPr id="44" name="TextShape 4"/>
          <p:cNvSpPr txBox="1"/>
          <p:nvPr/>
        </p:nvSpPr>
        <p:spPr>
          <a:xfrm>
            <a:off x="6492240" y="3566160"/>
            <a:ext cx="32918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Mr. U. Joshua,</a:t>
            </a:r>
          </a:p>
          <a:p>
            <a:r>
              <a:rPr lang="en-US" sz="1800" b="0" i="1" strike="noStrike" spc="-1">
                <a:latin typeface="Arial"/>
              </a:rPr>
              <a:t>Asst. Prof.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Department of CSE,</a:t>
            </a:r>
          </a:p>
          <a:p>
            <a:r>
              <a:rPr lang="en-US" sz="1800" b="0" strike="noStrike" spc="-1">
                <a:latin typeface="Arial"/>
              </a:rPr>
              <a:t>Email: jhashuva@cvr.ac.in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Structure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Unit-I: Introduction to Python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Unit-II: Functions and Structured Types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Unit-III: Classes and Object-Oriented 		Programming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Unit-IV: Advanced Python Programming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Unit-V: Node JS &amp; AngularJS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Outcomes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1: Develop client side scripts using different 			scripting languages.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Outcomes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1: Develop client side scripts using different 			scripting languages.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2: Implement the MVC architecture using 				effective frameworks.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Outcomes</a:t>
            </a: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1: Develop client side scripts using different 			scripting languages.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2: Implement the MVC architecture using 				effective frameworks.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3: Demonstrate the Database connectivity 			using 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Outcomes</a:t>
            </a:r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1: Develop client side scripts using different 					  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        scripting languages.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2: Implement the MVC architecture using 				effective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       frameworks.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3: Demonstrate the Database connectivity using IDEs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 4: Map objects with 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Outcomes</a:t>
            </a: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2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 1: Develop client side scripts using different scripting 	 languages.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 2: Implement the MVC architecture </a:t>
            </a:r>
            <a:r>
              <a:rPr lang="en-US" sz="3200" b="0" strike="noStrike" spc="-1">
                <a:latin typeface="Arial"/>
              </a:rPr>
              <a:t>using effective </a:t>
            </a:r>
            <a:r>
              <a:rPr lang="en-US" sz="3200" b="0" strike="noStrike" spc="-1" dirty="0">
                <a:latin typeface="Arial"/>
              </a:rPr>
              <a:t>frameworks.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 3: Demonstrate the Database connectivity using IDEs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 4: Map objects with relational model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 5: Master the versatile web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Prerequisites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Object oriented Programming through Java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Objectives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introduce the interpretation features of different languages.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Objectives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introduce the interpretation features of different languages.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give practical experience of client side scripting.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Objectives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introduce the interpretation features of different languages.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give practical experience of client side scripting.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enable the students to improve their productivity through scripting constructs.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Objectives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introduce the interpretation features of different languages.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give practical experience of client side scripting.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enable the students to improve their productivity through scripting constructs.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7680960" y="493776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Continue..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Objectives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develop the skills necessary for server side scripting  and database connectivity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7680960" y="493776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Continue..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Course Objectives</a:t>
            </a: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develop the skills necessary for server side scripting  and database connectivity.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 expose different web application frameworks.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7680960" y="493776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Continue..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Academic Plan</a:t>
            </a: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Instruction: 3 Periods/week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Sessional Marks: 30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End Exam : 70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Credits		: 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424</Words>
  <Application>Microsoft Office PowerPoint</Application>
  <PresentationFormat>Custom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Jhashuva U</cp:lastModifiedBy>
  <cp:revision>2</cp:revision>
  <dcterms:created xsi:type="dcterms:W3CDTF">2019-12-02T09:50:14Z</dcterms:created>
  <dcterms:modified xsi:type="dcterms:W3CDTF">2020-02-10T17:51:28Z</dcterms:modified>
  <dc:language>en-US</dc:language>
</cp:coreProperties>
</file>