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2105EF7C-CF07-40A3-9F4E-D89897EA765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php.net/manual/en/ref.strings.php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php.net/manual/en/ref.strings.php" TargetMode="External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php.net/manual/en/ref.strings.php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05840" y="1188720"/>
            <a:ext cx="768096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Introduction to PHP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498080" y="4297680"/>
            <a:ext cx="2468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Mr. Joshua,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Asst. Professor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Strings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"Hello world!";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$y = 'Hello world!';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Strings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8" name="Table 3"/>
          <p:cNvGraphicFramePr/>
          <p:nvPr/>
        </p:nvGraphicFramePr>
        <p:xfrm>
          <a:off x="1463040" y="1190880"/>
          <a:ext cx="7954920" cy="3891960"/>
        </p:xfrm>
        <a:graphic>
          <a:graphicData uri="http://schemas.openxmlformats.org/drawingml/2006/table">
            <a:tbl>
              <a:tblPr/>
              <a:tblGrid>
                <a:gridCol w="2729520"/>
                <a:gridCol w="5225760"/>
              </a:tblGrid>
              <a:tr h="-5364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Method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08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strlen()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echo strlen("Hello world!"); // outputs 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str_word_count()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echo str_word_count("Hello world!"); // outputs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8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strrev()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echo strrev("Hello world!"); // outputs !dlrow olleH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strpos()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echo strpos("Hello world!", "world"); // outputs 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8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str_replace()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echo str_replace("world", "Dolly", "Hello world!");   // outputs Hello Dolly!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9" name="TextShape 4"/>
          <p:cNvSpPr txBox="1"/>
          <p:nvPr/>
        </p:nvSpPr>
        <p:spPr>
          <a:xfrm>
            <a:off x="1371600" y="5303520"/>
            <a:ext cx="6492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https://www.php.net/manual/en/ref.strings.php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String operators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72" name="Table 3"/>
          <p:cNvGraphicFramePr/>
          <p:nvPr/>
        </p:nvGraphicFramePr>
        <p:xfrm>
          <a:off x="1315800" y="1787760"/>
          <a:ext cx="7954920" cy="3891960"/>
        </p:xfrm>
        <a:graphic>
          <a:graphicData uri="http://schemas.openxmlformats.org/drawingml/2006/table">
            <a:tbl>
              <a:tblPr/>
              <a:tblGrid>
                <a:gridCol w="2729520"/>
                <a:gridCol w="5225760"/>
              </a:tblGrid>
              <a:tr h="-5364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operator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08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//Concatenates $txt1.$txt2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$txt1 = "Hello";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$txt2 = " world!";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echo $txt1 . $txt2;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4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.=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//Concatenation assignment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$txt1 = "Hello";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$txt2 = " world!";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$txt1 .= $txt2;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echo $txt1;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r>
                        <a:rPr b="0" lang="en-US" sz="1800" spc="-1" strike="noStrike">
                          <a:latin typeface="Arial"/>
                        </a:rPr>
                        <a:t>//give output Hello world!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73" name="TextShape 4"/>
          <p:cNvSpPr txBox="1"/>
          <p:nvPr/>
        </p:nvSpPr>
        <p:spPr>
          <a:xfrm>
            <a:off x="1371600" y="5303520"/>
            <a:ext cx="6492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https://www.php.net/manual/en/ref.strings.php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Variable Interpolation in strings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1371600" y="5303520"/>
            <a:ext cx="6492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  <a:hlinkClick r:id="rId1"/>
              </a:rPr>
              <a:t>https://www.php.net/manual/en/ref.strings.php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504000" y="1362600"/>
            <a:ext cx="90716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$name = "PHP";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"I am reading $name";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// output: I am reading PHP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'I am reading $name';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// output: I am reading $name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"I am reading {$name}POT";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// output: I am reading PHPPOT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Integers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integer data type is a non-decimal number between -2,147,483,648 and 2,147,483,647.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integer must have at least one digit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integer must not have a decimal point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Integers can be specified in: decimal (base 10), hexadecimal (base 16), octal (base 8), or binary (base 2) notation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Integers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is_int()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is_integer() - alias of is_int()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is_long() - alias of is_int()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is_numeric()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"5985";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$y= "59.85" + 100;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var_dump(is_numeric($x)); // returns TRUE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var_dump(is_numeric($y)); // returns TRUE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7498080" y="530352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213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Integers typecasting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10840" y="173736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// Cast float to int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23465.768;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$int_cast = (int)$x;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$int_cast;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5148720" y="18324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// Cast string to int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"23465.768";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$int_cast = (int)$x;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$int_cast;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NaN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NaN stands for Not a Number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NaN is used for impossible mathematical operations.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has the function to check if a value is not a number: is_nan()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acos(8);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var_dump($x); //return NaN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floats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float (floating point number) is a number with a decimal point or a number in exponential form.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234.12;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var_dump($x);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floats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float data type can commonly store a value up to 1.7976931348623E+308 (platform dependent), and have a maximum precision of 14 digits.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is_float()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is_double() - alias of is_float()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Comments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Variables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Echo/Print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Data Types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Strings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Numbers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boolean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Boolean represents two possible states: TRUE or FALSE.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true;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$y=false;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var_dump($x)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Types: 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326600"/>
            <a:ext cx="9071640" cy="434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Array represents with the method array()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$x = array(‘php’,’mysql’,’python’);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var_dump($x);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$x[0];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are three types of arrays: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Indexed arrays- arrays with a numeric index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Associative arrays- arrays with named keys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Multidimensional arrays- Arrays containing one or more arrays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052560" y="532368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Constants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Operators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if..Else..Elseif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Switch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Loops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Functions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Arrays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PHP Superglobals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Comments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// This is single line comment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#this is also single line comment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/*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is multi line comment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that can span over multi lines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*/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48640" y="128016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variable starts with the $ sign, followed by the name of the variable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variable name must start with a letter([A-Z][a-z]) or the underscore(_) character.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variable name cannot start with a number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9071640" y="3383280"/>
            <a:ext cx="548640" cy="548640"/>
          </a:xfrm>
          <a:custGeom>
            <a:avLst/>
            <a:gdLst/>
            <a:ahLst/>
            <a:rect l="0" t="0" r="r" b="b"/>
            <a:pathLst>
              <a:path w="1524" h="1524">
                <a:moveTo>
                  <a:pt x="761" y="0"/>
                </a:moveTo>
                <a:cubicBezTo>
                  <a:pt x="1193" y="0"/>
                  <a:pt x="1523" y="329"/>
                  <a:pt x="1523" y="761"/>
                </a:cubicBezTo>
                <a:cubicBezTo>
                  <a:pt x="1523" y="1193"/>
                  <a:pt x="1193" y="1523"/>
                  <a:pt x="761" y="1523"/>
                </a:cubicBezTo>
                <a:cubicBezTo>
                  <a:pt x="329" y="1523"/>
                  <a:pt x="0" y="1193"/>
                  <a:pt x="0" y="761"/>
                </a:cubicBezTo>
                <a:cubicBezTo>
                  <a:pt x="0" y="329"/>
                  <a:pt x="329" y="0"/>
                  <a:pt x="761" y="0"/>
                </a:cubicBezTo>
                <a:moveTo>
                  <a:pt x="296" y="431"/>
                </a:moveTo>
                <a:lnTo>
                  <a:pt x="280" y="455"/>
                </a:lnTo>
                <a:lnTo>
                  <a:pt x="265" y="479"/>
                </a:lnTo>
                <a:lnTo>
                  <a:pt x="251" y="504"/>
                </a:lnTo>
                <a:lnTo>
                  <a:pt x="239" y="530"/>
                </a:lnTo>
                <a:lnTo>
                  <a:pt x="228" y="557"/>
                </a:lnTo>
                <a:lnTo>
                  <a:pt x="218" y="584"/>
                </a:lnTo>
                <a:lnTo>
                  <a:pt x="210" y="611"/>
                </a:lnTo>
                <a:lnTo>
                  <a:pt x="203" y="639"/>
                </a:lnTo>
                <a:lnTo>
                  <a:pt x="198" y="667"/>
                </a:lnTo>
                <a:lnTo>
                  <a:pt x="194" y="695"/>
                </a:lnTo>
                <a:lnTo>
                  <a:pt x="191" y="724"/>
                </a:lnTo>
                <a:lnTo>
                  <a:pt x="190" y="753"/>
                </a:lnTo>
                <a:lnTo>
                  <a:pt x="190" y="781"/>
                </a:lnTo>
                <a:lnTo>
                  <a:pt x="192" y="810"/>
                </a:lnTo>
                <a:lnTo>
                  <a:pt x="195" y="838"/>
                </a:lnTo>
                <a:lnTo>
                  <a:pt x="200" y="867"/>
                </a:lnTo>
                <a:lnTo>
                  <a:pt x="206" y="895"/>
                </a:lnTo>
                <a:lnTo>
                  <a:pt x="213" y="922"/>
                </a:lnTo>
                <a:lnTo>
                  <a:pt x="222" y="950"/>
                </a:lnTo>
                <a:lnTo>
                  <a:pt x="232" y="977"/>
                </a:lnTo>
                <a:lnTo>
                  <a:pt x="243" y="1003"/>
                </a:lnTo>
                <a:lnTo>
                  <a:pt x="256" y="1029"/>
                </a:lnTo>
                <a:lnTo>
                  <a:pt x="270" y="1054"/>
                </a:lnTo>
                <a:lnTo>
                  <a:pt x="285" y="1078"/>
                </a:lnTo>
                <a:lnTo>
                  <a:pt x="302" y="1101"/>
                </a:lnTo>
                <a:lnTo>
                  <a:pt x="319" y="1124"/>
                </a:lnTo>
                <a:lnTo>
                  <a:pt x="338" y="1146"/>
                </a:lnTo>
                <a:lnTo>
                  <a:pt x="358" y="1166"/>
                </a:lnTo>
                <a:lnTo>
                  <a:pt x="378" y="1186"/>
                </a:lnTo>
                <a:lnTo>
                  <a:pt x="400" y="1205"/>
                </a:lnTo>
                <a:lnTo>
                  <a:pt x="423" y="1222"/>
                </a:lnTo>
                <a:lnTo>
                  <a:pt x="446" y="1239"/>
                </a:lnTo>
                <a:lnTo>
                  <a:pt x="470" y="1254"/>
                </a:lnTo>
                <a:lnTo>
                  <a:pt x="495" y="1268"/>
                </a:lnTo>
                <a:lnTo>
                  <a:pt x="521" y="1281"/>
                </a:lnTo>
                <a:lnTo>
                  <a:pt x="547" y="1292"/>
                </a:lnTo>
                <a:lnTo>
                  <a:pt x="574" y="1302"/>
                </a:lnTo>
                <a:lnTo>
                  <a:pt x="602" y="1311"/>
                </a:lnTo>
                <a:lnTo>
                  <a:pt x="629" y="1318"/>
                </a:lnTo>
                <a:lnTo>
                  <a:pt x="657" y="1324"/>
                </a:lnTo>
                <a:lnTo>
                  <a:pt x="686" y="1329"/>
                </a:lnTo>
                <a:lnTo>
                  <a:pt x="714" y="1332"/>
                </a:lnTo>
                <a:lnTo>
                  <a:pt x="743" y="1334"/>
                </a:lnTo>
                <a:lnTo>
                  <a:pt x="771" y="1334"/>
                </a:lnTo>
                <a:lnTo>
                  <a:pt x="800" y="1333"/>
                </a:lnTo>
                <a:lnTo>
                  <a:pt x="829" y="1330"/>
                </a:lnTo>
                <a:lnTo>
                  <a:pt x="857" y="1326"/>
                </a:lnTo>
                <a:lnTo>
                  <a:pt x="885" y="1321"/>
                </a:lnTo>
                <a:lnTo>
                  <a:pt x="913" y="1314"/>
                </a:lnTo>
                <a:lnTo>
                  <a:pt x="940" y="1306"/>
                </a:lnTo>
                <a:lnTo>
                  <a:pt x="967" y="1296"/>
                </a:lnTo>
                <a:lnTo>
                  <a:pt x="994" y="1285"/>
                </a:lnTo>
                <a:lnTo>
                  <a:pt x="1020" y="1273"/>
                </a:lnTo>
                <a:lnTo>
                  <a:pt x="1045" y="1259"/>
                </a:lnTo>
                <a:lnTo>
                  <a:pt x="1069" y="1244"/>
                </a:lnTo>
                <a:lnTo>
                  <a:pt x="1093" y="1228"/>
                </a:lnTo>
                <a:lnTo>
                  <a:pt x="296" y="431"/>
                </a:lnTo>
                <a:moveTo>
                  <a:pt x="1228" y="1093"/>
                </a:moveTo>
                <a:lnTo>
                  <a:pt x="1244" y="1069"/>
                </a:lnTo>
                <a:lnTo>
                  <a:pt x="1259" y="1045"/>
                </a:lnTo>
                <a:lnTo>
                  <a:pt x="1273" y="1020"/>
                </a:lnTo>
                <a:lnTo>
                  <a:pt x="1285" y="994"/>
                </a:lnTo>
                <a:lnTo>
                  <a:pt x="1296" y="967"/>
                </a:lnTo>
                <a:lnTo>
                  <a:pt x="1306" y="940"/>
                </a:lnTo>
                <a:lnTo>
                  <a:pt x="1314" y="913"/>
                </a:lnTo>
                <a:lnTo>
                  <a:pt x="1321" y="885"/>
                </a:lnTo>
                <a:lnTo>
                  <a:pt x="1326" y="857"/>
                </a:lnTo>
                <a:lnTo>
                  <a:pt x="1330" y="829"/>
                </a:lnTo>
                <a:lnTo>
                  <a:pt x="1333" y="800"/>
                </a:lnTo>
                <a:lnTo>
                  <a:pt x="1334" y="771"/>
                </a:lnTo>
                <a:lnTo>
                  <a:pt x="1334" y="743"/>
                </a:lnTo>
                <a:lnTo>
                  <a:pt x="1332" y="714"/>
                </a:lnTo>
                <a:lnTo>
                  <a:pt x="1329" y="686"/>
                </a:lnTo>
                <a:lnTo>
                  <a:pt x="1324" y="657"/>
                </a:lnTo>
                <a:lnTo>
                  <a:pt x="1318" y="629"/>
                </a:lnTo>
                <a:lnTo>
                  <a:pt x="1311" y="602"/>
                </a:lnTo>
                <a:lnTo>
                  <a:pt x="1302" y="574"/>
                </a:lnTo>
                <a:lnTo>
                  <a:pt x="1292" y="547"/>
                </a:lnTo>
                <a:lnTo>
                  <a:pt x="1281" y="521"/>
                </a:lnTo>
                <a:lnTo>
                  <a:pt x="1268" y="495"/>
                </a:lnTo>
                <a:lnTo>
                  <a:pt x="1254" y="470"/>
                </a:lnTo>
                <a:lnTo>
                  <a:pt x="1239" y="446"/>
                </a:lnTo>
                <a:lnTo>
                  <a:pt x="1222" y="423"/>
                </a:lnTo>
                <a:lnTo>
                  <a:pt x="1205" y="400"/>
                </a:lnTo>
                <a:lnTo>
                  <a:pt x="1186" y="378"/>
                </a:lnTo>
                <a:lnTo>
                  <a:pt x="1166" y="358"/>
                </a:lnTo>
                <a:lnTo>
                  <a:pt x="1146" y="338"/>
                </a:lnTo>
                <a:lnTo>
                  <a:pt x="1124" y="319"/>
                </a:lnTo>
                <a:lnTo>
                  <a:pt x="1101" y="302"/>
                </a:lnTo>
                <a:lnTo>
                  <a:pt x="1078" y="285"/>
                </a:lnTo>
                <a:lnTo>
                  <a:pt x="1054" y="270"/>
                </a:lnTo>
                <a:lnTo>
                  <a:pt x="1029" y="256"/>
                </a:lnTo>
                <a:lnTo>
                  <a:pt x="1003" y="243"/>
                </a:lnTo>
                <a:lnTo>
                  <a:pt x="977" y="232"/>
                </a:lnTo>
                <a:lnTo>
                  <a:pt x="950" y="222"/>
                </a:lnTo>
                <a:lnTo>
                  <a:pt x="922" y="213"/>
                </a:lnTo>
                <a:lnTo>
                  <a:pt x="895" y="206"/>
                </a:lnTo>
                <a:lnTo>
                  <a:pt x="867" y="200"/>
                </a:lnTo>
                <a:lnTo>
                  <a:pt x="838" y="195"/>
                </a:lnTo>
                <a:lnTo>
                  <a:pt x="810" y="192"/>
                </a:lnTo>
                <a:lnTo>
                  <a:pt x="781" y="190"/>
                </a:lnTo>
                <a:lnTo>
                  <a:pt x="753" y="190"/>
                </a:lnTo>
                <a:lnTo>
                  <a:pt x="724" y="191"/>
                </a:lnTo>
                <a:lnTo>
                  <a:pt x="695" y="194"/>
                </a:lnTo>
                <a:lnTo>
                  <a:pt x="667" y="198"/>
                </a:lnTo>
                <a:lnTo>
                  <a:pt x="639" y="203"/>
                </a:lnTo>
                <a:lnTo>
                  <a:pt x="611" y="210"/>
                </a:lnTo>
                <a:lnTo>
                  <a:pt x="584" y="218"/>
                </a:lnTo>
                <a:lnTo>
                  <a:pt x="557" y="228"/>
                </a:lnTo>
                <a:lnTo>
                  <a:pt x="530" y="239"/>
                </a:lnTo>
                <a:lnTo>
                  <a:pt x="504" y="251"/>
                </a:lnTo>
                <a:lnTo>
                  <a:pt x="479" y="265"/>
                </a:lnTo>
                <a:lnTo>
                  <a:pt x="455" y="280"/>
                </a:lnTo>
                <a:lnTo>
                  <a:pt x="431" y="296"/>
                </a:lnTo>
                <a:lnTo>
                  <a:pt x="1228" y="1093"/>
                </a:ln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4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48640" y="128016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variable name can only contain alpha-numeric characters and underscores (A-z, 0-9, and _ 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Variable names are case-sensitive ($age and $AGE are two different variables)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Echo/Print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254600"/>
            <a:ext cx="4426920" cy="43434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"&lt;h2&gt;PHP is Fun!&lt;/h2&gt;";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$txt1 = "Learn PHP";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"&lt;h2&gt;" . $txt1 . "&lt;/h2&gt;";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Echo has no return value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Take multiple parameters</a:t>
            </a:r>
            <a:r>
              <a:rPr b="0" lang="en-US" sz="3200" spc="-1" strike="noStrike"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152680" y="1254600"/>
            <a:ext cx="4426920" cy="4343400"/>
          </a:xfrm>
          <a:prstGeom prst="rect">
            <a:avLst/>
          </a:prstGeom>
          <a:noFill/>
          <a:ln>
            <a:solidFill>
              <a:srgbClr val="3465a4"/>
            </a:solidFill>
            <a:custDash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print "&lt;h2&gt;PHP is Fun!&lt;/h2&gt;";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$txt1 = "Learn PHP";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print "&lt;h2&gt;" . $txt1 . "&lt;/h2&gt;";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Print has a return value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Take only single parameter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PHP Data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String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Integer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Float (floating point numbers - also called double)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Boolean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Array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Object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NULL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Resource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7406640" y="502920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Cont..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2020-01-03T10:51:16Z</dcterms:created>
  <dc:creator/>
  <dc:description/>
  <dc:language>en-US</dc:language>
  <cp:lastModifiedBy/>
  <dcterms:modified xsi:type="dcterms:W3CDTF">2020-01-07T17:21:29Z</dcterms:modified>
  <cp:revision>4</cp:revision>
  <dc:subject/>
  <dc:title/>
</cp:coreProperties>
</file>