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30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6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6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4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93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8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4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4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9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CC53-939B-4264-B4CF-0E0137A27402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06DB-D09F-424E-B813-F26A2C108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Accessing the Database in PHP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U. </a:t>
            </a:r>
            <a:r>
              <a:rPr lang="en-IN" dirty="0" err="1" smtClean="0"/>
              <a:t>Jhashuva</a:t>
            </a:r>
            <a:r>
              <a:rPr lang="en-IN" dirty="0" smtClean="0"/>
              <a:t>,</a:t>
            </a:r>
          </a:p>
          <a:p>
            <a:r>
              <a:rPr lang="en-IN" dirty="0" smtClean="0"/>
              <a:t>Asst. Professor,</a:t>
            </a:r>
          </a:p>
          <a:p>
            <a:r>
              <a:rPr lang="en-IN" dirty="0" smtClean="0"/>
              <a:t>SICET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64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the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the table returned from the MySQL server, you can send that server an SQL query using the </a:t>
            </a:r>
            <a:r>
              <a:rPr lang="en-IN" dirty="0" err="1" smtClean="0"/>
              <a:t>mysql_query</a:t>
            </a:r>
            <a:r>
              <a:rPr lang="en-IN" dirty="0" smtClean="0"/>
              <a:t> function :</a:t>
            </a:r>
          </a:p>
          <a:p>
            <a:pPr marL="0" indent="0">
              <a:buNone/>
            </a:pPr>
            <a:r>
              <a:rPr lang="en-IN" dirty="0" smtClean="0">
                <a:latin typeface="Consolas" pitchFamily="49" charset="0"/>
              </a:rPr>
              <a:t> </a:t>
            </a:r>
            <a:r>
              <a:rPr lang="en-IN" dirty="0" err="1" smtClean="0">
                <a:latin typeface="Consolas" pitchFamily="49" charset="0"/>
              </a:rPr>
              <a:t>Syn</a:t>
            </a:r>
            <a:r>
              <a:rPr lang="en-IN" dirty="0" smtClean="0">
                <a:latin typeface="Consolas" pitchFamily="49" charset="0"/>
              </a:rPr>
              <a:t> : 	</a:t>
            </a:r>
            <a:r>
              <a:rPr lang="en-IN" dirty="0" err="1" smtClean="0">
                <a:latin typeface="Consolas" pitchFamily="49" charset="0"/>
              </a:rPr>
              <a:t>mysql_query</a:t>
            </a:r>
            <a:r>
              <a:rPr lang="en-IN" dirty="0" smtClean="0">
                <a:latin typeface="Consolas" pitchFamily="49" charset="0"/>
              </a:rPr>
              <a:t>(query[,</a:t>
            </a:r>
            <a:r>
              <a:rPr lang="en-IN" dirty="0" err="1" smtClean="0">
                <a:latin typeface="Consolas" pitchFamily="49" charset="0"/>
              </a:rPr>
              <a:t>link_identif</a:t>
            </a:r>
            <a:r>
              <a:rPr lang="en-IN" dirty="0" smtClean="0">
                <a:latin typeface="Consolas" pitchFamily="49" charset="0"/>
              </a:rPr>
              <a:t>	</a:t>
            </a:r>
            <a:r>
              <a:rPr lang="en-IN" dirty="0" err="1" smtClean="0">
                <a:latin typeface="Consolas" pitchFamily="49" charset="0"/>
              </a:rPr>
              <a:t>ier</a:t>
            </a:r>
            <a:r>
              <a:rPr lang="en-IN" dirty="0" smtClean="0">
                <a:latin typeface="Consolas" pitchFamily="49" charset="0"/>
              </a:rPr>
              <a:t>])</a:t>
            </a:r>
          </a:p>
          <a:p>
            <a:pPr marL="0" indent="0">
              <a:buNone/>
            </a:pPr>
            <a:r>
              <a:rPr lang="en-IN" dirty="0">
                <a:latin typeface="Consolas" pitchFamily="49" charset="0"/>
              </a:rPr>
              <a:t> </a:t>
            </a:r>
            <a:r>
              <a:rPr lang="en-IN" dirty="0" err="1" smtClean="0">
                <a:latin typeface="Consolas" pitchFamily="49" charset="0"/>
              </a:rPr>
              <a:t>Eg</a:t>
            </a:r>
            <a:r>
              <a:rPr lang="en-IN" dirty="0" smtClean="0">
                <a:latin typeface="Consolas" pitchFamily="49" charset="0"/>
              </a:rPr>
              <a:t>.: $query = “select * from 			employ”;</a:t>
            </a:r>
          </a:p>
          <a:p>
            <a:pPr marL="0" indent="0">
              <a:buNone/>
            </a:pPr>
            <a:r>
              <a:rPr lang="en-IN" dirty="0">
                <a:latin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</a:rPr>
              <a:t>   $result = </a:t>
            </a:r>
            <a:r>
              <a:rPr lang="en-IN" dirty="0" err="1" smtClean="0">
                <a:latin typeface="Consolas" pitchFamily="49" charset="0"/>
              </a:rPr>
              <a:t>mysql_query</a:t>
            </a:r>
            <a:r>
              <a:rPr lang="en-IN" dirty="0" smtClean="0">
                <a:latin typeface="Consolas" pitchFamily="49" charset="0"/>
              </a:rPr>
              <a:t>($query) or 	die(“Query failed”. 	</a:t>
            </a:r>
            <a:r>
              <a:rPr lang="en-IN" dirty="0" err="1">
                <a:latin typeface="Consolas" pitchFamily="49" charset="0"/>
              </a:rPr>
              <a:t>m</a:t>
            </a:r>
            <a:r>
              <a:rPr lang="en-IN" dirty="0" err="1" smtClean="0">
                <a:latin typeface="Consolas" pitchFamily="49" charset="0"/>
              </a:rPr>
              <a:t>ysql_error</a:t>
            </a:r>
            <a:r>
              <a:rPr lang="en-IN" dirty="0" smtClean="0">
                <a:latin typeface="Consolas" pitchFamily="49" charset="0"/>
              </a:rPr>
              <a:t>());</a:t>
            </a:r>
            <a:endParaRPr lang="en-I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6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Displaying the Table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extract the records from the table, you can use the </a:t>
            </a:r>
            <a:r>
              <a:rPr lang="en-IN" dirty="0" err="1" smtClean="0"/>
              <a:t>mysql_fetch_array</a:t>
            </a:r>
            <a:r>
              <a:rPr lang="en-IN" dirty="0" smtClean="0"/>
              <a:t> function  this function returns an array corresponding to the current record(that’s the current row) in the data table, and you can loop over the records.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>
                <a:latin typeface="Consolas" pitchFamily="49" charset="0"/>
              </a:rPr>
              <a:t>Syn</a:t>
            </a:r>
            <a:r>
              <a:rPr lang="en-IN" dirty="0" smtClean="0">
                <a:latin typeface="Consolas" pitchFamily="49" charset="0"/>
              </a:rPr>
              <a:t> : </a:t>
            </a:r>
          </a:p>
          <a:p>
            <a:pPr marL="0" indent="0">
              <a:buNone/>
            </a:pPr>
            <a:r>
              <a:rPr lang="en-IN" dirty="0">
                <a:latin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</a:rPr>
              <a:t>   </a:t>
            </a:r>
            <a:r>
              <a:rPr lang="en-IN" dirty="0" err="1" smtClean="0">
                <a:latin typeface="Consolas" pitchFamily="49" charset="0"/>
              </a:rPr>
              <a:t>mysql_fetch_array</a:t>
            </a:r>
            <a:r>
              <a:rPr lang="en-IN" dirty="0" smtClean="0">
                <a:latin typeface="Consolas" pitchFamily="49" charset="0"/>
              </a:rPr>
              <a:t>(result[ 	</a:t>
            </a:r>
            <a:r>
              <a:rPr lang="en-IN" dirty="0" err="1" smtClean="0">
                <a:latin typeface="Consolas" pitchFamily="49" charset="0"/>
              </a:rPr>
              <a:t>result_type</a:t>
            </a:r>
            <a:r>
              <a:rPr lang="en-IN" dirty="0" smtClean="0">
                <a:latin typeface="Consolas" pitchFamily="49" charset="0"/>
              </a:rPr>
              <a:t>])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63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Displaying the Table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Here, result is the resource returned by the </a:t>
            </a:r>
            <a:r>
              <a:rPr lang="en-IN" dirty="0" err="1" smtClean="0"/>
              <a:t>mysql_query</a:t>
            </a:r>
            <a:r>
              <a:rPr lang="en-IN" dirty="0" smtClean="0"/>
              <a:t> function.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>
                <a:latin typeface="Consolas" pitchFamily="49" charset="0"/>
              </a:rPr>
              <a:t>Eg</a:t>
            </a:r>
            <a:r>
              <a:rPr lang="en-IN" dirty="0" smtClean="0">
                <a:latin typeface="Consolas" pitchFamily="49" charset="0"/>
              </a:rPr>
              <a:t> : </a:t>
            </a:r>
          </a:p>
          <a:p>
            <a:pPr marL="0" indent="0">
              <a:buNone/>
            </a:pPr>
            <a:r>
              <a:rPr lang="en-IN" dirty="0">
                <a:latin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</a:rPr>
              <a:t>   while($row = 	</a:t>
            </a:r>
            <a:r>
              <a:rPr lang="en-IN" dirty="0" err="1" smtClean="0">
                <a:latin typeface="Consolas" pitchFamily="49" charset="0"/>
              </a:rPr>
              <a:t>mysql_fetch_array</a:t>
            </a:r>
            <a:r>
              <a:rPr lang="en-IN" dirty="0" smtClean="0">
                <a:latin typeface="Consolas" pitchFamily="49" charset="0"/>
              </a:rPr>
              <a:t>($result)){</a:t>
            </a:r>
          </a:p>
          <a:p>
            <a:pPr marL="0" indent="0">
              <a:buNone/>
            </a:pPr>
            <a:r>
              <a:rPr lang="en-IN" dirty="0">
                <a:latin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</a:rPr>
              <a:t>   echo “$row[‘name’] 	&amp;</a:t>
            </a:r>
            <a:r>
              <a:rPr lang="en-IN" dirty="0" err="1" smtClean="0">
                <a:latin typeface="Consolas" pitchFamily="49" charset="0"/>
              </a:rPr>
              <a:t>nbsp</a:t>
            </a:r>
            <a:r>
              <a:rPr lang="en-IN" dirty="0" smtClean="0">
                <a:latin typeface="Consolas" pitchFamily="49" charset="0"/>
              </a:rPr>
              <a:t>;&amp;</a:t>
            </a:r>
            <a:r>
              <a:rPr lang="en-IN" dirty="0" err="1" smtClean="0">
                <a:latin typeface="Consolas" pitchFamily="49" charset="0"/>
              </a:rPr>
              <a:t>nbsp</a:t>
            </a:r>
            <a:r>
              <a:rPr lang="en-IN" dirty="0" smtClean="0">
                <a:latin typeface="Consolas" pitchFamily="49" charset="0"/>
              </a:rPr>
              <a:t>;$row[‘Designation</a:t>
            </a:r>
            <a:r>
              <a:rPr lang="en-IN" smtClean="0">
                <a:latin typeface="Consolas" pitchFamily="49" charset="0"/>
              </a:rPr>
              <a:t>’]</a:t>
            </a:r>
            <a:r>
              <a:rPr lang="en-IN" smtClean="0">
                <a:latin typeface="Consolas" pitchFamily="49" charset="0"/>
              </a:rPr>
              <a:t> 	&amp;</a:t>
            </a:r>
            <a:r>
              <a:rPr lang="en-IN" dirty="0" err="1" smtClean="0">
                <a:latin typeface="Consolas" pitchFamily="49" charset="0"/>
              </a:rPr>
              <a:t>nbsp</a:t>
            </a:r>
            <a:r>
              <a:rPr lang="en-IN" dirty="0" smtClean="0">
                <a:latin typeface="Consolas" pitchFamily="49" charset="0"/>
              </a:rPr>
              <a:t>;&amp;</a:t>
            </a:r>
            <a:r>
              <a:rPr lang="en-IN" dirty="0" err="1" smtClean="0">
                <a:latin typeface="Consolas" pitchFamily="49" charset="0"/>
              </a:rPr>
              <a:t>nbsp</a:t>
            </a:r>
            <a:r>
              <a:rPr lang="en-IN" dirty="0" smtClean="0">
                <a:latin typeface="Consolas" pitchFamily="49" charset="0"/>
              </a:rPr>
              <a:t>;$row[‘salary’]</a:t>
            </a:r>
            <a:r>
              <a:rPr lang="en-IN" dirty="0" smtClean="0">
                <a:latin typeface="Consolas" pitchFamily="49" charset="0"/>
              </a:rPr>
              <a:t>”;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17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Functions()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 smtClean="0"/>
              <a:t>mysql_affected_rows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Get the number of rows affected by the previous MySQL operation.</a:t>
            </a:r>
            <a:r>
              <a:rPr lang="en-IN" dirty="0"/>
              <a:t> </a:t>
            </a:r>
            <a:r>
              <a:rPr lang="en-IN" dirty="0" smtClean="0"/>
              <a:t>   </a:t>
            </a:r>
            <a:endParaRPr lang="en-IN" dirty="0"/>
          </a:p>
          <a:p>
            <a:r>
              <a:rPr lang="en-IN" b="1" dirty="0" err="1" smtClean="0"/>
              <a:t>mysql_change_user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Change the logged in user.</a:t>
            </a:r>
          </a:p>
          <a:p>
            <a:r>
              <a:rPr lang="en-IN" b="1" dirty="0" err="1" smtClean="0"/>
              <a:t>mysql_close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Close MySQL connection</a:t>
            </a:r>
          </a:p>
          <a:p>
            <a:r>
              <a:rPr lang="en-IN" b="1" dirty="0" err="1" smtClean="0"/>
              <a:t>mysql_connect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Open a connection to a </a:t>
            </a:r>
            <a:r>
              <a:rPr lang="en-IN" dirty="0" err="1" smtClean="0"/>
              <a:t>MySQLServer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9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mysql_create_db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Create a MySQL database</a:t>
            </a:r>
          </a:p>
          <a:p>
            <a:r>
              <a:rPr lang="en-IN" b="1" dirty="0" err="1" smtClean="0"/>
              <a:t>mysql_data_seek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Seek data in the database</a:t>
            </a:r>
          </a:p>
          <a:p>
            <a:r>
              <a:rPr lang="en-IN" dirty="0" smtClean="0"/>
              <a:t> </a:t>
            </a:r>
            <a:r>
              <a:rPr lang="en-IN" b="1" dirty="0" err="1" smtClean="0"/>
              <a:t>mysql_db_name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Get the name of the database.</a:t>
            </a:r>
          </a:p>
          <a:p>
            <a:r>
              <a:rPr lang="en-IN" b="1" dirty="0" err="1" smtClean="0"/>
              <a:t>mysql_db_query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Send a MySQL query</a:t>
            </a:r>
          </a:p>
        </p:txBody>
      </p:sp>
    </p:spTree>
    <p:extLst>
      <p:ext uri="{BB962C8B-B14F-4D97-AF65-F5344CB8AC3E}">
        <p14:creationId xmlns:p14="http://schemas.microsoft.com/office/powerpoint/2010/main" val="107824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mysql_drop_db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Drop (that is, delete) a MySQL database.</a:t>
            </a:r>
          </a:p>
          <a:p>
            <a:r>
              <a:rPr lang="en-IN" dirty="0" smtClean="0"/>
              <a:t> </a:t>
            </a:r>
            <a:r>
              <a:rPr lang="en-IN" b="1" dirty="0" err="1" smtClean="0"/>
              <a:t>mysql_error</a:t>
            </a:r>
            <a:r>
              <a:rPr lang="en-IN" b="1" dirty="0" smtClean="0"/>
              <a:t> : </a:t>
            </a:r>
          </a:p>
          <a:p>
            <a:pPr lvl="1"/>
            <a:r>
              <a:rPr lang="en-IN" dirty="0" smtClean="0"/>
              <a:t>Returns the text of the error message from the previous MySQL </a:t>
            </a:r>
            <a:r>
              <a:rPr lang="en-IN" dirty="0" err="1" smtClean="0"/>
              <a:t>operatrion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b="1" dirty="0" err="1" smtClean="0"/>
              <a:t>mysql_fetch_array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Fetch the result row as an associative array, numeric array or both.</a:t>
            </a:r>
          </a:p>
        </p:txBody>
      </p:sp>
    </p:spTree>
    <p:extLst>
      <p:ext uri="{BB962C8B-B14F-4D97-AF65-F5344CB8AC3E}">
        <p14:creationId xmlns:p14="http://schemas.microsoft.com/office/powerpoint/2010/main" val="210821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mysql_get_server_info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Get MySQL server info.</a:t>
            </a:r>
          </a:p>
          <a:p>
            <a:r>
              <a:rPr lang="en-IN" b="1" dirty="0" err="1" smtClean="0"/>
              <a:t>mysql_info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Get information about most recent query</a:t>
            </a:r>
          </a:p>
          <a:p>
            <a:r>
              <a:rPr lang="en-IN" dirty="0" smtClean="0"/>
              <a:t> </a:t>
            </a:r>
            <a:r>
              <a:rPr lang="en-IN" b="1" dirty="0" err="1" smtClean="0"/>
              <a:t>mysql_list_dbs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List </a:t>
            </a:r>
            <a:r>
              <a:rPr lang="en-IN" dirty="0" err="1" smtClean="0"/>
              <a:t>databses</a:t>
            </a:r>
            <a:r>
              <a:rPr lang="en-IN" dirty="0" smtClean="0"/>
              <a:t> available on MySQL server.</a:t>
            </a:r>
          </a:p>
          <a:p>
            <a:r>
              <a:rPr lang="en-IN" b="1" dirty="0" err="1" smtClean="0"/>
              <a:t>Mysql_list_fields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List MySQL table fields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93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mysql_list_tables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List the tables in MySQL databases</a:t>
            </a:r>
          </a:p>
          <a:p>
            <a:r>
              <a:rPr lang="en-IN" dirty="0" smtClean="0"/>
              <a:t> </a:t>
            </a:r>
            <a:r>
              <a:rPr lang="en-IN" b="1" dirty="0" err="1" smtClean="0"/>
              <a:t>mysql_num_fields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Get the number of fields in result.</a:t>
            </a:r>
          </a:p>
          <a:p>
            <a:r>
              <a:rPr lang="en-IN" dirty="0" smtClean="0"/>
              <a:t> </a:t>
            </a:r>
            <a:r>
              <a:rPr lang="en-IN" b="1" dirty="0" err="1" smtClean="0"/>
              <a:t>mysql_num_rows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Get the number of rows in result.</a:t>
            </a:r>
          </a:p>
          <a:p>
            <a:r>
              <a:rPr lang="en-IN" dirty="0" smtClean="0"/>
              <a:t> </a:t>
            </a:r>
            <a:r>
              <a:rPr lang="en-IN" b="1" dirty="0" err="1" smtClean="0"/>
              <a:t>mysql_query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Send a MySQL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04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mysql_result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Get result data</a:t>
            </a:r>
          </a:p>
          <a:p>
            <a:r>
              <a:rPr lang="en-IN" dirty="0" smtClean="0"/>
              <a:t> </a:t>
            </a:r>
            <a:r>
              <a:rPr lang="en-IN" b="1" dirty="0" err="1" smtClean="0"/>
              <a:t>mysql_select_db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Select a MySQL database.</a:t>
            </a:r>
          </a:p>
          <a:p>
            <a:r>
              <a:rPr lang="en-IN" dirty="0" smtClean="0"/>
              <a:t> </a:t>
            </a:r>
            <a:r>
              <a:rPr lang="en-IN" b="1" dirty="0" err="1" smtClean="0"/>
              <a:t>mysql_tablename</a:t>
            </a:r>
            <a:r>
              <a:rPr lang="en-IN" b="1" dirty="0" smtClean="0"/>
              <a:t> :</a:t>
            </a:r>
          </a:p>
          <a:p>
            <a:pPr lvl="1"/>
            <a:r>
              <a:rPr lang="en-IN" dirty="0" smtClean="0"/>
              <a:t>Get the table name of a field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2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Connecting to the Database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PHP connects to database using connection objects. To create a connection object for MySQL, use </a:t>
            </a:r>
            <a:r>
              <a:rPr lang="en-IN" dirty="0" err="1" smtClean="0"/>
              <a:t>mysql_connect</a:t>
            </a:r>
            <a:r>
              <a:rPr lang="en-IN" dirty="0" smtClean="0"/>
              <a:t>:</a:t>
            </a:r>
          </a:p>
          <a:p>
            <a:pPr marL="457200" lvl="1" indent="0">
              <a:buNone/>
            </a:pPr>
            <a:r>
              <a:rPr lang="en-IN" dirty="0" err="1" smtClean="0"/>
              <a:t>Syn</a:t>
            </a:r>
            <a:r>
              <a:rPr lang="en-IN" dirty="0" smtClean="0"/>
              <a:t>: </a:t>
            </a:r>
            <a:r>
              <a:rPr lang="en-IN" dirty="0" smtClean="0">
                <a:latin typeface="Consolas" pitchFamily="49" charset="0"/>
              </a:rPr>
              <a:t> </a:t>
            </a:r>
            <a:r>
              <a:rPr lang="en-IN" dirty="0" err="1" smtClean="0">
                <a:latin typeface="Consolas" pitchFamily="49" charset="0"/>
              </a:rPr>
              <a:t>mysql_connect</a:t>
            </a:r>
            <a:r>
              <a:rPr lang="en-IN" dirty="0" smtClean="0">
                <a:latin typeface="Consolas" pitchFamily="49" charset="0"/>
              </a:rPr>
              <a:t>([server[,username 		[,password[, </a:t>
            </a:r>
            <a:r>
              <a:rPr lang="en-IN" dirty="0" err="1" smtClean="0">
                <a:latin typeface="Consolas" pitchFamily="49" charset="0"/>
              </a:rPr>
              <a:t>new_link</a:t>
            </a:r>
            <a:r>
              <a:rPr lang="en-IN" dirty="0" smtClean="0">
                <a:latin typeface="Consolas" pitchFamily="49" charset="0"/>
              </a:rPr>
              <a:t>[, 			</a:t>
            </a:r>
            <a:r>
              <a:rPr lang="en-IN" dirty="0" err="1" smtClean="0">
                <a:latin typeface="Consolas" pitchFamily="49" charset="0"/>
              </a:rPr>
              <a:t>client_flags</a:t>
            </a:r>
            <a:r>
              <a:rPr lang="en-IN" dirty="0" smtClean="0">
                <a:latin typeface="Consolas" pitchFamily="49" charset="0"/>
              </a:rPr>
              <a:t>]]]]])</a:t>
            </a:r>
          </a:p>
          <a:p>
            <a:pPr marL="457200" lvl="1" indent="0">
              <a:buNone/>
            </a:pPr>
            <a:r>
              <a:rPr lang="en-IN" dirty="0" err="1" smtClean="0">
                <a:latin typeface="Consolas" pitchFamily="49" charset="0"/>
              </a:rPr>
              <a:t>Eg</a:t>
            </a:r>
            <a:r>
              <a:rPr lang="en-IN" dirty="0" smtClean="0">
                <a:latin typeface="Consolas" pitchFamily="49" charset="0"/>
              </a:rPr>
              <a:t>: 				$connection=</a:t>
            </a:r>
            <a:r>
              <a:rPr lang="en-IN" dirty="0" err="1" smtClean="0">
                <a:latin typeface="Consolas" pitchFamily="49" charset="0"/>
              </a:rPr>
              <a:t>mysql_connect</a:t>
            </a:r>
            <a:r>
              <a:rPr lang="en-IN" dirty="0" smtClean="0">
                <a:latin typeface="Consolas" pitchFamily="49" charset="0"/>
              </a:rPr>
              <a:t>(“</a:t>
            </a:r>
            <a:r>
              <a:rPr lang="en-IN" dirty="0" err="1" smtClean="0">
                <a:latin typeface="Consolas" pitchFamily="49" charset="0"/>
              </a:rPr>
              <a:t>localhost</a:t>
            </a:r>
            <a:r>
              <a:rPr lang="en-IN" dirty="0" smtClean="0">
                <a:latin typeface="Consolas" pitchFamily="49" charset="0"/>
              </a:rPr>
              <a:t>	”, ”root”, 		“ ”) or die 		(“couldn’t select 		database”);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22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Connecting to the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Next step is to select the database which we want to use.</a:t>
            </a:r>
          </a:p>
          <a:p>
            <a:pPr marL="0" indent="0">
              <a:buNone/>
            </a:pPr>
            <a:r>
              <a:rPr lang="en-IN" dirty="0" err="1" smtClean="0">
                <a:latin typeface="Consolas" pitchFamily="49" charset="0"/>
              </a:rPr>
              <a:t>Syn</a:t>
            </a:r>
            <a:r>
              <a:rPr lang="en-IN" dirty="0" smtClean="0">
                <a:latin typeface="Consolas" pitchFamily="49" charset="0"/>
              </a:rPr>
              <a:t> : 				</a:t>
            </a:r>
            <a:r>
              <a:rPr lang="en-IN" dirty="0" err="1" smtClean="0">
                <a:latin typeface="Consolas" pitchFamily="49" charset="0"/>
              </a:rPr>
              <a:t>mysql_select_db</a:t>
            </a:r>
            <a:r>
              <a:rPr lang="en-IN" dirty="0" smtClean="0">
                <a:latin typeface="Consolas" pitchFamily="49" charset="0"/>
              </a:rPr>
              <a:t>(</a:t>
            </a:r>
            <a:r>
              <a:rPr lang="en-IN" dirty="0" err="1" smtClean="0">
                <a:latin typeface="Consolas" pitchFamily="49" charset="0"/>
              </a:rPr>
              <a:t>database_name</a:t>
            </a:r>
            <a:r>
              <a:rPr lang="en-IN" dirty="0" smtClean="0">
                <a:latin typeface="Consolas" pitchFamily="49" charset="0"/>
              </a:rPr>
              <a:t>[, 	</a:t>
            </a:r>
            <a:r>
              <a:rPr lang="en-IN" dirty="0" err="1" smtClean="0">
                <a:latin typeface="Consolas" pitchFamily="49" charset="0"/>
              </a:rPr>
              <a:t>link_identifier</a:t>
            </a:r>
            <a:r>
              <a:rPr lang="en-IN" dirty="0" smtClean="0">
                <a:latin typeface="Consolas" pitchFamily="49" charset="0"/>
              </a:rPr>
              <a:t>])</a:t>
            </a:r>
          </a:p>
          <a:p>
            <a:pPr marL="0" indent="0">
              <a:buNone/>
            </a:pPr>
            <a:r>
              <a:rPr lang="en-IN" dirty="0" err="1" smtClean="0">
                <a:latin typeface="Consolas" pitchFamily="49" charset="0"/>
              </a:rPr>
              <a:t>Eg</a:t>
            </a:r>
            <a:r>
              <a:rPr lang="en-IN" dirty="0" smtClean="0">
                <a:latin typeface="Consolas" pitchFamily="49" charset="0"/>
              </a:rPr>
              <a:t>.: 	</a:t>
            </a:r>
            <a:r>
              <a:rPr lang="en-IN" dirty="0" err="1" smtClean="0">
                <a:latin typeface="Consolas" pitchFamily="49" charset="0"/>
              </a:rPr>
              <a:t>mysql_select_db</a:t>
            </a:r>
            <a:r>
              <a:rPr lang="en-IN" dirty="0" smtClean="0">
                <a:latin typeface="Consolas" pitchFamily="49" charset="0"/>
              </a:rPr>
              <a:t>(“</a:t>
            </a:r>
            <a:r>
              <a:rPr lang="en-IN" dirty="0" err="1" smtClean="0">
                <a:latin typeface="Consolas" pitchFamily="49" charset="0"/>
              </a:rPr>
              <a:t>mysql</a:t>
            </a:r>
            <a:r>
              <a:rPr lang="en-IN" dirty="0" smtClean="0">
                <a:latin typeface="Consolas" pitchFamily="49" charset="0"/>
              </a:rPr>
              <a:t>”,$</a:t>
            </a:r>
            <a:r>
              <a:rPr lang="en-IN" dirty="0" err="1" smtClean="0">
                <a:latin typeface="Consolas" pitchFamily="49" charset="0"/>
              </a:rPr>
              <a:t>connec</a:t>
            </a:r>
            <a:r>
              <a:rPr lang="en-IN" dirty="0" smtClean="0">
                <a:latin typeface="Consolas" pitchFamily="49" charset="0"/>
              </a:rPr>
              <a:t>	</a:t>
            </a:r>
            <a:r>
              <a:rPr lang="en-IN" dirty="0" err="1" smtClean="0">
                <a:latin typeface="Consolas" pitchFamily="49" charset="0"/>
              </a:rPr>
              <a:t>tion</a:t>
            </a:r>
            <a:r>
              <a:rPr lang="en-IN" dirty="0" smtClean="0">
                <a:latin typeface="Consolas" pitchFamily="49" charset="0"/>
              </a:rPr>
              <a:t>)or die(“Couldn’t select 	database”);</a:t>
            </a:r>
            <a:endParaRPr lang="en-I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5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371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Accessing the Database in PHP</vt:lpstr>
      <vt:lpstr>Functions()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Connecting to the Database Server</vt:lpstr>
      <vt:lpstr>Connecting to the Database</vt:lpstr>
      <vt:lpstr>Reading the Table</vt:lpstr>
      <vt:lpstr>Displaying the Table Data</vt:lpstr>
      <vt:lpstr>Displaying the Table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the Database in PHP</dc:title>
  <dc:creator>JOE</dc:creator>
  <cp:lastModifiedBy>JOE</cp:lastModifiedBy>
  <cp:revision>15</cp:revision>
  <dcterms:created xsi:type="dcterms:W3CDTF">2017-01-18T05:08:14Z</dcterms:created>
  <dcterms:modified xsi:type="dcterms:W3CDTF">2017-01-18T07:14:01Z</dcterms:modified>
</cp:coreProperties>
</file>