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96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06CC-7CF6-418E-9D8E-671211C2D9D8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7B0E-0A0D-42D2-B70F-31ACE0F3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sd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s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Advanced Layout and Positioning with Style Sheets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CSS positioning attributes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Positioning images and other elements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Creating page columns and using html Tables and CSS positioning together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Converting an Existing Table – Based Web Page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Converting an Existing Table – Based Web Page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a table to control page layout isn’t a bad approach, but there are limitations.</a:t>
            </a:r>
          </a:p>
          <a:p>
            <a:r>
              <a:rPr lang="en-US" sz="2000" dirty="0" smtClean="0"/>
              <a:t>First with the menu bar, you should layer the menu bar text on the image itself, rather than having to set each text block below the image.</a:t>
            </a:r>
          </a:p>
          <a:p>
            <a:r>
              <a:rPr lang="en-US" sz="2000" dirty="0" smtClean="0"/>
              <a:t>A second limitation is that because the text and images alternate, the images tend to have a large space surrounding </a:t>
            </a:r>
            <a:r>
              <a:rPr lang="en-US" sz="2000" dirty="0" smtClean="0"/>
              <a:t>them</a:t>
            </a:r>
            <a:endParaRPr lang="en-US" sz="2000" dirty="0" smtClean="0"/>
          </a:p>
          <a:p>
            <a:r>
              <a:rPr lang="en-US" sz="2000" dirty="0" smtClean="0"/>
              <a:t>To convert the page using CSS positioning, the first step is to recreate the menu bar at the top of  the page. </a:t>
            </a:r>
          </a:p>
          <a:p>
            <a:r>
              <a:rPr lang="en-US" sz="2000" dirty="0" smtClean="0"/>
              <a:t>A new document is started.</a:t>
            </a:r>
          </a:p>
          <a:p>
            <a:r>
              <a:rPr lang="en-US" sz="2000" dirty="0" smtClean="0"/>
              <a:t>Div blocks were used, which supports positioning directly with images.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Converting an Existing Table – Based Web Page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Menu bar section code:</a:t>
            </a:r>
          </a:p>
          <a:p>
            <a:pPr>
              <a:buNone/>
            </a:pPr>
            <a:r>
              <a:rPr lang="en-US" sz="2000" dirty="0" smtClean="0"/>
              <a:t>&lt;style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2000" dirty="0" smtClean="0"/>
              <a:t>DIV { position: absolute; font-size: 10pt;font-family:arial;}</a:t>
            </a:r>
          </a:p>
          <a:p>
            <a:pPr>
              <a:buNone/>
            </a:pPr>
            <a:r>
              <a:rPr lang="en-US" sz="2000" dirty="0" smtClean="0"/>
              <a:t>#logo ( </a:t>
            </a:r>
            <a:r>
              <a:rPr lang="en-US" sz="2000" dirty="0" err="1" smtClean="0"/>
              <a:t>position:absolute</a:t>
            </a:r>
            <a:r>
              <a:rPr lang="en-US" sz="2000" dirty="0" smtClean="0"/>
              <a:t>; top: 50 </a:t>
            </a:r>
            <a:r>
              <a:rPr lang="en-US" sz="2000" dirty="0" err="1" smtClean="0"/>
              <a:t>px</a:t>
            </a:r>
            <a:r>
              <a:rPr lang="en-US" sz="2000" dirty="0" smtClean="0"/>
              <a:t>; left: 50px; z-index: 5; width:105}</a:t>
            </a:r>
          </a:p>
          <a:p>
            <a:pPr>
              <a:buNone/>
            </a:pPr>
            <a:r>
              <a:rPr lang="en-US" sz="2000" dirty="0" smtClean="0"/>
              <a:t>#image1 { </a:t>
            </a:r>
            <a:r>
              <a:rPr lang="en-US" sz="2000" dirty="0" err="1" smtClean="0"/>
              <a:t>position:absolute</a:t>
            </a:r>
            <a:r>
              <a:rPr lang="en-US" sz="2000" dirty="0" smtClean="0"/>
              <a:t>; top:10px; left:185 }</a:t>
            </a:r>
          </a:p>
          <a:p>
            <a:pPr>
              <a:buNone/>
            </a:pPr>
            <a:r>
              <a:rPr lang="en-US" sz="2000" dirty="0" smtClean="0"/>
              <a:t>#image2 { </a:t>
            </a:r>
            <a:r>
              <a:rPr lang="en-US" sz="2000" dirty="0" err="1" smtClean="0"/>
              <a:t>position:absolute</a:t>
            </a:r>
            <a:r>
              <a:rPr lang="en-US" sz="2000" dirty="0" smtClean="0"/>
              <a:t>; top:10px; left:295 }</a:t>
            </a:r>
          </a:p>
          <a:p>
            <a:pPr>
              <a:buNone/>
            </a:pPr>
            <a:r>
              <a:rPr lang="en-US" sz="2000" dirty="0" smtClean="0"/>
              <a:t>#image3 { </a:t>
            </a:r>
            <a:r>
              <a:rPr lang="en-US" sz="2000" dirty="0" err="1" smtClean="0"/>
              <a:t>position:absolute</a:t>
            </a:r>
            <a:r>
              <a:rPr lang="en-US" sz="2000" dirty="0" smtClean="0"/>
              <a:t>; top:10px; left:395 }</a:t>
            </a:r>
          </a:p>
          <a:p>
            <a:pPr>
              <a:buNone/>
            </a:pPr>
            <a:r>
              <a:rPr lang="en-US" sz="2000" dirty="0" smtClean="0"/>
              <a:t>#image4 { </a:t>
            </a:r>
            <a:r>
              <a:rPr lang="en-US" sz="2000" dirty="0" err="1" smtClean="0"/>
              <a:t>position:absolute</a:t>
            </a:r>
            <a:r>
              <a:rPr lang="en-US" sz="2000" dirty="0" smtClean="0"/>
              <a:t>; top:10px; left:500 }</a:t>
            </a:r>
          </a:p>
          <a:p>
            <a:pPr>
              <a:buNone/>
            </a:pPr>
            <a:r>
              <a:rPr lang="en-US" sz="2000" dirty="0" smtClean="0"/>
              <a:t>#title1 {</a:t>
            </a:r>
            <a:r>
              <a:rPr lang="en-US" sz="2000" dirty="0" err="1" smtClean="0"/>
              <a:t>position:absolute</a:t>
            </a:r>
            <a:r>
              <a:rPr lang="en-US" sz="2000" dirty="0" smtClean="0"/>
              <a:t>; top:20px; left:200; z-index:5; height: 20px;                             width: 80px }</a:t>
            </a:r>
          </a:p>
          <a:p>
            <a:pPr>
              <a:buNone/>
            </a:pPr>
            <a:r>
              <a:rPr lang="en-US" sz="2000" dirty="0" smtClean="0"/>
              <a:t>#title2 {</a:t>
            </a:r>
            <a:r>
              <a:rPr lang="en-US" sz="2000" dirty="0" err="1" smtClean="0"/>
              <a:t>position:absolute</a:t>
            </a:r>
            <a:r>
              <a:rPr lang="en-US" sz="2000" dirty="0" smtClean="0"/>
              <a:t>; top:20px; left:300; z-index:5; height: 20px;                             width: 80px }</a:t>
            </a:r>
          </a:p>
          <a:p>
            <a:pPr>
              <a:buNone/>
            </a:pPr>
            <a:r>
              <a:rPr lang="en-US" sz="2000" dirty="0" smtClean="0"/>
              <a:t>#title3 {</a:t>
            </a:r>
            <a:r>
              <a:rPr lang="en-US" sz="2000" dirty="0" err="1" smtClean="0"/>
              <a:t>position:absolute</a:t>
            </a:r>
            <a:r>
              <a:rPr lang="en-US" sz="2000" dirty="0" smtClean="0"/>
              <a:t>; top:20px; left:410; z-index:5; height: 20px;                             width: 80px }</a:t>
            </a:r>
          </a:p>
          <a:p>
            <a:pPr>
              <a:buNone/>
            </a:pPr>
            <a:r>
              <a:rPr lang="en-US" sz="2000" dirty="0" smtClean="0"/>
              <a:t>#title4 {</a:t>
            </a:r>
            <a:r>
              <a:rPr lang="en-US" sz="2000" dirty="0" err="1" smtClean="0"/>
              <a:t>position:absolute</a:t>
            </a:r>
            <a:r>
              <a:rPr lang="en-US" sz="2000" dirty="0" smtClean="0"/>
              <a:t>; top:20px; left:510; z-index:5; height: 20px;                             </a:t>
            </a:r>
          </a:p>
          <a:p>
            <a:pPr>
              <a:buNone/>
            </a:pPr>
            <a:r>
              <a:rPr lang="en-US" sz="2000" dirty="0" smtClean="0"/>
              <a:t>          width: 80px }</a:t>
            </a:r>
          </a:p>
          <a:p>
            <a:pPr>
              <a:buNone/>
            </a:pPr>
            <a:r>
              <a:rPr lang="en-US" sz="2000" dirty="0" smtClean="0"/>
              <a:t>&lt;/style&gt;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Converting an Existing Table – Based Web Page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&lt;/head&gt;</a:t>
            </a:r>
          </a:p>
          <a:p>
            <a:pPr>
              <a:buNone/>
            </a:pPr>
            <a:r>
              <a:rPr lang="en-US" sz="2000" dirty="0" smtClean="0"/>
              <a:t>&lt;body&gt;</a:t>
            </a:r>
          </a:p>
          <a:p>
            <a:pPr>
              <a:buNone/>
            </a:pPr>
            <a:r>
              <a:rPr lang="en-US" sz="2000" dirty="0" smtClean="0"/>
              <a:t>&lt;!--  set menu images  </a:t>
            </a:r>
            <a:r>
              <a:rPr lang="en-US" sz="2000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&lt;div id=logo&gt;  &lt;</a:t>
            </a:r>
            <a:r>
              <a:rPr lang="en-US" sz="2000" dirty="0" err="1" smtClean="0">
                <a:sym typeface="Wingdings" pitchFamily="2" charset="2"/>
              </a:rPr>
              <a:t>img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src</a:t>
            </a:r>
            <a:r>
              <a:rPr lang="en-US" sz="2000" dirty="0" smtClean="0">
                <a:sym typeface="Wingdings" pitchFamily="2" charset="2"/>
              </a:rPr>
              <a:t>=“logi.gif” width=104 height=153&gt;  &lt;/div&gt;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&lt;div id=image1&gt; &lt;a </a:t>
            </a:r>
            <a:r>
              <a:rPr lang="en-US" sz="2000" dirty="0" err="1" smtClean="0">
                <a:sym typeface="Wingdings" pitchFamily="2" charset="2"/>
              </a:rPr>
              <a:t>href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ym typeface="Wingdings" pitchFamily="2" charset="2"/>
                <a:hlinkClick r:id="rId2"/>
              </a:rPr>
              <a:t>http://www.yasd.com</a:t>
            </a:r>
            <a:r>
              <a:rPr lang="en-US" sz="2000" dirty="0" smtClean="0">
                <a:sym typeface="Wingdings" pitchFamily="2" charset="2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&lt;</a:t>
            </a:r>
            <a:r>
              <a:rPr lang="en-US" sz="2000" dirty="0" err="1" smtClean="0">
                <a:sym typeface="Wingdings" pitchFamily="2" charset="2"/>
              </a:rPr>
              <a:t>img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src</a:t>
            </a:r>
            <a:r>
              <a:rPr lang="en-US" sz="2000" dirty="0" smtClean="0">
                <a:sym typeface="Wingdings" pitchFamily="2" charset="2"/>
              </a:rPr>
              <a:t>=“menu.jpg” border=0 width=101 height=153&gt; &lt;/a&gt; &lt;/div&gt;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&lt;div id=image2&gt; &lt;a </a:t>
            </a:r>
            <a:r>
              <a:rPr lang="en-US" sz="2000" dirty="0" err="1" smtClean="0">
                <a:sym typeface="Wingdings" pitchFamily="2" charset="2"/>
              </a:rPr>
              <a:t>href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ym typeface="Wingdings" pitchFamily="2" charset="2"/>
                <a:hlinkClick r:id="rId2"/>
              </a:rPr>
              <a:t>http://www.yasd.com</a:t>
            </a:r>
            <a:r>
              <a:rPr lang="en-US" sz="2000" dirty="0" smtClean="0">
                <a:sym typeface="Wingdings" pitchFamily="2" charset="2"/>
              </a:rPr>
              <a:t>/samples&gt;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&lt;</a:t>
            </a:r>
            <a:r>
              <a:rPr lang="en-US" sz="2000" dirty="0" err="1" smtClean="0">
                <a:sym typeface="Wingdings" pitchFamily="2" charset="2"/>
              </a:rPr>
              <a:t>img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src</a:t>
            </a:r>
            <a:r>
              <a:rPr lang="en-US" sz="2000" dirty="0" smtClean="0">
                <a:sym typeface="Wingdings" pitchFamily="2" charset="2"/>
              </a:rPr>
              <a:t>=“sample.jpg” border=0 width=101 height=153&gt; &lt;/a&gt; &lt;/div&gt;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&lt;div id=image3&gt; &lt;a </a:t>
            </a:r>
            <a:r>
              <a:rPr lang="en-US" sz="2000" dirty="0" err="1" smtClean="0">
                <a:sym typeface="Wingdings" pitchFamily="2" charset="2"/>
              </a:rPr>
              <a:t>href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ym typeface="Wingdings" pitchFamily="2" charset="2"/>
                <a:hlinkClick r:id="rId2"/>
              </a:rPr>
              <a:t>http://www.yasd.com</a:t>
            </a:r>
            <a:r>
              <a:rPr lang="en-US" sz="2000" dirty="0" smtClean="0">
                <a:sym typeface="Wingdings" pitchFamily="2" charset="2"/>
              </a:rPr>
              <a:t>/samples/images&gt;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&lt;</a:t>
            </a:r>
            <a:r>
              <a:rPr lang="en-US" sz="2000" dirty="0" err="1" smtClean="0">
                <a:sym typeface="Wingdings" pitchFamily="2" charset="2"/>
              </a:rPr>
              <a:t>img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src</a:t>
            </a:r>
            <a:r>
              <a:rPr lang="en-US" sz="2000" dirty="0" smtClean="0">
                <a:sym typeface="Wingdings" pitchFamily="2" charset="2"/>
              </a:rPr>
              <a:t>=“image.jpg” border=0 width=101 height=153&gt; &lt;/a&gt; &lt;/div&gt;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&lt;div id=image4&gt; &lt;a </a:t>
            </a:r>
            <a:r>
              <a:rPr lang="en-US" sz="2000" dirty="0" err="1" smtClean="0">
                <a:sym typeface="Wingdings" pitchFamily="2" charset="2"/>
              </a:rPr>
              <a:t>href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ym typeface="Wingdings" pitchFamily="2" charset="2"/>
                <a:hlinkClick r:id="rId2"/>
              </a:rPr>
              <a:t>http://www.yasd.com</a:t>
            </a:r>
            <a:r>
              <a:rPr lang="en-US" sz="2000" dirty="0" smtClean="0">
                <a:sym typeface="Wingdings" pitchFamily="2" charset="2"/>
              </a:rPr>
              <a:t>/samples/images/photomo&gt;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&lt;</a:t>
            </a:r>
            <a:r>
              <a:rPr lang="en-US" sz="2000" dirty="0" err="1" smtClean="0">
                <a:sym typeface="Wingdings" pitchFamily="2" charset="2"/>
              </a:rPr>
              <a:t>img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src</a:t>
            </a:r>
            <a:r>
              <a:rPr lang="en-US" sz="2000" dirty="0" smtClean="0">
                <a:sym typeface="Wingdings" pitchFamily="2" charset="2"/>
              </a:rPr>
              <a:t>=“photo.jpg” border=0 width=101 height=153&gt; &lt;/a&gt; &lt;/div&gt;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Converting an Existing Table – Based Web Page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&lt;!--   set menu Titles  -- &gt; 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&lt;div id =title1&gt;  &lt;a </a:t>
            </a:r>
            <a:r>
              <a:rPr lang="en-US" sz="2000" dirty="0" err="1" smtClean="0">
                <a:sym typeface="Wingdings" pitchFamily="2" charset="2"/>
              </a:rPr>
              <a:t>href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ym typeface="Wingdings" pitchFamily="2" charset="2"/>
                <a:hlinkClick r:id="rId2"/>
              </a:rPr>
              <a:t>http://www.yasd.com</a:t>
            </a:r>
            <a:r>
              <a:rPr lang="en-US" sz="2000" dirty="0" smtClean="0">
                <a:sym typeface="Wingdings" pitchFamily="2" charset="2"/>
              </a:rPr>
              <a:t>&gt; Main &lt;/a&gt;  &lt;/div&gt;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 smtClean="0">
              <a:sym typeface="Wingdings" pitchFamily="2" charset="2"/>
            </a:endParaRP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Advanced Layout and Positioning with Style Sheets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CSS positioning attributes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1143000"/>
          <a:ext cx="66294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whether element is positioned explicitly</a:t>
                      </a:r>
                      <a:r>
                        <a:rPr lang="en-US" baseline="0" dirty="0" smtClean="0"/>
                        <a:t> or relative to the natural flow of web page document.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 of the left side of the rectangular area enclosing the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 of the left side of the rectangular area enclosing the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the rectangular area enclosing the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Width of the rectangular area enclosing the element.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clipping shape and dimensions used to control what portion of the element displays.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portion of the element contents that exceeds the bounds of the rectangular area enclosing the element.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Advanced Layout and Positioning with Style Sheets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219201"/>
          <a:ext cx="7010400" cy="175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220"/>
                <a:gridCol w="4754180"/>
              </a:tblGrid>
              <a:tr h="392453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</a:tr>
              <a:tr h="967693">
                <a:tc>
                  <a:txBody>
                    <a:bodyPr/>
                    <a:lstStyle/>
                    <a:p>
                      <a:r>
                        <a:rPr lang="en-US" dirty="0" smtClean="0"/>
                        <a:t>Z-index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stacking order of the element if two or more elements are stacked</a:t>
                      </a:r>
                      <a:r>
                        <a:rPr lang="en-US" baseline="0" dirty="0" smtClean="0"/>
                        <a:t> on top of each other.</a:t>
                      </a:r>
                      <a:endParaRPr lang="en-US" dirty="0"/>
                    </a:p>
                  </a:txBody>
                  <a:tcPr/>
                </a:tc>
              </a:tr>
              <a:tr h="392453"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element</a:t>
                      </a:r>
                      <a:r>
                        <a:rPr lang="en-US" baseline="0" dirty="0" smtClean="0"/>
                        <a:t> is visible.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Positioning images and other elements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Images have some positioning capability, with the </a:t>
            </a:r>
            <a:r>
              <a:rPr lang="en-US" sz="2000" dirty="0" err="1" smtClean="0"/>
              <a:t>hspace</a:t>
            </a:r>
            <a:r>
              <a:rPr lang="en-US" sz="2000" dirty="0" smtClean="0"/>
              <a:t> and </a:t>
            </a:r>
            <a:r>
              <a:rPr lang="en-US" sz="2000" dirty="0" err="1" smtClean="0"/>
              <a:t>vspace</a:t>
            </a:r>
            <a:r>
              <a:rPr lang="en-US" sz="2000" dirty="0" smtClean="0"/>
              <a:t> IMG attributes, and can be aligned with the align attribute.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One technique web developers did not have before IE 4.0 is the ability to layer text and other html elements on images, or to layer images themselves.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Also, developers could not exactly position images or any other element.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CSS positioning changes all of this.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With </a:t>
            </a:r>
            <a:r>
              <a:rPr lang="en-US" sz="2000" dirty="0" err="1" smtClean="0"/>
              <a:t>css</a:t>
            </a:r>
            <a:r>
              <a:rPr lang="en-US" sz="2000" dirty="0" smtClean="0"/>
              <a:t>, the position attribute is set to a value of absolute, which means that the element is positioned exactly, regardless of how any other element is positioned.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Positioning images and other elements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Using CSS positioning to position three images</a:t>
            </a:r>
          </a:p>
          <a:p>
            <a:pPr>
              <a:buNone/>
            </a:pPr>
            <a:r>
              <a:rPr lang="en-US" sz="2000" dirty="0" smtClean="0"/>
              <a:t>&lt;html&gt;&lt;head&gt;&lt;style type=text/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err="1" smtClean="0"/>
              <a:t>Img</a:t>
            </a:r>
            <a:r>
              <a:rPr lang="en-US" sz="2000" dirty="0" smtClean="0"/>
              <a:t> { position: absolute; width:90;height:90; top 100}</a:t>
            </a:r>
          </a:p>
          <a:p>
            <a:pPr>
              <a:buNone/>
            </a:pPr>
            <a:r>
              <a:rPr lang="en-US" sz="2000" dirty="0" smtClean="0"/>
              <a:t>#one { left:100}</a:t>
            </a:r>
          </a:p>
          <a:p>
            <a:pPr>
              <a:buNone/>
            </a:pPr>
            <a:r>
              <a:rPr lang="en-US" sz="2000" dirty="0" smtClean="0"/>
              <a:t>#two { left:200 }</a:t>
            </a:r>
          </a:p>
          <a:p>
            <a:pPr>
              <a:buNone/>
            </a:pPr>
            <a:r>
              <a:rPr lang="en-US" sz="2000" dirty="0" smtClean="0"/>
              <a:t>#three {left:300}</a:t>
            </a:r>
          </a:p>
          <a:p>
            <a:pPr>
              <a:buNone/>
            </a:pPr>
            <a:r>
              <a:rPr lang="en-US" sz="2000" dirty="0" smtClean="0"/>
              <a:t>&lt;/style&gt;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</a:p>
          <a:p>
            <a:pPr>
              <a:buNone/>
            </a:pPr>
            <a:r>
              <a:rPr lang="en-US" sz="2000" dirty="0" smtClean="0"/>
              <a:t>&lt;body&gt;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=red.jpg id=one&gt; </a:t>
            </a:r>
          </a:p>
          <a:p>
            <a:pPr>
              <a:buNone/>
            </a:pPr>
            <a:r>
              <a:rPr lang="en-US" sz="2000" dirty="0" smtClean="0"/>
              <a:t>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=yellow.jpg id=two&gt;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=green.jpg id=three&gt; </a:t>
            </a:r>
          </a:p>
          <a:p>
            <a:pPr>
              <a:buNone/>
            </a:pPr>
            <a:r>
              <a:rPr lang="en-US" sz="2000" dirty="0" smtClean="0"/>
              <a:t>&lt;/body&gt; &lt;/html&gt;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Positioning images and other elements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Using DIV blocks to position images</a:t>
            </a:r>
          </a:p>
          <a:p>
            <a:pPr>
              <a:buNone/>
            </a:pPr>
            <a:r>
              <a:rPr lang="en-US" sz="2000" dirty="0" smtClean="0"/>
              <a:t>&lt;html&gt;&lt;head&gt;</a:t>
            </a:r>
          </a:p>
          <a:p>
            <a:pPr>
              <a:buNone/>
            </a:pPr>
            <a:r>
              <a:rPr lang="en-US" sz="2000" dirty="0" smtClean="0"/>
              <a:t>&lt;style type=text/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DIV { position: absolute; </a:t>
            </a:r>
            <a:r>
              <a:rPr lang="en-US" sz="2000" dirty="0" smtClean="0"/>
              <a:t>top: </a:t>
            </a:r>
            <a:r>
              <a:rPr lang="en-US" sz="2000" dirty="0" smtClean="0"/>
              <a:t>100}</a:t>
            </a:r>
          </a:p>
          <a:p>
            <a:pPr>
              <a:buNone/>
            </a:pPr>
            <a:r>
              <a:rPr lang="en-US" sz="2000" dirty="0" smtClean="0"/>
              <a:t>#one { left:100}</a:t>
            </a:r>
          </a:p>
          <a:p>
            <a:pPr>
              <a:buNone/>
            </a:pPr>
            <a:r>
              <a:rPr lang="en-US" sz="2000" dirty="0" smtClean="0"/>
              <a:t>#two { left:200 }</a:t>
            </a:r>
          </a:p>
          <a:p>
            <a:pPr>
              <a:buNone/>
            </a:pPr>
            <a:r>
              <a:rPr lang="en-US" sz="2000" dirty="0" smtClean="0"/>
              <a:t>#three {left:300}</a:t>
            </a:r>
          </a:p>
          <a:p>
            <a:pPr>
              <a:buNone/>
            </a:pPr>
            <a:r>
              <a:rPr lang="en-US" sz="2000" dirty="0" smtClean="0"/>
              <a:t>&lt;/style&gt;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</a:p>
          <a:p>
            <a:pPr>
              <a:buNone/>
            </a:pPr>
            <a:r>
              <a:rPr lang="en-US" sz="2000" dirty="0" smtClean="0"/>
              <a:t>&lt;body&gt;</a:t>
            </a:r>
          </a:p>
          <a:p>
            <a:pPr>
              <a:buNone/>
            </a:pPr>
            <a:r>
              <a:rPr lang="en-US" sz="2000" dirty="0" smtClean="0"/>
              <a:t>&lt;div id=one&gt;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=red.jpg&gt;  &lt;/div&gt;</a:t>
            </a:r>
          </a:p>
          <a:p>
            <a:pPr>
              <a:buNone/>
            </a:pPr>
            <a:r>
              <a:rPr lang="en-US" sz="2000" dirty="0" smtClean="0"/>
              <a:t>&lt;div id=two&gt; 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=yellow.jpg &gt; &lt;/div&gt;</a:t>
            </a:r>
          </a:p>
          <a:p>
            <a:pPr>
              <a:buNone/>
            </a:pPr>
            <a:r>
              <a:rPr lang="en-US" sz="2000" dirty="0" smtClean="0"/>
              <a:t>&lt;div id=three&gt;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=green.jpg&gt;  &lt;/div&gt;</a:t>
            </a:r>
          </a:p>
          <a:p>
            <a:pPr>
              <a:buNone/>
            </a:pPr>
            <a:r>
              <a:rPr lang="en-US" sz="2000" dirty="0" smtClean="0"/>
              <a:t>&lt;/body&gt; &lt;/html&gt;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Positioning images and other elements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You can layer html elements, including placing text above images.</a:t>
            </a:r>
          </a:p>
          <a:p>
            <a:r>
              <a:rPr lang="en-US" sz="2000" dirty="0" smtClean="0"/>
              <a:t>One key to for using layers is to set  the z-index CSS positioning attribute to a higher integer for the element you want to display at the top of the stack.</a:t>
            </a:r>
          </a:p>
          <a:p>
            <a:r>
              <a:rPr lang="en-US" sz="2000" dirty="0" smtClean="0"/>
              <a:t>Layering text and images with z-index ordering</a:t>
            </a:r>
          </a:p>
          <a:p>
            <a:pPr>
              <a:buNone/>
            </a:pPr>
            <a:r>
              <a:rPr lang="en-US" sz="2000" dirty="0" smtClean="0"/>
              <a:t>&lt;html&gt;&lt;head&gt;&lt;style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2000" dirty="0" smtClean="0"/>
              <a:t>Body { font-family: </a:t>
            </a:r>
            <a:r>
              <a:rPr lang="en-US" sz="2000" dirty="0" err="1" smtClean="0"/>
              <a:t>arial</a:t>
            </a:r>
            <a:r>
              <a:rPr lang="en-US" sz="2000" dirty="0" smtClean="0"/>
              <a:t>; </a:t>
            </a:r>
            <a:r>
              <a:rPr lang="en-US" sz="2000" dirty="0" err="1" smtClean="0"/>
              <a:t>color:white</a:t>
            </a:r>
            <a:r>
              <a:rPr lang="en-US" sz="2000" dirty="0" smtClean="0"/>
              <a:t>; font-weight: bold}</a:t>
            </a:r>
          </a:p>
          <a:p>
            <a:pPr>
              <a:buNone/>
            </a:pPr>
            <a:r>
              <a:rPr lang="en-US" sz="2000" dirty="0" smtClean="0"/>
              <a:t>Div { position: absolute }</a:t>
            </a:r>
          </a:p>
          <a:p>
            <a:pPr>
              <a:buNone/>
            </a:pPr>
            <a:r>
              <a:rPr lang="en-US" sz="2000" dirty="0" smtClean="0"/>
              <a:t>#one { top:25; left:20; z-index:1 }</a:t>
            </a:r>
          </a:p>
          <a:p>
            <a:pPr>
              <a:buNone/>
            </a:pPr>
            <a:r>
              <a:rPr lang="en-US" sz="2000" dirty="0" smtClean="0"/>
              <a:t>#two { top:125; left:20; z-index:1 }</a:t>
            </a:r>
          </a:p>
          <a:p>
            <a:pPr>
              <a:buNone/>
            </a:pPr>
            <a:r>
              <a:rPr lang="en-US" sz="2000" dirty="0" smtClean="0"/>
              <a:t>#three { top:225; left:20; z-index:1 }</a:t>
            </a:r>
          </a:p>
          <a:p>
            <a:pPr>
              <a:buNone/>
            </a:pPr>
            <a:r>
              <a:rPr lang="en-US" sz="2000" dirty="0" smtClean="0"/>
              <a:t>&lt;/style&gt; &lt;/head&gt;</a:t>
            </a:r>
          </a:p>
          <a:p>
            <a:pPr>
              <a:buNone/>
            </a:pPr>
            <a:r>
              <a:rPr lang="en-US" sz="2000" dirty="0" smtClean="0"/>
              <a:t>&lt;body&gt;</a:t>
            </a:r>
          </a:p>
          <a:p>
            <a:pPr>
              <a:buNone/>
            </a:pPr>
            <a:r>
              <a:rPr lang="en-US" sz="2000" dirty="0" smtClean="0"/>
              <a:t>&lt;div style=“top:50; left:40; z-index:2”&gt;</a:t>
            </a:r>
          </a:p>
          <a:p>
            <a:pPr>
              <a:buNone/>
            </a:pPr>
            <a:r>
              <a:rPr lang="en-US" sz="2000" dirty="0" smtClean="0"/>
              <a:t>Product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One  &lt;/div&gt;</a:t>
            </a:r>
          </a:p>
          <a:p>
            <a:pPr>
              <a:buNone/>
            </a:pPr>
            <a:r>
              <a:rPr lang="en-US" sz="2000" dirty="0" smtClean="0"/>
              <a:t>&lt;div style=“top:150; left:40; z-index:2”&gt;</a:t>
            </a:r>
          </a:p>
          <a:p>
            <a:pPr>
              <a:buNone/>
            </a:pPr>
            <a:r>
              <a:rPr lang="en-US" sz="2000" dirty="0" smtClean="0"/>
              <a:t>Product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two  &lt;/div&gt;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Positioning images and other elements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&lt;div style=“top:250; left:40; z-index:2”&gt;</a:t>
            </a:r>
          </a:p>
          <a:p>
            <a:pPr>
              <a:buNone/>
            </a:pPr>
            <a:r>
              <a:rPr lang="en-US" sz="2000" dirty="0" smtClean="0"/>
              <a:t>Product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Three  &lt;/div&gt;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&lt;div id=one&gt;  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=red.jpg width=90 height=90&gt;   &lt;/div&gt;</a:t>
            </a:r>
          </a:p>
          <a:p>
            <a:pPr>
              <a:buNone/>
            </a:pPr>
            <a:r>
              <a:rPr lang="en-US" sz="2000" dirty="0" smtClean="0"/>
              <a:t>&lt;div id=two&gt;  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=yellow.jpg width=90 height=90&gt;   &lt;/div&gt;</a:t>
            </a:r>
          </a:p>
          <a:p>
            <a:pPr>
              <a:buNone/>
            </a:pPr>
            <a:r>
              <a:rPr lang="en-US" sz="2000" dirty="0" smtClean="0"/>
              <a:t>&lt;div id=three&gt;  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=green.jpg width=90 height=90&gt;   &lt;/div&gt;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Creating page columns and using html Tables and CSS positioning together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56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Web developers use html tables to create columnar contents.</a:t>
            </a:r>
          </a:p>
          <a:p>
            <a:r>
              <a:rPr lang="en-US" sz="2000" dirty="0" smtClean="0"/>
              <a:t>CSS positioning can be used to create multi column web page content.</a:t>
            </a:r>
          </a:p>
          <a:p>
            <a:r>
              <a:rPr lang="en-US" sz="2000" dirty="0" smtClean="0"/>
              <a:t>In addition html tables and CSS positioning can be used for one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1193</Words>
  <Application>Microsoft Office PowerPoint</Application>
  <PresentationFormat>On-screen Show (4:3)</PresentationFormat>
  <Paragraphs>145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Layout and Positioning with Style Sheets</vt:lpstr>
      <vt:lpstr>Advanced Layout and Positioning with Style Sheets</vt:lpstr>
      <vt:lpstr>Advanced Layout and Positioning with Style Sheets</vt:lpstr>
      <vt:lpstr>Positioning images and other elements</vt:lpstr>
      <vt:lpstr>Positioning images and other elements</vt:lpstr>
      <vt:lpstr>Positioning images and other elements</vt:lpstr>
      <vt:lpstr>Positioning images and other elements</vt:lpstr>
      <vt:lpstr>Positioning images and other elements</vt:lpstr>
      <vt:lpstr>Creating page columns and using html Tables and CSS positioning together  </vt:lpstr>
      <vt:lpstr>Converting an Existing Table – Based Web Page   </vt:lpstr>
      <vt:lpstr>Converting an Existing Table – Based Web Page   </vt:lpstr>
      <vt:lpstr>Converting an Existing Table – Based Web Page   </vt:lpstr>
      <vt:lpstr>Converting an Existing Table – Based Web Page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Layout and Positioning with Style Sheets</dc:title>
  <dc:creator>nandhagopal</dc:creator>
  <cp:lastModifiedBy>nandhagopal</cp:lastModifiedBy>
  <cp:revision>45</cp:revision>
  <dcterms:created xsi:type="dcterms:W3CDTF">2010-01-19T09:00:29Z</dcterms:created>
  <dcterms:modified xsi:type="dcterms:W3CDTF">2010-01-22T06:21:48Z</dcterms:modified>
</cp:coreProperties>
</file>