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51CB-D9C2-4D07-A451-916EFEE1AA07}" type="datetimeFigureOut">
              <a:rPr lang="en-US" smtClean="0"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BA87-3580-4782-B29F-1EB08952DF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Frames and Framesets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and Working with Frames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Accessing External References from Frames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Inline Frames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Frames and Framesets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frames slip the web page window into separate window views, each capable of holding a different html document.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and Working with Frames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 windows are made from more than one html file.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 file contains the Frameset definition, including which source files make up the frames and how much space each will occupy.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Frameset Element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Main.html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&lt;frameset rows=“80,*”&gt;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&lt;frame src=“top.html”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&lt;frame src=“content.html”&gt;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&lt;/frameset&gt;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and Working with Frames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Instead of creating two rows, you can also create two columns and load the web page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contecnts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into each.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&lt;frameset cols=“80,*”&gt;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&lt;frame src=“menu.html”&gt;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&lt;frame src=“main.html”&gt;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&lt;/frameset&gt;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 Frameset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Framesets that contain other framesets.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&lt;frameset rows=“*,250”&gt;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&lt;frame src=“main.html”&gt;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&lt;frameset cols=“200,200,*”&gt;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&lt;frame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=rose.jpg&gt;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&lt;frame src=lily.jpg&gt;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&lt;frame src=tulip.jpg&gt;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&lt;/frameset&gt;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&lt;/frameset&gt;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Frame Element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 Element Attributes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1752600"/>
          <a:ext cx="6096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 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Frameborder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 this value to 1, draws a border around</a:t>
                      </a:r>
                      <a:r>
                        <a:rPr lang="en-US" baseline="0" dirty="0" smtClean="0"/>
                        <a:t> the frame. 0 removes the border.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Turns off frame resizing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Marginwidth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 horizontal</a:t>
                      </a:r>
                      <a:r>
                        <a:rPr lang="en-US" baseline="0" dirty="0" smtClean="0"/>
                        <a:t> margin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Marginheight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 vertical margin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Scrolling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 this</a:t>
                      </a:r>
                      <a:r>
                        <a:rPr lang="en-US" baseline="0" dirty="0" smtClean="0"/>
                        <a:t> value to auto provides scrolling only when frame content does  not fit within the frame space. Setting this value to yes always provides a scroll bar. Setting this value to no always turns off the scroll bar.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Accessing External References from Frames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 Element Attributes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234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Frames and Framesets</vt:lpstr>
      <vt:lpstr>Frames and Framesets</vt:lpstr>
      <vt:lpstr>Creating and Working with Frames</vt:lpstr>
      <vt:lpstr>Creating and Working with Frames</vt:lpstr>
      <vt:lpstr>Nested Frameset</vt:lpstr>
      <vt:lpstr>The Frame Element</vt:lpstr>
      <vt:lpstr>Accessing External References from Frames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Frames and Framesets</dc:title>
  <dc:creator>nandhagopal</dc:creator>
  <cp:lastModifiedBy>nandhagopal</cp:lastModifiedBy>
  <cp:revision>14</cp:revision>
  <dcterms:created xsi:type="dcterms:W3CDTF">2010-01-23T05:57:54Z</dcterms:created>
  <dcterms:modified xsi:type="dcterms:W3CDTF">2010-01-23T06:50:26Z</dcterms:modified>
</cp:coreProperties>
</file>