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D0CD-0860-4CDC-85F6-3399767633FE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99EF-4D29-4BE0-A41A-748CA6DC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Tables for Organization and Layout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What are the HTML Table Elements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Combining the Use of HTML Tables and CSS1 Style Sheets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Using an HTML Table to create a Layout for Links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Page Columns with a Table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Controlling a Form Layout with a Table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Row Grouping with </a:t>
            </a:r>
            <a:r>
              <a:rPr lang="en-US" sz="2400" dirty="0" err="1" smtClean="0"/>
              <a:t>thead</a:t>
            </a:r>
            <a:r>
              <a:rPr lang="en-US" sz="2400" dirty="0" smtClean="0"/>
              <a:t>, </a:t>
            </a:r>
            <a:r>
              <a:rPr lang="en-US" sz="2400" dirty="0" err="1" smtClean="0"/>
              <a:t>tfoot</a:t>
            </a:r>
            <a:r>
              <a:rPr lang="en-US" sz="2400" dirty="0" smtClean="0"/>
              <a:t> and </a:t>
            </a:r>
            <a:r>
              <a:rPr lang="en-US" sz="2400" dirty="0" err="1" smtClean="0"/>
              <a:t>tbody</a:t>
            </a:r>
            <a:r>
              <a:rPr lang="en-US" sz="2400" dirty="0" smtClean="0"/>
              <a:t>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tfoot</a:t>
            </a:r>
            <a:r>
              <a:rPr lang="en-US" sz="2000" dirty="0" smtClean="0"/>
              <a:t>&gt;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Month one Subtotals :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1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1  94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tbody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 </a:t>
            </a:r>
            <a:r>
              <a:rPr lang="en-US" sz="2000" dirty="0" err="1" smtClean="0"/>
              <a:t>rowspan</a:t>
            </a:r>
            <a:r>
              <a:rPr lang="en-US" sz="2000" dirty="0" smtClean="0"/>
              <a:t>=2&gt; Month One Values: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1.444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.0005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 1444.444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18889.003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tbody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&lt;/table&gt;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Combining </a:t>
            </a:r>
            <a:r>
              <a:rPr lang="en-US" sz="2400" dirty="0" smtClean="0"/>
              <a:t>the Use of HTML Tables and CSS1 Style Sheets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>
              <a:buNone/>
            </a:pPr>
            <a:r>
              <a:rPr lang="en-US" sz="2000" dirty="0" smtClean="0"/>
              <a:t>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err="1" smtClean="0"/>
              <a:t>Thead</a:t>
            </a:r>
            <a:r>
              <a:rPr lang="en-US" sz="2000" dirty="0" smtClean="0"/>
              <a:t> { background-color: red; color: yellow}</a:t>
            </a:r>
          </a:p>
          <a:p>
            <a:pPr>
              <a:buNone/>
            </a:pPr>
            <a:r>
              <a:rPr lang="en-US" sz="2000" dirty="0" err="1" smtClean="0"/>
              <a:t>Tbody</a:t>
            </a:r>
            <a:r>
              <a:rPr lang="en-US" sz="2000" dirty="0" smtClean="0"/>
              <a:t>  </a:t>
            </a:r>
            <a:r>
              <a:rPr lang="en-US" sz="2000" dirty="0" smtClean="0"/>
              <a:t>{ </a:t>
            </a:r>
            <a:r>
              <a:rPr lang="en-US" sz="2000" dirty="0" smtClean="0"/>
              <a:t>background-</a:t>
            </a:r>
            <a:r>
              <a:rPr lang="en-US" sz="2000" dirty="0" err="1" smtClean="0"/>
              <a:t>color:black</a:t>
            </a:r>
            <a:r>
              <a:rPr lang="en-US" sz="2000" dirty="0" smtClean="0"/>
              <a:t> ; </a:t>
            </a:r>
            <a:r>
              <a:rPr lang="en-US" sz="2000" dirty="0" smtClean="0"/>
              <a:t>color: yellow</a:t>
            </a: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Tfoot</a:t>
            </a:r>
            <a:r>
              <a:rPr lang="en-US" sz="2000" dirty="0" smtClean="0"/>
              <a:t> </a:t>
            </a:r>
            <a:r>
              <a:rPr lang="en-US" sz="2000" dirty="0" smtClean="0"/>
              <a:t>{ </a:t>
            </a:r>
            <a:r>
              <a:rPr lang="en-US" sz="2000" dirty="0" smtClean="0"/>
              <a:t>background-</a:t>
            </a:r>
            <a:r>
              <a:rPr lang="en-US" sz="2000" dirty="0" err="1" smtClean="0"/>
              <a:t>color:lime</a:t>
            </a:r>
            <a:r>
              <a:rPr lang="en-US" sz="2000" dirty="0" smtClean="0"/>
              <a:t>; </a:t>
            </a:r>
            <a:r>
              <a:rPr lang="en-US" sz="2000" dirty="0" smtClean="0"/>
              <a:t>color: yellow}</a:t>
            </a:r>
          </a:p>
          <a:p>
            <a:pPr>
              <a:buNone/>
            </a:pPr>
            <a:r>
              <a:rPr lang="en-US" sz="2000" dirty="0" smtClean="0"/>
              <a:t>Table { border-style: groove; border-</a:t>
            </a:r>
            <a:r>
              <a:rPr lang="en-US" sz="2000" dirty="0" err="1" smtClean="0"/>
              <a:t>color:blue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color: </a:t>
            </a:r>
            <a:r>
              <a:rPr lang="en-US" sz="2000" dirty="0" err="1" smtClean="0"/>
              <a:t>darkgreen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Th</a:t>
            </a:r>
            <a:r>
              <a:rPr lang="en-US" sz="2000" dirty="0" smtClean="0"/>
              <a:t> { font-family : fantasy }</a:t>
            </a:r>
          </a:p>
          <a:p>
            <a:pPr>
              <a:buNone/>
            </a:pPr>
            <a:r>
              <a:rPr lang="en-US" sz="2000" dirty="0" smtClean="0"/>
              <a:t>&lt;/style&gt;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Combining </a:t>
            </a:r>
            <a:r>
              <a:rPr lang="en-US" sz="2400" dirty="0" smtClean="0"/>
              <a:t>the Use of HTML Tables and CSS1 Style Sheets</a:t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477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an html table to create a Layout for Links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popular use of html tables is to maintain the layout of a links page or a section of a page that contains resource links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One column table used to control  layout of a links list.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Example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&lt;html&gt;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&lt;body&gt;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&lt;table width=80% </a:t>
            </a:r>
            <a:r>
              <a:rPr lang="en-US" sz="2000" dirty="0" err="1" smtClean="0"/>
              <a:t>cellpadding</a:t>
            </a:r>
            <a:r>
              <a:rPr lang="en-US" sz="2000" dirty="0" smtClean="0"/>
              <a:t>=10 </a:t>
            </a:r>
            <a:r>
              <a:rPr lang="en-US" sz="2000" dirty="0" err="1" smtClean="0"/>
              <a:t>cellspacing</a:t>
            </a:r>
            <a:r>
              <a:rPr lang="en-US" sz="2000" dirty="0" smtClean="0"/>
              <a:t>=15 border=5 frame=border rules=none align=center&gt;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&lt;caption align=bottom&gt; Internet Explorer Dynamic Html Links &lt;/caption&gt;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 &lt;td&gt; &lt;h1&gt; My IE Dynamic Html Resources &lt;/h1&gt; &lt;/td&gt;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="http://www.w3.org/pub/www/tr/wd-positioning"&gt; W3C Positioning Draft &lt;/a&gt; 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="http://www.microsoft.com/ie/ie40"&gt; Internet Explorer 4.0 Platform Preview &lt;/a&gt; 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&lt;/table&gt;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&lt;/body&gt;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an html table to create a Layout for Links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625" y="609600"/>
            <a:ext cx="7524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Page Columns with a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Another popular use of html tables is to create columns within a page.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&lt;table width=100% cols=3 </a:t>
            </a:r>
            <a:r>
              <a:rPr lang="en-US" sz="2000" dirty="0" err="1" smtClean="0"/>
              <a:t>cellspacing</a:t>
            </a:r>
            <a:r>
              <a:rPr lang="en-US" sz="2000" dirty="0" smtClean="0"/>
              <a:t> =10&gt;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colgroup</a:t>
            </a:r>
            <a:r>
              <a:rPr lang="en-US" sz="2000" dirty="0" smtClean="0"/>
              <a:t> span=3&gt;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 width=“30%”&gt;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 width=“35%”&gt;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 width=“35%”&gt;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Controlling a Form Layout </a:t>
            </a:r>
            <a:r>
              <a:rPr lang="en-US" sz="2400" dirty="0" smtClean="0"/>
              <a:t>with a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With a table, the form elements can be easily aligned.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Example…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are the HTML Table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Html tables begin and end with the table tags, &lt;table&gt; and &lt;/table&gt;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They contain rows, defined with the row tags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 and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Cells defined with cell tags, &lt;td&gt; and &lt;/td&gt;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Captions for tables are created with the begin and end caption tags, &lt;caption&gt; and &lt;/caption&gt;.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Some cells can be designated as table row headers with the use of the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and 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 tags.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are the HTML Table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basic Table Elements</a:t>
            </a:r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6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table aligns with other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Bgcolor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for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columns within 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in pixels</a:t>
                      </a:r>
                      <a:r>
                        <a:rPr lang="en-US" baseline="0" dirty="0" smtClean="0"/>
                        <a:t> of frame around 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sides</a:t>
                      </a:r>
                      <a:r>
                        <a:rPr lang="en-US" baseline="0" dirty="0" smtClean="0"/>
                        <a:t> of the frame surrounding table are visible.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rules appear between table columns and rows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Cellspacing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space between cell border and table frame.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Cellpadding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space between</a:t>
                      </a:r>
                      <a:r>
                        <a:rPr lang="en-US" baseline="0" dirty="0" smtClean="0"/>
                        <a:t> cell border and cell contents.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are the HTML Table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frame attribute has several values.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Void – no frame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Above – top side only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Below – bottom side only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err="1" smtClean="0"/>
              <a:t>Hsides</a:t>
            </a:r>
            <a:r>
              <a:rPr lang="en-US" sz="2000" dirty="0" smtClean="0"/>
              <a:t> – horizontal sides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err="1" smtClean="0"/>
              <a:t>Vsides</a:t>
            </a:r>
            <a:r>
              <a:rPr lang="en-US" sz="2000" dirty="0" smtClean="0"/>
              <a:t> – vertical sides only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Lhs – left side only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err="1" smtClean="0"/>
              <a:t>Rhs</a:t>
            </a:r>
            <a:r>
              <a:rPr lang="en-US" sz="2000" dirty="0" smtClean="0"/>
              <a:t> – right side only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Box – all four sides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Border – all four sides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are the HTML Table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acceptable values for the rules attribute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None – no rules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Groups – rules appear only between groups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Rows – rules appear between rows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Cols – rules appear between columns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All – rules appear between all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are the HTML Table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 and TD element attributes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Disbale</a:t>
                      </a:r>
                      <a:r>
                        <a:rPr lang="en-US" dirty="0" smtClean="0"/>
                        <a:t> automatic text wrapping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Bgcolor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of cell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Numbers of rows spanned by cell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columns spanned by cell.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Column Grouping with COLGROUP and 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columns of the table can be grouped by using the </a:t>
            </a:r>
            <a:r>
              <a:rPr lang="en-US" sz="2000" dirty="0" err="1" smtClean="0"/>
              <a:t>colgroup</a:t>
            </a:r>
            <a:r>
              <a:rPr lang="en-US" sz="2000" dirty="0" smtClean="0"/>
              <a:t>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Once grouped, you can apply a width to all of the columns included within the group.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second element </a:t>
            </a:r>
            <a:r>
              <a:rPr lang="en-US" sz="2000" dirty="0" err="1" smtClean="0"/>
              <a:t>col</a:t>
            </a:r>
            <a:r>
              <a:rPr lang="en-US" sz="2000" dirty="0" smtClean="0"/>
              <a:t>, can also supply specific width and alignment information for one or more columns within the group.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Example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&lt;table border="1"&gt;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colgroup</a:t>
            </a:r>
            <a:r>
              <a:rPr lang="en-US" sz="2000" dirty="0" smtClean="0"/>
              <a:t> span="3"&gt;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 width="50"&gt;&lt;/</a:t>
            </a:r>
            <a:r>
              <a:rPr lang="en-US" sz="2000" dirty="0" err="1" smtClean="0"/>
              <a:t>col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 width="100"&gt;&lt;/</a:t>
            </a:r>
            <a:r>
              <a:rPr lang="en-US" sz="2000" dirty="0" err="1" smtClean="0"/>
              <a:t>col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 width="20"&gt;&lt;/</a:t>
            </a:r>
            <a:r>
              <a:rPr lang="en-US" sz="2000" dirty="0" err="1" smtClean="0"/>
              <a:t>col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&lt;/</a:t>
            </a:r>
            <a:r>
              <a:rPr lang="en-US" sz="2000" dirty="0" err="1" smtClean="0"/>
              <a:t>colgroup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&lt;td&gt;</a:t>
            </a:r>
            <a:r>
              <a:rPr lang="en-US" sz="2000" dirty="0" err="1" smtClean="0"/>
              <a:t>col</a:t>
            </a:r>
            <a:r>
              <a:rPr lang="en-US" sz="2000" dirty="0" smtClean="0"/>
              <a:t> 1&lt;/td&gt;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&lt;td&gt;</a:t>
            </a:r>
            <a:r>
              <a:rPr lang="en-US" sz="2000" dirty="0" err="1" smtClean="0"/>
              <a:t>col</a:t>
            </a:r>
            <a:r>
              <a:rPr lang="en-US" sz="2000" dirty="0" smtClean="0"/>
              <a:t> 2&lt;/td&gt;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&lt;td&gt;</a:t>
            </a:r>
            <a:r>
              <a:rPr lang="en-US" sz="2000" dirty="0" err="1" smtClean="0"/>
              <a:t>col</a:t>
            </a:r>
            <a:r>
              <a:rPr lang="en-US" sz="2000" dirty="0" smtClean="0"/>
              <a:t> 3&lt;/td&gt;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&lt;/table&gt;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Row Grouping with </a:t>
            </a:r>
            <a:r>
              <a:rPr lang="en-US" sz="2400" dirty="0" err="1" smtClean="0"/>
              <a:t>thead</a:t>
            </a:r>
            <a:r>
              <a:rPr lang="en-US" sz="2400" dirty="0" smtClean="0"/>
              <a:t>, </a:t>
            </a:r>
            <a:r>
              <a:rPr lang="en-US" sz="2400" dirty="0" err="1" smtClean="0"/>
              <a:t>tfoot</a:t>
            </a:r>
            <a:r>
              <a:rPr lang="en-US" sz="2400" dirty="0" smtClean="0"/>
              <a:t> and </a:t>
            </a:r>
            <a:r>
              <a:rPr lang="en-US" sz="2400" dirty="0" err="1" smtClean="0"/>
              <a:t>tbody</a:t>
            </a:r>
            <a:r>
              <a:rPr lang="en-US" sz="2400" dirty="0" smtClean="0"/>
              <a:t>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Each table has at least one row, and  this becomes the default table body.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However, the rows that make up  the body can also be delimite</a:t>
            </a:r>
            <a:r>
              <a:rPr lang="en-US" sz="2000" dirty="0" smtClean="0"/>
              <a:t>d with one or more </a:t>
            </a:r>
            <a:r>
              <a:rPr lang="en-US" sz="2000" dirty="0" err="1" smtClean="0"/>
              <a:t>tbody</a:t>
            </a:r>
            <a:r>
              <a:rPr lang="en-US" sz="2000" dirty="0" smtClean="0"/>
              <a:t> elements.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rows that make up the table head for a specific row grouping can be delimited with the </a:t>
            </a:r>
            <a:r>
              <a:rPr lang="en-US" sz="2000" dirty="0" err="1" smtClean="0"/>
              <a:t>thead</a:t>
            </a:r>
            <a:r>
              <a:rPr lang="en-US" sz="2000" dirty="0" smtClean="0"/>
              <a:t>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foot of the table row grouping can be delimited with the </a:t>
            </a:r>
            <a:r>
              <a:rPr lang="en-US" sz="2000" dirty="0" err="1" smtClean="0"/>
              <a:t>tfoot</a:t>
            </a:r>
            <a:r>
              <a:rPr lang="en-US" sz="2000" dirty="0" smtClean="0"/>
              <a:t> element.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Row Grouping with </a:t>
            </a:r>
            <a:r>
              <a:rPr lang="en-US" sz="2400" dirty="0" err="1" smtClean="0"/>
              <a:t>thead</a:t>
            </a:r>
            <a:r>
              <a:rPr lang="en-US" sz="2400" dirty="0" smtClean="0"/>
              <a:t>, </a:t>
            </a:r>
            <a:r>
              <a:rPr lang="en-US" sz="2400" dirty="0" err="1" smtClean="0"/>
              <a:t>tfoot</a:t>
            </a:r>
            <a:r>
              <a:rPr lang="en-US" sz="2400" dirty="0" smtClean="0"/>
              <a:t> and </a:t>
            </a:r>
            <a:r>
              <a:rPr lang="en-US" sz="2400" dirty="0" err="1" smtClean="0"/>
              <a:t>tbody</a:t>
            </a:r>
            <a:r>
              <a:rPr lang="en-US" sz="2400" dirty="0" smtClean="0"/>
              <a:t>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Example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&lt;table width=60% frame=border </a:t>
            </a:r>
            <a:r>
              <a:rPr lang="en-US" sz="2000" dirty="0" err="1" smtClean="0"/>
              <a:t>border</a:t>
            </a:r>
            <a:r>
              <a:rPr lang="en-US" sz="2000" dirty="0" smtClean="0"/>
              <a:t>=8 rules=groups cols=3 </a:t>
            </a:r>
            <a:r>
              <a:rPr lang="en-US" sz="2000" dirty="0" err="1" smtClean="0"/>
              <a:t>cellspacing</a:t>
            </a:r>
            <a:r>
              <a:rPr lang="en-US" sz="2000" dirty="0" smtClean="0"/>
              <a:t>=3 </a:t>
            </a:r>
            <a:r>
              <a:rPr lang="en-US" sz="2000" dirty="0" err="1" smtClean="0"/>
              <a:t>cellpadding</a:t>
            </a:r>
            <a:r>
              <a:rPr lang="en-US" sz="2000" dirty="0" smtClean="0"/>
              <a:t>=5 align=center&gt;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&lt;caption&gt; This is an example table &lt;/caption&gt;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thead</a:t>
            </a:r>
            <a:r>
              <a:rPr lang="en-US" sz="2000" dirty="0" smtClean="0"/>
              <a:t> align=left&gt;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second Value 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Third Value 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tfoot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 &lt;td&gt; Month Two Subtotals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1446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18889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tfoot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tbody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 </a:t>
            </a:r>
            <a:r>
              <a:rPr lang="en-US" sz="2000" dirty="0" err="1" smtClean="0"/>
              <a:t>rowspan</a:t>
            </a:r>
            <a:r>
              <a:rPr lang="en-US" sz="2000" dirty="0" smtClean="0"/>
              <a:t>=2&gt; Month One Values: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0.5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.5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 4.4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&lt;td&gt; 89.3 &lt;/td&gt;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1136</Words>
  <Application>Microsoft Office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Using Tables for Organization and Layout</vt:lpstr>
      <vt:lpstr>What are the HTML Table Elements</vt:lpstr>
      <vt:lpstr>What are the HTML Table Elements</vt:lpstr>
      <vt:lpstr>What are the HTML Table Elements</vt:lpstr>
      <vt:lpstr>What are the HTML Table Elements</vt:lpstr>
      <vt:lpstr>What are the HTML Table Elements</vt:lpstr>
      <vt:lpstr>Column Grouping with COLGROUP and COL</vt:lpstr>
      <vt:lpstr>Row Grouping with thead, tfoot and tbody elements</vt:lpstr>
      <vt:lpstr>Row Grouping with thead, tfoot and tbody elements</vt:lpstr>
      <vt:lpstr>Row Grouping with thead, tfoot and tbody elements</vt:lpstr>
      <vt:lpstr>Slide 11</vt:lpstr>
      <vt:lpstr> Combining the Use of HTML Tables and CSS1 Style Sheets </vt:lpstr>
      <vt:lpstr> Combining the Use of HTML Tables and CSS1 Style Sheets </vt:lpstr>
      <vt:lpstr>Using an html table to create a Layout for Links</vt:lpstr>
      <vt:lpstr>Using an html table to create a Layout for Links</vt:lpstr>
      <vt:lpstr>Creating Page Columns with a Table</vt:lpstr>
      <vt:lpstr>Controlling a Form Layout with a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Tables for Organization and Layout</dc:title>
  <dc:creator>nandhagopal</dc:creator>
  <cp:lastModifiedBy>nandhagopal</cp:lastModifiedBy>
  <cp:revision>30</cp:revision>
  <dcterms:created xsi:type="dcterms:W3CDTF">2010-01-19T04:33:47Z</dcterms:created>
  <dcterms:modified xsi:type="dcterms:W3CDTF">2010-01-19T09:00:11Z</dcterms:modified>
</cp:coreProperties>
</file>