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3" r:id="rId2"/>
    <p:sldId id="261" r:id="rId3"/>
    <p:sldId id="262" r:id="rId4"/>
    <p:sldId id="263" r:id="rId5"/>
    <p:sldId id="264" r:id="rId6"/>
    <p:sldId id="257" r:id="rId7"/>
    <p:sldId id="279" r:id="rId8"/>
    <p:sldId id="280" r:id="rId9"/>
    <p:sldId id="265" r:id="rId10"/>
    <p:sldId id="266" r:id="rId11"/>
    <p:sldId id="287" r:id="rId12"/>
    <p:sldId id="286" r:id="rId13"/>
    <p:sldId id="281" r:id="rId14"/>
    <p:sldId id="282" r:id="rId15"/>
    <p:sldId id="283" r:id="rId16"/>
    <p:sldId id="267" r:id="rId17"/>
    <p:sldId id="284" r:id="rId18"/>
    <p:sldId id="285" r:id="rId19"/>
    <p:sldId id="260" r:id="rId20"/>
    <p:sldId id="288" r:id="rId21"/>
    <p:sldId id="289" r:id="rId22"/>
    <p:sldId id="290" r:id="rId23"/>
    <p:sldId id="259" r:id="rId24"/>
    <p:sldId id="291" r:id="rId25"/>
    <p:sldId id="292" r:id="rId26"/>
    <p:sldId id="269" r:id="rId27"/>
    <p:sldId id="270" r:id="rId28"/>
    <p:sldId id="293" r:id="rId29"/>
    <p:sldId id="294" r:id="rId30"/>
    <p:sldId id="272" r:id="rId31"/>
    <p:sldId id="298" r:id="rId32"/>
    <p:sldId id="299" r:id="rId33"/>
    <p:sldId id="274" r:id="rId34"/>
    <p:sldId id="275" r:id="rId35"/>
    <p:sldId id="300" r:id="rId36"/>
    <p:sldId id="301" r:id="rId37"/>
    <p:sldId id="276" r:id="rId38"/>
    <p:sldId id="277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3" autoAdjust="0"/>
    <p:restoredTop sz="94660"/>
  </p:normalViewPr>
  <p:slideViewPr>
    <p:cSldViewPr>
      <p:cViewPr varScale="1">
        <p:scale>
          <a:sx n="88" d="100"/>
          <a:sy n="88" d="100"/>
        </p:scale>
        <p:origin x="-10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32F2-A88F-4A7E-A0A8-744498A417E0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1EB65-4788-4A6D-A08C-764053F7E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1EB65-4788-4A6D-A08C-764053F7EE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DB35-0AE5-442B-8340-02E9201D2FFE}" type="datetimeFigureOut">
              <a:rPr lang="en-US" smtClean="0"/>
              <a:pPr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14F0-0B41-48CF-9A91-DAA5A48A8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Forms with HTML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What are Html Forms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Button Element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a Selection List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Adding Radio Buttons and Check Boxes to a Web Page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Uploading files with fileupload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Accessing Text with the Text Controls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Interpage </a:t>
            </a:r>
            <a:r>
              <a:rPr lang="en-US" sz="2000" dirty="0" err="1" smtClean="0"/>
              <a:t>Persistance</a:t>
            </a:r>
            <a:r>
              <a:rPr lang="en-US" sz="2000" dirty="0" smtClean="0"/>
              <a:t> with the hidden element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Submitting and Resetting the Form with submit and reset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Working with the new HTML 4.0 Form Elements and Extensions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BUTTON Element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Probably the most common of the form elements is the button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create a button using the following code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&lt;input type=“button” name=“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value=“PUSH ME”&gt;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simple form , button with the words “push me”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&lt;title&gt;but&lt;/title&gt;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&lt;input type="button"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value="push me"&gt;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Applying CSS1 style sheets to several buttons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>
              <a:buNone/>
            </a:pPr>
            <a:r>
              <a:rPr lang="en-US" sz="2000" dirty="0" smtClean="0"/>
              <a:t>&lt;title&gt; buttons&lt;/title&gt;</a:t>
            </a:r>
          </a:p>
          <a:p>
            <a:pPr>
              <a:buNone/>
            </a:pPr>
            <a:r>
              <a:rPr lang="en-US" sz="2000" dirty="0" smtClean="0"/>
              <a:t>&lt;style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 #one{color: red; font-weight: bold}</a:t>
            </a:r>
          </a:p>
          <a:p>
            <a:pPr>
              <a:buNone/>
            </a:pPr>
            <a:r>
              <a:rPr lang="en-US" sz="2000" dirty="0" smtClean="0"/>
              <a:t> #two{color: </a:t>
            </a:r>
            <a:r>
              <a:rPr lang="en-US" sz="2000" dirty="0" err="1" smtClean="0"/>
              <a:t>darkgreen</a:t>
            </a:r>
            <a:r>
              <a:rPr lang="en-US" sz="2000" dirty="0" smtClean="0"/>
              <a:t>; font-weight: bold; background-image: </a:t>
            </a:r>
            <a:r>
              <a:rPr lang="en-US" sz="2000" dirty="0" err="1" smtClean="0"/>
              <a:t>url</a:t>
            </a:r>
            <a:r>
              <a:rPr lang="en-US" sz="2000" dirty="0" smtClean="0"/>
              <a:t>(C:\Users\Public\Pictures\Sample Pictures\forest.jpeg); width:200; height:150}</a:t>
            </a:r>
          </a:p>
          <a:p>
            <a:pPr>
              <a:buNone/>
            </a:pPr>
            <a:r>
              <a:rPr lang="en-US" sz="2000" dirty="0" smtClean="0"/>
              <a:t> #three{color: firebrick; background-color: ivory; border-color: firebrick; font-family: chiller}</a:t>
            </a:r>
          </a:p>
          <a:p>
            <a:pPr>
              <a:buNone/>
            </a:pPr>
            <a:r>
              <a:rPr lang="en-US" sz="2000" dirty="0" smtClean="0"/>
              <a:t> #four{color: white; background-color: blue; border-color: yellow; border-style: groove; border-width:10; width:200}</a:t>
            </a:r>
          </a:p>
          <a:p>
            <a:pPr>
              <a:buNone/>
            </a:pPr>
            <a:r>
              <a:rPr lang="en-US" sz="2000" dirty="0" smtClean="0"/>
              <a:t> #five{text-decoration: underline; background-color: green; color: lime}</a:t>
            </a:r>
          </a:p>
          <a:p>
            <a:pPr>
              <a:buNone/>
            </a:pPr>
            <a:r>
              <a:rPr lang="en-US" sz="2000" dirty="0" smtClean="0"/>
              <a:t>&lt;/style&gt;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Applying CSS1 style sheets to several button(contd.)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900" dirty="0" smtClean="0"/>
              <a:t>&lt;body&gt;</a:t>
            </a:r>
          </a:p>
          <a:p>
            <a:pPr>
              <a:buNone/>
            </a:pPr>
            <a:r>
              <a:rPr lang="en-US" sz="2900" dirty="0" smtClean="0"/>
              <a:t>&lt;!--form 1--&gt;</a:t>
            </a:r>
          </a:p>
          <a:p>
            <a:pPr>
              <a:buNone/>
            </a:pPr>
            <a:r>
              <a:rPr lang="en-US" sz="2900" dirty="0" smtClean="0"/>
              <a:t>&lt;form name="form1"&gt;</a:t>
            </a:r>
          </a:p>
          <a:p>
            <a:pPr>
              <a:buNone/>
            </a:pPr>
            <a:r>
              <a:rPr lang="en-US" sz="2900" dirty="0" smtClean="0"/>
              <a:t> &lt;!--button 1--&gt;</a:t>
            </a:r>
          </a:p>
          <a:p>
            <a:pPr>
              <a:buNone/>
            </a:pPr>
            <a:r>
              <a:rPr lang="en-US" sz="2900" dirty="0" smtClean="0"/>
              <a:t> &lt;input id="One" type=button name="button1" value="push me"&gt;</a:t>
            </a:r>
          </a:p>
          <a:p>
            <a:pPr>
              <a:buNone/>
            </a:pPr>
            <a:r>
              <a:rPr lang="en-US" sz="2900" dirty="0" smtClean="0"/>
              <a:t> &lt;!--button 2--&gt;</a:t>
            </a:r>
          </a:p>
          <a:p>
            <a:pPr>
              <a:buNone/>
            </a:pPr>
            <a:r>
              <a:rPr lang="en-US" sz="2900" dirty="0" smtClean="0"/>
              <a:t> &lt;input id="Two" type=button name="button1" value="push me"&gt;</a:t>
            </a:r>
          </a:p>
          <a:p>
            <a:pPr>
              <a:buNone/>
            </a:pPr>
            <a:r>
              <a:rPr lang="en-US" sz="2900" dirty="0" smtClean="0"/>
              <a:t> &lt;!--button 3--&gt;</a:t>
            </a:r>
          </a:p>
          <a:p>
            <a:pPr>
              <a:buNone/>
            </a:pPr>
            <a:r>
              <a:rPr lang="en-US" sz="2900" dirty="0" smtClean="0"/>
              <a:t> &lt;input id="Three" type=button name="button1" value="push me"&gt;</a:t>
            </a:r>
          </a:p>
          <a:p>
            <a:pPr>
              <a:buNone/>
            </a:pPr>
            <a:r>
              <a:rPr lang="en-US" sz="2900" dirty="0" smtClean="0"/>
              <a:t> &lt;!--button 4--&gt;</a:t>
            </a:r>
          </a:p>
          <a:p>
            <a:pPr>
              <a:buNone/>
            </a:pPr>
            <a:r>
              <a:rPr lang="en-US" sz="2900" dirty="0" smtClean="0"/>
              <a:t> &lt;input id="Four" type=button name="button1" value="push me"&gt;</a:t>
            </a:r>
          </a:p>
          <a:p>
            <a:pPr>
              <a:buNone/>
            </a:pPr>
            <a:r>
              <a:rPr lang="en-US" sz="2900" dirty="0" smtClean="0"/>
              <a:t> &lt;!--button 5--&gt;</a:t>
            </a:r>
          </a:p>
          <a:p>
            <a:pPr>
              <a:buNone/>
            </a:pPr>
            <a:r>
              <a:rPr lang="en-US" sz="2900" dirty="0" smtClean="0"/>
              <a:t> &lt;input id="Five" type=button name="button1" value="push me"&gt;</a:t>
            </a:r>
          </a:p>
          <a:p>
            <a:pPr>
              <a:buNone/>
            </a:pPr>
            <a:r>
              <a:rPr lang="en-US" sz="2900" dirty="0" smtClean="0"/>
              <a:t> &lt;!--button 6--&gt;</a:t>
            </a:r>
          </a:p>
          <a:p>
            <a:pPr>
              <a:buNone/>
            </a:pPr>
            <a:r>
              <a:rPr lang="en-US" sz="2900" dirty="0" smtClean="0"/>
              <a:t> &lt;input type=button name="button" value="push me"&gt;</a:t>
            </a:r>
          </a:p>
          <a:p>
            <a:pPr>
              <a:buNone/>
            </a:pPr>
            <a:r>
              <a:rPr lang="en-US" sz="2900" dirty="0" smtClean="0"/>
              <a:t>&lt;/form&gt;  &lt;/body&gt;   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Creating a SELECTION list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selection list, or drop-down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 box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really a couple of different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is the select element, which is the box, and the second is one or more option elements, which contain the box entries.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 selection list  generates a text-field-sized element with an arrow.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Clicking the down arrow in the box next to the list exposes the list elements in a drop-down box big enough to hold all the elements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 page showing selection list with four option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&lt;title&gt;but&lt;/title&gt;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&lt;select name="selection"&gt;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&lt;option&gt; ONE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&lt;option&gt; TWO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&lt;option selected&gt; THREE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&lt;option&gt; FOUR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Creating a SELECTION list (contd.)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three attributes for the SELECT object: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– element name.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 – number of options visible when page opens, set to one by default.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multiple – specifies that more than one option can be selected.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are HTML forms?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HTML form is not a visual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container and can contain one or more buttons, textboxes or other form elements.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form elements can be used to access information from the reader and then process that information within the webpage.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information can also be sent to a CGI or web server application  for further processing.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Applying CSS1 attributes to a select and option elements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&lt;title&gt;list&lt;/title&gt;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option {background-color: lime; color: red}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option.two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{background-color: blue; color: yellow}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select{background-color: red; margin: 1.0in; font-family: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algerian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font-weight: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bold;font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-size: 18pt}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Applying CSS1 attributes to a select and option elements(contd.)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&lt;!--form 1--&gt;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 name="form1"&gt;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&lt;select name="selection"&gt;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&lt;option value=1&gt; First selection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&lt;option class=two value=2&gt; Second selection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&lt;option value=3 selected&gt; Third selection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&lt;option class=two value=4&gt; Fourth selection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Radio Buttons and Checkboxes to a webpage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radio button is a way to provide a set of mutually exclusive choices.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one button can be checked with the radio button, and clicking one of the buttons deselects any previous selection.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Checkboxes, on the other hand , provide a method of selecting several mutually inclusive choices.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select one box or more of the options represented by the boxes.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web page with three related radio buttons and three check boxes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&lt;title&gt;but&lt;/title&gt;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&lt;!--radio buttons--&gt;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&lt;input type="radio" name="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thegroup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 value="one" checked&gt;one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&lt;input type="radio" name="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thegroup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 value="two" &gt;two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&lt;input type="radio" name="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thegroup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 value="three"&gt;three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&lt;p&gt;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&lt;!--checkboxes--&gt;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&lt;input type="checkbox" name="ckhbox1" value="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checkone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 checked&gt;check one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&lt;input type="checkbox" name="ckhbox2" value="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checktwo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"&gt;Two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&lt;input type="checkbox" name="ckhbox3" value="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checkthree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"&gt;three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Uploading files with fileupload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fileupload element provides a means for the web page reader to specify a file for loading to the web server.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you create one of these controls, a textbox for the filename and a button labeled browse… are created within the webpage.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web page reader can type a filename and path into the box or click the browse button to select a file.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form is submitted, the file is also appended to the form  data being sent to the server.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Accessing Text with the Text Controls: text, text area and password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text, text area and password input elements are all methods of accessing text from the web page reader.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text element provides for single-line text values such as a name, and text area provides a control that can accept a block of text several words wide and several lines long.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password element hides the values being entered with the usual display of asterisks.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Three HTML input elements , a text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control,a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control and a password control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&lt;title&gt;text&lt;/title&gt;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&lt;input type="text" value="Enter information here" name="text1" size=80&gt;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&lt;p&gt;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rows=20 cols=50&gt;&lt;/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&lt;p&gt;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&lt;input type="password" size=20&gt;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FORM Objects and its Attributes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form is created using the begin and end form tags &lt;FORM&gt; and &lt;/FORM&gt;.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Though not required , there are form attributes that can control what happens to the information, the method used to deliver this information and  where feedback derived from the form contents should be sent.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 for Creating Form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&lt;Form  name=“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mailForm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action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Method=post&gt;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……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&lt;/Form&gt;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Creating Interpage Persistence with the hidden Element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a great trick to use when maintaining information persistently between the webserver application and the web pages showing on the client.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technique is accomplished using the hidden form elements.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hidden form element is an element that contains information stored within the web page but not displayed to the web page reader.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web page with a hidden text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&lt;title&gt;but&lt;/title&gt;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&lt;input type="hidden"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value="The hidden text"&gt;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Submitting and Resetting the form with submit and reset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INPUT elements submit the form to the form processing application , or reset the form values, respectively.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either of these elements, the following code is used,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TYPE=“submit” VALUE=“Send Form”&gt;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TYPE=“reset” VALUE=“Reset Form Value”&gt;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Submitting and Resetting the form with submit and reset(contd.)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the submit element submits the form.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alternative approach could be to create some other element , and based on trapping an element event, issue the form submit method, as shown here: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document.forms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[0].submit();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document.forms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[0].reset();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web page with simple submit &amp; reset elements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&lt;title&gt;but&lt;/title&gt;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&lt;input type="submit"  value="Send Form"&gt;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&lt;input type="reset"  value="Reset Form Values"&gt;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Working with the New HTML 4.0 form Elements and Extensions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HTML 4.0 has several new form elements and form element attributes.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image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fieldset are the three new HTML 4.0 form elements.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&gt;&gt;  The label element is used to provide a label for a control, such as 	      the text or text area controls.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&gt;&gt; The image control creates an image-based control that can be                           	      clicked in a manner similar to a button.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&gt;&gt; The fieldset  control is an element that provides a visual grouping 	     of other form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elements,such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radio buttons.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Working with the New HTML 4.0 form Elements and Extensions(contd.)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Accesskey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disabled and read only are the new HTML 4.0 element attributes.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accesskey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attribute can be used to associate an accelerator  key with a specific form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disabled attribute disables the focus from an element and prevents that same element’s value from being submitted with the form.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attribute associates a specific tab order with an element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Working with the New HTML 4.0 form Elements and Extensions(contd.)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153400" cy="647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 attributes are: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i.  name  – Form name.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ii. target  – Location of window where from responses are sent.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iii. action – URL of webserver application that process  form information.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iv.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enctype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By default this attribute has a value of application  x/www-                                                     		form-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urlencoded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but can be set to multipart/form-data if 		the file upload element is used. Not all browsers support the 		latter encoding type.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v.  method – A value of get or post, which determines how form 			information is sent.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forms array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form has a separate entry in a built-in array called forms.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array can be accessed in script through the document object, which contains this array as a property.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 page with 2 forms and 4 elements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&lt;title&gt;forms&lt;/title&gt;</a:t>
            </a:r>
          </a:p>
          <a:p>
            <a:pPr>
              <a:buNone/>
            </a:pPr>
            <a:r>
              <a:rPr lang="en-US" dirty="0" smtClean="0"/>
              <a:t>&lt;script language="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&lt;!--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list_values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string="";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document.forms.length;i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	{</a:t>
            </a:r>
          </a:p>
          <a:p>
            <a:pPr>
              <a:buNone/>
            </a:pPr>
            <a:r>
              <a:rPr lang="en-US" dirty="0" smtClean="0"/>
              <a:t>		string+="form name: "+</a:t>
            </a:r>
            <a:r>
              <a:rPr lang="en-US" dirty="0" err="1" smtClean="0"/>
              <a:t>document.forms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].name+"&lt;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		for(j=0;j&lt;</a:t>
            </a:r>
            <a:r>
              <a:rPr lang="en-US" dirty="0" err="1" smtClean="0"/>
              <a:t>document.forms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elements.length;j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string+=</a:t>
            </a:r>
            <a:r>
              <a:rPr lang="en-US" dirty="0" err="1" smtClean="0"/>
              <a:t>document.forms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].elements[j].name+" ";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document.forms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].elements[j].value+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		string+="&lt;p&gt;";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document.writeln</a:t>
            </a:r>
            <a:r>
              <a:rPr lang="en-US" dirty="0" smtClean="0"/>
              <a:t>(string);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 page with 2 forms and 4 elements(contd.)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function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&lt;!--form 1 --&gt;</a:t>
            </a:r>
          </a:p>
          <a:p>
            <a:pPr>
              <a:buNone/>
            </a:pPr>
            <a:r>
              <a:rPr lang="en-US" dirty="0" smtClean="0"/>
              <a:t>&lt;FORM name="form1"&gt;</a:t>
            </a:r>
          </a:p>
          <a:p>
            <a:pPr>
              <a:buNone/>
            </a:pPr>
            <a:r>
              <a:rPr lang="en-US" dirty="0" smtClean="0"/>
              <a:t>&lt;input type=text name="</a:t>
            </a:r>
            <a:r>
              <a:rPr lang="en-US" dirty="0" err="1" smtClean="0"/>
              <a:t>textname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&lt;input type=button name="button1" value="push me"&gt;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&lt;!--form 2--&gt;</a:t>
            </a:r>
          </a:p>
          <a:p>
            <a:pPr>
              <a:buNone/>
            </a:pPr>
            <a:r>
              <a:rPr lang="en-US" dirty="0" smtClean="0"/>
              <a:t>&lt;form name="form2"&gt;</a:t>
            </a:r>
          </a:p>
          <a:p>
            <a:pPr>
              <a:buNone/>
            </a:pPr>
            <a:r>
              <a:rPr lang="en-US" dirty="0" smtClean="0"/>
              <a:t>&lt;select name="</a:t>
            </a:r>
            <a:r>
              <a:rPr lang="en-US" dirty="0" err="1" smtClean="0"/>
              <a:t>randomvalues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&lt;option value="1"&gt;one</a:t>
            </a:r>
          </a:p>
          <a:p>
            <a:pPr>
              <a:buNone/>
            </a:pPr>
            <a:r>
              <a:rPr lang="en-US" dirty="0" smtClean="0"/>
              <a:t>&lt;option selected value="2"&gt;Two</a:t>
            </a:r>
          </a:p>
          <a:p>
            <a:pPr>
              <a:buNone/>
            </a:pPr>
            <a:r>
              <a:rPr lang="en-US" dirty="0" smtClean="0"/>
              <a:t>&lt;/select&gt;</a:t>
            </a:r>
          </a:p>
          <a:p>
            <a:pPr>
              <a:buNone/>
            </a:pPr>
            <a:r>
              <a:rPr lang="en-US" dirty="0" smtClean="0"/>
              <a:t>&lt;input type=button name="button2" value="no, push me"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list_values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htmL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8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FORM elements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Form elements are : button, check box, fileupload, hidden, password, radio, reset, select, submit, text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element has a different look and performs a different function.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INPUT tag creates most of these  elements. As an example of creating an element, the following code creates a text field: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&lt;INPUT type=“text” name=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semefield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2056</Words>
  <Application>Microsoft Office PowerPoint</Application>
  <PresentationFormat>On-screen Show (4:3)</PresentationFormat>
  <Paragraphs>306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Creating Forms with HTML</vt:lpstr>
      <vt:lpstr>What are HTML forms?</vt:lpstr>
      <vt:lpstr>The FORM Objects and its Attributes</vt:lpstr>
      <vt:lpstr> </vt:lpstr>
      <vt:lpstr>The forms array</vt:lpstr>
      <vt:lpstr>Web page with 2 forms and 4 elements</vt:lpstr>
      <vt:lpstr>Web page with 2 forms and 4 elements(contd.)</vt:lpstr>
      <vt:lpstr>Slide 8</vt:lpstr>
      <vt:lpstr>The FORM elements</vt:lpstr>
      <vt:lpstr>The BUTTON Element</vt:lpstr>
      <vt:lpstr>A simple form , button with the words “push me”</vt:lpstr>
      <vt:lpstr>Slide 12</vt:lpstr>
      <vt:lpstr>Applying CSS1 style sheets to several buttons</vt:lpstr>
      <vt:lpstr>Applying CSS1 style sheets to several button(contd.)</vt:lpstr>
      <vt:lpstr>Slide 15</vt:lpstr>
      <vt:lpstr>Creating a SELECTION list</vt:lpstr>
      <vt:lpstr>Web page showing selection list with four option</vt:lpstr>
      <vt:lpstr>Slide 18</vt:lpstr>
      <vt:lpstr>Creating a SELECTION list (contd.)</vt:lpstr>
      <vt:lpstr>Applying CSS1 attributes to a select and option elements</vt:lpstr>
      <vt:lpstr>Applying CSS1 attributes to a select and option elements(contd.)</vt:lpstr>
      <vt:lpstr>Slide 22</vt:lpstr>
      <vt:lpstr>Adding Radio Buttons and Checkboxes to a webpage</vt:lpstr>
      <vt:lpstr>A web page with three related radio buttons and three check boxes</vt:lpstr>
      <vt:lpstr>Slide 25</vt:lpstr>
      <vt:lpstr>Uploading files with fileupload</vt:lpstr>
      <vt:lpstr>Accessing Text with the Text Controls: text, text area and password</vt:lpstr>
      <vt:lpstr>Three HTML input elements , a text control,a textarea control and a password control</vt:lpstr>
      <vt:lpstr>Slide 29</vt:lpstr>
      <vt:lpstr>Creating Interpage Persistence with the hidden Element</vt:lpstr>
      <vt:lpstr>A web page with a hidden text</vt:lpstr>
      <vt:lpstr>Slide 32</vt:lpstr>
      <vt:lpstr>Submitting and Resetting the form with submit and reset</vt:lpstr>
      <vt:lpstr>Submitting and Resetting the form with submit and reset(contd.)</vt:lpstr>
      <vt:lpstr>A web page with simple submit &amp; reset elements</vt:lpstr>
      <vt:lpstr>Slide 36</vt:lpstr>
      <vt:lpstr>Working with the New HTML 4.0 form Elements and Extensions</vt:lpstr>
      <vt:lpstr>Working with the New HTML 4.0 form Elements and Extensions(contd.)</vt:lpstr>
      <vt:lpstr>Working with the New HTML 4.0 form Elements and Extensions(contd.)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HTML forms?</dc:title>
  <dc:creator>ELANGO</dc:creator>
  <cp:lastModifiedBy>nandhagopal</cp:lastModifiedBy>
  <cp:revision>76</cp:revision>
  <dcterms:created xsi:type="dcterms:W3CDTF">2010-01-21T16:39:18Z</dcterms:created>
  <dcterms:modified xsi:type="dcterms:W3CDTF">2010-01-25T05:22:55Z</dcterms:modified>
</cp:coreProperties>
</file>